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64" r:id="rId7"/>
    <p:sldId id="265" r:id="rId8"/>
    <p:sldId id="295" r:id="rId9"/>
    <p:sldId id="269" r:id="rId10"/>
    <p:sldId id="270" r:id="rId11"/>
    <p:sldId id="274" r:id="rId12"/>
    <p:sldId id="280" r:id="rId13"/>
    <p:sldId id="277" r:id="rId14"/>
    <p:sldId id="285" r:id="rId15"/>
    <p:sldId id="281" r:id="rId16"/>
    <p:sldId id="282" r:id="rId17"/>
    <p:sldId id="288" r:id="rId18"/>
    <p:sldId id="258" r:id="rId19"/>
    <p:sldId id="259" r:id="rId20"/>
    <p:sldId id="293" r:id="rId21"/>
    <p:sldId id="292" r:id="rId22"/>
    <p:sldId id="260" r:id="rId23"/>
    <p:sldId id="294" r:id="rId24"/>
    <p:sldId id="290" r:id="rId25"/>
    <p:sldId id="291" r:id="rId2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922163-DA53-E1DD-D47A-C516C473D237}" v="708" dt="2025-06-19T05:14:21.28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ane Campello Bresani Salvi" userId="S::cristiane.bresani@fiocruz.br::b11ae5f7-ebef-4184-8cfc-2b1f086cbe92" providerId="AD" clId="Web-{CC2F4ECE-854E-49A3-91A0-5F502BF8EACE}"/>
    <pc:docChg chg="addSld delSld modSld sldOrd">
      <pc:chgData name="Cristiane Campello Bresani Salvi" userId="S::cristiane.bresani@fiocruz.br::b11ae5f7-ebef-4184-8cfc-2b1f086cbe92" providerId="AD" clId="Web-{CC2F4ECE-854E-49A3-91A0-5F502BF8EACE}" dt="2025-06-04T20:06:06.748" v="565" actId="14100"/>
      <pc:docMkLst>
        <pc:docMk/>
      </pc:docMkLst>
      <pc:sldChg chg="addSp modSp">
        <pc:chgData name="Cristiane Campello Bresani Salvi" userId="S::cristiane.bresani@fiocruz.br::b11ae5f7-ebef-4184-8cfc-2b1f086cbe92" providerId="AD" clId="Web-{CC2F4ECE-854E-49A3-91A0-5F502BF8EACE}" dt="2025-06-04T18:29:47.999" v="4" actId="20577"/>
        <pc:sldMkLst>
          <pc:docMk/>
          <pc:sldMk cId="0" sldId="256"/>
        </pc:sldMkLst>
        <pc:spChg chg="add mod">
          <ac:chgData name="Cristiane Campello Bresani Salvi" userId="S::cristiane.bresani@fiocruz.br::b11ae5f7-ebef-4184-8cfc-2b1f086cbe92" providerId="AD" clId="Web-{CC2F4ECE-854E-49A3-91A0-5F502BF8EACE}" dt="2025-06-04T18:29:47.999" v="4" actId="20577"/>
          <ac:spMkLst>
            <pc:docMk/>
            <pc:sldMk cId="0" sldId="256"/>
            <ac:spMk id="2" creationId="{A99A8B4C-5ABD-4ED8-4BA8-33A1F4C15FFA}"/>
          </ac:spMkLst>
        </pc:spChg>
      </pc:sldChg>
      <pc:sldChg chg="modSp">
        <pc:chgData name="Cristiane Campello Bresani Salvi" userId="S::cristiane.bresani@fiocruz.br::b11ae5f7-ebef-4184-8cfc-2b1f086cbe92" providerId="AD" clId="Web-{CC2F4ECE-854E-49A3-91A0-5F502BF8EACE}" dt="2025-06-04T18:30:05.968" v="6" actId="20577"/>
        <pc:sldMkLst>
          <pc:docMk/>
          <pc:sldMk cId="0" sldId="258"/>
        </pc:sldMkLst>
        <pc:spChg chg="mod">
          <ac:chgData name="Cristiane Campello Bresani Salvi" userId="S::cristiane.bresani@fiocruz.br::b11ae5f7-ebef-4184-8cfc-2b1f086cbe92" providerId="AD" clId="Web-{CC2F4ECE-854E-49A3-91A0-5F502BF8EACE}" dt="2025-06-04T18:30:05.968" v="6" actId="20577"/>
          <ac:spMkLst>
            <pc:docMk/>
            <pc:sldMk cId="0" sldId="258"/>
            <ac:spMk id="5" creationId="{00000000-0000-0000-0000-000000000000}"/>
          </ac:spMkLst>
        </pc:spChg>
      </pc:sldChg>
      <pc:sldChg chg="modSp">
        <pc:chgData name="Cristiane Campello Bresani Salvi" userId="S::cristiane.bresani@fiocruz.br::b11ae5f7-ebef-4184-8cfc-2b1f086cbe92" providerId="AD" clId="Web-{CC2F4ECE-854E-49A3-91A0-5F502BF8EACE}" dt="2025-06-04T18:30:57.921" v="14"/>
        <pc:sldMkLst>
          <pc:docMk/>
          <pc:sldMk cId="0" sldId="259"/>
        </pc:sldMkLst>
        <pc:spChg chg="mod">
          <ac:chgData name="Cristiane Campello Bresani Salvi" userId="S::cristiane.bresani@fiocruz.br::b11ae5f7-ebef-4184-8cfc-2b1f086cbe92" providerId="AD" clId="Web-{CC2F4ECE-854E-49A3-91A0-5F502BF8EACE}" dt="2025-06-04T18:30:21.843" v="8" actId="20577"/>
          <ac:spMkLst>
            <pc:docMk/>
            <pc:sldMk cId="0" sldId="259"/>
            <ac:spMk id="10" creationId="{CE1142BD-AB8F-86EA-FED2-B734958E6FB6}"/>
          </ac:spMkLst>
        </pc:spChg>
        <pc:graphicFrameChg chg="mod modGraphic">
          <ac:chgData name="Cristiane Campello Bresani Salvi" userId="S::cristiane.bresani@fiocruz.br::b11ae5f7-ebef-4184-8cfc-2b1f086cbe92" providerId="AD" clId="Web-{CC2F4ECE-854E-49A3-91A0-5F502BF8EACE}" dt="2025-06-04T18:30:57.921" v="14"/>
          <ac:graphicFrameMkLst>
            <pc:docMk/>
            <pc:sldMk cId="0" sldId="259"/>
            <ac:graphicFrameMk id="5" creationId="{00000000-0000-0000-0000-000000000000}"/>
          </ac:graphicFrameMkLst>
        </pc:graphicFrameChg>
      </pc:sldChg>
      <pc:sldChg chg="addSp delSp modSp">
        <pc:chgData name="Cristiane Campello Bresani Salvi" userId="S::cristiane.bresani@fiocruz.br::b11ae5f7-ebef-4184-8cfc-2b1f086cbe92" providerId="AD" clId="Web-{CC2F4ECE-854E-49A3-91A0-5F502BF8EACE}" dt="2025-06-04T18:57:06.893" v="391" actId="20577"/>
        <pc:sldMkLst>
          <pc:docMk/>
          <pc:sldMk cId="0" sldId="264"/>
        </pc:sldMkLst>
        <pc:spChg chg="mod">
          <ac:chgData name="Cristiane Campello Bresani Salvi" userId="S::cristiane.bresani@fiocruz.br::b11ae5f7-ebef-4184-8cfc-2b1f086cbe92" providerId="AD" clId="Web-{CC2F4ECE-854E-49A3-91A0-5F502BF8EACE}" dt="2025-06-04T18:55:33.362" v="353" actId="1076"/>
          <ac:spMkLst>
            <pc:docMk/>
            <pc:sldMk cId="0" sldId="264"/>
            <ac:spMk id="6" creationId="{00000000-0000-0000-0000-000000000000}"/>
          </ac:spMkLst>
        </pc:spChg>
        <pc:spChg chg="mod">
          <ac:chgData name="Cristiane Campello Bresani Salvi" userId="S::cristiane.bresani@fiocruz.br::b11ae5f7-ebef-4184-8cfc-2b1f086cbe92" providerId="AD" clId="Web-{CC2F4ECE-854E-49A3-91A0-5F502BF8EACE}" dt="2025-06-04T18:53:51.018" v="328" actId="1076"/>
          <ac:spMkLst>
            <pc:docMk/>
            <pc:sldMk cId="0" sldId="264"/>
            <ac:spMk id="10" creationId="{00000000-0000-0000-0000-000000000000}"/>
          </ac:spMkLst>
        </pc:spChg>
        <pc:spChg chg="del mod">
          <ac:chgData name="Cristiane Campello Bresani Salvi" userId="S::cristiane.bresani@fiocruz.br::b11ae5f7-ebef-4184-8cfc-2b1f086cbe92" providerId="AD" clId="Web-{CC2F4ECE-854E-49A3-91A0-5F502BF8EACE}" dt="2025-06-04T18:51:37.330" v="271"/>
          <ac:spMkLst>
            <pc:docMk/>
            <pc:sldMk cId="0" sldId="264"/>
            <ac:spMk id="16" creationId="{00000000-0000-0000-0000-000000000000}"/>
          </ac:spMkLst>
        </pc:spChg>
        <pc:spChg chg="mod">
          <ac:chgData name="Cristiane Campello Bresani Salvi" userId="S::cristiane.bresani@fiocruz.br::b11ae5f7-ebef-4184-8cfc-2b1f086cbe92" providerId="AD" clId="Web-{CC2F4ECE-854E-49A3-91A0-5F502BF8EACE}" dt="2025-06-04T18:55:20.112" v="351" actId="1076"/>
          <ac:spMkLst>
            <pc:docMk/>
            <pc:sldMk cId="0" sldId="264"/>
            <ac:spMk id="17" creationId="{00000000-0000-0000-0000-000000000000}"/>
          </ac:spMkLst>
        </pc:spChg>
        <pc:spChg chg="del mod">
          <ac:chgData name="Cristiane Campello Bresani Salvi" userId="S::cristiane.bresani@fiocruz.br::b11ae5f7-ebef-4184-8cfc-2b1f086cbe92" providerId="AD" clId="Web-{CC2F4ECE-854E-49A3-91A0-5F502BF8EACE}" dt="2025-06-04T18:54:41.143" v="338"/>
          <ac:spMkLst>
            <pc:docMk/>
            <pc:sldMk cId="0" sldId="264"/>
            <ac:spMk id="18" creationId="{00000000-0000-0000-0000-000000000000}"/>
          </ac:spMkLst>
        </pc:spChg>
        <pc:spChg chg="del">
          <ac:chgData name="Cristiane Campello Bresani Salvi" userId="S::cristiane.bresani@fiocruz.br::b11ae5f7-ebef-4184-8cfc-2b1f086cbe92" providerId="AD" clId="Web-{CC2F4ECE-854E-49A3-91A0-5F502BF8EACE}" dt="2025-06-04T18:54:16.971" v="333"/>
          <ac:spMkLst>
            <pc:docMk/>
            <pc:sldMk cId="0" sldId="264"/>
            <ac:spMk id="19" creationId="{00000000-0000-0000-0000-000000000000}"/>
          </ac:spMkLst>
        </pc:spChg>
        <pc:spChg chg="mod">
          <ac:chgData name="Cristiane Campello Bresani Salvi" userId="S::cristiane.bresani@fiocruz.br::b11ae5f7-ebef-4184-8cfc-2b1f086cbe92" providerId="AD" clId="Web-{CC2F4ECE-854E-49A3-91A0-5F502BF8EACE}" dt="2025-06-04T18:57:06.893" v="391" actId="20577"/>
          <ac:spMkLst>
            <pc:docMk/>
            <pc:sldMk cId="0" sldId="264"/>
            <ac:spMk id="21" creationId="{00000000-0000-0000-0000-000000000000}"/>
          </ac:spMkLst>
        </pc:spChg>
        <pc:spChg chg="add mod">
          <ac:chgData name="Cristiane Campello Bresani Salvi" userId="S::cristiane.bresani@fiocruz.br::b11ae5f7-ebef-4184-8cfc-2b1f086cbe92" providerId="AD" clId="Web-{CC2F4ECE-854E-49A3-91A0-5F502BF8EACE}" dt="2025-06-04T18:55:40.456" v="354" actId="688"/>
          <ac:spMkLst>
            <pc:docMk/>
            <pc:sldMk cId="0" sldId="264"/>
            <ac:spMk id="23" creationId="{81F61FC0-5220-419F-14A7-322F6BBCE91E}"/>
          </ac:spMkLst>
        </pc:spChg>
        <pc:spChg chg="add del mod">
          <ac:chgData name="Cristiane Campello Bresani Salvi" userId="S::cristiane.bresani@fiocruz.br::b11ae5f7-ebef-4184-8cfc-2b1f086cbe92" providerId="AD" clId="Web-{CC2F4ECE-854E-49A3-91A0-5F502BF8EACE}" dt="2025-06-04T18:51:32.346" v="268"/>
          <ac:spMkLst>
            <pc:docMk/>
            <pc:sldMk cId="0" sldId="264"/>
            <ac:spMk id="24" creationId="{9F4612A5-49E6-667A-FC4A-E729D030A20D}"/>
          </ac:spMkLst>
        </pc:spChg>
        <pc:spChg chg="add mod">
          <ac:chgData name="Cristiane Campello Bresani Salvi" userId="S::cristiane.bresani@fiocruz.br::b11ae5f7-ebef-4184-8cfc-2b1f086cbe92" providerId="AD" clId="Web-{CC2F4ECE-854E-49A3-91A0-5F502BF8EACE}" dt="2025-06-04T18:53:05.440" v="319" actId="20577"/>
          <ac:spMkLst>
            <pc:docMk/>
            <pc:sldMk cId="0" sldId="264"/>
            <ac:spMk id="25" creationId="{6C174B03-B13D-8C1D-3147-FBD265EA3228}"/>
          </ac:spMkLst>
        </pc:spChg>
        <pc:spChg chg="add mod">
          <ac:chgData name="Cristiane Campello Bresani Salvi" userId="S::cristiane.bresani@fiocruz.br::b11ae5f7-ebef-4184-8cfc-2b1f086cbe92" providerId="AD" clId="Web-{CC2F4ECE-854E-49A3-91A0-5F502BF8EACE}" dt="2025-06-04T18:55:28.502" v="352" actId="1076"/>
          <ac:spMkLst>
            <pc:docMk/>
            <pc:sldMk cId="0" sldId="264"/>
            <ac:spMk id="26" creationId="{B44A8E95-5796-C3BA-2E3C-C36C60F45398}"/>
          </ac:spMkLst>
        </pc:spChg>
        <pc:grpChg chg="mod">
          <ac:chgData name="Cristiane Campello Bresani Salvi" userId="S::cristiane.bresani@fiocruz.br::b11ae5f7-ebef-4184-8cfc-2b1f086cbe92" providerId="AD" clId="Web-{CC2F4ECE-854E-49A3-91A0-5F502BF8EACE}" dt="2025-06-04T18:53:20.174" v="322" actId="14100"/>
          <ac:grpSpMkLst>
            <pc:docMk/>
            <pc:sldMk cId="0" sldId="264"/>
            <ac:grpSpMk id="3" creationId="{00000000-0000-0000-0000-000000000000}"/>
          </ac:grpSpMkLst>
        </pc:grpChg>
        <pc:grpChg chg="mod">
          <ac:chgData name="Cristiane Campello Bresani Salvi" userId="S::cristiane.bresani@fiocruz.br::b11ae5f7-ebef-4184-8cfc-2b1f086cbe92" providerId="AD" clId="Web-{CC2F4ECE-854E-49A3-91A0-5F502BF8EACE}" dt="2025-06-04T18:53:30.533" v="323" actId="14100"/>
          <ac:grpSpMkLst>
            <pc:docMk/>
            <pc:sldMk cId="0" sldId="264"/>
            <ac:grpSpMk id="7" creationId="{00000000-0000-0000-0000-000000000000}"/>
          </ac:grpSpMkLst>
        </pc:grpChg>
      </pc:sldChg>
      <pc:sldChg chg="addSp delSp modSp">
        <pc:chgData name="Cristiane Campello Bresani Salvi" userId="S::cristiane.bresani@fiocruz.br::b11ae5f7-ebef-4184-8cfc-2b1f086cbe92" providerId="AD" clId="Web-{CC2F4ECE-854E-49A3-91A0-5F502BF8EACE}" dt="2025-06-04T19:07:10.020" v="421" actId="14100"/>
        <pc:sldMkLst>
          <pc:docMk/>
          <pc:sldMk cId="0" sldId="265"/>
        </pc:sldMkLst>
        <pc:spChg chg="del">
          <ac:chgData name="Cristiane Campello Bresani Salvi" userId="S::cristiane.bresani@fiocruz.br::b11ae5f7-ebef-4184-8cfc-2b1f086cbe92" providerId="AD" clId="Web-{CC2F4ECE-854E-49A3-91A0-5F502BF8EACE}" dt="2025-06-04T18:58:07.737" v="411"/>
          <ac:spMkLst>
            <pc:docMk/>
            <pc:sldMk cId="0" sldId="265"/>
            <ac:spMk id="10" creationId="{00000000-0000-0000-0000-000000000000}"/>
          </ac:spMkLst>
        </pc:spChg>
        <pc:spChg chg="del">
          <ac:chgData name="Cristiane Campello Bresani Salvi" userId="S::cristiane.bresani@fiocruz.br::b11ae5f7-ebef-4184-8cfc-2b1f086cbe92" providerId="AD" clId="Web-{CC2F4ECE-854E-49A3-91A0-5F502BF8EACE}" dt="2025-06-04T18:58:07.503" v="409"/>
          <ac:spMkLst>
            <pc:docMk/>
            <pc:sldMk cId="0" sldId="265"/>
            <ac:spMk id="14" creationId="{00000000-0000-0000-0000-000000000000}"/>
          </ac:spMkLst>
        </pc:spChg>
        <pc:spChg chg="del">
          <ac:chgData name="Cristiane Campello Bresani Salvi" userId="S::cristiane.bresani@fiocruz.br::b11ae5f7-ebef-4184-8cfc-2b1f086cbe92" providerId="AD" clId="Web-{CC2F4ECE-854E-49A3-91A0-5F502BF8EACE}" dt="2025-06-04T18:58:07.503" v="407"/>
          <ac:spMkLst>
            <pc:docMk/>
            <pc:sldMk cId="0" sldId="265"/>
            <ac:spMk id="18" creationId="{00000000-0000-0000-0000-000000000000}"/>
          </ac:spMkLst>
        </pc:spChg>
        <pc:spChg chg="del">
          <ac:chgData name="Cristiane Campello Bresani Salvi" userId="S::cristiane.bresani@fiocruz.br::b11ae5f7-ebef-4184-8cfc-2b1f086cbe92" providerId="AD" clId="Web-{CC2F4ECE-854E-49A3-91A0-5F502BF8EACE}" dt="2025-06-04T18:58:07.503" v="405"/>
          <ac:spMkLst>
            <pc:docMk/>
            <pc:sldMk cId="0" sldId="265"/>
            <ac:spMk id="22" creationId="{00000000-0000-0000-0000-000000000000}"/>
          </ac:spMkLst>
        </pc:spChg>
        <pc:spChg chg="del">
          <ac:chgData name="Cristiane Campello Bresani Salvi" userId="S::cristiane.bresani@fiocruz.br::b11ae5f7-ebef-4184-8cfc-2b1f086cbe92" providerId="AD" clId="Web-{CC2F4ECE-854E-49A3-91A0-5F502BF8EACE}" dt="2025-06-04T18:58:07.503" v="403"/>
          <ac:spMkLst>
            <pc:docMk/>
            <pc:sldMk cId="0" sldId="265"/>
            <ac:spMk id="26" creationId="{00000000-0000-0000-0000-000000000000}"/>
          </ac:spMkLst>
        </pc:spChg>
        <pc:spChg chg="del">
          <ac:chgData name="Cristiane Campello Bresani Salvi" userId="S::cristiane.bresani@fiocruz.br::b11ae5f7-ebef-4184-8cfc-2b1f086cbe92" providerId="AD" clId="Web-{CC2F4ECE-854E-49A3-91A0-5F502BF8EACE}" dt="2025-06-04T18:58:07.503" v="401"/>
          <ac:spMkLst>
            <pc:docMk/>
            <pc:sldMk cId="0" sldId="265"/>
            <ac:spMk id="30" creationId="{00000000-0000-0000-0000-000000000000}"/>
          </ac:spMkLst>
        </pc:spChg>
        <pc:spChg chg="del">
          <ac:chgData name="Cristiane Campello Bresani Salvi" userId="S::cristiane.bresani@fiocruz.br::b11ae5f7-ebef-4184-8cfc-2b1f086cbe92" providerId="AD" clId="Web-{CC2F4ECE-854E-49A3-91A0-5F502BF8EACE}" dt="2025-06-04T18:58:07.503" v="399"/>
          <ac:spMkLst>
            <pc:docMk/>
            <pc:sldMk cId="0" sldId="265"/>
            <ac:spMk id="34" creationId="{00000000-0000-0000-0000-000000000000}"/>
          </ac:spMkLst>
        </pc:spChg>
        <pc:spChg chg="del">
          <ac:chgData name="Cristiane Campello Bresani Salvi" userId="S::cristiane.bresani@fiocruz.br::b11ae5f7-ebef-4184-8cfc-2b1f086cbe92" providerId="AD" clId="Web-{CC2F4ECE-854E-49A3-91A0-5F502BF8EACE}" dt="2025-06-04T18:58:07.503" v="398"/>
          <ac:spMkLst>
            <pc:docMk/>
            <pc:sldMk cId="0" sldId="265"/>
            <ac:spMk id="35" creationId="{00000000-0000-0000-0000-000000000000}"/>
          </ac:spMkLst>
        </pc:spChg>
        <pc:spChg chg="add del mod">
          <ac:chgData name="Cristiane Campello Bresani Salvi" userId="S::cristiane.bresani@fiocruz.br::b11ae5f7-ebef-4184-8cfc-2b1f086cbe92" providerId="AD" clId="Web-{CC2F4ECE-854E-49A3-91A0-5F502BF8EACE}" dt="2025-06-04T19:06:38.629" v="415"/>
          <ac:spMkLst>
            <pc:docMk/>
            <pc:sldMk cId="0" sldId="265"/>
            <ac:spMk id="36" creationId="{EC07692C-59A8-B864-262E-65C72C65FD04}"/>
          </ac:spMkLst>
        </pc:spChg>
        <pc:spChg chg="del">
          <ac:chgData name="Cristiane Campello Bresani Salvi" userId="S::cristiane.bresani@fiocruz.br::b11ae5f7-ebef-4184-8cfc-2b1f086cbe92" providerId="AD" clId="Web-{CC2F4ECE-854E-49A3-91A0-5F502BF8EACE}" dt="2025-06-04T18:58:07.503" v="397"/>
          <ac:spMkLst>
            <pc:docMk/>
            <pc:sldMk cId="0" sldId="265"/>
            <ac:spMk id="37" creationId="{00000000-0000-0000-0000-000000000000}"/>
          </ac:spMkLst>
        </pc:spChg>
        <pc:spChg chg="del">
          <ac:chgData name="Cristiane Campello Bresani Salvi" userId="S::cristiane.bresani@fiocruz.br::b11ae5f7-ebef-4184-8cfc-2b1f086cbe92" providerId="AD" clId="Web-{CC2F4ECE-854E-49A3-91A0-5F502BF8EACE}" dt="2025-06-04T18:58:07.503" v="396"/>
          <ac:spMkLst>
            <pc:docMk/>
            <pc:sldMk cId="0" sldId="265"/>
            <ac:spMk id="38" creationId="{00000000-0000-0000-0000-000000000000}"/>
          </ac:spMkLst>
        </pc:spChg>
        <pc:grpChg chg="del mod">
          <ac:chgData name="Cristiane Campello Bresani Salvi" userId="S::cristiane.bresani@fiocruz.br::b11ae5f7-ebef-4184-8cfc-2b1f086cbe92" providerId="AD" clId="Web-{CC2F4ECE-854E-49A3-91A0-5F502BF8EACE}" dt="2025-06-04T18:58:07.737" v="412"/>
          <ac:grpSpMkLst>
            <pc:docMk/>
            <pc:sldMk cId="0" sldId="265"/>
            <ac:grpSpMk id="2" creationId="{00000000-0000-0000-0000-000000000000}"/>
          </ac:grpSpMkLst>
        </pc:grpChg>
        <pc:grpChg chg="del">
          <ac:chgData name="Cristiane Campello Bresani Salvi" userId="S::cristiane.bresani@fiocruz.br::b11ae5f7-ebef-4184-8cfc-2b1f086cbe92" providerId="AD" clId="Web-{CC2F4ECE-854E-49A3-91A0-5F502BF8EACE}" dt="2025-06-04T18:58:07.503" v="410"/>
          <ac:grpSpMkLst>
            <pc:docMk/>
            <pc:sldMk cId="0" sldId="265"/>
            <ac:grpSpMk id="11" creationId="{00000000-0000-0000-0000-000000000000}"/>
          </ac:grpSpMkLst>
        </pc:grpChg>
        <pc:grpChg chg="del">
          <ac:chgData name="Cristiane Campello Bresani Salvi" userId="S::cristiane.bresani@fiocruz.br::b11ae5f7-ebef-4184-8cfc-2b1f086cbe92" providerId="AD" clId="Web-{CC2F4ECE-854E-49A3-91A0-5F502BF8EACE}" dt="2025-06-04T18:58:07.503" v="408"/>
          <ac:grpSpMkLst>
            <pc:docMk/>
            <pc:sldMk cId="0" sldId="265"/>
            <ac:grpSpMk id="15" creationId="{00000000-0000-0000-0000-000000000000}"/>
          </ac:grpSpMkLst>
        </pc:grpChg>
        <pc:grpChg chg="del">
          <ac:chgData name="Cristiane Campello Bresani Salvi" userId="S::cristiane.bresani@fiocruz.br::b11ae5f7-ebef-4184-8cfc-2b1f086cbe92" providerId="AD" clId="Web-{CC2F4ECE-854E-49A3-91A0-5F502BF8EACE}" dt="2025-06-04T18:58:07.503" v="406"/>
          <ac:grpSpMkLst>
            <pc:docMk/>
            <pc:sldMk cId="0" sldId="265"/>
            <ac:grpSpMk id="19" creationId="{00000000-0000-0000-0000-000000000000}"/>
          </ac:grpSpMkLst>
        </pc:grpChg>
        <pc:grpChg chg="del">
          <ac:chgData name="Cristiane Campello Bresani Salvi" userId="S::cristiane.bresani@fiocruz.br::b11ae5f7-ebef-4184-8cfc-2b1f086cbe92" providerId="AD" clId="Web-{CC2F4ECE-854E-49A3-91A0-5F502BF8EACE}" dt="2025-06-04T18:58:07.503" v="404"/>
          <ac:grpSpMkLst>
            <pc:docMk/>
            <pc:sldMk cId="0" sldId="265"/>
            <ac:grpSpMk id="23" creationId="{00000000-0000-0000-0000-000000000000}"/>
          </ac:grpSpMkLst>
        </pc:grpChg>
        <pc:grpChg chg="del">
          <ac:chgData name="Cristiane Campello Bresani Salvi" userId="S::cristiane.bresani@fiocruz.br::b11ae5f7-ebef-4184-8cfc-2b1f086cbe92" providerId="AD" clId="Web-{CC2F4ECE-854E-49A3-91A0-5F502BF8EACE}" dt="2025-06-04T18:58:07.503" v="402"/>
          <ac:grpSpMkLst>
            <pc:docMk/>
            <pc:sldMk cId="0" sldId="265"/>
            <ac:grpSpMk id="27" creationId="{00000000-0000-0000-0000-000000000000}"/>
          </ac:grpSpMkLst>
        </pc:grpChg>
        <pc:grpChg chg="del">
          <ac:chgData name="Cristiane Campello Bresani Salvi" userId="S::cristiane.bresani@fiocruz.br::b11ae5f7-ebef-4184-8cfc-2b1f086cbe92" providerId="AD" clId="Web-{CC2F4ECE-854E-49A3-91A0-5F502BF8EACE}" dt="2025-06-04T18:58:07.503" v="400"/>
          <ac:grpSpMkLst>
            <pc:docMk/>
            <pc:sldMk cId="0" sldId="265"/>
            <ac:grpSpMk id="31" creationId="{00000000-0000-0000-0000-000000000000}"/>
          </ac:grpSpMkLst>
        </pc:grpChg>
        <pc:picChg chg="mod">
          <ac:chgData name="Cristiane Campello Bresani Salvi" userId="S::cristiane.bresani@fiocruz.br::b11ae5f7-ebef-4184-8cfc-2b1f086cbe92" providerId="AD" clId="Web-{CC2F4ECE-854E-49A3-91A0-5F502BF8EACE}" dt="2025-06-04T18:57:24.300" v="393" actId="1076"/>
          <ac:picMkLst>
            <pc:docMk/>
            <pc:sldMk cId="0" sldId="265"/>
            <ac:picMk id="3" creationId="{00000000-0000-0000-0000-000000000000}"/>
          </ac:picMkLst>
        </pc:picChg>
        <pc:picChg chg="add mod modCrop">
          <ac:chgData name="Cristiane Campello Bresani Salvi" userId="S::cristiane.bresani@fiocruz.br::b11ae5f7-ebef-4184-8cfc-2b1f086cbe92" providerId="AD" clId="Web-{CC2F4ECE-854E-49A3-91A0-5F502BF8EACE}" dt="2025-06-04T19:07:10.020" v="421" actId="14100"/>
          <ac:picMkLst>
            <pc:docMk/>
            <pc:sldMk cId="0" sldId="265"/>
            <ac:picMk id="39" creationId="{ED470DD1-A246-ED9D-8753-67354A0AB3D2}"/>
          </ac:picMkLst>
        </pc:picChg>
      </pc:sldChg>
      <pc:sldChg chg="modSp">
        <pc:chgData name="Cristiane Campello Bresani Salvi" userId="S::cristiane.bresani@fiocruz.br::b11ae5f7-ebef-4184-8cfc-2b1f086cbe92" providerId="AD" clId="Web-{CC2F4ECE-854E-49A3-91A0-5F502BF8EACE}" dt="2025-06-04T19:41:11.369" v="532" actId="20577"/>
        <pc:sldMkLst>
          <pc:docMk/>
          <pc:sldMk cId="0" sldId="270"/>
        </pc:sldMkLst>
        <pc:spChg chg="mod">
          <ac:chgData name="Cristiane Campello Bresani Salvi" userId="S::cristiane.bresani@fiocruz.br::b11ae5f7-ebef-4184-8cfc-2b1f086cbe92" providerId="AD" clId="Web-{CC2F4ECE-854E-49A3-91A0-5F502BF8EACE}" dt="2025-06-04T19:41:11.369" v="532" actId="20577"/>
          <ac:spMkLst>
            <pc:docMk/>
            <pc:sldMk cId="0" sldId="270"/>
            <ac:spMk id="3" creationId="{00000000-0000-0000-0000-000000000000}"/>
          </ac:spMkLst>
        </pc:spChg>
      </pc:sldChg>
      <pc:sldChg chg="modSp">
        <pc:chgData name="Cristiane Campello Bresani Salvi" userId="S::cristiane.bresani@fiocruz.br::b11ae5f7-ebef-4184-8cfc-2b1f086cbe92" providerId="AD" clId="Web-{CC2F4ECE-854E-49A3-91A0-5F502BF8EACE}" dt="2025-06-04T19:43:56.275" v="538" actId="20577"/>
        <pc:sldMkLst>
          <pc:docMk/>
          <pc:sldMk cId="0" sldId="271"/>
        </pc:sldMkLst>
        <pc:spChg chg="mod">
          <ac:chgData name="Cristiane Campello Bresani Salvi" userId="S::cristiane.bresani@fiocruz.br::b11ae5f7-ebef-4184-8cfc-2b1f086cbe92" providerId="AD" clId="Web-{CC2F4ECE-854E-49A3-91A0-5F502BF8EACE}" dt="2025-06-04T19:43:56.275" v="538" actId="20577"/>
          <ac:spMkLst>
            <pc:docMk/>
            <pc:sldMk cId="0" sldId="271"/>
            <ac:spMk id="3" creationId="{00000000-0000-0000-0000-000000000000}"/>
          </ac:spMkLst>
        </pc:spChg>
        <pc:picChg chg="mod">
          <ac:chgData name="Cristiane Campello Bresani Salvi" userId="S::cristiane.bresani@fiocruz.br::b11ae5f7-ebef-4184-8cfc-2b1f086cbe92" providerId="AD" clId="Web-{CC2F4ECE-854E-49A3-91A0-5F502BF8EACE}" dt="2025-06-04T19:27:19.679" v="513" actId="1076"/>
          <ac:picMkLst>
            <pc:docMk/>
            <pc:sldMk cId="0" sldId="271"/>
            <ac:picMk id="4" creationId="{00000000-0000-0000-0000-000000000000}"/>
          </ac:picMkLst>
        </pc:picChg>
      </pc:sldChg>
      <pc:sldChg chg="modSp">
        <pc:chgData name="Cristiane Campello Bresani Salvi" userId="S::cristiane.bresani@fiocruz.br::b11ae5f7-ebef-4184-8cfc-2b1f086cbe92" providerId="AD" clId="Web-{CC2F4ECE-854E-49A3-91A0-5F502BF8EACE}" dt="2025-06-04T19:48:54.667" v="542" actId="1076"/>
        <pc:sldMkLst>
          <pc:docMk/>
          <pc:sldMk cId="0" sldId="272"/>
        </pc:sldMkLst>
        <pc:spChg chg="mod">
          <ac:chgData name="Cristiane Campello Bresani Salvi" userId="S::cristiane.bresani@fiocruz.br::b11ae5f7-ebef-4184-8cfc-2b1f086cbe92" providerId="AD" clId="Web-{CC2F4ECE-854E-49A3-91A0-5F502BF8EACE}" dt="2025-06-04T19:48:54.667" v="542" actId="1076"/>
          <ac:spMkLst>
            <pc:docMk/>
            <pc:sldMk cId="0" sldId="272"/>
            <ac:spMk id="5" creationId="{00000000-0000-0000-0000-000000000000}"/>
          </ac:spMkLst>
        </pc:spChg>
      </pc:sldChg>
      <pc:sldChg chg="del">
        <pc:chgData name="Cristiane Campello Bresani Salvi" userId="S::cristiane.bresani@fiocruz.br::b11ae5f7-ebef-4184-8cfc-2b1f086cbe92" providerId="AD" clId="Web-{CC2F4ECE-854E-49A3-91A0-5F502BF8EACE}" dt="2025-06-04T19:56:22.152" v="559"/>
        <pc:sldMkLst>
          <pc:docMk/>
          <pc:sldMk cId="0" sldId="275"/>
        </pc:sldMkLst>
      </pc:sldChg>
      <pc:sldChg chg="ord">
        <pc:chgData name="Cristiane Campello Bresani Salvi" userId="S::cristiane.bresani@fiocruz.br::b11ae5f7-ebef-4184-8cfc-2b1f086cbe92" providerId="AD" clId="Web-{CC2F4ECE-854E-49A3-91A0-5F502BF8EACE}" dt="2025-06-04T19:58:16.168" v="563"/>
        <pc:sldMkLst>
          <pc:docMk/>
          <pc:sldMk cId="0" sldId="277"/>
        </pc:sldMkLst>
      </pc:sldChg>
      <pc:sldChg chg="modSp del">
        <pc:chgData name="Cristiane Campello Bresani Salvi" userId="S::cristiane.bresani@fiocruz.br::b11ae5f7-ebef-4184-8cfc-2b1f086cbe92" providerId="AD" clId="Web-{CC2F4ECE-854E-49A3-91A0-5F502BF8EACE}" dt="2025-06-04T19:54:16.027" v="549"/>
        <pc:sldMkLst>
          <pc:docMk/>
          <pc:sldMk cId="0" sldId="278"/>
        </pc:sldMkLst>
        <pc:spChg chg="mod">
          <ac:chgData name="Cristiane Campello Bresani Salvi" userId="S::cristiane.bresani@fiocruz.br::b11ae5f7-ebef-4184-8cfc-2b1f086cbe92" providerId="AD" clId="Web-{CC2F4ECE-854E-49A3-91A0-5F502BF8EACE}" dt="2025-06-04T19:53:41.605" v="548" actId="1076"/>
          <ac:spMkLst>
            <pc:docMk/>
            <pc:sldMk cId="0" sldId="278"/>
            <ac:spMk id="20" creationId="{00000000-0000-0000-0000-000000000000}"/>
          </ac:spMkLst>
        </pc:spChg>
      </pc:sldChg>
      <pc:sldChg chg="del">
        <pc:chgData name="Cristiane Campello Bresani Salvi" userId="S::cristiane.bresani@fiocruz.br::b11ae5f7-ebef-4184-8cfc-2b1f086cbe92" providerId="AD" clId="Web-{CC2F4ECE-854E-49A3-91A0-5F502BF8EACE}" dt="2025-06-04T19:54:27.543" v="550"/>
        <pc:sldMkLst>
          <pc:docMk/>
          <pc:sldMk cId="0" sldId="279"/>
        </pc:sldMkLst>
      </pc:sldChg>
      <pc:sldChg chg="modSp ord">
        <pc:chgData name="Cristiane Campello Bresani Salvi" userId="S::cristiane.bresani@fiocruz.br::b11ae5f7-ebef-4184-8cfc-2b1f086cbe92" providerId="AD" clId="Web-{CC2F4ECE-854E-49A3-91A0-5F502BF8EACE}" dt="2025-06-04T19:56:04.043" v="557"/>
        <pc:sldMkLst>
          <pc:docMk/>
          <pc:sldMk cId="0" sldId="280"/>
        </pc:sldMkLst>
        <pc:spChg chg="mod">
          <ac:chgData name="Cristiane Campello Bresani Salvi" userId="S::cristiane.bresani@fiocruz.br::b11ae5f7-ebef-4184-8cfc-2b1f086cbe92" providerId="AD" clId="Web-{CC2F4ECE-854E-49A3-91A0-5F502BF8EACE}" dt="2025-06-04T19:54:30.480" v="551" actId="1076"/>
          <ac:spMkLst>
            <pc:docMk/>
            <pc:sldMk cId="0" sldId="280"/>
            <ac:spMk id="4" creationId="{00000000-0000-0000-0000-000000000000}"/>
          </ac:spMkLst>
        </pc:spChg>
      </pc:sldChg>
      <pc:sldChg chg="ord">
        <pc:chgData name="Cristiane Campello Bresani Salvi" userId="S::cristiane.bresani@fiocruz.br::b11ae5f7-ebef-4184-8cfc-2b1f086cbe92" providerId="AD" clId="Web-{CC2F4ECE-854E-49A3-91A0-5F502BF8EACE}" dt="2025-06-04T19:56:16.731" v="558"/>
        <pc:sldMkLst>
          <pc:docMk/>
          <pc:sldMk cId="0" sldId="281"/>
        </pc:sldMkLst>
      </pc:sldChg>
      <pc:sldChg chg="del">
        <pc:chgData name="Cristiane Campello Bresani Salvi" userId="S::cristiane.bresani@fiocruz.br::b11ae5f7-ebef-4184-8cfc-2b1f086cbe92" providerId="AD" clId="Web-{CC2F4ECE-854E-49A3-91A0-5F502BF8EACE}" dt="2025-06-04T19:55:22.574" v="553"/>
        <pc:sldMkLst>
          <pc:docMk/>
          <pc:sldMk cId="0" sldId="283"/>
        </pc:sldMkLst>
      </pc:sldChg>
      <pc:sldChg chg="del">
        <pc:chgData name="Cristiane Campello Bresani Salvi" userId="S::cristiane.bresani@fiocruz.br::b11ae5f7-ebef-4184-8cfc-2b1f086cbe92" providerId="AD" clId="Web-{CC2F4ECE-854E-49A3-91A0-5F502BF8EACE}" dt="2025-06-04T19:55:10.887" v="552"/>
        <pc:sldMkLst>
          <pc:docMk/>
          <pc:sldMk cId="0" sldId="284"/>
        </pc:sldMkLst>
      </pc:sldChg>
      <pc:sldChg chg="del">
        <pc:chgData name="Cristiane Campello Bresani Salvi" userId="S::cristiane.bresani@fiocruz.br::b11ae5f7-ebef-4184-8cfc-2b1f086cbe92" providerId="AD" clId="Web-{CC2F4ECE-854E-49A3-91A0-5F502BF8EACE}" dt="2025-06-04T19:56:52.606" v="561"/>
        <pc:sldMkLst>
          <pc:docMk/>
          <pc:sldMk cId="0" sldId="286"/>
        </pc:sldMkLst>
      </pc:sldChg>
      <pc:sldChg chg="modSp">
        <pc:chgData name="Cristiane Campello Bresani Salvi" userId="S::cristiane.bresani@fiocruz.br::b11ae5f7-ebef-4184-8cfc-2b1f086cbe92" providerId="AD" clId="Web-{CC2F4ECE-854E-49A3-91A0-5F502BF8EACE}" dt="2025-06-04T20:06:06.748" v="565" actId="14100"/>
        <pc:sldMkLst>
          <pc:docMk/>
          <pc:sldMk cId="0" sldId="287"/>
        </pc:sldMkLst>
        <pc:spChg chg="mod">
          <ac:chgData name="Cristiane Campello Bresani Salvi" userId="S::cristiane.bresani@fiocruz.br::b11ae5f7-ebef-4184-8cfc-2b1f086cbe92" providerId="AD" clId="Web-{CC2F4ECE-854E-49A3-91A0-5F502BF8EACE}" dt="2025-06-04T20:06:06.748" v="565" actId="14100"/>
          <ac:spMkLst>
            <pc:docMk/>
            <pc:sldMk cId="0" sldId="287"/>
            <ac:spMk id="2" creationId="{00000000-0000-0000-0000-000000000000}"/>
          </ac:spMkLst>
        </pc:spChg>
      </pc:sldChg>
      <pc:sldChg chg="del">
        <pc:chgData name="Cristiane Campello Bresani Salvi" userId="S::cristiane.bresani@fiocruz.br::b11ae5f7-ebef-4184-8cfc-2b1f086cbe92" providerId="AD" clId="Web-{CC2F4ECE-854E-49A3-91A0-5F502BF8EACE}" dt="2025-06-04T19:57:03.590" v="562"/>
        <pc:sldMkLst>
          <pc:docMk/>
          <pc:sldMk cId="0" sldId="289"/>
        </pc:sldMkLst>
      </pc:sldChg>
      <pc:sldChg chg="modSp">
        <pc:chgData name="Cristiane Campello Bresani Salvi" userId="S::cristiane.bresani@fiocruz.br::b11ae5f7-ebef-4184-8cfc-2b1f086cbe92" providerId="AD" clId="Web-{CC2F4ECE-854E-49A3-91A0-5F502BF8EACE}" dt="2025-06-04T18:31:09.530" v="15" actId="14100"/>
        <pc:sldMkLst>
          <pc:docMk/>
          <pc:sldMk cId="94700987" sldId="293"/>
        </pc:sldMkLst>
        <pc:picChg chg="mod">
          <ac:chgData name="Cristiane Campello Bresani Salvi" userId="S::cristiane.bresani@fiocruz.br::b11ae5f7-ebef-4184-8cfc-2b1f086cbe92" providerId="AD" clId="Web-{CC2F4ECE-854E-49A3-91A0-5F502BF8EACE}" dt="2025-06-04T18:31:09.530" v="15" actId="14100"/>
          <ac:picMkLst>
            <pc:docMk/>
            <pc:sldMk cId="94700987" sldId="293"/>
            <ac:picMk id="2" creationId="{AAD36E61-78C6-9943-6D98-024C1A6E6CE1}"/>
          </ac:picMkLst>
        </pc:picChg>
      </pc:sldChg>
      <pc:sldChg chg="addSp modSp">
        <pc:chgData name="Cristiane Campello Bresani Salvi" userId="S::cristiane.bresani@fiocruz.br::b11ae5f7-ebef-4184-8cfc-2b1f086cbe92" providerId="AD" clId="Web-{CC2F4ECE-854E-49A3-91A0-5F502BF8EACE}" dt="2025-06-04T18:44:30.423" v="126" actId="14100"/>
        <pc:sldMkLst>
          <pc:docMk/>
          <pc:sldMk cId="3217900729" sldId="294"/>
        </pc:sldMkLst>
        <pc:spChg chg="add mod">
          <ac:chgData name="Cristiane Campello Bresani Salvi" userId="S::cristiane.bresani@fiocruz.br::b11ae5f7-ebef-4184-8cfc-2b1f086cbe92" providerId="AD" clId="Web-{CC2F4ECE-854E-49A3-91A0-5F502BF8EACE}" dt="2025-06-04T18:43:58.173" v="117" actId="1076"/>
          <ac:spMkLst>
            <pc:docMk/>
            <pc:sldMk cId="3217900729" sldId="294"/>
            <ac:spMk id="4" creationId="{D4FA1859-B53D-A0AA-801B-23CE13229E1E}"/>
          </ac:spMkLst>
        </pc:spChg>
        <pc:spChg chg="add mod">
          <ac:chgData name="Cristiane Campello Bresani Salvi" userId="S::cristiane.bresani@fiocruz.br::b11ae5f7-ebef-4184-8cfc-2b1f086cbe92" providerId="AD" clId="Web-{CC2F4ECE-854E-49A3-91A0-5F502BF8EACE}" dt="2025-06-04T18:44:30.423" v="126" actId="14100"/>
          <ac:spMkLst>
            <pc:docMk/>
            <pc:sldMk cId="3217900729" sldId="294"/>
            <ac:spMk id="5" creationId="{1DDBDDBF-24F9-51F8-B3E5-9FB1B5D1314E}"/>
          </ac:spMkLst>
        </pc:spChg>
        <pc:picChg chg="add mod modCrop">
          <ac:chgData name="Cristiane Campello Bresani Salvi" userId="S::cristiane.bresani@fiocruz.br::b11ae5f7-ebef-4184-8cfc-2b1f086cbe92" providerId="AD" clId="Web-{CC2F4ECE-854E-49A3-91A0-5F502BF8EACE}" dt="2025-06-04T18:35:52.140" v="30" actId="1076"/>
          <ac:picMkLst>
            <pc:docMk/>
            <pc:sldMk cId="3217900729" sldId="294"/>
            <ac:picMk id="2" creationId="{4FE417ED-A5EE-3564-8B73-E5EAC3A953EC}"/>
          </ac:picMkLst>
        </pc:picChg>
        <pc:picChg chg="mod">
          <ac:chgData name="Cristiane Campello Bresani Salvi" userId="S::cristiane.bresani@fiocruz.br::b11ae5f7-ebef-4184-8cfc-2b1f086cbe92" providerId="AD" clId="Web-{CC2F4ECE-854E-49A3-91A0-5F502BF8EACE}" dt="2025-06-04T18:35:31.250" v="26" actId="1076"/>
          <ac:picMkLst>
            <pc:docMk/>
            <pc:sldMk cId="3217900729" sldId="294"/>
            <ac:picMk id="6" creationId="{95D9FFEC-FD9B-4826-963F-0D12AE277739}"/>
          </ac:picMkLst>
        </pc:picChg>
        <pc:picChg chg="mod">
          <ac:chgData name="Cristiane Campello Bresani Salvi" userId="S::cristiane.bresani@fiocruz.br::b11ae5f7-ebef-4184-8cfc-2b1f086cbe92" providerId="AD" clId="Web-{CC2F4ECE-854E-49A3-91A0-5F502BF8EACE}" dt="2025-06-04T18:35:07.468" v="22" actId="14100"/>
          <ac:picMkLst>
            <pc:docMk/>
            <pc:sldMk cId="3217900729" sldId="294"/>
            <ac:picMk id="7" creationId="{0577B7BA-8A2A-7A39-9E2C-5E184906BFE4}"/>
          </ac:picMkLst>
        </pc:picChg>
      </pc:sldChg>
      <pc:sldChg chg="new del">
        <pc:chgData name="Cristiane Campello Bresani Salvi" userId="S::cristiane.bresani@fiocruz.br::b11ae5f7-ebef-4184-8cfc-2b1f086cbe92" providerId="AD" clId="Web-{CC2F4ECE-854E-49A3-91A0-5F502BF8EACE}" dt="2025-06-04T19:55:39.949" v="555"/>
        <pc:sldMkLst>
          <pc:docMk/>
          <pc:sldMk cId="2608844827" sldId="295"/>
        </pc:sldMkLst>
      </pc:sldChg>
    </pc:docChg>
  </pc:docChgLst>
  <pc:docChgLst>
    <pc:chgData name="Cristiane Campello Bresani Salvi" userId="S::cristiane.bresani@fiocruz.br::b11ae5f7-ebef-4184-8cfc-2b1f086cbe92" providerId="AD" clId="Web-{72B5C823-0CD5-D86C-8085-EEC5A475CD13}"/>
    <pc:docChg chg="modSld">
      <pc:chgData name="Cristiane Campello Bresani Salvi" userId="S::cristiane.bresani@fiocruz.br::b11ae5f7-ebef-4184-8cfc-2b1f086cbe92" providerId="AD" clId="Web-{72B5C823-0CD5-D86C-8085-EEC5A475CD13}" dt="2025-06-06T00:59:13.505" v="6" actId="1076"/>
      <pc:docMkLst>
        <pc:docMk/>
      </pc:docMkLst>
      <pc:sldChg chg="modSp">
        <pc:chgData name="Cristiane Campello Bresani Salvi" userId="S::cristiane.bresani@fiocruz.br::b11ae5f7-ebef-4184-8cfc-2b1f086cbe92" providerId="AD" clId="Web-{72B5C823-0CD5-D86C-8085-EEC5A475CD13}" dt="2025-06-06T00:58:44.755" v="0" actId="14100"/>
        <pc:sldMkLst>
          <pc:docMk/>
          <pc:sldMk cId="0" sldId="256"/>
        </pc:sldMkLst>
        <pc:picChg chg="mod">
          <ac:chgData name="Cristiane Campello Bresani Salvi" userId="S::cristiane.bresani@fiocruz.br::b11ae5f7-ebef-4184-8cfc-2b1f086cbe92" providerId="AD" clId="Web-{72B5C823-0CD5-D86C-8085-EEC5A475CD13}" dt="2025-06-06T00:58:44.755" v="0" actId="14100"/>
          <ac:picMkLst>
            <pc:docMk/>
            <pc:sldMk cId="0" sldId="256"/>
            <ac:picMk id="6" creationId="{EC8278D3-58E5-5D67-E312-873831E70FC4}"/>
          </ac:picMkLst>
        </pc:picChg>
      </pc:sldChg>
      <pc:sldChg chg="addSp modSp">
        <pc:chgData name="Cristiane Campello Bresani Salvi" userId="S::cristiane.bresani@fiocruz.br::b11ae5f7-ebef-4184-8cfc-2b1f086cbe92" providerId="AD" clId="Web-{72B5C823-0CD5-D86C-8085-EEC5A475CD13}" dt="2025-06-06T00:59:13.505" v="6" actId="1076"/>
        <pc:sldMkLst>
          <pc:docMk/>
          <pc:sldMk cId="0" sldId="258"/>
        </pc:sldMkLst>
        <pc:picChg chg="add mod">
          <ac:chgData name="Cristiane Campello Bresani Salvi" userId="S::cristiane.bresani@fiocruz.br::b11ae5f7-ebef-4184-8cfc-2b1f086cbe92" providerId="AD" clId="Web-{72B5C823-0CD5-D86C-8085-EEC5A475CD13}" dt="2025-06-06T00:59:13.505" v="6" actId="1076"/>
          <ac:picMkLst>
            <pc:docMk/>
            <pc:sldMk cId="0" sldId="258"/>
            <ac:picMk id="3" creationId="{C63832C1-B5DA-4464-B297-D0146ACA7EB4}"/>
          </ac:picMkLst>
        </pc:picChg>
      </pc:sldChg>
    </pc:docChg>
  </pc:docChgLst>
  <pc:docChgLst>
    <pc:chgData name="Cristiane Campello Bresani Salvi" userId="S::cristiane.bresani@fiocruz.br::b11ae5f7-ebef-4184-8cfc-2b1f086cbe92" providerId="AD" clId="Web-{09825CD6-4DCD-A53D-D6F0-FFB7CC35F888}"/>
    <pc:docChg chg="addSld delSld modSld">
      <pc:chgData name="Cristiane Campello Bresani Salvi" userId="S::cristiane.bresani@fiocruz.br::b11ae5f7-ebef-4184-8cfc-2b1f086cbe92" providerId="AD" clId="Web-{09825CD6-4DCD-A53D-D6F0-FFB7CC35F888}" dt="2025-06-16T13:49:08.141" v="552" actId="14100"/>
      <pc:docMkLst>
        <pc:docMk/>
      </pc:docMkLst>
      <pc:sldChg chg="add del">
        <pc:chgData name="Cristiane Campello Bresani Salvi" userId="S::cristiane.bresani@fiocruz.br::b11ae5f7-ebef-4184-8cfc-2b1f086cbe92" providerId="AD" clId="Web-{09825CD6-4DCD-A53D-D6F0-FFB7CC35F888}" dt="2025-06-16T12:52:52.094" v="7"/>
        <pc:sldMkLst>
          <pc:docMk/>
          <pc:sldMk cId="0" sldId="258"/>
        </pc:sldMkLst>
      </pc:sldChg>
      <pc:sldChg chg="modSp add del">
        <pc:chgData name="Cristiane Campello Bresani Salvi" userId="S::cristiane.bresani@fiocruz.br::b11ae5f7-ebef-4184-8cfc-2b1f086cbe92" providerId="AD" clId="Web-{09825CD6-4DCD-A53D-D6F0-FFB7CC35F888}" dt="2025-06-16T12:56:26.319" v="32"/>
        <pc:sldMkLst>
          <pc:docMk/>
          <pc:sldMk cId="0" sldId="259"/>
        </pc:sldMkLst>
        <pc:spChg chg="mod">
          <ac:chgData name="Cristiane Campello Bresani Salvi" userId="S::cristiane.bresani@fiocruz.br::b11ae5f7-ebef-4184-8cfc-2b1f086cbe92" providerId="AD" clId="Web-{09825CD6-4DCD-A53D-D6F0-FFB7CC35F888}" dt="2025-06-16T12:54:10.659" v="14" actId="20577"/>
          <ac:spMkLst>
            <pc:docMk/>
            <pc:sldMk cId="0" sldId="259"/>
            <ac:spMk id="10" creationId="{CE1142BD-AB8F-86EA-FED2-B734958E6FB6}"/>
          </ac:spMkLst>
        </pc:spChg>
        <pc:graphicFrameChg chg="mod modGraphic">
          <ac:chgData name="Cristiane Campello Bresani Salvi" userId="S::cristiane.bresani@fiocruz.br::b11ae5f7-ebef-4184-8cfc-2b1f086cbe92" providerId="AD" clId="Web-{09825CD6-4DCD-A53D-D6F0-FFB7CC35F888}" dt="2025-06-16T12:56:26.319" v="32"/>
          <ac:graphicFrameMkLst>
            <pc:docMk/>
            <pc:sldMk cId="0" sldId="259"/>
            <ac:graphicFrameMk id="5" creationId="{00000000-0000-0000-0000-000000000000}"/>
          </ac:graphicFrameMkLst>
        </pc:graphicFrameChg>
      </pc:sldChg>
      <pc:sldChg chg="add del">
        <pc:chgData name="Cristiane Campello Bresani Salvi" userId="S::cristiane.bresani@fiocruz.br::b11ae5f7-ebef-4184-8cfc-2b1f086cbe92" providerId="AD" clId="Web-{09825CD6-4DCD-A53D-D6F0-FFB7CC35F888}" dt="2025-06-16T12:52:52.156" v="11"/>
        <pc:sldMkLst>
          <pc:docMk/>
          <pc:sldMk cId="0" sldId="260"/>
        </pc:sldMkLst>
      </pc:sldChg>
      <pc:sldChg chg="del">
        <pc:chgData name="Cristiane Campello Bresani Salvi" userId="S::cristiane.bresani@fiocruz.br::b11ae5f7-ebef-4184-8cfc-2b1f086cbe92" providerId="AD" clId="Web-{09825CD6-4DCD-A53D-D6F0-FFB7CC35F888}" dt="2025-06-16T12:52:26.296" v="0"/>
        <pc:sldMkLst>
          <pc:docMk/>
          <pc:sldMk cId="0" sldId="263"/>
        </pc:sldMkLst>
      </pc:sldChg>
      <pc:sldChg chg="modSp">
        <pc:chgData name="Cristiane Campello Bresani Salvi" userId="S::cristiane.bresani@fiocruz.br::b11ae5f7-ebef-4184-8cfc-2b1f086cbe92" providerId="AD" clId="Web-{09825CD6-4DCD-A53D-D6F0-FFB7CC35F888}" dt="2025-06-16T13:08:32.823" v="186" actId="20577"/>
        <pc:sldMkLst>
          <pc:docMk/>
          <pc:sldMk cId="0" sldId="264"/>
        </pc:sldMkLst>
        <pc:spChg chg="mod">
          <ac:chgData name="Cristiane Campello Bresani Salvi" userId="S::cristiane.bresani@fiocruz.br::b11ae5f7-ebef-4184-8cfc-2b1f086cbe92" providerId="AD" clId="Web-{09825CD6-4DCD-A53D-D6F0-FFB7CC35F888}" dt="2025-06-16T13:00:26.341" v="64" actId="20577"/>
          <ac:spMkLst>
            <pc:docMk/>
            <pc:sldMk cId="0" sldId="264"/>
            <ac:spMk id="10" creationId="{00000000-0000-0000-0000-000000000000}"/>
          </ac:spMkLst>
        </pc:spChg>
        <pc:spChg chg="mod">
          <ac:chgData name="Cristiane Campello Bresani Salvi" userId="S::cristiane.bresani@fiocruz.br::b11ae5f7-ebef-4184-8cfc-2b1f086cbe92" providerId="AD" clId="Web-{09825CD6-4DCD-A53D-D6F0-FFB7CC35F888}" dt="2025-06-16T13:08:32.823" v="186" actId="20577"/>
          <ac:spMkLst>
            <pc:docMk/>
            <pc:sldMk cId="0" sldId="264"/>
            <ac:spMk id="21" creationId="{00000000-0000-0000-0000-000000000000}"/>
          </ac:spMkLst>
        </pc:spChg>
        <pc:spChg chg="mod">
          <ac:chgData name="Cristiane Campello Bresani Salvi" userId="S::cristiane.bresani@fiocruz.br::b11ae5f7-ebef-4184-8cfc-2b1f086cbe92" providerId="AD" clId="Web-{09825CD6-4DCD-A53D-D6F0-FFB7CC35F888}" dt="2025-06-16T13:07:24.399" v="172" actId="688"/>
          <ac:spMkLst>
            <pc:docMk/>
            <pc:sldMk cId="0" sldId="264"/>
            <ac:spMk id="23" creationId="{81F61FC0-5220-419F-14A7-322F6BBCE91E}"/>
          </ac:spMkLst>
        </pc:spChg>
        <pc:spChg chg="mod">
          <ac:chgData name="Cristiane Campello Bresani Salvi" userId="S::cristiane.bresani@fiocruz.br::b11ae5f7-ebef-4184-8cfc-2b1f086cbe92" providerId="AD" clId="Web-{09825CD6-4DCD-A53D-D6F0-FFB7CC35F888}" dt="2025-06-16T13:00:42.716" v="65" actId="688"/>
          <ac:spMkLst>
            <pc:docMk/>
            <pc:sldMk cId="0" sldId="264"/>
            <ac:spMk id="26" creationId="{B44A8E95-5796-C3BA-2E3C-C36C60F45398}"/>
          </ac:spMkLst>
        </pc:spChg>
      </pc:sldChg>
      <pc:sldChg chg="modSp">
        <pc:chgData name="Cristiane Campello Bresani Salvi" userId="S::cristiane.bresani@fiocruz.br::b11ae5f7-ebef-4184-8cfc-2b1f086cbe92" providerId="AD" clId="Web-{09825CD6-4DCD-A53D-D6F0-FFB7CC35F888}" dt="2025-06-16T13:08:55.089" v="189" actId="1076"/>
        <pc:sldMkLst>
          <pc:docMk/>
          <pc:sldMk cId="0" sldId="265"/>
        </pc:sldMkLst>
        <pc:picChg chg="mod">
          <ac:chgData name="Cristiane Campello Bresani Salvi" userId="S::cristiane.bresani@fiocruz.br::b11ae5f7-ebef-4184-8cfc-2b1f086cbe92" providerId="AD" clId="Web-{09825CD6-4DCD-A53D-D6F0-FFB7CC35F888}" dt="2025-06-16T13:08:55.089" v="189" actId="1076"/>
          <ac:picMkLst>
            <pc:docMk/>
            <pc:sldMk cId="0" sldId="265"/>
            <ac:picMk id="39" creationId="{ED470DD1-A246-ED9D-8753-67354A0AB3D2}"/>
          </ac:picMkLst>
        </pc:picChg>
      </pc:sldChg>
      <pc:sldChg chg="addSp delSp modSp">
        <pc:chgData name="Cristiane Campello Bresani Salvi" userId="S::cristiane.bresani@fiocruz.br::b11ae5f7-ebef-4184-8cfc-2b1f086cbe92" providerId="AD" clId="Web-{09825CD6-4DCD-A53D-D6F0-FFB7CC35F888}" dt="2025-06-16T13:17:30.776" v="227" actId="1076"/>
        <pc:sldMkLst>
          <pc:docMk/>
          <pc:sldMk cId="0" sldId="269"/>
        </pc:sldMkLst>
        <pc:spChg chg="del">
          <ac:chgData name="Cristiane Campello Bresani Salvi" userId="S::cristiane.bresani@fiocruz.br::b11ae5f7-ebef-4184-8cfc-2b1f086cbe92" providerId="AD" clId="Web-{09825CD6-4DCD-A53D-D6F0-FFB7CC35F888}" dt="2025-06-16T13:16:41.743" v="220"/>
          <ac:spMkLst>
            <pc:docMk/>
            <pc:sldMk cId="0" sldId="269"/>
            <ac:spMk id="2" creationId="{00000000-0000-0000-0000-000000000000}"/>
          </ac:spMkLst>
        </pc:spChg>
        <pc:spChg chg="del mod">
          <ac:chgData name="Cristiane Campello Bresani Salvi" userId="S::cristiane.bresani@fiocruz.br::b11ae5f7-ebef-4184-8cfc-2b1f086cbe92" providerId="AD" clId="Web-{09825CD6-4DCD-A53D-D6F0-FFB7CC35F888}" dt="2025-06-16T13:10:23.311" v="199"/>
          <ac:spMkLst>
            <pc:docMk/>
            <pc:sldMk cId="0" sldId="269"/>
            <ac:spMk id="3" creationId="{00000000-0000-0000-0000-000000000000}"/>
          </ac:spMkLst>
        </pc:spChg>
        <pc:spChg chg="del">
          <ac:chgData name="Cristiane Campello Bresani Salvi" userId="S::cristiane.bresani@fiocruz.br::b11ae5f7-ebef-4184-8cfc-2b1f086cbe92" providerId="AD" clId="Web-{09825CD6-4DCD-A53D-D6F0-FFB7CC35F888}" dt="2025-06-16T13:17:09.463" v="224"/>
          <ac:spMkLst>
            <pc:docMk/>
            <pc:sldMk cId="0" sldId="269"/>
            <ac:spMk id="5" creationId="{00000000-0000-0000-0000-000000000000}"/>
          </ac:spMkLst>
        </pc:spChg>
        <pc:spChg chg="del">
          <ac:chgData name="Cristiane Campello Bresani Salvi" userId="S::cristiane.bresani@fiocruz.br::b11ae5f7-ebef-4184-8cfc-2b1f086cbe92" providerId="AD" clId="Web-{09825CD6-4DCD-A53D-D6F0-FFB7CC35F888}" dt="2025-06-16T13:17:13.916" v="225"/>
          <ac:spMkLst>
            <pc:docMk/>
            <pc:sldMk cId="0" sldId="269"/>
            <ac:spMk id="6" creationId="{00000000-0000-0000-0000-000000000000}"/>
          </ac:spMkLst>
        </pc:spChg>
        <pc:spChg chg="del">
          <ac:chgData name="Cristiane Campello Bresani Salvi" userId="S::cristiane.bresani@fiocruz.br::b11ae5f7-ebef-4184-8cfc-2b1f086cbe92" providerId="AD" clId="Web-{09825CD6-4DCD-A53D-D6F0-FFB7CC35F888}" dt="2025-06-16T13:17:04.806" v="223"/>
          <ac:spMkLst>
            <pc:docMk/>
            <pc:sldMk cId="0" sldId="269"/>
            <ac:spMk id="8" creationId="{00000000-0000-0000-0000-000000000000}"/>
          </ac:spMkLst>
        </pc:spChg>
        <pc:spChg chg="add del mod">
          <ac:chgData name="Cristiane Campello Bresani Salvi" userId="S::cristiane.bresani@fiocruz.br::b11ae5f7-ebef-4184-8cfc-2b1f086cbe92" providerId="AD" clId="Web-{09825CD6-4DCD-A53D-D6F0-FFB7CC35F888}" dt="2025-06-16T13:16:47.696" v="221"/>
          <ac:spMkLst>
            <pc:docMk/>
            <pc:sldMk cId="0" sldId="269"/>
            <ac:spMk id="11" creationId="{FCE01006-579F-5EBB-E7FA-DC20E4794B05}"/>
          </ac:spMkLst>
        </pc:spChg>
        <pc:picChg chg="del mod">
          <ac:chgData name="Cristiane Campello Bresani Salvi" userId="S::cristiane.bresani@fiocruz.br::b11ae5f7-ebef-4184-8cfc-2b1f086cbe92" providerId="AD" clId="Web-{09825CD6-4DCD-A53D-D6F0-FFB7CC35F888}" dt="2025-06-16T13:13:53.020" v="202"/>
          <ac:picMkLst>
            <pc:docMk/>
            <pc:sldMk cId="0" sldId="269"/>
            <ac:picMk id="4" creationId="{00000000-0000-0000-0000-000000000000}"/>
          </ac:picMkLst>
        </pc:picChg>
        <pc:picChg chg="add mod">
          <ac:chgData name="Cristiane Campello Bresani Salvi" userId="S::cristiane.bresani@fiocruz.br::b11ae5f7-ebef-4184-8cfc-2b1f086cbe92" providerId="AD" clId="Web-{09825CD6-4DCD-A53D-D6F0-FFB7CC35F888}" dt="2025-06-16T13:17:30.776" v="227" actId="1076"/>
          <ac:picMkLst>
            <pc:docMk/>
            <pc:sldMk cId="0" sldId="269"/>
            <ac:picMk id="9" creationId="{C8A37530-BFD3-E9D3-43CB-3AFD4FFA0D9D}"/>
          </ac:picMkLst>
        </pc:picChg>
      </pc:sldChg>
      <pc:sldChg chg="modSp">
        <pc:chgData name="Cristiane Campello Bresani Salvi" userId="S::cristiane.bresani@fiocruz.br::b11ae5f7-ebef-4184-8cfc-2b1f086cbe92" providerId="AD" clId="Web-{09825CD6-4DCD-A53D-D6F0-FFB7CC35F888}" dt="2025-06-16T13:24:10.615" v="310" actId="20577"/>
        <pc:sldMkLst>
          <pc:docMk/>
          <pc:sldMk cId="0" sldId="270"/>
        </pc:sldMkLst>
        <pc:spChg chg="mod">
          <ac:chgData name="Cristiane Campello Bresani Salvi" userId="S::cristiane.bresani@fiocruz.br::b11ae5f7-ebef-4184-8cfc-2b1f086cbe92" providerId="AD" clId="Web-{09825CD6-4DCD-A53D-D6F0-FFB7CC35F888}" dt="2025-06-16T13:24:10.615" v="310" actId="20577"/>
          <ac:spMkLst>
            <pc:docMk/>
            <pc:sldMk cId="0" sldId="270"/>
            <ac:spMk id="3" creationId="{00000000-0000-0000-0000-000000000000}"/>
          </ac:spMkLst>
        </pc:spChg>
      </pc:sldChg>
      <pc:sldChg chg="delSp modSp">
        <pc:chgData name="Cristiane Campello Bresani Salvi" userId="S::cristiane.bresani@fiocruz.br::b11ae5f7-ebef-4184-8cfc-2b1f086cbe92" providerId="AD" clId="Web-{09825CD6-4DCD-A53D-D6F0-FFB7CC35F888}" dt="2025-06-16T13:23:52.302" v="299"/>
        <pc:sldMkLst>
          <pc:docMk/>
          <pc:sldMk cId="0" sldId="271"/>
        </pc:sldMkLst>
        <pc:spChg chg="del mod">
          <ac:chgData name="Cristiane Campello Bresani Salvi" userId="S::cristiane.bresani@fiocruz.br::b11ae5f7-ebef-4184-8cfc-2b1f086cbe92" providerId="AD" clId="Web-{09825CD6-4DCD-A53D-D6F0-FFB7CC35F888}" dt="2025-06-16T13:19:11.888" v="253"/>
          <ac:spMkLst>
            <pc:docMk/>
            <pc:sldMk cId="0" sldId="271"/>
            <ac:spMk id="2" creationId="{00000000-0000-0000-0000-000000000000}"/>
          </ac:spMkLst>
        </pc:spChg>
        <pc:spChg chg="del mod">
          <ac:chgData name="Cristiane Campello Bresani Salvi" userId="S::cristiane.bresani@fiocruz.br::b11ae5f7-ebef-4184-8cfc-2b1f086cbe92" providerId="AD" clId="Web-{09825CD6-4DCD-A53D-D6F0-FFB7CC35F888}" dt="2025-06-16T13:23:52.302" v="299"/>
          <ac:spMkLst>
            <pc:docMk/>
            <pc:sldMk cId="0" sldId="271"/>
            <ac:spMk id="3" creationId="{00000000-0000-0000-0000-000000000000}"/>
          </ac:spMkLst>
        </pc:spChg>
      </pc:sldChg>
      <pc:sldChg chg="del">
        <pc:chgData name="Cristiane Campello Bresani Salvi" userId="S::cristiane.bresani@fiocruz.br::b11ae5f7-ebef-4184-8cfc-2b1f086cbe92" providerId="AD" clId="Web-{09825CD6-4DCD-A53D-D6F0-FFB7CC35F888}" dt="2025-06-16T13:25:53.930" v="311"/>
        <pc:sldMkLst>
          <pc:docMk/>
          <pc:sldMk cId="0" sldId="272"/>
        </pc:sldMkLst>
      </pc:sldChg>
      <pc:sldChg chg="del">
        <pc:chgData name="Cristiane Campello Bresani Salvi" userId="S::cristiane.bresani@fiocruz.br::b11ae5f7-ebef-4184-8cfc-2b1f086cbe92" providerId="AD" clId="Web-{09825CD6-4DCD-A53D-D6F0-FFB7CC35F888}" dt="2025-06-16T13:26:29.463" v="312"/>
        <pc:sldMkLst>
          <pc:docMk/>
          <pc:sldMk cId="0" sldId="273"/>
        </pc:sldMkLst>
      </pc:sldChg>
      <pc:sldChg chg="modSp">
        <pc:chgData name="Cristiane Campello Bresani Salvi" userId="S::cristiane.bresani@fiocruz.br::b11ae5f7-ebef-4184-8cfc-2b1f086cbe92" providerId="AD" clId="Web-{09825CD6-4DCD-A53D-D6F0-FFB7CC35F888}" dt="2025-06-16T13:33:52.381" v="416" actId="14100"/>
        <pc:sldMkLst>
          <pc:docMk/>
          <pc:sldMk cId="0" sldId="274"/>
        </pc:sldMkLst>
        <pc:spChg chg="mod">
          <ac:chgData name="Cristiane Campello Bresani Salvi" userId="S::cristiane.bresani@fiocruz.br::b11ae5f7-ebef-4184-8cfc-2b1f086cbe92" providerId="AD" clId="Web-{09825CD6-4DCD-A53D-D6F0-FFB7CC35F888}" dt="2025-06-16T13:32:44.489" v="402" actId="1076"/>
          <ac:spMkLst>
            <pc:docMk/>
            <pc:sldMk cId="0" sldId="274"/>
            <ac:spMk id="2" creationId="{00000000-0000-0000-0000-000000000000}"/>
          </ac:spMkLst>
        </pc:spChg>
        <pc:spChg chg="mod">
          <ac:chgData name="Cristiane Campello Bresani Salvi" userId="S::cristiane.bresani@fiocruz.br::b11ae5f7-ebef-4184-8cfc-2b1f086cbe92" providerId="AD" clId="Web-{09825CD6-4DCD-A53D-D6F0-FFB7CC35F888}" dt="2025-06-16T13:33:52.381" v="416" actId="14100"/>
          <ac:spMkLst>
            <pc:docMk/>
            <pc:sldMk cId="0" sldId="274"/>
            <ac:spMk id="5" creationId="{00000000-0000-0000-0000-000000000000}"/>
          </ac:spMkLst>
        </pc:spChg>
        <pc:spChg chg="mod">
          <ac:chgData name="Cristiane Campello Bresani Salvi" userId="S::cristiane.bresani@fiocruz.br::b11ae5f7-ebef-4184-8cfc-2b1f086cbe92" providerId="AD" clId="Web-{09825CD6-4DCD-A53D-D6F0-FFB7CC35F888}" dt="2025-06-16T13:33:48.084" v="415" actId="1076"/>
          <ac:spMkLst>
            <pc:docMk/>
            <pc:sldMk cId="0" sldId="274"/>
            <ac:spMk id="6" creationId="{00000000-0000-0000-0000-000000000000}"/>
          </ac:spMkLst>
        </pc:spChg>
        <pc:spChg chg="mod">
          <ac:chgData name="Cristiane Campello Bresani Salvi" userId="S::cristiane.bresani@fiocruz.br::b11ae5f7-ebef-4184-8cfc-2b1f086cbe92" providerId="AD" clId="Web-{09825CD6-4DCD-A53D-D6F0-FFB7CC35F888}" dt="2025-06-16T13:33:37.224" v="413" actId="14100"/>
          <ac:spMkLst>
            <pc:docMk/>
            <pc:sldMk cId="0" sldId="274"/>
            <ac:spMk id="7" creationId="{00000000-0000-0000-0000-000000000000}"/>
          </ac:spMkLst>
        </pc:spChg>
        <pc:picChg chg="mod">
          <ac:chgData name="Cristiane Campello Bresani Salvi" userId="S::cristiane.bresani@fiocruz.br::b11ae5f7-ebef-4184-8cfc-2b1f086cbe92" providerId="AD" clId="Web-{09825CD6-4DCD-A53D-D6F0-FFB7CC35F888}" dt="2025-06-16T13:32:51.036" v="403" actId="1076"/>
          <ac:picMkLst>
            <pc:docMk/>
            <pc:sldMk cId="0" sldId="274"/>
            <ac:picMk id="3" creationId="{00000000-0000-0000-0000-000000000000}"/>
          </ac:picMkLst>
        </pc:picChg>
      </pc:sldChg>
      <pc:sldChg chg="del">
        <pc:chgData name="Cristiane Campello Bresani Salvi" userId="S::cristiane.bresani@fiocruz.br::b11ae5f7-ebef-4184-8cfc-2b1f086cbe92" providerId="AD" clId="Web-{09825CD6-4DCD-A53D-D6F0-FFB7CC35F888}" dt="2025-06-16T13:38:51.561" v="450"/>
        <pc:sldMkLst>
          <pc:docMk/>
          <pc:sldMk cId="0" sldId="276"/>
        </pc:sldMkLst>
      </pc:sldChg>
      <pc:sldChg chg="delSp modSp">
        <pc:chgData name="Cristiane Campello Bresani Salvi" userId="S::cristiane.bresani@fiocruz.br::b11ae5f7-ebef-4184-8cfc-2b1f086cbe92" providerId="AD" clId="Web-{09825CD6-4DCD-A53D-D6F0-FFB7CC35F888}" dt="2025-06-16T13:38:44.952" v="449" actId="20577"/>
        <pc:sldMkLst>
          <pc:docMk/>
          <pc:sldMk cId="0" sldId="277"/>
        </pc:sldMkLst>
        <pc:spChg chg="mod">
          <ac:chgData name="Cristiane Campello Bresani Salvi" userId="S::cristiane.bresani@fiocruz.br::b11ae5f7-ebef-4184-8cfc-2b1f086cbe92" providerId="AD" clId="Web-{09825CD6-4DCD-A53D-D6F0-FFB7CC35F888}" dt="2025-06-16T13:38:15.201" v="443" actId="1076"/>
          <ac:spMkLst>
            <pc:docMk/>
            <pc:sldMk cId="0" sldId="277"/>
            <ac:spMk id="4" creationId="{00000000-0000-0000-0000-000000000000}"/>
          </ac:spMkLst>
        </pc:spChg>
        <pc:spChg chg="mod">
          <ac:chgData name="Cristiane Campello Bresani Salvi" userId="S::cristiane.bresani@fiocruz.br::b11ae5f7-ebef-4184-8cfc-2b1f086cbe92" providerId="AD" clId="Web-{09825CD6-4DCD-A53D-D6F0-FFB7CC35F888}" dt="2025-06-16T13:38:36.748" v="447" actId="20577"/>
          <ac:spMkLst>
            <pc:docMk/>
            <pc:sldMk cId="0" sldId="277"/>
            <ac:spMk id="9" creationId="{00000000-0000-0000-0000-000000000000}"/>
          </ac:spMkLst>
        </pc:spChg>
        <pc:spChg chg="mod">
          <ac:chgData name="Cristiane Campello Bresani Salvi" userId="S::cristiane.bresani@fiocruz.br::b11ae5f7-ebef-4184-8cfc-2b1f086cbe92" providerId="AD" clId="Web-{09825CD6-4DCD-A53D-D6F0-FFB7CC35F888}" dt="2025-06-16T13:38:44.952" v="449" actId="20577"/>
          <ac:spMkLst>
            <pc:docMk/>
            <pc:sldMk cId="0" sldId="277"/>
            <ac:spMk id="13" creationId="{00000000-0000-0000-0000-000000000000}"/>
          </ac:spMkLst>
        </pc:spChg>
        <pc:picChg chg="del mod">
          <ac:chgData name="Cristiane Campello Bresani Salvi" userId="S::cristiane.bresani@fiocruz.br::b11ae5f7-ebef-4184-8cfc-2b1f086cbe92" providerId="AD" clId="Web-{09825CD6-4DCD-A53D-D6F0-FFB7CC35F888}" dt="2025-06-16T13:37:43.075" v="440"/>
          <ac:picMkLst>
            <pc:docMk/>
            <pc:sldMk cId="0" sldId="277"/>
            <ac:picMk id="2" creationId="{00000000-0000-0000-0000-000000000000}"/>
          </ac:picMkLst>
        </pc:picChg>
      </pc:sldChg>
      <pc:sldChg chg="modSp">
        <pc:chgData name="Cristiane Campello Bresani Salvi" userId="S::cristiane.bresani@fiocruz.br::b11ae5f7-ebef-4184-8cfc-2b1f086cbe92" providerId="AD" clId="Web-{09825CD6-4DCD-A53D-D6F0-FFB7CC35F888}" dt="2025-06-16T13:28:57.967" v="343"/>
        <pc:sldMkLst>
          <pc:docMk/>
          <pc:sldMk cId="0" sldId="280"/>
        </pc:sldMkLst>
        <pc:spChg chg="mod">
          <ac:chgData name="Cristiane Campello Bresani Salvi" userId="S::cristiane.bresani@fiocruz.br::b11ae5f7-ebef-4184-8cfc-2b1f086cbe92" providerId="AD" clId="Web-{09825CD6-4DCD-A53D-D6F0-FFB7CC35F888}" dt="2025-06-16T13:28:48.060" v="342" actId="1076"/>
          <ac:spMkLst>
            <pc:docMk/>
            <pc:sldMk cId="0" sldId="280"/>
            <ac:spMk id="4" creationId="{00000000-0000-0000-0000-000000000000}"/>
          </ac:spMkLst>
        </pc:spChg>
        <pc:spChg chg="mod">
          <ac:chgData name="Cristiane Campello Bresani Salvi" userId="S::cristiane.bresani@fiocruz.br::b11ae5f7-ebef-4184-8cfc-2b1f086cbe92" providerId="AD" clId="Web-{09825CD6-4DCD-A53D-D6F0-FFB7CC35F888}" dt="2025-06-16T13:28:57.967" v="343"/>
          <ac:spMkLst>
            <pc:docMk/>
            <pc:sldMk cId="0" sldId="280"/>
            <ac:spMk id="8" creationId="{00000000-0000-0000-0000-000000000000}"/>
          </ac:spMkLst>
        </pc:spChg>
      </pc:sldChg>
      <pc:sldChg chg="addSp delSp modSp add del">
        <pc:chgData name="Cristiane Campello Bresani Salvi" userId="S::cristiane.bresani@fiocruz.br::b11ae5f7-ebef-4184-8cfc-2b1f086cbe92" providerId="AD" clId="Web-{09825CD6-4DCD-A53D-D6F0-FFB7CC35F888}" dt="2025-06-16T13:49:08.141" v="552" actId="14100"/>
        <pc:sldMkLst>
          <pc:docMk/>
          <pc:sldMk cId="0" sldId="281"/>
        </pc:sldMkLst>
        <pc:spChg chg="mod">
          <ac:chgData name="Cristiane Campello Bresani Salvi" userId="S::cristiane.bresani@fiocruz.br::b11ae5f7-ebef-4184-8cfc-2b1f086cbe92" providerId="AD" clId="Web-{09825CD6-4DCD-A53D-D6F0-FFB7CC35F888}" dt="2025-06-16T13:40:12.486" v="461" actId="1076"/>
          <ac:spMkLst>
            <pc:docMk/>
            <pc:sldMk cId="0" sldId="281"/>
            <ac:spMk id="2" creationId="{00000000-0000-0000-0000-000000000000}"/>
          </ac:spMkLst>
        </pc:spChg>
        <pc:spChg chg="mod">
          <ac:chgData name="Cristiane Campello Bresani Salvi" userId="S::cristiane.bresani@fiocruz.br::b11ae5f7-ebef-4184-8cfc-2b1f086cbe92" providerId="AD" clId="Web-{09825CD6-4DCD-A53D-D6F0-FFB7CC35F888}" dt="2025-06-16T13:49:08.141" v="552" actId="14100"/>
          <ac:spMkLst>
            <pc:docMk/>
            <pc:sldMk cId="0" sldId="281"/>
            <ac:spMk id="9" creationId="{00000000-0000-0000-0000-000000000000}"/>
          </ac:spMkLst>
        </pc:spChg>
        <pc:spChg chg="mod">
          <ac:chgData name="Cristiane Campello Bresani Salvi" userId="S::cristiane.bresani@fiocruz.br::b11ae5f7-ebef-4184-8cfc-2b1f086cbe92" providerId="AD" clId="Web-{09825CD6-4DCD-A53D-D6F0-FFB7CC35F888}" dt="2025-06-16T13:46:57.606" v="544" actId="1076"/>
          <ac:spMkLst>
            <pc:docMk/>
            <pc:sldMk cId="0" sldId="281"/>
            <ac:spMk id="20" creationId="{00000000-0000-0000-0000-000000000000}"/>
          </ac:spMkLst>
        </pc:spChg>
        <pc:spChg chg="mod">
          <ac:chgData name="Cristiane Campello Bresani Salvi" userId="S::cristiane.bresani@fiocruz.br::b11ae5f7-ebef-4184-8cfc-2b1f086cbe92" providerId="AD" clId="Web-{09825CD6-4DCD-A53D-D6F0-FFB7CC35F888}" dt="2025-06-16T13:46:42.309" v="543" actId="1076"/>
          <ac:spMkLst>
            <pc:docMk/>
            <pc:sldMk cId="0" sldId="281"/>
            <ac:spMk id="25" creationId="{00000000-0000-0000-0000-000000000000}"/>
          </ac:spMkLst>
        </pc:spChg>
        <pc:spChg chg="mod">
          <ac:chgData name="Cristiane Campello Bresani Salvi" userId="S::cristiane.bresani@fiocruz.br::b11ae5f7-ebef-4184-8cfc-2b1f086cbe92" providerId="AD" clId="Web-{09825CD6-4DCD-A53D-D6F0-FFB7CC35F888}" dt="2025-06-16T13:46:32.309" v="541" actId="1076"/>
          <ac:spMkLst>
            <pc:docMk/>
            <pc:sldMk cId="0" sldId="281"/>
            <ac:spMk id="26" creationId="{00000000-0000-0000-0000-000000000000}"/>
          </ac:spMkLst>
        </pc:spChg>
        <pc:spChg chg="del">
          <ac:chgData name="Cristiane Campello Bresani Salvi" userId="S::cristiane.bresani@fiocruz.br::b11ae5f7-ebef-4184-8cfc-2b1f086cbe92" providerId="AD" clId="Web-{09825CD6-4DCD-A53D-D6F0-FFB7CC35F888}" dt="2025-06-16T13:48:52.141" v="551"/>
          <ac:spMkLst>
            <pc:docMk/>
            <pc:sldMk cId="0" sldId="281"/>
            <ac:spMk id="30" creationId="{EBC4E55C-3B5B-4230-8C7B-B50985C5A1AA}"/>
          </ac:spMkLst>
        </pc:spChg>
        <pc:grpChg chg="mod">
          <ac:chgData name="Cristiane Campello Bresani Salvi" userId="S::cristiane.bresani@fiocruz.br::b11ae5f7-ebef-4184-8cfc-2b1f086cbe92" providerId="AD" clId="Web-{09825CD6-4DCD-A53D-D6F0-FFB7CC35F888}" dt="2025-06-16T13:46:03.824" v="537" actId="14100"/>
          <ac:grpSpMkLst>
            <pc:docMk/>
            <pc:sldMk cId="0" sldId="281"/>
            <ac:grpSpMk id="5" creationId="{00000000-0000-0000-0000-000000000000}"/>
          </ac:grpSpMkLst>
        </pc:grpChg>
        <pc:grpChg chg="mod">
          <ac:chgData name="Cristiane Campello Bresani Salvi" userId="S::cristiane.bresani@fiocruz.br::b11ae5f7-ebef-4184-8cfc-2b1f086cbe92" providerId="AD" clId="Web-{09825CD6-4DCD-A53D-D6F0-FFB7CC35F888}" dt="2025-06-16T13:48:23.296" v="550" actId="1076"/>
          <ac:grpSpMkLst>
            <pc:docMk/>
            <pc:sldMk cId="0" sldId="281"/>
            <ac:grpSpMk id="21" creationId="{00000000-0000-0000-0000-000000000000}"/>
          </ac:grpSpMkLst>
        </pc:grpChg>
        <pc:grpChg chg="add mod">
          <ac:chgData name="Cristiane Campello Bresani Salvi" userId="S::cristiane.bresani@fiocruz.br::b11ae5f7-ebef-4184-8cfc-2b1f086cbe92" providerId="AD" clId="Web-{09825CD6-4DCD-A53D-D6F0-FFB7CC35F888}" dt="2025-06-16T13:47:13.529" v="546" actId="14100"/>
          <ac:grpSpMkLst>
            <pc:docMk/>
            <pc:sldMk cId="0" sldId="281"/>
            <ac:grpSpMk id="31" creationId="{4A9D4B36-737D-7231-82F9-2B43998D1D34}"/>
          </ac:grpSpMkLst>
        </pc:grpChg>
      </pc:sldChg>
      <pc:sldChg chg="addSp delSp del">
        <pc:chgData name="Cristiane Campello Bresani Salvi" userId="S::cristiane.bresani@fiocruz.br::b11ae5f7-ebef-4184-8cfc-2b1f086cbe92" providerId="AD" clId="Web-{09825CD6-4DCD-A53D-D6F0-FFB7CC35F888}" dt="2025-06-16T13:47:17.919" v="547"/>
        <pc:sldMkLst>
          <pc:docMk/>
          <pc:sldMk cId="0" sldId="287"/>
        </pc:sldMkLst>
        <pc:grpChg chg="add del">
          <ac:chgData name="Cristiane Campello Bresani Salvi" userId="S::cristiane.bresani@fiocruz.br::b11ae5f7-ebef-4184-8cfc-2b1f086cbe92" providerId="AD" clId="Web-{09825CD6-4DCD-A53D-D6F0-FFB7CC35F888}" dt="2025-06-16T13:41:43.519" v="463"/>
          <ac:grpSpMkLst>
            <pc:docMk/>
            <pc:sldMk cId="0" sldId="287"/>
            <ac:grpSpMk id="3" creationId="{00000000-0000-0000-0000-000000000000}"/>
          </ac:grpSpMkLst>
        </pc:grpChg>
      </pc:sldChg>
      <pc:sldChg chg="add del">
        <pc:chgData name="Cristiane Campello Bresani Salvi" userId="S::cristiane.bresani@fiocruz.br::b11ae5f7-ebef-4184-8cfc-2b1f086cbe92" providerId="AD" clId="Web-{09825CD6-4DCD-A53D-D6F0-FFB7CC35F888}" dt="2025-06-16T12:52:52.141" v="10"/>
        <pc:sldMkLst>
          <pc:docMk/>
          <pc:sldMk cId="3102410684" sldId="292"/>
        </pc:sldMkLst>
      </pc:sldChg>
      <pc:sldChg chg="add del">
        <pc:chgData name="Cristiane Campello Bresani Salvi" userId="S::cristiane.bresani@fiocruz.br::b11ae5f7-ebef-4184-8cfc-2b1f086cbe92" providerId="AD" clId="Web-{09825CD6-4DCD-A53D-D6F0-FFB7CC35F888}" dt="2025-06-16T12:52:52.141" v="9"/>
        <pc:sldMkLst>
          <pc:docMk/>
          <pc:sldMk cId="94700987" sldId="293"/>
        </pc:sldMkLst>
      </pc:sldChg>
      <pc:sldChg chg="add del">
        <pc:chgData name="Cristiane Campello Bresani Salvi" userId="S::cristiane.bresani@fiocruz.br::b11ae5f7-ebef-4184-8cfc-2b1f086cbe92" providerId="AD" clId="Web-{09825CD6-4DCD-A53D-D6F0-FFB7CC35F888}" dt="2025-06-16T12:52:52.172" v="12"/>
        <pc:sldMkLst>
          <pc:docMk/>
          <pc:sldMk cId="3217900729" sldId="294"/>
        </pc:sldMkLst>
      </pc:sldChg>
      <pc:sldChg chg="addSp modSp">
        <pc:chgData name="Cristiane Campello Bresani Salvi" userId="S::cristiane.bresani@fiocruz.br::b11ae5f7-ebef-4184-8cfc-2b1f086cbe92" providerId="AD" clId="Web-{09825CD6-4DCD-A53D-D6F0-FFB7CC35F888}" dt="2025-06-16T13:15:49.351" v="218" actId="1076"/>
        <pc:sldMkLst>
          <pc:docMk/>
          <pc:sldMk cId="2770940035" sldId="295"/>
        </pc:sldMkLst>
        <pc:picChg chg="add mod">
          <ac:chgData name="Cristiane Campello Bresani Salvi" userId="S::cristiane.bresani@fiocruz.br::b11ae5f7-ebef-4184-8cfc-2b1f086cbe92" providerId="AD" clId="Web-{09825CD6-4DCD-A53D-D6F0-FFB7CC35F888}" dt="2025-06-16T13:15:49.351" v="218" actId="1076"/>
          <ac:picMkLst>
            <pc:docMk/>
            <pc:sldMk cId="2770940035" sldId="295"/>
            <ac:picMk id="2" creationId="{41ABCC2C-B3B8-870A-7D70-DE79E576B21C}"/>
          </ac:picMkLst>
        </pc:picChg>
        <pc:picChg chg="mod">
          <ac:chgData name="Cristiane Campello Bresani Salvi" userId="S::cristiane.bresani@fiocruz.br::b11ae5f7-ebef-4184-8cfc-2b1f086cbe92" providerId="AD" clId="Web-{09825CD6-4DCD-A53D-D6F0-FFB7CC35F888}" dt="2025-06-16T13:14:49.943" v="213" actId="14100"/>
          <ac:picMkLst>
            <pc:docMk/>
            <pc:sldMk cId="2770940035" sldId="295"/>
            <ac:picMk id="4" creationId="{A103C46B-9B21-9137-5C84-934F77D0A666}"/>
          </ac:picMkLst>
        </pc:picChg>
      </pc:sldChg>
    </pc:docChg>
  </pc:docChgLst>
  <pc:docChgLst>
    <pc:chgData name="Cristiane Campello Bresani Salvi" userId="S::cristiane.bresani@fiocruz.br::b11ae5f7-ebef-4184-8cfc-2b1f086cbe92" providerId="AD" clId="Web-{BBB15594-73F0-AA1E-C3C8-789DF6DBA244}"/>
    <pc:docChg chg="addSld delSld modSld sldOrd">
      <pc:chgData name="Cristiane Campello Bresani Salvi" userId="S::cristiane.bresani@fiocruz.br::b11ae5f7-ebef-4184-8cfc-2b1f086cbe92" providerId="AD" clId="Web-{BBB15594-73F0-AA1E-C3C8-789DF6DBA244}" dt="2025-06-03T21:01:11.593" v="507" actId="1076"/>
      <pc:docMkLst>
        <pc:docMk/>
      </pc:docMkLst>
      <pc:sldChg chg="addSp delSp modSp add del mod modClrScheme chgLayout">
        <pc:chgData name="Cristiane Campello Bresani Salvi" userId="S::cristiane.bresani@fiocruz.br::b11ae5f7-ebef-4184-8cfc-2b1f086cbe92" providerId="AD" clId="Web-{BBB15594-73F0-AA1E-C3C8-789DF6DBA244}" dt="2025-06-03T20:20:18.779" v="76" actId="1076"/>
        <pc:sldMkLst>
          <pc:docMk/>
          <pc:sldMk cId="0" sldId="256"/>
        </pc:sldMkLst>
        <pc:spChg chg="mod ord">
          <ac:chgData name="Cristiane Campello Bresani Salvi" userId="S::cristiane.bresani@fiocruz.br::b11ae5f7-ebef-4184-8cfc-2b1f086cbe92" providerId="AD" clId="Web-{BBB15594-73F0-AA1E-C3C8-789DF6DBA244}" dt="2025-06-03T20:19:06.135" v="62" actId="1076"/>
          <ac:spMkLst>
            <pc:docMk/>
            <pc:sldMk cId="0" sldId="256"/>
            <ac:spMk id="4" creationId="{00000000-0000-0000-0000-000000000000}"/>
          </ac:spMkLst>
        </pc:spChg>
        <pc:spChg chg="add mod ord">
          <ac:chgData name="Cristiane Campello Bresani Salvi" userId="S::cristiane.bresani@fiocruz.br::b11ae5f7-ebef-4184-8cfc-2b1f086cbe92" providerId="AD" clId="Web-{BBB15594-73F0-AA1E-C3C8-789DF6DBA244}" dt="2025-06-03T20:19:28.651" v="66" actId="20577"/>
          <ac:spMkLst>
            <pc:docMk/>
            <pc:sldMk cId="0" sldId="256"/>
            <ac:spMk id="5" creationId="{B501F4BA-62BD-5393-0D0F-BDA97EFD968F}"/>
          </ac:spMkLst>
        </pc:spChg>
        <pc:picChg chg="del">
          <ac:chgData name="Cristiane Campello Bresani Salvi" userId="S::cristiane.bresani@fiocruz.br::b11ae5f7-ebef-4184-8cfc-2b1f086cbe92" providerId="AD" clId="Web-{BBB15594-73F0-AA1E-C3C8-789DF6DBA244}" dt="2025-06-03T20:11:02.113" v="4"/>
          <ac:picMkLst>
            <pc:docMk/>
            <pc:sldMk cId="0" sldId="256"/>
            <ac:picMk id="2" creationId="{00000000-0000-0000-0000-000000000000}"/>
          </ac:picMkLst>
        </pc:picChg>
        <pc:picChg chg="add mod modCrop">
          <ac:chgData name="Cristiane Campello Bresani Salvi" userId="S::cristiane.bresani@fiocruz.br::b11ae5f7-ebef-4184-8cfc-2b1f086cbe92" providerId="AD" clId="Web-{BBB15594-73F0-AA1E-C3C8-789DF6DBA244}" dt="2025-06-03T20:20:18.779" v="76" actId="1076"/>
          <ac:picMkLst>
            <pc:docMk/>
            <pc:sldMk cId="0" sldId="256"/>
            <ac:picMk id="6" creationId="{EC8278D3-58E5-5D67-E312-873831E70FC4}"/>
          </ac:picMkLst>
        </pc:picChg>
      </pc:sldChg>
      <pc:sldChg chg="delSp modSp add del">
        <pc:chgData name="Cristiane Campello Bresani Salvi" userId="S::cristiane.bresani@fiocruz.br::b11ae5f7-ebef-4184-8cfc-2b1f086cbe92" providerId="AD" clId="Web-{BBB15594-73F0-AA1E-C3C8-789DF6DBA244}" dt="2025-06-03T20:20:32.295" v="78" actId="1076"/>
        <pc:sldMkLst>
          <pc:docMk/>
          <pc:sldMk cId="0" sldId="257"/>
        </pc:sldMkLst>
        <pc:spChg chg="mod">
          <ac:chgData name="Cristiane Campello Bresani Salvi" userId="S::cristiane.bresani@fiocruz.br::b11ae5f7-ebef-4184-8cfc-2b1f086cbe92" providerId="AD" clId="Web-{BBB15594-73F0-AA1E-C3C8-789DF6DBA244}" dt="2025-06-03T20:20:29.326" v="77" actId="1076"/>
          <ac:spMkLst>
            <pc:docMk/>
            <pc:sldMk cId="0" sldId="257"/>
            <ac:spMk id="2" creationId="{00000000-0000-0000-0000-000000000000}"/>
          </ac:spMkLst>
        </pc:spChg>
        <pc:grpChg chg="mod">
          <ac:chgData name="Cristiane Campello Bresani Salvi" userId="S::cristiane.bresani@fiocruz.br::b11ae5f7-ebef-4184-8cfc-2b1f086cbe92" providerId="AD" clId="Web-{BBB15594-73F0-AA1E-C3C8-789DF6DBA244}" dt="2025-06-03T20:20:32.295" v="78" actId="1076"/>
          <ac:grpSpMkLst>
            <pc:docMk/>
            <pc:sldMk cId="0" sldId="257"/>
            <ac:grpSpMk id="4" creationId="{00000000-0000-0000-0000-000000000000}"/>
          </ac:grpSpMkLst>
        </pc:grpChg>
        <pc:picChg chg="del">
          <ac:chgData name="Cristiane Campello Bresani Salvi" userId="S::cristiane.bresani@fiocruz.br::b11ae5f7-ebef-4184-8cfc-2b1f086cbe92" providerId="AD" clId="Web-{BBB15594-73F0-AA1E-C3C8-789DF6DBA244}" dt="2025-06-03T20:19:20.807" v="65"/>
          <ac:picMkLst>
            <pc:docMk/>
            <pc:sldMk cId="0" sldId="257"/>
            <ac:picMk id="3" creationId="{00000000-0000-0000-0000-000000000000}"/>
          </ac:picMkLst>
        </pc:picChg>
      </pc:sldChg>
      <pc:sldChg chg="addSp delSp modSp">
        <pc:chgData name="Cristiane Campello Bresani Salvi" userId="S::cristiane.bresani@fiocruz.br::b11ae5f7-ebef-4184-8cfc-2b1f086cbe92" providerId="AD" clId="Web-{BBB15594-73F0-AA1E-C3C8-789DF6DBA244}" dt="2025-06-03T20:55:45.250" v="354" actId="20577"/>
        <pc:sldMkLst>
          <pc:docMk/>
          <pc:sldMk cId="0" sldId="258"/>
        </pc:sldMkLst>
        <pc:spChg chg="del">
          <ac:chgData name="Cristiane Campello Bresani Salvi" userId="S::cristiane.bresani@fiocruz.br::b11ae5f7-ebef-4184-8cfc-2b1f086cbe92" providerId="AD" clId="Web-{BBB15594-73F0-AA1E-C3C8-789DF6DBA244}" dt="2025-06-03T20:22:26.175" v="109"/>
          <ac:spMkLst>
            <pc:docMk/>
            <pc:sldMk cId="0" sldId="258"/>
            <ac:spMk id="2" creationId="{00000000-0000-0000-0000-000000000000}"/>
          </ac:spMkLst>
        </pc:spChg>
        <pc:spChg chg="del mod">
          <ac:chgData name="Cristiane Campello Bresani Salvi" userId="S::cristiane.bresani@fiocruz.br::b11ae5f7-ebef-4184-8cfc-2b1f086cbe92" providerId="AD" clId="Web-{BBB15594-73F0-AA1E-C3C8-789DF6DBA244}" dt="2025-06-03T20:22:33.300" v="111"/>
          <ac:spMkLst>
            <pc:docMk/>
            <pc:sldMk cId="0" sldId="258"/>
            <ac:spMk id="3" creationId="{00000000-0000-0000-0000-000000000000}"/>
          </ac:spMkLst>
        </pc:spChg>
        <pc:spChg chg="mod">
          <ac:chgData name="Cristiane Campello Bresani Salvi" userId="S::cristiane.bresani@fiocruz.br::b11ae5f7-ebef-4184-8cfc-2b1f086cbe92" providerId="AD" clId="Web-{BBB15594-73F0-AA1E-C3C8-789DF6DBA244}" dt="2025-06-03T20:55:45.250" v="354" actId="20577"/>
          <ac:spMkLst>
            <pc:docMk/>
            <pc:sldMk cId="0" sldId="258"/>
            <ac:spMk id="5" creationId="{00000000-0000-0000-0000-000000000000}"/>
          </ac:spMkLst>
        </pc:spChg>
        <pc:spChg chg="del mod">
          <ac:chgData name="Cristiane Campello Bresani Salvi" userId="S::cristiane.bresani@fiocruz.br::b11ae5f7-ebef-4184-8cfc-2b1f086cbe92" providerId="AD" clId="Web-{BBB15594-73F0-AA1E-C3C8-789DF6DBA244}" dt="2025-06-03T20:54:58.294" v="349"/>
          <ac:spMkLst>
            <pc:docMk/>
            <pc:sldMk cId="0" sldId="258"/>
            <ac:spMk id="7" creationId="{4FF2E8C2-F476-2339-319F-4B372DE7E0C0}"/>
          </ac:spMkLst>
        </pc:spChg>
        <pc:spChg chg="add del mod">
          <ac:chgData name="Cristiane Campello Bresani Salvi" userId="S::cristiane.bresani@fiocruz.br::b11ae5f7-ebef-4184-8cfc-2b1f086cbe92" providerId="AD" clId="Web-{BBB15594-73F0-AA1E-C3C8-789DF6DBA244}" dt="2025-06-03T20:22:29.832" v="110"/>
          <ac:spMkLst>
            <pc:docMk/>
            <pc:sldMk cId="0" sldId="258"/>
            <ac:spMk id="8" creationId="{5BCC36C5-4E48-0EB6-B696-20F53A567C2E}"/>
          </ac:spMkLst>
        </pc:spChg>
        <pc:picChg chg="del mod">
          <ac:chgData name="Cristiane Campello Bresani Salvi" userId="S::cristiane.bresani@fiocruz.br::b11ae5f7-ebef-4184-8cfc-2b1f086cbe92" providerId="AD" clId="Web-{BBB15594-73F0-AA1E-C3C8-789DF6DBA244}" dt="2025-06-03T20:21:37.063" v="90"/>
          <ac:picMkLst>
            <pc:docMk/>
            <pc:sldMk cId="0" sldId="258"/>
            <ac:picMk id="4" creationId="{00000000-0000-0000-0000-000000000000}"/>
          </ac:picMkLst>
        </pc:picChg>
      </pc:sldChg>
      <pc:sldChg chg="addSp delSp modSp ord">
        <pc:chgData name="Cristiane Campello Bresani Salvi" userId="S::cristiane.bresani@fiocruz.br::b11ae5f7-ebef-4184-8cfc-2b1f086cbe92" providerId="AD" clId="Web-{BBB15594-73F0-AA1E-C3C8-789DF6DBA244}" dt="2025-06-03T21:00:00.589" v="475"/>
        <pc:sldMkLst>
          <pc:docMk/>
          <pc:sldMk cId="0" sldId="259"/>
        </pc:sldMkLst>
        <pc:spChg chg="mod">
          <ac:chgData name="Cristiane Campello Bresani Salvi" userId="S::cristiane.bresani@fiocruz.br::b11ae5f7-ebef-4184-8cfc-2b1f086cbe92" providerId="AD" clId="Web-{BBB15594-73F0-AA1E-C3C8-789DF6DBA244}" dt="2025-06-03T20:36:28.838" v="280" actId="1076"/>
          <ac:spMkLst>
            <pc:docMk/>
            <pc:sldMk cId="0" sldId="259"/>
            <ac:spMk id="2" creationId="{00000000-0000-0000-0000-000000000000}"/>
          </ac:spMkLst>
        </pc:spChg>
        <pc:spChg chg="add del mod">
          <ac:chgData name="Cristiane Campello Bresani Salvi" userId="S::cristiane.bresani@fiocruz.br::b11ae5f7-ebef-4184-8cfc-2b1f086cbe92" providerId="AD" clId="Web-{BBB15594-73F0-AA1E-C3C8-789DF6DBA244}" dt="2025-06-03T20:40:07.176" v="301"/>
          <ac:spMkLst>
            <pc:docMk/>
            <pc:sldMk cId="0" sldId="259"/>
            <ac:spMk id="3" creationId="{00000000-0000-0000-0000-000000000000}"/>
          </ac:spMkLst>
        </pc:spChg>
        <pc:spChg chg="add del mod">
          <ac:chgData name="Cristiane Campello Bresani Salvi" userId="S::cristiane.bresani@fiocruz.br::b11ae5f7-ebef-4184-8cfc-2b1f086cbe92" providerId="AD" clId="Web-{BBB15594-73F0-AA1E-C3C8-789DF6DBA244}" dt="2025-06-03T20:32:09.373" v="260"/>
          <ac:spMkLst>
            <pc:docMk/>
            <pc:sldMk cId="0" sldId="259"/>
            <ac:spMk id="7" creationId="{6FAF37E8-BE07-662E-DDAF-55FA7C2B0FD2}"/>
          </ac:spMkLst>
        </pc:spChg>
        <pc:spChg chg="add mod">
          <ac:chgData name="Cristiane Campello Bresani Salvi" userId="S::cristiane.bresani@fiocruz.br::b11ae5f7-ebef-4184-8cfc-2b1f086cbe92" providerId="AD" clId="Web-{BBB15594-73F0-AA1E-C3C8-789DF6DBA244}" dt="2025-06-03T20:59:44.057" v="473" actId="20577"/>
          <ac:spMkLst>
            <pc:docMk/>
            <pc:sldMk cId="0" sldId="259"/>
            <ac:spMk id="10" creationId="{CE1142BD-AB8F-86EA-FED2-B734958E6FB6}"/>
          </ac:spMkLst>
        </pc:spChg>
        <pc:graphicFrameChg chg="mod modGraphic">
          <ac:chgData name="Cristiane Campello Bresani Salvi" userId="S::cristiane.bresani@fiocruz.br::b11ae5f7-ebef-4184-8cfc-2b1f086cbe92" providerId="AD" clId="Web-{BBB15594-73F0-AA1E-C3C8-789DF6DBA244}" dt="2025-06-03T21:00:00.589" v="475"/>
          <ac:graphicFrameMkLst>
            <pc:docMk/>
            <pc:sldMk cId="0" sldId="259"/>
            <ac:graphicFrameMk id="5" creationId="{00000000-0000-0000-0000-000000000000}"/>
          </ac:graphicFrameMkLst>
        </pc:graphicFrameChg>
        <pc:picChg chg="del mod">
          <ac:chgData name="Cristiane Campello Bresani Salvi" userId="S::cristiane.bresani@fiocruz.br::b11ae5f7-ebef-4184-8cfc-2b1f086cbe92" providerId="AD" clId="Web-{BBB15594-73F0-AA1E-C3C8-789DF6DBA244}" dt="2025-06-03T20:39:48.878" v="296"/>
          <ac:picMkLst>
            <pc:docMk/>
            <pc:sldMk cId="0" sldId="259"/>
            <ac:picMk id="6" creationId="{00000000-0000-0000-0000-000000000000}"/>
          </ac:picMkLst>
        </pc:picChg>
        <pc:picChg chg="add del mod">
          <ac:chgData name="Cristiane Campello Bresani Salvi" userId="S::cristiane.bresani@fiocruz.br::b11ae5f7-ebef-4184-8cfc-2b1f086cbe92" providerId="AD" clId="Web-{BBB15594-73F0-AA1E-C3C8-789DF6DBA244}" dt="2025-06-03T20:36:20.478" v="276"/>
          <ac:picMkLst>
            <pc:docMk/>
            <pc:sldMk cId="0" sldId="259"/>
            <ac:picMk id="8" creationId="{297652F4-B49B-9F49-D978-4BA4DFA62025}"/>
          </ac:picMkLst>
        </pc:picChg>
        <pc:picChg chg="add mod modCrop">
          <ac:chgData name="Cristiane Campello Bresani Salvi" userId="S::cristiane.bresani@fiocruz.br::b11ae5f7-ebef-4184-8cfc-2b1f086cbe92" providerId="AD" clId="Web-{BBB15594-73F0-AA1E-C3C8-789DF6DBA244}" dt="2025-06-03T20:59:56.324" v="474" actId="14100"/>
          <ac:picMkLst>
            <pc:docMk/>
            <pc:sldMk cId="0" sldId="259"/>
            <ac:picMk id="9" creationId="{FD342FD0-6BF6-8453-3AB1-665C6FA24F25}"/>
          </ac:picMkLst>
        </pc:picChg>
      </pc:sldChg>
      <pc:sldChg chg="new del">
        <pc:chgData name="Cristiane Campello Bresani Salvi" userId="S::cristiane.bresani@fiocruz.br::b11ae5f7-ebef-4184-8cfc-2b1f086cbe92" providerId="AD" clId="Web-{BBB15594-73F0-AA1E-C3C8-789DF6DBA244}" dt="2025-06-03T20:10:56.831" v="2"/>
        <pc:sldMkLst>
          <pc:docMk/>
          <pc:sldMk cId="2414827296" sldId="292"/>
        </pc:sldMkLst>
      </pc:sldChg>
      <pc:sldChg chg="addSp delSp modSp new">
        <pc:chgData name="Cristiane Campello Bresani Salvi" userId="S::cristiane.bresani@fiocruz.br::b11ae5f7-ebef-4184-8cfc-2b1f086cbe92" providerId="AD" clId="Web-{BBB15594-73F0-AA1E-C3C8-789DF6DBA244}" dt="2025-06-03T20:58:27.632" v="406" actId="1076"/>
        <pc:sldMkLst>
          <pc:docMk/>
          <pc:sldMk cId="3102410684" sldId="292"/>
        </pc:sldMkLst>
        <pc:spChg chg="del">
          <ac:chgData name="Cristiane Campello Bresani Salvi" userId="S::cristiane.bresani@fiocruz.br::b11ae5f7-ebef-4184-8cfc-2b1f086cbe92" providerId="AD" clId="Web-{BBB15594-73F0-AA1E-C3C8-789DF6DBA244}" dt="2025-06-03T20:37:17.184" v="292"/>
          <ac:spMkLst>
            <pc:docMk/>
            <pc:sldMk cId="3102410684" sldId="292"/>
            <ac:spMk id="2" creationId="{113FD04D-8D3E-D50D-B6E0-610AB3748E02}"/>
          </ac:spMkLst>
        </pc:spChg>
        <pc:spChg chg="del">
          <ac:chgData name="Cristiane Campello Bresani Salvi" userId="S::cristiane.bresani@fiocruz.br::b11ae5f7-ebef-4184-8cfc-2b1f086cbe92" providerId="AD" clId="Web-{BBB15594-73F0-AA1E-C3C8-789DF6DBA244}" dt="2025-06-03T20:37:04.824" v="288"/>
          <ac:spMkLst>
            <pc:docMk/>
            <pc:sldMk cId="3102410684" sldId="292"/>
            <ac:spMk id="3" creationId="{455E3D06-DF3E-C2B0-59EC-7E4E51182DBD}"/>
          </ac:spMkLst>
        </pc:spChg>
        <pc:spChg chg="add mod">
          <ac:chgData name="Cristiane Campello Bresani Salvi" userId="S::cristiane.bresani@fiocruz.br::b11ae5f7-ebef-4184-8cfc-2b1f086cbe92" providerId="AD" clId="Web-{BBB15594-73F0-AA1E-C3C8-789DF6DBA244}" dt="2025-06-03T20:58:23.538" v="405" actId="1076"/>
          <ac:spMkLst>
            <pc:docMk/>
            <pc:sldMk cId="3102410684" sldId="292"/>
            <ac:spMk id="6" creationId="{4FF2E8C2-F476-2339-319F-4B372DE7E0C0}"/>
          </ac:spMkLst>
        </pc:spChg>
        <pc:picChg chg="add del mod modCrop">
          <ac:chgData name="Cristiane Campello Bresani Salvi" userId="S::cristiane.bresani@fiocruz.br::b11ae5f7-ebef-4184-8cfc-2b1f086cbe92" providerId="AD" clId="Web-{BBB15594-73F0-AA1E-C3C8-789DF6DBA244}" dt="2025-06-03T20:58:27.632" v="406" actId="1076"/>
          <ac:picMkLst>
            <pc:docMk/>
            <pc:sldMk cId="3102410684" sldId="292"/>
            <ac:picMk id="4" creationId="{0CBB9BDE-3ABD-1776-1868-AA7CCE770A7A}"/>
          </ac:picMkLst>
        </pc:picChg>
        <pc:picChg chg="add del mod">
          <ac:chgData name="Cristiane Campello Bresani Salvi" userId="S::cristiane.bresani@fiocruz.br::b11ae5f7-ebef-4184-8cfc-2b1f086cbe92" providerId="AD" clId="Web-{BBB15594-73F0-AA1E-C3C8-789DF6DBA244}" dt="2025-06-03T20:36:52.042" v="285"/>
          <ac:picMkLst>
            <pc:docMk/>
            <pc:sldMk cId="3102410684" sldId="292"/>
            <ac:picMk id="5" creationId="{9B01E4C7-E19E-FF74-4D5B-76DAED3B1F46}"/>
          </ac:picMkLst>
        </pc:picChg>
      </pc:sldChg>
      <pc:sldChg chg="addSp modSp new">
        <pc:chgData name="Cristiane Campello Bresani Salvi" userId="S::cristiane.bresani@fiocruz.br::b11ae5f7-ebef-4184-8cfc-2b1f086cbe92" providerId="AD" clId="Web-{BBB15594-73F0-AA1E-C3C8-789DF6DBA244}" dt="2025-06-03T21:01:11.593" v="507" actId="1076"/>
        <pc:sldMkLst>
          <pc:docMk/>
          <pc:sldMk cId="94700987" sldId="293"/>
        </pc:sldMkLst>
        <pc:spChg chg="add mod">
          <ac:chgData name="Cristiane Campello Bresani Salvi" userId="S::cristiane.bresani@fiocruz.br::b11ae5f7-ebef-4184-8cfc-2b1f086cbe92" providerId="AD" clId="Web-{BBB15594-73F0-AA1E-C3C8-789DF6DBA244}" dt="2025-06-03T21:01:11.593" v="507" actId="1076"/>
          <ac:spMkLst>
            <pc:docMk/>
            <pc:sldMk cId="94700987" sldId="293"/>
            <ac:spMk id="3" creationId="{49417028-0934-DA25-D7CB-4EB6A7A6A6C0}"/>
          </ac:spMkLst>
        </pc:spChg>
        <pc:picChg chg="add mod">
          <ac:chgData name="Cristiane Campello Bresani Salvi" userId="S::cristiane.bresani@fiocruz.br::b11ae5f7-ebef-4184-8cfc-2b1f086cbe92" providerId="AD" clId="Web-{BBB15594-73F0-AA1E-C3C8-789DF6DBA244}" dt="2025-06-03T20:55:57.031" v="358" actId="1076"/>
          <ac:picMkLst>
            <pc:docMk/>
            <pc:sldMk cId="94700987" sldId="293"/>
            <ac:picMk id="2" creationId="{AAD36E61-78C6-9943-6D98-024C1A6E6CE1}"/>
          </ac:picMkLst>
        </pc:picChg>
      </pc:sldChg>
    </pc:docChg>
  </pc:docChgLst>
  <pc:docChgLst>
    <pc:chgData name="Cristiane Campello Bresani Salvi" userId="S::cristiane.bresani@fiocruz.br::b11ae5f7-ebef-4184-8cfc-2b1f086cbe92" providerId="AD" clId="Web-{E143CD59-FD88-37AC-0229-7827A286E78B}"/>
    <pc:docChg chg="addSld modSld">
      <pc:chgData name="Cristiane Campello Bresani Salvi" userId="S::cristiane.bresani@fiocruz.br::b11ae5f7-ebef-4184-8cfc-2b1f086cbe92" providerId="AD" clId="Web-{E143CD59-FD88-37AC-0229-7827A286E78B}" dt="2025-06-06T01:31:21.312" v="13" actId="1076"/>
      <pc:docMkLst>
        <pc:docMk/>
      </pc:docMkLst>
      <pc:sldChg chg="addSp delSp modSp new">
        <pc:chgData name="Cristiane Campello Bresani Salvi" userId="S::cristiane.bresani@fiocruz.br::b11ae5f7-ebef-4184-8cfc-2b1f086cbe92" providerId="AD" clId="Web-{E143CD59-FD88-37AC-0229-7827A286E78B}" dt="2025-06-06T01:31:21.312" v="13" actId="1076"/>
        <pc:sldMkLst>
          <pc:docMk/>
          <pc:sldMk cId="2770940035" sldId="295"/>
        </pc:sldMkLst>
        <pc:spChg chg="del">
          <ac:chgData name="Cristiane Campello Bresani Salvi" userId="S::cristiane.bresani@fiocruz.br::b11ae5f7-ebef-4184-8cfc-2b1f086cbe92" providerId="AD" clId="Web-{E143CD59-FD88-37AC-0229-7827A286E78B}" dt="2025-06-06T01:30:21.731" v="3"/>
          <ac:spMkLst>
            <pc:docMk/>
            <pc:sldMk cId="2770940035" sldId="295"/>
            <ac:spMk id="2" creationId="{08C3CC8C-69CC-75F2-8EA1-4EDC1AA49A11}"/>
          </ac:spMkLst>
        </pc:spChg>
        <pc:spChg chg="del">
          <ac:chgData name="Cristiane Campello Bresani Salvi" userId="S::cristiane.bresani@fiocruz.br::b11ae5f7-ebef-4184-8cfc-2b1f086cbe92" providerId="AD" clId="Web-{E143CD59-FD88-37AC-0229-7827A286E78B}" dt="2025-06-06T01:30:29.419" v="5"/>
          <ac:spMkLst>
            <pc:docMk/>
            <pc:sldMk cId="2770940035" sldId="295"/>
            <ac:spMk id="3" creationId="{C51D0777-7DA2-E5E3-3C09-491AD47549EA}"/>
          </ac:spMkLst>
        </pc:spChg>
        <pc:picChg chg="add del mod modCrop">
          <ac:chgData name="Cristiane Campello Bresani Salvi" userId="S::cristiane.bresani@fiocruz.br::b11ae5f7-ebef-4184-8cfc-2b1f086cbe92" providerId="AD" clId="Web-{E143CD59-FD88-37AC-0229-7827A286E78B}" dt="2025-06-06T01:31:21.312" v="13" actId="1076"/>
          <ac:picMkLst>
            <pc:docMk/>
            <pc:sldMk cId="2770940035" sldId="295"/>
            <ac:picMk id="4" creationId="{A103C46B-9B21-9137-5C84-934F77D0A666}"/>
          </ac:picMkLst>
        </pc:picChg>
        <pc:picChg chg="add del mod">
          <ac:chgData name="Cristiane Campello Bresani Salvi" userId="S::cristiane.bresani@fiocruz.br::b11ae5f7-ebef-4184-8cfc-2b1f086cbe92" providerId="AD" clId="Web-{E143CD59-FD88-37AC-0229-7827A286E78B}" dt="2025-06-06T01:31:18.703" v="11"/>
          <ac:picMkLst>
            <pc:docMk/>
            <pc:sldMk cId="2770940035" sldId="295"/>
            <ac:picMk id="5" creationId="{CB738BC6-72BC-184E-623B-E462C8793D12}"/>
          </ac:picMkLst>
        </pc:picChg>
      </pc:sldChg>
    </pc:docChg>
  </pc:docChgLst>
  <pc:docChgLst>
    <pc:chgData name="Cristiane Campello Bresani Salvi" userId="S::cristiane.bresani@fiocruz.br::b11ae5f7-ebef-4184-8cfc-2b1f086cbe92" providerId="AD" clId="Web-{EAFC96E6-87FE-239F-6FD2-D0BE44819C9E}"/>
    <pc:docChg chg="addSld delSld modSld">
      <pc:chgData name="Cristiane Campello Bresani Salvi" userId="S::cristiane.bresani@fiocruz.br::b11ae5f7-ebef-4184-8cfc-2b1f086cbe92" providerId="AD" clId="Web-{EAFC96E6-87FE-239F-6FD2-D0BE44819C9E}" dt="2025-06-03T22:29:56.735" v="280"/>
      <pc:docMkLst>
        <pc:docMk/>
      </pc:docMkLst>
      <pc:sldChg chg="modSp">
        <pc:chgData name="Cristiane Campello Bresani Salvi" userId="S::cristiane.bresani@fiocruz.br::b11ae5f7-ebef-4184-8cfc-2b1f086cbe92" providerId="AD" clId="Web-{EAFC96E6-87FE-239F-6FD2-D0BE44819C9E}" dt="2025-06-03T22:07:45.805" v="251" actId="20577"/>
        <pc:sldMkLst>
          <pc:docMk/>
          <pc:sldMk cId="0" sldId="258"/>
        </pc:sldMkLst>
        <pc:spChg chg="mod">
          <ac:chgData name="Cristiane Campello Bresani Salvi" userId="S::cristiane.bresani@fiocruz.br::b11ae5f7-ebef-4184-8cfc-2b1f086cbe92" providerId="AD" clId="Web-{EAFC96E6-87FE-239F-6FD2-D0BE44819C9E}" dt="2025-06-03T22:07:45.805" v="251" actId="20577"/>
          <ac:spMkLst>
            <pc:docMk/>
            <pc:sldMk cId="0" sldId="258"/>
            <ac:spMk id="5" creationId="{00000000-0000-0000-0000-000000000000}"/>
          </ac:spMkLst>
        </pc:spChg>
      </pc:sldChg>
      <pc:sldChg chg="modSp">
        <pc:chgData name="Cristiane Campello Bresani Salvi" userId="S::cristiane.bresani@fiocruz.br::b11ae5f7-ebef-4184-8cfc-2b1f086cbe92" providerId="AD" clId="Web-{EAFC96E6-87FE-239F-6FD2-D0BE44819C9E}" dt="2025-06-03T22:15:52.429" v="274" actId="20577"/>
        <pc:sldMkLst>
          <pc:docMk/>
          <pc:sldMk cId="0" sldId="259"/>
        </pc:sldMkLst>
        <pc:spChg chg="mod">
          <ac:chgData name="Cristiane Campello Bresani Salvi" userId="S::cristiane.bresani@fiocruz.br::b11ae5f7-ebef-4184-8cfc-2b1f086cbe92" providerId="AD" clId="Web-{EAFC96E6-87FE-239F-6FD2-D0BE44819C9E}" dt="2025-06-03T22:15:52.429" v="274" actId="20577"/>
          <ac:spMkLst>
            <pc:docMk/>
            <pc:sldMk cId="0" sldId="259"/>
            <ac:spMk id="10" creationId="{CE1142BD-AB8F-86EA-FED2-B734958E6FB6}"/>
          </ac:spMkLst>
        </pc:spChg>
        <pc:graphicFrameChg chg="mod modGraphic">
          <ac:chgData name="Cristiane Campello Bresani Salvi" userId="S::cristiane.bresani@fiocruz.br::b11ae5f7-ebef-4184-8cfc-2b1f086cbe92" providerId="AD" clId="Web-{EAFC96E6-87FE-239F-6FD2-D0BE44819C9E}" dt="2025-06-03T22:12:50.298" v="253"/>
          <ac:graphicFrameMkLst>
            <pc:docMk/>
            <pc:sldMk cId="0" sldId="259"/>
            <ac:graphicFrameMk id="5" creationId="{00000000-0000-0000-0000-000000000000}"/>
          </ac:graphicFrameMkLst>
        </pc:graphicFrameChg>
      </pc:sldChg>
      <pc:sldChg chg="addSp delSp modSp">
        <pc:chgData name="Cristiane Campello Bresani Salvi" userId="S::cristiane.bresani@fiocruz.br::b11ae5f7-ebef-4184-8cfc-2b1f086cbe92" providerId="AD" clId="Web-{EAFC96E6-87FE-239F-6FD2-D0BE44819C9E}" dt="2025-06-03T22:24:26.225" v="279" actId="1076"/>
        <pc:sldMkLst>
          <pc:docMk/>
          <pc:sldMk cId="0" sldId="260"/>
        </pc:sldMkLst>
        <pc:spChg chg="del mod">
          <ac:chgData name="Cristiane Campello Bresani Salvi" userId="S::cristiane.bresani@fiocruz.br::b11ae5f7-ebef-4184-8cfc-2b1f086cbe92" providerId="AD" clId="Web-{EAFC96E6-87FE-239F-6FD2-D0BE44819C9E}" dt="2025-06-03T21:17:25.850" v="93"/>
          <ac:spMkLst>
            <pc:docMk/>
            <pc:sldMk cId="0" sldId="260"/>
            <ac:spMk id="6" creationId="{00000000-0000-0000-0000-000000000000}"/>
          </ac:spMkLst>
        </pc:spChg>
        <pc:spChg chg="mod">
          <ac:chgData name="Cristiane Campello Bresani Salvi" userId="S::cristiane.bresani@fiocruz.br::b11ae5f7-ebef-4184-8cfc-2b1f086cbe92" providerId="AD" clId="Web-{EAFC96E6-87FE-239F-6FD2-D0BE44819C9E}" dt="2025-06-03T21:29:10.494" v="221" actId="14100"/>
          <ac:spMkLst>
            <pc:docMk/>
            <pc:sldMk cId="0" sldId="260"/>
            <ac:spMk id="8" creationId="{00000000-0000-0000-0000-000000000000}"/>
          </ac:spMkLst>
        </pc:spChg>
        <pc:spChg chg="add">
          <ac:chgData name="Cristiane Campello Bresani Salvi" userId="S::cristiane.bresani@fiocruz.br::b11ae5f7-ebef-4184-8cfc-2b1f086cbe92" providerId="AD" clId="Web-{EAFC96E6-87FE-239F-6FD2-D0BE44819C9E}" dt="2025-06-03T21:15:23.144" v="53"/>
          <ac:spMkLst>
            <pc:docMk/>
            <pc:sldMk cId="0" sldId="260"/>
            <ac:spMk id="10" creationId="{92A69CFE-74EA-84EE-D7F4-682CA3EF68E6}"/>
          </ac:spMkLst>
        </pc:spChg>
        <pc:spChg chg="add del mod">
          <ac:chgData name="Cristiane Campello Bresani Salvi" userId="S::cristiane.bresani@fiocruz.br::b11ae5f7-ebef-4184-8cfc-2b1f086cbe92" providerId="AD" clId="Web-{EAFC96E6-87FE-239F-6FD2-D0BE44819C9E}" dt="2025-06-03T21:16:29.614" v="80"/>
          <ac:spMkLst>
            <pc:docMk/>
            <pc:sldMk cId="0" sldId="260"/>
            <ac:spMk id="12" creationId="{834EBBF1-9A70-8BDF-BBA5-1A2F4C075D7E}"/>
          </ac:spMkLst>
        </pc:spChg>
        <pc:spChg chg="add mod">
          <ac:chgData name="Cristiane Campello Bresani Salvi" userId="S::cristiane.bresani@fiocruz.br::b11ae5f7-ebef-4184-8cfc-2b1f086cbe92" providerId="AD" clId="Web-{EAFC96E6-87FE-239F-6FD2-D0BE44819C9E}" dt="2025-06-03T22:24:26.225" v="279" actId="1076"/>
          <ac:spMkLst>
            <pc:docMk/>
            <pc:sldMk cId="0" sldId="260"/>
            <ac:spMk id="15" creationId="{7D8F2438-E7AC-10E3-B8FB-599E05A706E4}"/>
          </ac:spMkLst>
        </pc:spChg>
        <pc:grpChg chg="mod">
          <ac:chgData name="Cristiane Campello Bresani Salvi" userId="S::cristiane.bresani@fiocruz.br::b11ae5f7-ebef-4184-8cfc-2b1f086cbe92" providerId="AD" clId="Web-{EAFC96E6-87FE-239F-6FD2-D0BE44819C9E}" dt="2025-06-03T22:23:00.707" v="276" actId="1076"/>
          <ac:grpSpMkLst>
            <pc:docMk/>
            <pc:sldMk cId="0" sldId="260"/>
            <ac:grpSpMk id="2" creationId="{00000000-0000-0000-0000-000000000000}"/>
          </ac:grpSpMkLst>
        </pc:grpChg>
        <pc:picChg chg="del mod">
          <ac:chgData name="Cristiane Campello Bresani Salvi" userId="S::cristiane.bresani@fiocruz.br::b11ae5f7-ebef-4184-8cfc-2b1f086cbe92" providerId="AD" clId="Web-{EAFC96E6-87FE-239F-6FD2-D0BE44819C9E}" dt="2025-06-03T21:14:42.611" v="47"/>
          <ac:picMkLst>
            <pc:docMk/>
            <pc:sldMk cId="0" sldId="260"/>
            <ac:picMk id="7" creationId="{00000000-0000-0000-0000-000000000000}"/>
          </ac:picMkLst>
        </pc:picChg>
        <pc:picChg chg="add del mod">
          <ac:chgData name="Cristiane Campello Bresani Salvi" userId="S::cristiane.bresani@fiocruz.br::b11ae5f7-ebef-4184-8cfc-2b1f086cbe92" providerId="AD" clId="Web-{EAFC96E6-87FE-239F-6FD2-D0BE44819C9E}" dt="2025-06-03T21:15:34.128" v="56"/>
          <ac:picMkLst>
            <pc:docMk/>
            <pc:sldMk cId="0" sldId="260"/>
            <ac:picMk id="11" creationId="{AB067729-58C2-C32A-AA0A-3C2FF5B79AA6}"/>
          </ac:picMkLst>
        </pc:picChg>
        <pc:picChg chg="add del mod">
          <ac:chgData name="Cristiane Campello Bresani Salvi" userId="S::cristiane.bresani@fiocruz.br::b11ae5f7-ebef-4184-8cfc-2b1f086cbe92" providerId="AD" clId="Web-{EAFC96E6-87FE-239F-6FD2-D0BE44819C9E}" dt="2025-06-03T21:15:52.238" v="67"/>
          <ac:picMkLst>
            <pc:docMk/>
            <pc:sldMk cId="0" sldId="260"/>
            <ac:picMk id="13" creationId="{B4C904F6-78C8-B390-78BC-D78B06AFCFFD}"/>
          </ac:picMkLst>
        </pc:picChg>
        <pc:picChg chg="add mod">
          <ac:chgData name="Cristiane Campello Bresani Salvi" userId="S::cristiane.bresani@fiocruz.br::b11ae5f7-ebef-4184-8cfc-2b1f086cbe92" providerId="AD" clId="Web-{EAFC96E6-87FE-239F-6FD2-D0BE44819C9E}" dt="2025-06-03T21:21:58.045" v="174" actId="14100"/>
          <ac:picMkLst>
            <pc:docMk/>
            <pc:sldMk cId="0" sldId="260"/>
            <ac:picMk id="14" creationId="{B80B25E2-46F7-6C8A-B66D-F723660732E2}"/>
          </ac:picMkLst>
        </pc:picChg>
        <pc:picChg chg="add mod">
          <ac:chgData name="Cristiane Campello Bresani Salvi" userId="S::cristiane.bresani@fiocruz.br::b11ae5f7-ebef-4184-8cfc-2b1f086cbe92" providerId="AD" clId="Web-{EAFC96E6-87FE-239F-6FD2-D0BE44819C9E}" dt="2025-06-03T21:23:49.313" v="201" actId="1076"/>
          <ac:picMkLst>
            <pc:docMk/>
            <pc:sldMk cId="0" sldId="260"/>
            <ac:picMk id="16" creationId="{AF087429-93E8-128B-7FA6-1A628543C2BD}"/>
          </ac:picMkLst>
        </pc:picChg>
      </pc:sldChg>
      <pc:sldChg chg="del">
        <pc:chgData name="Cristiane Campello Bresani Salvi" userId="S::cristiane.bresani@fiocruz.br::b11ae5f7-ebef-4184-8cfc-2b1f086cbe92" providerId="AD" clId="Web-{EAFC96E6-87FE-239F-6FD2-D0BE44819C9E}" dt="2025-06-03T21:19:57.213" v="150"/>
        <pc:sldMkLst>
          <pc:docMk/>
          <pc:sldMk cId="0" sldId="262"/>
        </pc:sldMkLst>
      </pc:sldChg>
      <pc:sldChg chg="modSp">
        <pc:chgData name="Cristiane Campello Bresani Salvi" userId="S::cristiane.bresani@fiocruz.br::b11ae5f7-ebef-4184-8cfc-2b1f086cbe92" providerId="AD" clId="Web-{EAFC96E6-87FE-239F-6FD2-D0BE44819C9E}" dt="2025-06-03T21:25:35.488" v="212" actId="20577"/>
        <pc:sldMkLst>
          <pc:docMk/>
          <pc:sldMk cId="0" sldId="264"/>
        </pc:sldMkLst>
        <pc:spChg chg="mod">
          <ac:chgData name="Cristiane Campello Bresani Salvi" userId="S::cristiane.bresani@fiocruz.br::b11ae5f7-ebef-4184-8cfc-2b1f086cbe92" providerId="AD" clId="Web-{EAFC96E6-87FE-239F-6FD2-D0BE44819C9E}" dt="2025-06-03T21:25:35.488" v="212" actId="20577"/>
          <ac:spMkLst>
            <pc:docMk/>
            <pc:sldMk cId="0" sldId="264"/>
            <ac:spMk id="21" creationId="{00000000-0000-0000-0000-000000000000}"/>
          </ac:spMkLst>
        </pc:spChg>
      </pc:sldChg>
      <pc:sldChg chg="delSp modSp">
        <pc:chgData name="Cristiane Campello Bresani Salvi" userId="S::cristiane.bresani@fiocruz.br::b11ae5f7-ebef-4184-8cfc-2b1f086cbe92" providerId="AD" clId="Web-{EAFC96E6-87FE-239F-6FD2-D0BE44819C9E}" dt="2025-06-03T21:26:08.145" v="216"/>
        <pc:sldMkLst>
          <pc:docMk/>
          <pc:sldMk cId="0" sldId="265"/>
        </pc:sldMkLst>
        <pc:spChg chg="del mod">
          <ac:chgData name="Cristiane Campello Bresani Salvi" userId="S::cristiane.bresani@fiocruz.br::b11ae5f7-ebef-4184-8cfc-2b1f086cbe92" providerId="AD" clId="Web-{EAFC96E6-87FE-239F-6FD2-D0BE44819C9E}" dt="2025-06-03T21:26:08.145" v="216"/>
          <ac:spMkLst>
            <pc:docMk/>
            <pc:sldMk cId="0" sldId="265"/>
            <ac:spMk id="36" creationId="{00000000-0000-0000-0000-000000000000}"/>
          </ac:spMkLst>
        </pc:spChg>
        <pc:grpChg chg="mod">
          <ac:chgData name="Cristiane Campello Bresani Salvi" userId="S::cristiane.bresani@fiocruz.br::b11ae5f7-ebef-4184-8cfc-2b1f086cbe92" providerId="AD" clId="Web-{EAFC96E6-87FE-239F-6FD2-D0BE44819C9E}" dt="2025-06-03T21:26:00.364" v="214" actId="1076"/>
          <ac:grpSpMkLst>
            <pc:docMk/>
            <pc:sldMk cId="0" sldId="265"/>
            <ac:grpSpMk id="2" creationId="{00000000-0000-0000-0000-000000000000}"/>
          </ac:grpSpMkLst>
        </pc:grpChg>
        <pc:picChg chg="del">
          <ac:chgData name="Cristiane Campello Bresani Salvi" userId="S::cristiane.bresani@fiocruz.br::b11ae5f7-ebef-4184-8cfc-2b1f086cbe92" providerId="AD" clId="Web-{EAFC96E6-87FE-239F-6FD2-D0BE44819C9E}" dt="2025-06-03T21:25:55.285" v="213"/>
          <ac:picMkLst>
            <pc:docMk/>
            <pc:sldMk cId="0" sldId="265"/>
            <ac:picMk id="6" creationId="{00000000-0000-0000-0000-000000000000}"/>
          </ac:picMkLst>
        </pc:picChg>
      </pc:sldChg>
      <pc:sldChg chg="del">
        <pc:chgData name="Cristiane Campello Bresani Salvi" userId="S::cristiane.bresani@fiocruz.br::b11ae5f7-ebef-4184-8cfc-2b1f086cbe92" providerId="AD" clId="Web-{EAFC96E6-87FE-239F-6FD2-D0BE44819C9E}" dt="2025-06-03T21:26:18.145" v="217"/>
        <pc:sldMkLst>
          <pc:docMk/>
          <pc:sldMk cId="0" sldId="266"/>
        </pc:sldMkLst>
      </pc:sldChg>
      <pc:sldChg chg="del">
        <pc:chgData name="Cristiane Campello Bresani Salvi" userId="S::cristiane.bresani@fiocruz.br::b11ae5f7-ebef-4184-8cfc-2b1f086cbe92" providerId="AD" clId="Web-{EAFC96E6-87FE-239F-6FD2-D0BE44819C9E}" dt="2025-06-03T21:26:23.739" v="218"/>
        <pc:sldMkLst>
          <pc:docMk/>
          <pc:sldMk cId="0" sldId="267"/>
        </pc:sldMkLst>
      </pc:sldChg>
      <pc:sldChg chg="del">
        <pc:chgData name="Cristiane Campello Bresani Salvi" userId="S::cristiane.bresani@fiocruz.br::b11ae5f7-ebef-4184-8cfc-2b1f086cbe92" providerId="AD" clId="Web-{EAFC96E6-87FE-239F-6FD2-D0BE44819C9E}" dt="2025-06-03T21:26:27.505" v="219"/>
        <pc:sldMkLst>
          <pc:docMk/>
          <pc:sldMk cId="0" sldId="268"/>
        </pc:sldMkLst>
      </pc:sldChg>
      <pc:sldChg chg="modSp">
        <pc:chgData name="Cristiane Campello Bresani Salvi" userId="S::cristiane.bresani@fiocruz.br::b11ae5f7-ebef-4184-8cfc-2b1f086cbe92" providerId="AD" clId="Web-{EAFC96E6-87FE-239F-6FD2-D0BE44819C9E}" dt="2025-06-03T22:15:57.538" v="275" actId="1076"/>
        <pc:sldMkLst>
          <pc:docMk/>
          <pc:sldMk cId="94700987" sldId="293"/>
        </pc:sldMkLst>
        <pc:spChg chg="mod">
          <ac:chgData name="Cristiane Campello Bresani Salvi" userId="S::cristiane.bresani@fiocruz.br::b11ae5f7-ebef-4184-8cfc-2b1f086cbe92" providerId="AD" clId="Web-{EAFC96E6-87FE-239F-6FD2-D0BE44819C9E}" dt="2025-06-03T21:02:41.295" v="5" actId="1076"/>
          <ac:spMkLst>
            <pc:docMk/>
            <pc:sldMk cId="94700987" sldId="293"/>
            <ac:spMk id="3" creationId="{49417028-0934-DA25-D7CB-4EB6A7A6A6C0}"/>
          </ac:spMkLst>
        </pc:spChg>
        <pc:picChg chg="mod">
          <ac:chgData name="Cristiane Campello Bresani Salvi" userId="S::cristiane.bresani@fiocruz.br::b11ae5f7-ebef-4184-8cfc-2b1f086cbe92" providerId="AD" clId="Web-{EAFC96E6-87FE-239F-6FD2-D0BE44819C9E}" dt="2025-06-03T22:15:57.538" v="275" actId="1076"/>
          <ac:picMkLst>
            <pc:docMk/>
            <pc:sldMk cId="94700987" sldId="293"/>
            <ac:picMk id="2" creationId="{AAD36E61-78C6-9943-6D98-024C1A6E6CE1}"/>
          </ac:picMkLst>
        </pc:picChg>
      </pc:sldChg>
      <pc:sldChg chg="addSp delSp modSp new">
        <pc:chgData name="Cristiane Campello Bresani Salvi" userId="S::cristiane.bresani@fiocruz.br::b11ae5f7-ebef-4184-8cfc-2b1f086cbe92" providerId="AD" clId="Web-{EAFC96E6-87FE-239F-6FD2-D0BE44819C9E}" dt="2025-06-03T22:29:56.735" v="280"/>
        <pc:sldMkLst>
          <pc:docMk/>
          <pc:sldMk cId="3217900729" sldId="294"/>
        </pc:sldMkLst>
        <pc:spChg chg="del mod">
          <ac:chgData name="Cristiane Campello Bresani Salvi" userId="S::cristiane.bresani@fiocruz.br::b11ae5f7-ebef-4184-8cfc-2b1f086cbe92" providerId="AD" clId="Web-{EAFC96E6-87FE-239F-6FD2-D0BE44819C9E}" dt="2025-06-03T21:24:56.049" v="207"/>
          <ac:spMkLst>
            <pc:docMk/>
            <pc:sldMk cId="3217900729" sldId="294"/>
            <ac:spMk id="2" creationId="{396764EC-33A0-6ED7-8066-4E3C6CDCF3AD}"/>
          </ac:spMkLst>
        </pc:spChg>
        <pc:spChg chg="del">
          <ac:chgData name="Cristiane Campello Bresani Salvi" userId="S::cristiane.bresani@fiocruz.br::b11ae5f7-ebef-4184-8cfc-2b1f086cbe92" providerId="AD" clId="Web-{EAFC96E6-87FE-239F-6FD2-D0BE44819C9E}" dt="2025-06-03T21:22:53.718" v="188"/>
          <ac:spMkLst>
            <pc:docMk/>
            <pc:sldMk cId="3217900729" sldId="294"/>
            <ac:spMk id="3" creationId="{0DB756EA-1347-456C-37A0-01007444D62D}"/>
          </ac:spMkLst>
        </pc:spChg>
        <pc:picChg chg="add del mod modCrop">
          <ac:chgData name="Cristiane Campello Bresani Salvi" userId="S::cristiane.bresani@fiocruz.br::b11ae5f7-ebef-4184-8cfc-2b1f086cbe92" providerId="AD" clId="Web-{EAFC96E6-87FE-239F-6FD2-D0BE44819C9E}" dt="2025-06-03T22:29:56.735" v="280"/>
          <ac:picMkLst>
            <pc:docMk/>
            <pc:sldMk cId="3217900729" sldId="294"/>
            <ac:picMk id="4" creationId="{71F9F15E-53E3-5F25-5F38-0C6B5CC99A4D}"/>
          </ac:picMkLst>
        </pc:picChg>
        <pc:picChg chg="add mod">
          <ac:chgData name="Cristiane Campello Bresani Salvi" userId="S::cristiane.bresani@fiocruz.br::b11ae5f7-ebef-4184-8cfc-2b1f086cbe92" providerId="AD" clId="Web-{EAFC96E6-87FE-239F-6FD2-D0BE44819C9E}" dt="2025-06-03T21:25:11.425" v="211" actId="1076"/>
          <ac:picMkLst>
            <pc:docMk/>
            <pc:sldMk cId="3217900729" sldId="294"/>
            <ac:picMk id="6" creationId="{95D9FFEC-FD9B-4826-963F-0D12AE277739}"/>
          </ac:picMkLst>
        </pc:picChg>
        <pc:picChg chg="add mod">
          <ac:chgData name="Cristiane Campello Bresani Salvi" userId="S::cristiane.bresani@fiocruz.br::b11ae5f7-ebef-4184-8cfc-2b1f086cbe92" providerId="AD" clId="Web-{EAFC96E6-87FE-239F-6FD2-D0BE44819C9E}" dt="2025-06-03T21:25:01.128" v="209" actId="14100"/>
          <ac:picMkLst>
            <pc:docMk/>
            <pc:sldMk cId="3217900729" sldId="294"/>
            <ac:picMk id="7" creationId="{0577B7BA-8A2A-7A39-9E2C-5E184906BFE4}"/>
          </ac:picMkLst>
        </pc:picChg>
      </pc:sldChg>
    </pc:docChg>
  </pc:docChgLst>
  <pc:docChgLst>
    <pc:chgData name="Cristiane Campello Bresani Salvi" userId="S::cristiane.bresani@fiocruz.br::b11ae5f7-ebef-4184-8cfc-2b1f086cbe92" providerId="AD" clId="Web-{31922163-DA53-E1DD-D47A-C516C473D237}"/>
    <pc:docChg chg="delSld modSld sldOrd">
      <pc:chgData name="Cristiane Campello Bresani Salvi" userId="S::cristiane.bresani@fiocruz.br::b11ae5f7-ebef-4184-8cfc-2b1f086cbe92" providerId="AD" clId="Web-{31922163-DA53-E1DD-D47A-C516C473D237}" dt="2025-06-19T05:14:21.280" v="450" actId="20577"/>
      <pc:docMkLst>
        <pc:docMk/>
      </pc:docMkLst>
      <pc:sldChg chg="addSp delSp modSp">
        <pc:chgData name="Cristiane Campello Bresani Salvi" userId="S::cristiane.bresani@fiocruz.br::b11ae5f7-ebef-4184-8cfc-2b1f086cbe92" providerId="AD" clId="Web-{31922163-DA53-E1DD-D47A-C516C473D237}" dt="2025-06-19T05:14:21.280" v="450" actId="20577"/>
        <pc:sldMkLst>
          <pc:docMk/>
          <pc:sldMk cId="0" sldId="270"/>
        </pc:sldMkLst>
        <pc:spChg chg="mod">
          <ac:chgData name="Cristiane Campello Bresani Salvi" userId="S::cristiane.bresani@fiocruz.br::b11ae5f7-ebef-4184-8cfc-2b1f086cbe92" providerId="AD" clId="Web-{31922163-DA53-E1DD-D47A-C516C473D237}" dt="2025-06-19T05:13:24.903" v="441" actId="1076"/>
          <ac:spMkLst>
            <pc:docMk/>
            <pc:sldMk cId="0" sldId="270"/>
            <ac:spMk id="3" creationId="{00000000-0000-0000-0000-000000000000}"/>
          </ac:spMkLst>
        </pc:spChg>
        <pc:spChg chg="add del">
          <ac:chgData name="Cristiane Campello Bresani Salvi" userId="S::cristiane.bresani@fiocruz.br::b11ae5f7-ebef-4184-8cfc-2b1f086cbe92" providerId="AD" clId="Web-{31922163-DA53-E1DD-D47A-C516C473D237}" dt="2025-06-19T05:02:01.572" v="280"/>
          <ac:spMkLst>
            <pc:docMk/>
            <pc:sldMk cId="0" sldId="270"/>
            <ac:spMk id="4" creationId="{86782055-7BB2-049B-1399-4CF8251794E9}"/>
          </ac:spMkLst>
        </pc:spChg>
        <pc:spChg chg="add mod">
          <ac:chgData name="Cristiane Campello Bresani Salvi" userId="S::cristiane.bresani@fiocruz.br::b11ae5f7-ebef-4184-8cfc-2b1f086cbe92" providerId="AD" clId="Web-{31922163-DA53-E1DD-D47A-C516C473D237}" dt="2025-06-19T05:13:43.825" v="445" actId="1076"/>
          <ac:spMkLst>
            <pc:docMk/>
            <pc:sldMk cId="0" sldId="270"/>
            <ac:spMk id="5" creationId="{7FCE1493-C8C9-3B98-681C-F2D874E9F71D}"/>
          </ac:spMkLst>
        </pc:spChg>
        <pc:spChg chg="add mod">
          <ac:chgData name="Cristiane Campello Bresani Salvi" userId="S::cristiane.bresani@fiocruz.br::b11ae5f7-ebef-4184-8cfc-2b1f086cbe92" providerId="AD" clId="Web-{31922163-DA53-E1DD-D47A-C516C473D237}" dt="2025-06-19T05:13:39.872" v="444" actId="1076"/>
          <ac:spMkLst>
            <pc:docMk/>
            <pc:sldMk cId="0" sldId="270"/>
            <ac:spMk id="6" creationId="{C301B362-6D6D-F106-3C87-9511F9D05925}"/>
          </ac:spMkLst>
        </pc:spChg>
        <pc:spChg chg="add mod">
          <ac:chgData name="Cristiane Campello Bresani Salvi" userId="S::cristiane.bresani@fiocruz.br::b11ae5f7-ebef-4184-8cfc-2b1f086cbe92" providerId="AD" clId="Web-{31922163-DA53-E1DD-D47A-C516C473D237}" dt="2025-06-19T05:14:21.280" v="450" actId="20577"/>
          <ac:spMkLst>
            <pc:docMk/>
            <pc:sldMk cId="0" sldId="270"/>
            <ac:spMk id="7" creationId="{C993B0A5-FC2D-4113-02D3-DEC3AAB4CFAC}"/>
          </ac:spMkLst>
        </pc:spChg>
      </pc:sldChg>
      <pc:sldChg chg="del">
        <pc:chgData name="Cristiane Campello Bresani Salvi" userId="S::cristiane.bresani@fiocruz.br::b11ae5f7-ebef-4184-8cfc-2b1f086cbe92" providerId="AD" clId="Web-{31922163-DA53-E1DD-D47A-C516C473D237}" dt="2025-06-19T05:13:49.794" v="446"/>
        <pc:sldMkLst>
          <pc:docMk/>
          <pc:sldMk cId="0" sldId="271"/>
        </pc:sldMkLst>
      </pc:sldChg>
      <pc:sldChg chg="modSp ord">
        <pc:chgData name="Cristiane Campello Bresani Salvi" userId="S::cristiane.bresani@fiocruz.br::b11ae5f7-ebef-4184-8cfc-2b1f086cbe92" providerId="AD" clId="Web-{31922163-DA53-E1DD-D47A-C516C473D237}" dt="2025-06-19T05:14:01.435" v="447" actId="1076"/>
        <pc:sldMkLst>
          <pc:docMk/>
          <pc:sldMk cId="0" sldId="274"/>
        </pc:sldMkLst>
        <pc:spChg chg="mod">
          <ac:chgData name="Cristiane Campello Bresani Salvi" userId="S::cristiane.bresani@fiocruz.br::b11ae5f7-ebef-4184-8cfc-2b1f086cbe92" providerId="AD" clId="Web-{31922163-DA53-E1DD-D47A-C516C473D237}" dt="2025-06-19T05:14:01.435" v="447" actId="1076"/>
          <ac:spMkLst>
            <pc:docMk/>
            <pc:sldMk cId="0" sldId="274"/>
            <ac:spMk id="2" creationId="{00000000-0000-0000-0000-000000000000}"/>
          </ac:spMkLst>
        </pc:spChg>
      </pc:sldChg>
      <pc:sldChg chg="addSp delSp modSp">
        <pc:chgData name="Cristiane Campello Bresani Salvi" userId="S::cristiane.bresani@fiocruz.br::b11ae5f7-ebef-4184-8cfc-2b1f086cbe92" providerId="AD" clId="Web-{31922163-DA53-E1DD-D47A-C516C473D237}" dt="2025-06-19T05:00:14.677" v="268" actId="1076"/>
        <pc:sldMkLst>
          <pc:docMk/>
          <pc:sldMk cId="0" sldId="277"/>
        </pc:sldMkLst>
        <pc:spChg chg="add mod">
          <ac:chgData name="Cristiane Campello Bresani Salvi" userId="S::cristiane.bresani@fiocruz.br::b11ae5f7-ebef-4184-8cfc-2b1f086cbe92" providerId="AD" clId="Web-{31922163-DA53-E1DD-D47A-C516C473D237}" dt="2025-06-19T04:36:53.074" v="35"/>
          <ac:spMkLst>
            <pc:docMk/>
            <pc:sldMk cId="0" sldId="277"/>
            <ac:spMk id="2" creationId="{F94A1B50-D5DD-7082-2467-BFCCA65D4244}"/>
          </ac:spMkLst>
        </pc:spChg>
        <pc:spChg chg="del mod">
          <ac:chgData name="Cristiane Campello Bresani Salvi" userId="S::cristiane.bresani@fiocruz.br::b11ae5f7-ebef-4184-8cfc-2b1f086cbe92" providerId="AD" clId="Web-{31922163-DA53-E1DD-D47A-C516C473D237}" dt="2025-06-19T04:39:00.283" v="51"/>
          <ac:spMkLst>
            <pc:docMk/>
            <pc:sldMk cId="0" sldId="277"/>
            <ac:spMk id="3" creationId="{00000000-0000-0000-0000-000000000000}"/>
          </ac:spMkLst>
        </pc:spChg>
        <pc:spChg chg="mod">
          <ac:chgData name="Cristiane Campello Bresani Salvi" userId="S::cristiane.bresani@fiocruz.br::b11ae5f7-ebef-4184-8cfc-2b1f086cbe92" providerId="AD" clId="Web-{31922163-DA53-E1DD-D47A-C516C473D237}" dt="2025-06-19T04:51:42.866" v="153" actId="14100"/>
          <ac:spMkLst>
            <pc:docMk/>
            <pc:sldMk cId="0" sldId="277"/>
            <ac:spMk id="4" creationId="{00000000-0000-0000-0000-000000000000}"/>
          </ac:spMkLst>
        </pc:spChg>
        <pc:spChg chg="mod">
          <ac:chgData name="Cristiane Campello Bresani Salvi" userId="S::cristiane.bresani@fiocruz.br::b11ae5f7-ebef-4184-8cfc-2b1f086cbe92" providerId="AD" clId="Web-{31922163-DA53-E1DD-D47A-C516C473D237}" dt="2025-06-19T05:00:14.677" v="268" actId="1076"/>
          <ac:spMkLst>
            <pc:docMk/>
            <pc:sldMk cId="0" sldId="277"/>
            <ac:spMk id="5" creationId="{00000000-0000-0000-0000-000000000000}"/>
          </ac:spMkLst>
        </pc:spChg>
        <pc:spChg chg="mod">
          <ac:chgData name="Cristiane Campello Bresani Salvi" userId="S::cristiane.bresani@fiocruz.br::b11ae5f7-ebef-4184-8cfc-2b1f086cbe92" providerId="AD" clId="Web-{31922163-DA53-E1DD-D47A-C516C473D237}" dt="2025-06-19T04:37:28.716" v="40" actId="1076"/>
          <ac:spMkLst>
            <pc:docMk/>
            <pc:sldMk cId="0" sldId="277"/>
            <ac:spMk id="9" creationId="{00000000-0000-0000-0000-000000000000}"/>
          </ac:spMkLst>
        </pc:spChg>
        <pc:spChg chg="mod">
          <ac:chgData name="Cristiane Campello Bresani Salvi" userId="S::cristiane.bresani@fiocruz.br::b11ae5f7-ebef-4184-8cfc-2b1f086cbe92" providerId="AD" clId="Web-{31922163-DA53-E1DD-D47A-C516C473D237}" dt="2025-06-19T04:37:07.965" v="37" actId="1076"/>
          <ac:spMkLst>
            <pc:docMk/>
            <pc:sldMk cId="0" sldId="277"/>
            <ac:spMk id="13" creationId="{00000000-0000-0000-0000-000000000000}"/>
          </ac:spMkLst>
        </pc:spChg>
        <pc:spChg chg="mod">
          <ac:chgData name="Cristiane Campello Bresani Salvi" userId="S::cristiane.bresani@fiocruz.br::b11ae5f7-ebef-4184-8cfc-2b1f086cbe92" providerId="AD" clId="Web-{31922163-DA53-E1DD-D47A-C516C473D237}" dt="2025-06-19T04:52:04.882" v="157" actId="14100"/>
          <ac:spMkLst>
            <pc:docMk/>
            <pc:sldMk cId="0" sldId="277"/>
            <ac:spMk id="14" creationId="{00000000-0000-0000-0000-000000000000}"/>
          </ac:spMkLst>
        </pc:spChg>
        <pc:spChg chg="add mod">
          <ac:chgData name="Cristiane Campello Bresani Salvi" userId="S::cristiane.bresani@fiocruz.br::b11ae5f7-ebef-4184-8cfc-2b1f086cbe92" providerId="AD" clId="Web-{31922163-DA53-E1DD-D47A-C516C473D237}" dt="2025-06-19T04:36:17.135" v="33" actId="1076"/>
          <ac:spMkLst>
            <pc:docMk/>
            <pc:sldMk cId="0" sldId="277"/>
            <ac:spMk id="15" creationId="{00AAB8B3-02FB-7665-CF60-25D36C01786D}"/>
          </ac:spMkLst>
        </pc:spChg>
      </pc:sldChg>
      <pc:sldChg chg="modSp">
        <pc:chgData name="Cristiane Campello Bresani Salvi" userId="S::cristiane.bresani@fiocruz.br::b11ae5f7-ebef-4184-8cfc-2b1f086cbe92" providerId="AD" clId="Web-{31922163-DA53-E1DD-D47A-C516C473D237}" dt="2025-06-19T04:45:42.968" v="120" actId="1076"/>
        <pc:sldMkLst>
          <pc:docMk/>
          <pc:sldMk cId="0" sldId="281"/>
        </pc:sldMkLst>
        <pc:spChg chg="mod">
          <ac:chgData name="Cristiane Campello Bresani Salvi" userId="S::cristiane.bresani@fiocruz.br::b11ae5f7-ebef-4184-8cfc-2b1f086cbe92" providerId="AD" clId="Web-{31922163-DA53-E1DD-D47A-C516C473D237}" dt="2025-06-19T04:45:42.968" v="120" actId="1076"/>
          <ac:spMkLst>
            <pc:docMk/>
            <pc:sldMk cId="0" sldId="281"/>
            <ac:spMk id="25" creationId="{00000000-0000-0000-0000-000000000000}"/>
          </ac:spMkLst>
        </pc:spChg>
      </pc:sldChg>
      <pc:sldChg chg="delSp modSp ord">
        <pc:chgData name="Cristiane Campello Bresani Salvi" userId="S::cristiane.bresani@fiocruz.br::b11ae5f7-ebef-4184-8cfc-2b1f086cbe92" providerId="AD" clId="Web-{31922163-DA53-E1DD-D47A-C516C473D237}" dt="2025-06-19T04:46:23.470" v="121"/>
        <pc:sldMkLst>
          <pc:docMk/>
          <pc:sldMk cId="0" sldId="282"/>
        </pc:sldMkLst>
        <pc:spChg chg="mod">
          <ac:chgData name="Cristiane Campello Bresani Salvi" userId="S::cristiane.bresani@fiocruz.br::b11ae5f7-ebef-4184-8cfc-2b1f086cbe92" providerId="AD" clId="Web-{31922163-DA53-E1DD-D47A-C516C473D237}" dt="2025-06-19T04:43:50.953" v="113" actId="1076"/>
          <ac:spMkLst>
            <pc:docMk/>
            <pc:sldMk cId="0" sldId="282"/>
            <ac:spMk id="2" creationId="{00000000-0000-0000-0000-000000000000}"/>
          </ac:spMkLst>
        </pc:spChg>
        <pc:spChg chg="mod">
          <ac:chgData name="Cristiane Campello Bresani Salvi" userId="S::cristiane.bresani@fiocruz.br::b11ae5f7-ebef-4184-8cfc-2b1f086cbe92" providerId="AD" clId="Web-{31922163-DA53-E1DD-D47A-C516C473D237}" dt="2025-06-19T04:43:15.415" v="105" actId="14100"/>
          <ac:spMkLst>
            <pc:docMk/>
            <pc:sldMk cId="0" sldId="282"/>
            <ac:spMk id="3" creationId="{00000000-0000-0000-0000-000000000000}"/>
          </ac:spMkLst>
        </pc:spChg>
        <pc:spChg chg="del mod">
          <ac:chgData name="Cristiane Campello Bresani Salvi" userId="S::cristiane.bresani@fiocruz.br::b11ae5f7-ebef-4184-8cfc-2b1f086cbe92" providerId="AD" clId="Web-{31922163-DA53-E1DD-D47A-C516C473D237}" dt="2025-06-19T04:42:09.224" v="93"/>
          <ac:spMkLst>
            <pc:docMk/>
            <pc:sldMk cId="0" sldId="282"/>
            <ac:spMk id="4" creationId="{00000000-0000-0000-0000-000000000000}"/>
          </ac:spMkLst>
        </pc:spChg>
        <pc:grpChg chg="mod">
          <ac:chgData name="Cristiane Campello Bresani Salvi" userId="S::cristiane.bresani@fiocruz.br::b11ae5f7-ebef-4184-8cfc-2b1f086cbe92" providerId="AD" clId="Web-{31922163-DA53-E1DD-D47A-C516C473D237}" dt="2025-06-19T04:42:17.412" v="94" actId="1076"/>
          <ac:grpSpMkLst>
            <pc:docMk/>
            <pc:sldMk cId="0" sldId="282"/>
            <ac:grpSpMk id="7" creationId="{00000000-0000-0000-0000-000000000000}"/>
          </ac:grpSpMkLst>
        </pc:grpChg>
        <pc:picChg chg="mod">
          <ac:chgData name="Cristiane Campello Bresani Salvi" userId="S::cristiane.bresani@fiocruz.br::b11ae5f7-ebef-4184-8cfc-2b1f086cbe92" providerId="AD" clId="Web-{31922163-DA53-E1DD-D47A-C516C473D237}" dt="2025-06-19T04:42:23.084" v="95" actId="1076"/>
          <ac:picMkLst>
            <pc:docMk/>
            <pc:sldMk cId="0" sldId="282"/>
            <ac:picMk id="5" creationId="{00000000-0000-0000-0000-000000000000}"/>
          </ac:picMkLst>
        </pc:picChg>
        <pc:picChg chg="mod">
          <ac:chgData name="Cristiane Campello Bresani Salvi" userId="S::cristiane.bresani@fiocruz.br::b11ae5f7-ebef-4184-8cfc-2b1f086cbe92" providerId="AD" clId="Web-{31922163-DA53-E1DD-D47A-C516C473D237}" dt="2025-06-19T04:42:27.724" v="96" actId="1076"/>
          <ac:picMkLst>
            <pc:docMk/>
            <pc:sldMk cId="0" sldId="282"/>
            <ac:picMk id="6" creationId="{00000000-0000-0000-0000-000000000000}"/>
          </ac:picMkLst>
        </pc:picChg>
        <pc:picChg chg="mod">
          <ac:chgData name="Cristiane Campello Bresani Salvi" userId="S::cristiane.bresani@fiocruz.br::b11ae5f7-ebef-4184-8cfc-2b1f086cbe92" providerId="AD" clId="Web-{31922163-DA53-E1DD-D47A-C516C473D237}" dt="2025-06-19T04:42:36.272" v="97" actId="1076"/>
          <ac:picMkLst>
            <pc:docMk/>
            <pc:sldMk cId="0" sldId="282"/>
            <ac:picMk id="11" creationId="{00000000-0000-0000-0000-000000000000}"/>
          </ac:picMkLst>
        </pc:picChg>
      </pc:sldChg>
      <pc:sldChg chg="addSp delSp modSp ord">
        <pc:chgData name="Cristiane Campello Bresani Salvi" userId="S::cristiane.bresani@fiocruz.br::b11ae5f7-ebef-4184-8cfc-2b1f086cbe92" providerId="AD" clId="Web-{31922163-DA53-E1DD-D47A-C516C473D237}" dt="2025-06-19T04:58:12.874" v="266" actId="14100"/>
        <pc:sldMkLst>
          <pc:docMk/>
          <pc:sldMk cId="0" sldId="285"/>
        </pc:sldMkLst>
        <pc:spChg chg="del mod">
          <ac:chgData name="Cristiane Campello Bresani Salvi" userId="S::cristiane.bresani@fiocruz.br::b11ae5f7-ebef-4184-8cfc-2b1f086cbe92" providerId="AD" clId="Web-{31922163-DA53-E1DD-D47A-C516C473D237}" dt="2025-06-19T04:44:40.491" v="118"/>
          <ac:spMkLst>
            <pc:docMk/>
            <pc:sldMk cId="0" sldId="285"/>
            <ac:spMk id="2" creationId="{00000000-0000-0000-0000-000000000000}"/>
          </ac:spMkLst>
        </pc:spChg>
        <pc:spChg chg="mod">
          <ac:chgData name="Cristiane Campello Bresani Salvi" userId="S::cristiane.bresani@fiocruz.br::b11ae5f7-ebef-4184-8cfc-2b1f086cbe92" providerId="AD" clId="Web-{31922163-DA53-E1DD-D47A-C516C473D237}" dt="2025-06-19T04:58:12.874" v="266" actId="14100"/>
          <ac:spMkLst>
            <pc:docMk/>
            <pc:sldMk cId="0" sldId="285"/>
            <ac:spMk id="3" creationId="{00000000-0000-0000-0000-000000000000}"/>
          </ac:spMkLst>
        </pc:spChg>
        <pc:spChg chg="add mod">
          <ac:chgData name="Cristiane Campello Bresani Salvi" userId="S::cristiane.bresani@fiocruz.br::b11ae5f7-ebef-4184-8cfc-2b1f086cbe92" providerId="AD" clId="Web-{31922163-DA53-E1DD-D47A-C516C473D237}" dt="2025-06-19T04:57:47.358" v="263" actId="1076"/>
          <ac:spMkLst>
            <pc:docMk/>
            <pc:sldMk cId="0" sldId="285"/>
            <ac:spMk id="7" creationId="{F6026EA1-D987-6465-5CD1-43158E2A2210}"/>
          </ac:spMkLst>
        </pc:spChg>
        <pc:picChg chg="mod">
          <ac:chgData name="Cristiane Campello Bresani Salvi" userId="S::cristiane.bresani@fiocruz.br::b11ae5f7-ebef-4184-8cfc-2b1f086cbe92" providerId="AD" clId="Web-{31922163-DA53-E1DD-D47A-C516C473D237}" dt="2025-06-19T04:56:05.582" v="239" actId="1076"/>
          <ac:picMkLst>
            <pc:docMk/>
            <pc:sldMk cId="0" sldId="285"/>
            <ac:picMk id="4" creationId="{00000000-0000-0000-0000-000000000000}"/>
          </ac:picMkLst>
        </pc:picChg>
      </pc:sldChg>
      <pc:sldChg chg="modSp">
        <pc:chgData name="Cristiane Campello Bresani Salvi" userId="S::cristiane.bresani@fiocruz.br::b11ae5f7-ebef-4184-8cfc-2b1f086cbe92" providerId="AD" clId="Web-{31922163-DA53-E1DD-D47A-C516C473D237}" dt="2025-06-19T04:48:18.950" v="132" actId="20577"/>
        <pc:sldMkLst>
          <pc:docMk/>
          <pc:sldMk cId="0" sldId="291"/>
        </pc:sldMkLst>
        <pc:spChg chg="mod">
          <ac:chgData name="Cristiane Campello Bresani Salvi" userId="S::cristiane.bresani@fiocruz.br::b11ae5f7-ebef-4184-8cfc-2b1f086cbe92" providerId="AD" clId="Web-{31922163-DA53-E1DD-D47A-C516C473D237}" dt="2025-06-19T04:48:18.950" v="132" actId="20577"/>
          <ac:spMkLst>
            <pc:docMk/>
            <pc:sldMk cId="0" sldId="291"/>
            <ac:spMk id="3" creationId="{00000000-0000-0000-0000-000000000000}"/>
          </ac:spMkLst>
        </pc:spChg>
      </pc:sldChg>
    </pc:docChg>
  </pc:docChgLst>
  <pc:docChgLst>
    <pc:chgData name="Cristiane Campello Bresani Salvi" userId="S::cristiane.bresani@fiocruz.br::b11ae5f7-ebef-4184-8cfc-2b1f086cbe92" providerId="AD" clId="Web-{DDAE243A-B103-AB18-D5ED-800910E4831C}"/>
    <pc:docChg chg="modSld">
      <pc:chgData name="Cristiane Campello Bresani Salvi" userId="S::cristiane.bresani@fiocruz.br::b11ae5f7-ebef-4184-8cfc-2b1f086cbe92" providerId="AD" clId="Web-{DDAE243A-B103-AB18-D5ED-800910E4831C}" dt="2025-06-16T14:47:51.196" v="16" actId="20577"/>
      <pc:docMkLst>
        <pc:docMk/>
      </pc:docMkLst>
      <pc:sldChg chg="modSp">
        <pc:chgData name="Cristiane Campello Bresani Salvi" userId="S::cristiane.bresani@fiocruz.br::b11ae5f7-ebef-4184-8cfc-2b1f086cbe92" providerId="AD" clId="Web-{DDAE243A-B103-AB18-D5ED-800910E4831C}" dt="2025-06-16T14:45:49.115" v="1"/>
        <pc:sldMkLst>
          <pc:docMk/>
          <pc:sldMk cId="0" sldId="265"/>
        </pc:sldMkLst>
        <pc:picChg chg="mod modCrop">
          <ac:chgData name="Cristiane Campello Bresani Salvi" userId="S::cristiane.bresani@fiocruz.br::b11ae5f7-ebef-4184-8cfc-2b1f086cbe92" providerId="AD" clId="Web-{DDAE243A-B103-AB18-D5ED-800910E4831C}" dt="2025-06-16T14:45:49.115" v="1"/>
          <ac:picMkLst>
            <pc:docMk/>
            <pc:sldMk cId="0" sldId="265"/>
            <ac:picMk id="39" creationId="{ED470DD1-A246-ED9D-8753-67354A0AB3D2}"/>
          </ac:picMkLst>
        </pc:picChg>
      </pc:sldChg>
      <pc:sldChg chg="modSp">
        <pc:chgData name="Cristiane Campello Bresani Salvi" userId="S::cristiane.bresani@fiocruz.br::b11ae5f7-ebef-4184-8cfc-2b1f086cbe92" providerId="AD" clId="Web-{DDAE243A-B103-AB18-D5ED-800910E4831C}" dt="2025-06-16T14:47:51.196" v="16" actId="20577"/>
        <pc:sldMkLst>
          <pc:docMk/>
          <pc:sldMk cId="0" sldId="291"/>
        </pc:sldMkLst>
        <pc:spChg chg="mod">
          <ac:chgData name="Cristiane Campello Bresani Salvi" userId="S::cristiane.bresani@fiocruz.br::b11ae5f7-ebef-4184-8cfc-2b1f086cbe92" providerId="AD" clId="Web-{DDAE243A-B103-AB18-D5ED-800910E4831C}" dt="2025-06-16T14:47:51.196" v="16" actId="20577"/>
          <ac:spMkLst>
            <pc:docMk/>
            <pc:sldMk cId="0" sldId="291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74645" y="932561"/>
            <a:ext cx="6643370" cy="735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4405" y="598169"/>
            <a:ext cx="10283189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9121" y="3062350"/>
            <a:ext cx="6969759" cy="2738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redcap.org/about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redcap.org/wp-content/themes/rcap/map/map_fullscreen.php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hyperlink" Target="https://projectredcap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data.2016.18" TargetMode="External"/><Relationship Id="rId2" Type="http://schemas.openxmlformats.org/officeDocument/2006/relationships/hyperlink" Target="http://www.xpositum.com.br/ciclo-de-vida-dos-dados-e-lgp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ture.com/articles/sdata20161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207885" y="5867400"/>
            <a:ext cx="861060" cy="2733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spc="-30">
                <a:solidFill>
                  <a:srgbClr val="FFFFFF"/>
                </a:solidFill>
                <a:latin typeface="Arial MT"/>
                <a:cs typeface="Arial MT"/>
              </a:rPr>
              <a:t>Clase </a:t>
            </a:r>
            <a:r>
              <a:rPr sz="1800" spc="-5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2052169" y="920466"/>
            <a:ext cx="8077722" cy="617348"/>
          </a:xfrm>
          <a:prstGeom prst="rect">
            <a:avLst/>
          </a:prstGeom>
        </p:spPr>
        <p:txBody>
          <a:bodyPr vert="horz" wrap="square" lIns="0" tIns="8890" rIns="0" bIns="0" rtlCol="0" anchor="t">
            <a:spAutoFit/>
          </a:bodyPr>
          <a:lstStyle/>
          <a:p>
            <a:pPr marL="992505" marR="5080" indent="-980440">
              <a:lnSpc>
                <a:spcPct val="100800"/>
              </a:lnSpc>
              <a:spcBef>
                <a:spcPts val="70"/>
              </a:spcBef>
            </a:pPr>
            <a:r>
              <a:rPr lang="pt-BR" sz="4000" b="1" err="1">
                <a:solidFill>
                  <a:srgbClr val="000000"/>
                </a:solidFill>
                <a:latin typeface="Aptos"/>
                <a:cs typeface="Calibri"/>
              </a:rPr>
              <a:t>Sesiones</a:t>
            </a:r>
            <a:r>
              <a:rPr lang="pt-BR" sz="4000" b="1">
                <a:solidFill>
                  <a:srgbClr val="000000"/>
                </a:solidFill>
                <a:latin typeface="Aptos"/>
                <a:cs typeface="Calibri"/>
              </a:rPr>
              <a:t> de </a:t>
            </a:r>
            <a:r>
              <a:rPr lang="pt-BR" sz="4000" b="1" err="1">
                <a:solidFill>
                  <a:srgbClr val="000000"/>
                </a:solidFill>
                <a:latin typeface="Aptos"/>
                <a:cs typeface="Calibri"/>
              </a:rPr>
              <a:t>aprendizaje</a:t>
            </a:r>
            <a:r>
              <a:rPr lang="pt-BR" sz="4000" b="1">
                <a:solidFill>
                  <a:srgbClr val="000000"/>
                </a:solidFill>
                <a:latin typeface="Aptos"/>
                <a:cs typeface="Calibri"/>
              </a:rPr>
              <a:t> </a:t>
            </a:r>
            <a:r>
              <a:rPr lang="pt-BR" sz="4000" b="1" err="1">
                <a:solidFill>
                  <a:srgbClr val="000000"/>
                </a:solidFill>
                <a:latin typeface="Aptos"/>
                <a:cs typeface="Calibri"/>
              </a:rPr>
              <a:t>asistido</a:t>
            </a:r>
            <a:endParaRPr lang="pt-BR" sz="4000" b="1" err="1">
              <a:latin typeface="Aptos"/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01F4BA-62BD-5393-0D0F-BDA97EFD968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07679" y="1856150"/>
            <a:ext cx="10775576" cy="738664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pt-BR" err="1">
                <a:latin typeface="Aptos"/>
              </a:rPr>
              <a:t>Personalización</a:t>
            </a:r>
            <a:r>
              <a:rPr lang="pt-BR">
                <a:latin typeface="Aptos"/>
              </a:rPr>
              <a:t> de Instrumentos de </a:t>
            </a:r>
            <a:r>
              <a:rPr lang="pt-BR" err="1">
                <a:latin typeface="Aptos"/>
              </a:rPr>
              <a:t>Recolección</a:t>
            </a:r>
            <a:r>
              <a:rPr lang="pt-BR">
                <a:latin typeface="Aptos"/>
              </a:rPr>
              <a:t> y </a:t>
            </a:r>
            <a:r>
              <a:rPr lang="pt-BR" err="1">
                <a:latin typeface="Aptos"/>
              </a:rPr>
              <a:t>Almacenamiento</a:t>
            </a:r>
            <a:r>
              <a:rPr lang="pt-BR">
                <a:latin typeface="Aptos"/>
              </a:rPr>
              <a:t> de </a:t>
            </a:r>
            <a:r>
              <a:rPr lang="pt-BR" err="1">
                <a:latin typeface="Aptos"/>
              </a:rPr>
              <a:t>Datos</a:t>
            </a:r>
            <a:endParaRPr lang="pt-BR" err="1"/>
          </a:p>
          <a:p>
            <a:pPr algn="ctr"/>
            <a:endParaRPr lang="pt-BR" err="1">
              <a:latin typeface="Apto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C8278D3-58E5-5D67-E312-873831E70F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21" b="699"/>
          <a:stretch>
            <a:fillRect/>
          </a:stretch>
        </p:blipFill>
        <p:spPr>
          <a:xfrm>
            <a:off x="4062132" y="2361359"/>
            <a:ext cx="3698150" cy="1451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ubtítulo 2">
            <a:extLst>
              <a:ext uri="{FF2B5EF4-FFF2-40B4-BE49-F238E27FC236}">
                <a16:creationId xmlns:a16="http://schemas.microsoft.com/office/drawing/2014/main" id="{A99A8B4C-5ABD-4ED8-4BA8-33A1F4C15FFA}"/>
              </a:ext>
            </a:extLst>
          </p:cNvPr>
          <p:cNvSpPr>
            <a:spLocks noGrp="1"/>
          </p:cNvSpPr>
          <p:nvPr/>
        </p:nvSpPr>
        <p:spPr>
          <a:xfrm>
            <a:off x="2856294" y="4665106"/>
            <a:ext cx="6481746" cy="1199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/>
              <a:t>Dra </a:t>
            </a:r>
            <a:r>
              <a:rPr lang="de-DE" sz="2000" err="1"/>
              <a:t>Cristiane</a:t>
            </a:r>
            <a:r>
              <a:rPr lang="de-DE" sz="2000"/>
              <a:t> </a:t>
            </a:r>
            <a:r>
              <a:rPr lang="de-DE" sz="2000" err="1"/>
              <a:t>Bresani</a:t>
            </a:r>
            <a:r>
              <a:rPr lang="de-DE" sz="2000"/>
              <a:t>, PhD</a:t>
            </a:r>
            <a:endParaRPr lang="pt-BR">
              <a:ea typeface="Calibri"/>
              <a:cs typeface="Calibri"/>
            </a:endParaRPr>
          </a:p>
          <a:p>
            <a:r>
              <a:rPr lang="de-DE" sz="2000" err="1"/>
              <a:t>Fiocruz</a:t>
            </a:r>
            <a:r>
              <a:rPr lang="de-DE" sz="2000"/>
              <a:t> Pernambuco, Brasil</a:t>
            </a:r>
            <a:endParaRPr lang="de-DE" sz="2000">
              <a:ea typeface="Calibri"/>
              <a:cs typeface="Calibri"/>
            </a:endParaRPr>
          </a:p>
          <a:p>
            <a:r>
              <a:rPr lang="de-DE" sz="2000"/>
              <a:t>TGHN </a:t>
            </a:r>
            <a:r>
              <a:rPr lang="de-DE" sz="2000" err="1"/>
              <a:t>Latino</a:t>
            </a:r>
            <a:r>
              <a:rPr lang="de-DE" sz="2000"/>
              <a:t> </a:t>
            </a:r>
            <a:r>
              <a:rPr lang="de-DE" sz="2000" err="1"/>
              <a:t>América</a:t>
            </a:r>
            <a:r>
              <a:rPr lang="de-DE" sz="2000"/>
              <a:t> e </a:t>
            </a:r>
            <a:r>
              <a:rPr lang="de-DE" sz="2000" err="1"/>
              <a:t>Caribe</a:t>
            </a:r>
            <a:endParaRPr lang="de-DE" sz="200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91633" y="696424"/>
            <a:ext cx="10298965" cy="632224"/>
          </a:xfrm>
          <a:prstGeom prst="rect">
            <a:avLst/>
          </a:prstGeom>
        </p:spPr>
        <p:txBody>
          <a:bodyPr vert="horz" wrap="square" lIns="0" tIns="16510" rIns="0" bIns="0" rtlCol="0" anchor="t">
            <a:spAutoFit/>
          </a:bodyPr>
          <a:lstStyle/>
          <a:p>
            <a:pPr marL="1562100">
              <a:spcBef>
                <a:spcPts val="130"/>
              </a:spcBef>
            </a:pPr>
            <a:r>
              <a:rPr lang="pt-BR" sz="4000" b="1" spc="-10" dirty="0" err="1">
                <a:solidFill>
                  <a:srgbClr val="E36C09"/>
                </a:solidFill>
                <a:latin typeface="Calibri"/>
                <a:ea typeface="Calibri"/>
                <a:cs typeface="Calibri"/>
              </a:rPr>
              <a:t>Planificación</a:t>
            </a:r>
            <a:r>
              <a:rPr lang="pt-BR" sz="4000" b="1" spc="-10" dirty="0">
                <a:solidFill>
                  <a:srgbClr val="E36C09"/>
                </a:solidFill>
                <a:latin typeface="Calibri"/>
                <a:ea typeface="Calibri"/>
                <a:cs typeface="Calibri"/>
              </a:rPr>
              <a:t> de </a:t>
            </a:r>
            <a:r>
              <a:rPr lang="pt-BR" sz="4000" b="1" spc="-10" dirty="0" err="1">
                <a:solidFill>
                  <a:srgbClr val="E36C09"/>
                </a:solidFill>
                <a:latin typeface="Calibri"/>
                <a:ea typeface="Calibri"/>
                <a:cs typeface="Calibri"/>
              </a:rPr>
              <a:t>la</a:t>
            </a:r>
            <a:r>
              <a:rPr lang="pt-BR" sz="4000" b="1" spc="-10" dirty="0">
                <a:solidFill>
                  <a:srgbClr val="E36C0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pt-BR" sz="4000" b="1" spc="-10" dirty="0" err="1">
                <a:solidFill>
                  <a:srgbClr val="E36C09"/>
                </a:solidFill>
                <a:latin typeface="Calibri"/>
                <a:ea typeface="Calibri"/>
                <a:cs typeface="Calibri"/>
              </a:rPr>
              <a:t>recolecta</a:t>
            </a:r>
            <a:r>
              <a:rPr lang="pt-BR" sz="4000" b="1" spc="-10" dirty="0">
                <a:solidFill>
                  <a:srgbClr val="E36C09"/>
                </a:solidFill>
                <a:latin typeface="Calibri"/>
                <a:ea typeface="Calibri"/>
                <a:cs typeface="Calibri"/>
              </a:rPr>
              <a:t> de </a:t>
            </a:r>
            <a:r>
              <a:rPr lang="pt-BR" sz="4000" b="1" spc="-10" dirty="0" err="1">
                <a:solidFill>
                  <a:srgbClr val="E36C09"/>
                </a:solidFill>
                <a:latin typeface="Calibri"/>
                <a:ea typeface="Calibri"/>
                <a:cs typeface="Calibri"/>
              </a:rPr>
              <a:t>datos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2171" y="2510184"/>
            <a:ext cx="6926353" cy="1223412"/>
          </a:xfrm>
          <a:prstGeom prst="rect">
            <a:avLst/>
          </a:prstGeom>
          <a:ln>
            <a:solidFill>
              <a:srgbClr val="4472C4"/>
            </a:solidFill>
          </a:ln>
        </p:spPr>
        <p:txBody>
          <a:bodyPr vert="horz" wrap="square" lIns="0" tIns="122555" rIns="0" bIns="0" rtlCol="0" anchor="t">
            <a:spAutoFit/>
          </a:bodyPr>
          <a:lstStyle/>
          <a:p>
            <a:pPr marL="73660" indent="-69850">
              <a:spcBef>
                <a:spcPts val="869"/>
              </a:spcBef>
              <a:buSzPct val="92857"/>
              <a:buFont typeface="Arial MT"/>
              <a:buChar char="•"/>
              <a:tabLst>
                <a:tab pos="73660" algn="l"/>
              </a:tabLst>
            </a:pPr>
            <a:r>
              <a:rPr sz="2000" dirty="0">
                <a:latin typeface="Lucida Sans Unicode"/>
                <a:cs typeface="Lucida Sans Unicode"/>
              </a:rPr>
              <a:t>En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general,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dirty="0" err="1">
                <a:latin typeface="Lucida Sans Unicode"/>
                <a:cs typeface="Lucida Sans Unicode"/>
              </a:rPr>
              <a:t>son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más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10" dirty="0" err="1">
                <a:latin typeface="Lucida Sans Unicode"/>
                <a:cs typeface="Lucida Sans Unicode"/>
              </a:rPr>
              <a:t>coherentes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y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lang="pt-BR" sz="2000" spc="-10" dirty="0">
                <a:latin typeface="Lucida Sans Unicode"/>
                <a:cs typeface="Lucida Sans Unicode"/>
              </a:rPr>
              <a:t>consistentes</a:t>
            </a:r>
            <a:endParaRPr lang="pt-BR" sz="2000" dirty="0">
              <a:latin typeface="Lucida Sans Unicode"/>
              <a:cs typeface="Lucida Sans Unicode"/>
            </a:endParaRPr>
          </a:p>
          <a:p>
            <a:pPr marL="73660" indent="-69850">
              <a:spcBef>
                <a:spcPts val="869"/>
              </a:spcBef>
              <a:buSzPct val="92857"/>
              <a:buFont typeface="Arial MT"/>
              <a:buChar char="•"/>
              <a:tabLst>
                <a:tab pos="73660" algn="l"/>
              </a:tabLst>
            </a:pPr>
            <a:r>
              <a:rPr lang="pt-BR" sz="2000" spc="-20" dirty="0" err="1">
                <a:latin typeface="Lucida Sans Unicode"/>
                <a:cs typeface="Lucida Sans Unicode"/>
              </a:rPr>
              <a:t>Compatibilidad</a:t>
            </a:r>
            <a:r>
              <a:rPr lang="pt-BR" sz="2000" spc="-35" dirty="0">
                <a:latin typeface="Lucida Sans Unicode"/>
                <a:cs typeface="Lucida Sans Unicode"/>
              </a:rPr>
              <a:t> </a:t>
            </a:r>
            <a:r>
              <a:rPr lang="pt-BR" sz="2000" dirty="0" err="1">
                <a:latin typeface="Lucida Sans Unicode"/>
                <a:cs typeface="Lucida Sans Unicode"/>
              </a:rPr>
              <a:t>con</a:t>
            </a:r>
            <a:r>
              <a:rPr lang="pt-BR" sz="2000" spc="-50" dirty="0">
                <a:latin typeface="Lucida Sans Unicode"/>
                <a:cs typeface="Lucida Sans Unicode"/>
              </a:rPr>
              <a:t> </a:t>
            </a:r>
            <a:r>
              <a:rPr lang="pt-BR" sz="2000" spc="-10" dirty="0">
                <a:latin typeface="Lucida Sans Unicode"/>
                <a:cs typeface="Lucida Sans Unicode"/>
              </a:rPr>
              <a:t>programas</a:t>
            </a:r>
            <a:r>
              <a:rPr lang="pt-BR" sz="2000" spc="-5" dirty="0">
                <a:latin typeface="Lucida Sans Unicode"/>
                <a:cs typeface="Lucida Sans Unicode"/>
              </a:rPr>
              <a:t> </a:t>
            </a:r>
            <a:r>
              <a:rPr lang="pt-BR" sz="2000" dirty="0">
                <a:latin typeface="Lucida Sans Unicode"/>
                <a:cs typeface="Lucida Sans Unicode"/>
              </a:rPr>
              <a:t>de</a:t>
            </a:r>
            <a:r>
              <a:rPr lang="pt-BR" sz="2000" spc="-75" dirty="0">
                <a:latin typeface="Lucida Sans Unicode"/>
                <a:cs typeface="Lucida Sans Unicode"/>
              </a:rPr>
              <a:t> </a:t>
            </a:r>
            <a:r>
              <a:rPr lang="pt-BR" sz="2000" spc="-10" dirty="0" err="1">
                <a:latin typeface="Lucida Sans Unicode"/>
                <a:cs typeface="Lucida Sans Unicode"/>
              </a:rPr>
              <a:t>análisis</a:t>
            </a:r>
            <a:r>
              <a:rPr lang="pt-BR" sz="2000" spc="-40" dirty="0">
                <a:latin typeface="Lucida Sans Unicode"/>
                <a:cs typeface="Lucida Sans Unicode"/>
              </a:rPr>
              <a:t> </a:t>
            </a:r>
            <a:r>
              <a:rPr lang="pt-BR" sz="2000" spc="-25" dirty="0">
                <a:latin typeface="Lucida Sans Unicode"/>
                <a:cs typeface="Lucida Sans Unicode"/>
              </a:rPr>
              <a:t>de </a:t>
            </a:r>
            <a:r>
              <a:rPr lang="pt-BR" sz="2000" spc="-10" dirty="0" err="1">
                <a:latin typeface="Lucida Sans Unicode"/>
                <a:cs typeface="Lucida Sans Unicode"/>
              </a:rPr>
              <a:t>datos</a:t>
            </a:r>
            <a:endParaRPr lang="pt-BR" sz="2000" dirty="0">
              <a:latin typeface="Lucida Sans Unicode"/>
              <a:cs typeface="Lucida Sans Unicode"/>
            </a:endParaRPr>
          </a:p>
          <a:p>
            <a:pPr marL="12700" marR="543560" indent="-8890">
              <a:lnSpc>
                <a:spcPts val="1650"/>
              </a:lnSpc>
              <a:spcBef>
                <a:spcPts val="980"/>
              </a:spcBef>
              <a:buSzPct val="92857"/>
              <a:buFont typeface="Arial MT"/>
              <a:buChar char="•"/>
              <a:tabLst>
                <a:tab pos="73660" algn="l"/>
              </a:tabLst>
            </a:pPr>
            <a:r>
              <a:rPr sz="2000" spc="-10" dirty="0" err="1">
                <a:latin typeface="Lucida Sans Unicode"/>
                <a:cs typeface="Lucida Sans Unicode"/>
              </a:rPr>
              <a:t>Pueden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-10" dirty="0" err="1">
                <a:latin typeface="Lucida Sans Unicode"/>
                <a:cs typeface="Lucida Sans Unicode"/>
              </a:rPr>
              <a:t>permitir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la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10" dirty="0" err="1">
                <a:latin typeface="Lucida Sans Unicode"/>
                <a:cs typeface="Lucida Sans Unicode"/>
              </a:rPr>
              <a:t>integración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con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10" dirty="0" err="1">
                <a:latin typeface="Lucida Sans Unicode"/>
                <a:cs typeface="Lucida Sans Unicode"/>
              </a:rPr>
              <a:t>otros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10" dirty="0" err="1">
                <a:latin typeface="Lucida Sans Unicode"/>
                <a:cs typeface="Lucida Sans Unicode"/>
              </a:rPr>
              <a:t>sistemas</a:t>
            </a:r>
            <a:endParaRPr sz="2000" dirty="0" err="1">
              <a:latin typeface="Lucida Sans Unicode"/>
              <a:cs typeface="Lucida Sans Unicod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6250" y="1762125"/>
            <a:ext cx="2181225" cy="2171700"/>
            <a:chOff x="476250" y="1762125"/>
            <a:chExt cx="2181225" cy="21717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0" y="1762125"/>
              <a:ext cx="2181225" cy="21717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1800225"/>
              <a:ext cx="2066925" cy="20574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121131" y="2848437"/>
            <a:ext cx="3086100" cy="1016945"/>
          </a:xfrm>
          <a:prstGeom prst="rect">
            <a:avLst/>
          </a:prstGeom>
        </p:spPr>
        <p:txBody>
          <a:bodyPr vert="horz" wrap="square" lIns="0" tIns="3175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3200" spc="-10" dirty="0" err="1">
                <a:latin typeface="Lucida Sans Unicode"/>
                <a:cs typeface="Lucida Sans Unicode"/>
              </a:rPr>
              <a:t>Datos</a:t>
            </a:r>
            <a:r>
              <a:rPr sz="3200" spc="-10" dirty="0">
                <a:latin typeface="Lucida Sans Unicode"/>
                <a:cs typeface="Lucida Sans Unicode"/>
              </a:rPr>
              <a:t> </a:t>
            </a:r>
            <a:r>
              <a:rPr sz="3200" spc="-10" dirty="0" err="1">
                <a:latin typeface="Lucida Sans Unicode"/>
                <a:cs typeface="Lucida Sans Unicode"/>
              </a:rPr>
              <a:t>estructurados</a:t>
            </a:r>
            <a:endParaRPr lang="pt-BR" sz="3200" dirty="0" err="1">
              <a:latin typeface="Lucida Sans Unicode"/>
              <a:cs typeface="Lucida Sans Unicod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95375" y="3990975"/>
            <a:ext cx="2181225" cy="2171700"/>
            <a:chOff x="1095375" y="3990975"/>
            <a:chExt cx="2181225" cy="217170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5375" y="3990975"/>
              <a:ext cx="2181225" cy="21717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2525" y="4029075"/>
              <a:ext cx="2066925" cy="20574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772522" y="4082022"/>
            <a:ext cx="3091815" cy="98873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lnSpc>
                <a:spcPts val="3829"/>
              </a:lnSpc>
              <a:spcBef>
                <a:spcPts val="80"/>
              </a:spcBef>
            </a:pPr>
            <a:r>
              <a:rPr sz="3200" dirty="0">
                <a:latin typeface="Lucida Sans Unicode"/>
                <a:cs typeface="Lucida Sans Unicode"/>
              </a:rPr>
              <a:t>Datos</a:t>
            </a:r>
            <a:r>
              <a:rPr sz="3200" spc="-80" dirty="0">
                <a:latin typeface="Lucida Sans Unicode"/>
                <a:cs typeface="Lucida Sans Unicode"/>
              </a:rPr>
              <a:t> </a:t>
            </a:r>
            <a:r>
              <a:rPr sz="3200" spc="-25" dirty="0">
                <a:latin typeface="Lucida Sans Unicode"/>
                <a:cs typeface="Lucida Sans Unicode"/>
              </a:rPr>
              <a:t>no </a:t>
            </a:r>
            <a:r>
              <a:rPr sz="3200" spc="-10" dirty="0" err="1">
                <a:latin typeface="Lucida Sans Unicode"/>
                <a:cs typeface="Lucida Sans Unicode"/>
              </a:rPr>
              <a:t>estructurados</a:t>
            </a:r>
            <a:endParaRPr sz="3200" spc="-10" dirty="0" err="1">
              <a:solidFill>
                <a:srgbClr val="000000"/>
              </a:solidFill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51925" y="5308581"/>
            <a:ext cx="6925680" cy="856004"/>
          </a:xfrm>
          <a:prstGeom prst="rect">
            <a:avLst/>
          </a:prstGeom>
          <a:ln>
            <a:solidFill>
              <a:srgbClr val="4472C4"/>
            </a:solidFill>
          </a:ln>
        </p:spPr>
        <p:txBody>
          <a:bodyPr vert="horz" wrap="square" lIns="0" tIns="123825" rIns="0" bIns="0" rtlCol="0" anchor="t">
            <a:spAutoFit/>
          </a:bodyPr>
          <a:lstStyle/>
          <a:p>
            <a:pPr marL="73660" indent="-69850">
              <a:lnSpc>
                <a:spcPct val="100000"/>
              </a:lnSpc>
              <a:spcBef>
                <a:spcPts val="975"/>
              </a:spcBef>
              <a:buSzPct val="92857"/>
              <a:buFont typeface="Arial MT"/>
              <a:buChar char="•"/>
              <a:tabLst>
                <a:tab pos="73660" algn="l"/>
              </a:tabLst>
            </a:pPr>
            <a:r>
              <a:rPr sz="2000" spc="-10" dirty="0" err="1">
                <a:latin typeface="Lucida Sans Unicode"/>
                <a:cs typeface="Lucida Sans Unicode"/>
              </a:rPr>
              <a:t>Difíciles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de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-10" dirty="0" err="1">
                <a:latin typeface="Lucida Sans Unicode"/>
                <a:cs typeface="Lucida Sans Unicode"/>
              </a:rPr>
              <a:t>analizar</a:t>
            </a:r>
            <a:endParaRPr sz="2000" dirty="0" err="1">
              <a:latin typeface="Lucida Sans Unicode"/>
              <a:cs typeface="Lucida Sans Unicode"/>
            </a:endParaRPr>
          </a:p>
          <a:p>
            <a:pPr marL="73660" indent="-69850">
              <a:lnSpc>
                <a:spcPct val="100000"/>
              </a:lnSpc>
              <a:spcBef>
                <a:spcPts val="875"/>
              </a:spcBef>
              <a:buSzPct val="92857"/>
              <a:buFont typeface="Arial MT"/>
              <a:buChar char="•"/>
              <a:tabLst>
                <a:tab pos="73660" algn="l"/>
              </a:tabLst>
            </a:pPr>
            <a:r>
              <a:rPr sz="2000" dirty="0">
                <a:latin typeface="Lucida Sans Unicode"/>
                <a:cs typeface="Lucida Sans Unicode"/>
              </a:rPr>
              <a:t>No</a:t>
            </a:r>
            <a:r>
              <a:rPr sz="2000" spc="-8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son</a:t>
            </a:r>
            <a:r>
              <a:rPr sz="2000" spc="-95" dirty="0">
                <a:latin typeface="Lucida Sans Unicode"/>
                <a:cs typeface="Lucida Sans Unicode"/>
              </a:rPr>
              <a:t> </a:t>
            </a:r>
            <a:r>
              <a:rPr sz="2000" dirty="0" err="1">
                <a:latin typeface="Lucida Sans Unicode"/>
                <a:cs typeface="Lucida Sans Unicode"/>
              </a:rPr>
              <a:t>muy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dirty="0" err="1">
                <a:latin typeface="Lucida Sans Unicode"/>
                <a:cs typeface="Lucida Sans Unicode"/>
              </a:rPr>
              <a:t>útiles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al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final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del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10" dirty="0" err="1">
                <a:latin typeface="Lucida Sans Unicode"/>
                <a:cs typeface="Lucida Sans Unicode"/>
              </a:rPr>
              <a:t>estudio</a:t>
            </a: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94A1B50-D5DD-7082-2467-BFCCA65D4244}"/>
              </a:ext>
            </a:extLst>
          </p:cNvPr>
          <p:cNvSpPr txBox="1"/>
          <p:nvPr/>
        </p:nvSpPr>
        <p:spPr>
          <a:xfrm>
            <a:off x="1407459" y="6035488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Lucida Sans Unicode"/>
                <a:cs typeface="Lucida Sans Unicode"/>
              </a:rPr>
              <a:t>Análisis difícil</a:t>
            </a:r>
            <a:r>
              <a:rPr lang="pt-BR" sz="2400">
                <a:latin typeface="Lucida Sans Unicode"/>
                <a:cs typeface="Lucida Sans Unicode"/>
              </a:rPr>
              <a:t>​</a:t>
            </a:r>
            <a:endParaRPr lang="pt-BR">
              <a:latin typeface="Lucida Sans Unicode"/>
              <a:cs typeface="Lucida Sans Unicode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0AAB8B3-02FB-7665-CF60-25D36C01786D}"/>
              </a:ext>
            </a:extLst>
          </p:cNvPr>
          <p:cNvSpPr txBox="1"/>
          <p:nvPr/>
        </p:nvSpPr>
        <p:spPr>
          <a:xfrm>
            <a:off x="1295400" y="1485900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>
                <a:latin typeface="Lucida Sans Unicode"/>
              </a:rPr>
              <a:t>Análisis fácil</a:t>
            </a:r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38460" y="2309643"/>
            <a:ext cx="5699517" cy="2392130"/>
          </a:xfrm>
          <a:prstGeom prst="rect">
            <a:avLst/>
          </a:prstGeom>
        </p:spPr>
        <p:txBody>
          <a:bodyPr vert="horz" wrap="square" lIns="0" tIns="60325" rIns="0" bIns="0" rtlCol="0" anchor="t">
            <a:spAutoFit/>
          </a:bodyPr>
          <a:lstStyle/>
          <a:p>
            <a:pPr marL="240665" indent="-227965">
              <a:spcBef>
                <a:spcPts val="475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b="1" spc="-50" err="1">
                <a:latin typeface="Calibri Light"/>
                <a:ea typeface="Calibri Light"/>
                <a:cs typeface="Calibri"/>
              </a:rPr>
              <a:t>Fecha</a:t>
            </a:r>
            <a:r>
              <a:rPr sz="2400" b="1" spc="-80" dirty="0">
                <a:latin typeface="Calibri Light"/>
                <a:ea typeface="Calibri Light"/>
                <a:cs typeface="Calibri"/>
              </a:rPr>
              <a:t> </a:t>
            </a:r>
            <a:r>
              <a:rPr sz="2400" b="1" dirty="0">
                <a:latin typeface="Calibri Light"/>
                <a:ea typeface="Calibri Light"/>
                <a:cs typeface="Calibri"/>
              </a:rPr>
              <a:t>de</a:t>
            </a:r>
            <a:r>
              <a:rPr sz="2400" b="1" spc="-85" dirty="0">
                <a:latin typeface="Calibri Light"/>
                <a:ea typeface="Calibri Light"/>
                <a:cs typeface="Calibri"/>
              </a:rPr>
              <a:t> </a:t>
            </a:r>
            <a:r>
              <a:rPr sz="2400" b="1" dirty="0">
                <a:latin typeface="Calibri Light"/>
                <a:ea typeface="Calibri Light"/>
                <a:cs typeface="Calibri"/>
              </a:rPr>
              <a:t>Nacimiento</a:t>
            </a:r>
            <a:r>
              <a:rPr sz="2400" spc="-45" dirty="0">
                <a:latin typeface="Calibri Light"/>
                <a:ea typeface="Calibri Light"/>
                <a:cs typeface="Calibri"/>
              </a:rPr>
              <a:t> </a:t>
            </a:r>
            <a:r>
              <a:rPr lang="pt-BR" sz="2400" spc="-20" dirty="0">
                <a:latin typeface="Calibri Light"/>
                <a:ea typeface="Calibri Light"/>
                <a:cs typeface="Calibri"/>
              </a:rPr>
              <a:t>x </a:t>
            </a:r>
            <a:r>
              <a:rPr sz="2400" spc="-65" dirty="0">
                <a:latin typeface="Calibri Light"/>
                <a:ea typeface="Calibri Light"/>
                <a:cs typeface="Calibri"/>
              </a:rPr>
              <a:t> </a:t>
            </a:r>
            <a:r>
              <a:rPr sz="2400" spc="-20" err="1">
                <a:latin typeface="Calibri Light"/>
                <a:ea typeface="Calibri Light"/>
                <a:cs typeface="Calibri"/>
              </a:rPr>
              <a:t>Edad</a:t>
            </a:r>
            <a:endParaRPr sz="2400">
              <a:latin typeface="Calibri Light"/>
              <a:ea typeface="Calibri Light"/>
              <a:cs typeface="Calibri"/>
            </a:endParaRPr>
          </a:p>
          <a:p>
            <a:pPr marL="12700">
              <a:spcBef>
                <a:spcPts val="475"/>
              </a:spcBef>
              <a:tabLst>
                <a:tab pos="240665" algn="l"/>
              </a:tabLst>
            </a:pPr>
            <a:endParaRPr lang="pt-BR" sz="2400" spc="-20" dirty="0">
              <a:latin typeface="Calibri Light"/>
              <a:ea typeface="Calibri Light"/>
              <a:cs typeface="Calibri"/>
            </a:endParaRPr>
          </a:p>
          <a:p>
            <a:pPr marL="240665" indent="-227965">
              <a:spcBef>
                <a:spcPts val="380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b="1" dirty="0">
                <a:latin typeface="Calibri Light"/>
                <a:ea typeface="Calibri Light"/>
                <a:cs typeface="Calibri"/>
              </a:rPr>
              <a:t>Peso</a:t>
            </a:r>
            <a:r>
              <a:rPr lang="pt-BR" sz="2400" b="1" spc="-114" dirty="0">
                <a:latin typeface="Calibri Light"/>
                <a:ea typeface="Calibri Light"/>
                <a:cs typeface="Calibri"/>
              </a:rPr>
              <a:t> y</a:t>
            </a:r>
            <a:r>
              <a:rPr sz="2400" b="1" spc="-105" dirty="0">
                <a:latin typeface="Calibri Light"/>
                <a:ea typeface="Calibri Light"/>
                <a:cs typeface="Calibri"/>
              </a:rPr>
              <a:t> </a:t>
            </a:r>
            <a:r>
              <a:rPr sz="2400" b="1" spc="-10" dirty="0" err="1">
                <a:latin typeface="Calibri Light"/>
                <a:ea typeface="Calibri Light"/>
                <a:cs typeface="Calibri"/>
              </a:rPr>
              <a:t>Estatura</a:t>
            </a:r>
            <a:r>
              <a:rPr lang="pt-BR" sz="2400" spc="270" dirty="0">
                <a:latin typeface="Calibri Light"/>
                <a:ea typeface="Calibri Light"/>
                <a:cs typeface="Calibri"/>
              </a:rPr>
              <a:t> x</a:t>
            </a:r>
            <a:r>
              <a:rPr sz="2400" spc="-95" dirty="0">
                <a:latin typeface="Calibri Light"/>
                <a:ea typeface="Calibri Light"/>
                <a:cs typeface="Calibri"/>
              </a:rPr>
              <a:t> </a:t>
            </a:r>
            <a:r>
              <a:rPr sz="2400" spc="-25" dirty="0">
                <a:latin typeface="Calibri Light"/>
                <a:ea typeface="Calibri Light"/>
                <a:cs typeface="Calibri"/>
              </a:rPr>
              <a:t>IMC</a:t>
            </a:r>
            <a:endParaRPr sz="2400">
              <a:latin typeface="Calibri Light"/>
              <a:ea typeface="Calibri Light"/>
              <a:cs typeface="Calibri"/>
            </a:endParaRPr>
          </a:p>
          <a:p>
            <a:pPr marL="12700">
              <a:spcBef>
                <a:spcPts val="380"/>
              </a:spcBef>
              <a:tabLst>
                <a:tab pos="240665" algn="l"/>
              </a:tabLst>
            </a:pPr>
            <a:endParaRPr lang="pt-BR" sz="2400" spc="-25" dirty="0">
              <a:latin typeface="Calibri Light"/>
              <a:ea typeface="Calibri Light"/>
              <a:cs typeface="Calibri"/>
            </a:endParaRPr>
          </a:p>
          <a:p>
            <a:pPr marL="240665" marR="311785" indent="-228600">
              <a:lnSpc>
                <a:spcPts val="2330"/>
              </a:lnSpc>
              <a:spcBef>
                <a:spcPts val="665"/>
              </a:spcBef>
              <a:buChar char="•"/>
              <a:tabLst>
                <a:tab pos="240665" algn="l"/>
              </a:tabLst>
            </a:pPr>
            <a:r>
              <a:rPr sz="2400" b="1" dirty="0" err="1">
                <a:latin typeface="Calibri Light"/>
                <a:ea typeface="Calibri Light"/>
                <a:cs typeface="Arial MT"/>
              </a:rPr>
              <a:t>Fracción</a:t>
            </a:r>
            <a:r>
              <a:rPr sz="2400" b="1" spc="-110" dirty="0">
                <a:latin typeface="Calibri Light"/>
                <a:ea typeface="Calibri Light"/>
                <a:cs typeface="Arial MT"/>
              </a:rPr>
              <a:t> </a:t>
            </a:r>
            <a:r>
              <a:rPr sz="2400" b="1" dirty="0">
                <a:latin typeface="Calibri Light"/>
                <a:ea typeface="Calibri Light"/>
                <a:cs typeface="Arial MT"/>
              </a:rPr>
              <a:t>de</a:t>
            </a:r>
            <a:r>
              <a:rPr sz="2400" b="1" spc="-100" dirty="0">
                <a:latin typeface="Calibri Light"/>
                <a:ea typeface="Calibri Light"/>
                <a:cs typeface="Arial MT"/>
              </a:rPr>
              <a:t> </a:t>
            </a:r>
            <a:r>
              <a:rPr sz="2400" b="1" dirty="0" err="1">
                <a:latin typeface="Calibri Light"/>
                <a:ea typeface="Calibri Light"/>
                <a:cs typeface="Arial MT"/>
              </a:rPr>
              <a:t>eyección</a:t>
            </a:r>
            <a:r>
              <a:rPr sz="2400" spc="-114" dirty="0">
                <a:latin typeface="Calibri Light"/>
                <a:ea typeface="Calibri Light"/>
                <a:cs typeface="Arial MT"/>
              </a:rPr>
              <a:t> </a:t>
            </a:r>
            <a:r>
              <a:rPr lang="pt-BR" sz="2400" spc="-50" dirty="0">
                <a:latin typeface="Calibri Light"/>
                <a:ea typeface="Calibri Light"/>
                <a:cs typeface="Arial MT"/>
              </a:rPr>
              <a:t>x </a:t>
            </a:r>
            <a:r>
              <a:rPr lang="pt-BR" sz="2400" spc="-50" dirty="0" err="1">
                <a:latin typeface="Calibri Light"/>
                <a:ea typeface="Calibri Light"/>
                <a:cs typeface="Arial MT"/>
              </a:rPr>
              <a:t>disfunción</a:t>
            </a:r>
            <a:r>
              <a:rPr lang="pt-BR" sz="2400" spc="-50" dirty="0">
                <a:latin typeface="Calibri Light"/>
                <a:ea typeface="Calibri Light"/>
                <a:cs typeface="Arial MT"/>
              </a:rPr>
              <a:t> ventricular</a:t>
            </a:r>
            <a:endParaRPr lang="pt-BR" sz="2400" spc="-10" dirty="0">
              <a:latin typeface="Calibri Light"/>
              <a:ea typeface="Calibri Light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9215" y="1944611"/>
            <a:ext cx="4102403" cy="27545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27725" y="6251892"/>
            <a:ext cx="38735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>
                <a:solidFill>
                  <a:srgbClr val="868686"/>
                </a:solidFill>
                <a:latin typeface="Calibri"/>
                <a:cs typeface="Calibri"/>
              </a:rPr>
              <a:t>Clase</a:t>
            </a:r>
            <a:r>
              <a:rPr sz="950" spc="95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950" spc="-50">
                <a:solidFill>
                  <a:srgbClr val="868686"/>
                </a:solidFill>
                <a:latin typeface="Calibri"/>
                <a:cs typeface="Calibri"/>
              </a:rPr>
              <a:t>1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6026EA1-D987-6465-5CD1-43158E2A2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738" y="827979"/>
            <a:ext cx="8589856" cy="87884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5796" y="1172430"/>
            <a:ext cx="9587451" cy="437299"/>
          </a:xfrm>
          <a:prstGeom prst="rect">
            <a:avLst/>
          </a:prstGeom>
        </p:spPr>
        <p:txBody>
          <a:bodyPr vert="horz" wrap="square" lIns="0" tIns="6350" rIns="0" bIns="0" rtlCol="0" anchor="t">
            <a:spAutoFit/>
          </a:bodyPr>
          <a:lstStyle/>
          <a:p>
            <a:pPr algn="l"/>
            <a:r>
              <a:rPr lang="en-US" sz="2800" b="1" spc="45" dirty="0" err="1">
                <a:latin typeface="Calibri"/>
                <a:cs typeface="Calibri"/>
              </a:rPr>
              <a:t>Planificación</a:t>
            </a:r>
            <a:r>
              <a:rPr lang="pt-BR" b="1" spc="45" dirty="0">
                <a:latin typeface="Calibri"/>
                <a:cs typeface="Calibri"/>
              </a:rPr>
              <a:t> </a:t>
            </a:r>
            <a:r>
              <a:rPr b="1" dirty="0">
                <a:latin typeface="Calibri"/>
                <a:cs typeface="Calibri"/>
              </a:rPr>
              <a:t>para</a:t>
            </a:r>
            <a:r>
              <a:rPr b="1" spc="70" dirty="0">
                <a:latin typeface="Calibri"/>
                <a:cs typeface="Calibri"/>
              </a:rPr>
              <a:t> </a:t>
            </a:r>
            <a:r>
              <a:rPr b="1" dirty="0" err="1">
                <a:latin typeface="Calibri"/>
                <a:cs typeface="Calibri"/>
              </a:rPr>
              <a:t>garantizar</a:t>
            </a:r>
            <a:r>
              <a:rPr b="1" spc="60" dirty="0">
                <a:latin typeface="Calibri"/>
                <a:cs typeface="Calibri"/>
              </a:rPr>
              <a:t> </a:t>
            </a:r>
            <a:r>
              <a:rPr b="1" dirty="0" err="1">
                <a:latin typeface="Calibri"/>
                <a:cs typeface="Calibri"/>
              </a:rPr>
              <a:t>la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dirty="0" err="1">
                <a:latin typeface="Calibri"/>
                <a:cs typeface="Calibri"/>
              </a:rPr>
              <a:t>calidad</a:t>
            </a:r>
            <a:r>
              <a:rPr b="1" spc="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dirty="0" err="1">
                <a:latin typeface="Calibri"/>
                <a:cs typeface="Calibri"/>
              </a:rPr>
              <a:t>la</a:t>
            </a:r>
            <a:r>
              <a:rPr b="1" spc="35" dirty="0">
                <a:latin typeface="Calibri"/>
                <a:cs typeface="Calibri"/>
              </a:rPr>
              <a:t> </a:t>
            </a:r>
            <a:r>
              <a:rPr b="1" dirty="0" err="1">
                <a:latin typeface="Calibri"/>
                <a:cs typeface="Calibri"/>
              </a:rPr>
              <a:t>recolección</a:t>
            </a:r>
            <a:r>
              <a:rPr b="1" spc="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spc="-10" dirty="0" err="1">
                <a:latin typeface="Calibri"/>
                <a:cs typeface="Calibri"/>
              </a:rPr>
              <a:t>datos</a:t>
            </a:r>
            <a:r>
              <a:rPr b="1" spc="-10" dirty="0">
                <a:latin typeface="Calibri"/>
                <a:cs typeface="Calibri"/>
              </a:rPr>
              <a:t> </a:t>
            </a:r>
            <a:endParaRPr lang="pt-BR" b="1" spc="-10">
              <a:latin typeface="Calibri"/>
              <a:ea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73240" y="6359207"/>
            <a:ext cx="4762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8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>
                <a:solidFill>
                  <a:srgbClr val="878787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2450" y="1714499"/>
            <a:ext cx="781050" cy="847725"/>
          </a:xfrm>
          <a:custGeom>
            <a:avLst/>
            <a:gdLst/>
            <a:ahLst/>
            <a:cxnLst/>
            <a:rect l="l" t="t" r="r" b="b"/>
            <a:pathLst>
              <a:path w="781050" h="847725">
                <a:moveTo>
                  <a:pt x="780542" y="547624"/>
                </a:moveTo>
                <a:lnTo>
                  <a:pt x="776605" y="498983"/>
                </a:lnTo>
                <a:lnTo>
                  <a:pt x="765302" y="452882"/>
                </a:lnTo>
                <a:lnTo>
                  <a:pt x="747014" y="409829"/>
                </a:lnTo>
                <a:lnTo>
                  <a:pt x="722630" y="370459"/>
                </a:lnTo>
                <a:lnTo>
                  <a:pt x="692721" y="335534"/>
                </a:lnTo>
                <a:lnTo>
                  <a:pt x="657796" y="305562"/>
                </a:lnTo>
                <a:lnTo>
                  <a:pt x="618515" y="281178"/>
                </a:lnTo>
                <a:lnTo>
                  <a:pt x="597674" y="272326"/>
                </a:lnTo>
                <a:lnTo>
                  <a:pt x="595642" y="247396"/>
                </a:lnTo>
                <a:lnTo>
                  <a:pt x="584276" y="201930"/>
                </a:lnTo>
                <a:lnTo>
                  <a:pt x="566102" y="159639"/>
                </a:lnTo>
                <a:lnTo>
                  <a:pt x="541718" y="120904"/>
                </a:lnTo>
                <a:lnTo>
                  <a:pt x="511746" y="86487"/>
                </a:lnTo>
                <a:lnTo>
                  <a:pt x="476821" y="57023"/>
                </a:lnTo>
                <a:lnTo>
                  <a:pt x="437540" y="33020"/>
                </a:lnTo>
                <a:lnTo>
                  <a:pt x="394525" y="15113"/>
                </a:lnTo>
                <a:lnTo>
                  <a:pt x="348399" y="3810"/>
                </a:lnTo>
                <a:lnTo>
                  <a:pt x="299783" y="0"/>
                </a:lnTo>
                <a:lnTo>
                  <a:pt x="251167" y="3810"/>
                </a:lnTo>
                <a:lnTo>
                  <a:pt x="205041" y="15113"/>
                </a:lnTo>
                <a:lnTo>
                  <a:pt x="162026" y="33020"/>
                </a:lnTo>
                <a:lnTo>
                  <a:pt x="122745" y="57023"/>
                </a:lnTo>
                <a:lnTo>
                  <a:pt x="87820" y="86487"/>
                </a:lnTo>
                <a:lnTo>
                  <a:pt x="57848" y="120904"/>
                </a:lnTo>
                <a:lnTo>
                  <a:pt x="33464" y="159639"/>
                </a:lnTo>
                <a:lnTo>
                  <a:pt x="15290" y="201930"/>
                </a:lnTo>
                <a:lnTo>
                  <a:pt x="3924" y="247396"/>
                </a:lnTo>
                <a:lnTo>
                  <a:pt x="0" y="295275"/>
                </a:lnTo>
                <a:lnTo>
                  <a:pt x="3924" y="343154"/>
                </a:lnTo>
                <a:lnTo>
                  <a:pt x="15290" y="388620"/>
                </a:lnTo>
                <a:lnTo>
                  <a:pt x="28968" y="420471"/>
                </a:lnTo>
                <a:lnTo>
                  <a:pt x="15278" y="452882"/>
                </a:lnTo>
                <a:lnTo>
                  <a:pt x="3924" y="498983"/>
                </a:lnTo>
                <a:lnTo>
                  <a:pt x="0" y="547624"/>
                </a:lnTo>
                <a:lnTo>
                  <a:pt x="3924" y="596392"/>
                </a:lnTo>
                <a:lnTo>
                  <a:pt x="15278" y="642493"/>
                </a:lnTo>
                <a:lnTo>
                  <a:pt x="33464" y="685546"/>
                </a:lnTo>
                <a:lnTo>
                  <a:pt x="57848" y="724916"/>
                </a:lnTo>
                <a:lnTo>
                  <a:pt x="87820" y="759841"/>
                </a:lnTo>
                <a:lnTo>
                  <a:pt x="122770" y="789813"/>
                </a:lnTo>
                <a:lnTo>
                  <a:pt x="162064" y="814197"/>
                </a:lnTo>
                <a:lnTo>
                  <a:pt x="205092" y="832485"/>
                </a:lnTo>
                <a:lnTo>
                  <a:pt x="251256" y="843788"/>
                </a:lnTo>
                <a:lnTo>
                  <a:pt x="299910" y="847725"/>
                </a:lnTo>
                <a:lnTo>
                  <a:pt x="348564" y="843788"/>
                </a:lnTo>
                <a:lnTo>
                  <a:pt x="390359" y="833564"/>
                </a:lnTo>
                <a:lnTo>
                  <a:pt x="432142" y="843788"/>
                </a:lnTo>
                <a:lnTo>
                  <a:pt x="480758" y="847725"/>
                </a:lnTo>
                <a:lnTo>
                  <a:pt x="529374" y="843788"/>
                </a:lnTo>
                <a:lnTo>
                  <a:pt x="575500" y="832485"/>
                </a:lnTo>
                <a:lnTo>
                  <a:pt x="618515" y="814197"/>
                </a:lnTo>
                <a:lnTo>
                  <a:pt x="657796" y="789813"/>
                </a:lnTo>
                <a:lnTo>
                  <a:pt x="692721" y="759841"/>
                </a:lnTo>
                <a:lnTo>
                  <a:pt x="722630" y="724916"/>
                </a:lnTo>
                <a:lnTo>
                  <a:pt x="747014" y="685546"/>
                </a:lnTo>
                <a:lnTo>
                  <a:pt x="765302" y="642493"/>
                </a:lnTo>
                <a:lnTo>
                  <a:pt x="776605" y="596392"/>
                </a:lnTo>
                <a:lnTo>
                  <a:pt x="780542" y="547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536665" y="1840805"/>
            <a:ext cx="8084801" cy="4324350"/>
            <a:chOff x="1814576" y="1719326"/>
            <a:chExt cx="9077325" cy="4324350"/>
          </a:xfrm>
        </p:grpSpPr>
        <p:sp>
          <p:nvSpPr>
            <p:cNvPr id="6" name="object 6"/>
            <p:cNvSpPr/>
            <p:nvPr/>
          </p:nvSpPr>
          <p:spPr>
            <a:xfrm>
              <a:off x="1814576" y="1719326"/>
              <a:ext cx="923290" cy="4324350"/>
            </a:xfrm>
            <a:custGeom>
              <a:avLst/>
              <a:gdLst/>
              <a:ahLst/>
              <a:cxnLst/>
              <a:rect l="l" t="t" r="r" b="b"/>
              <a:pathLst>
                <a:path w="923289" h="4324350">
                  <a:moveTo>
                    <a:pt x="15112" y="0"/>
                  </a:moveTo>
                  <a:lnTo>
                    <a:pt x="49530" y="34289"/>
                  </a:lnTo>
                  <a:lnTo>
                    <a:pt x="83185" y="68961"/>
                  </a:lnTo>
                  <a:lnTo>
                    <a:pt x="116205" y="104012"/>
                  </a:lnTo>
                  <a:lnTo>
                    <a:pt x="148590" y="139573"/>
                  </a:lnTo>
                  <a:lnTo>
                    <a:pt x="180340" y="175387"/>
                  </a:lnTo>
                  <a:lnTo>
                    <a:pt x="211328" y="211709"/>
                  </a:lnTo>
                  <a:lnTo>
                    <a:pt x="241681" y="248285"/>
                  </a:lnTo>
                  <a:lnTo>
                    <a:pt x="271525" y="285241"/>
                  </a:lnTo>
                  <a:lnTo>
                    <a:pt x="300481" y="322579"/>
                  </a:lnTo>
                  <a:lnTo>
                    <a:pt x="328930" y="360299"/>
                  </a:lnTo>
                  <a:lnTo>
                    <a:pt x="356616" y="398272"/>
                  </a:lnTo>
                  <a:lnTo>
                    <a:pt x="383794" y="436625"/>
                  </a:lnTo>
                  <a:lnTo>
                    <a:pt x="410210" y="475234"/>
                  </a:lnTo>
                  <a:lnTo>
                    <a:pt x="435863" y="514223"/>
                  </a:lnTo>
                  <a:lnTo>
                    <a:pt x="461010" y="553465"/>
                  </a:lnTo>
                  <a:lnTo>
                    <a:pt x="485394" y="592963"/>
                  </a:lnTo>
                  <a:lnTo>
                    <a:pt x="509143" y="632840"/>
                  </a:lnTo>
                  <a:lnTo>
                    <a:pt x="532257" y="672973"/>
                  </a:lnTo>
                  <a:lnTo>
                    <a:pt x="554736" y="713359"/>
                  </a:lnTo>
                  <a:lnTo>
                    <a:pt x="576453" y="753999"/>
                  </a:lnTo>
                  <a:lnTo>
                    <a:pt x="597662" y="794893"/>
                  </a:lnTo>
                  <a:lnTo>
                    <a:pt x="618109" y="836040"/>
                  </a:lnTo>
                  <a:lnTo>
                    <a:pt x="637794" y="877443"/>
                  </a:lnTo>
                  <a:lnTo>
                    <a:pt x="656971" y="919099"/>
                  </a:lnTo>
                  <a:lnTo>
                    <a:pt x="675386" y="960882"/>
                  </a:lnTo>
                  <a:lnTo>
                    <a:pt x="693293" y="1003046"/>
                  </a:lnTo>
                  <a:lnTo>
                    <a:pt x="710438" y="1045210"/>
                  </a:lnTo>
                  <a:lnTo>
                    <a:pt x="726821" y="1087754"/>
                  </a:lnTo>
                  <a:lnTo>
                    <a:pt x="742696" y="1130427"/>
                  </a:lnTo>
                  <a:lnTo>
                    <a:pt x="757809" y="1173226"/>
                  </a:lnTo>
                  <a:lnTo>
                    <a:pt x="772287" y="1216278"/>
                  </a:lnTo>
                  <a:lnTo>
                    <a:pt x="786130" y="1259459"/>
                  </a:lnTo>
                  <a:lnTo>
                    <a:pt x="799338" y="1302893"/>
                  </a:lnTo>
                  <a:lnTo>
                    <a:pt x="811784" y="1346327"/>
                  </a:lnTo>
                  <a:lnTo>
                    <a:pt x="823594" y="1390014"/>
                  </a:lnTo>
                  <a:lnTo>
                    <a:pt x="834771" y="1433829"/>
                  </a:lnTo>
                  <a:lnTo>
                    <a:pt x="845312" y="1477772"/>
                  </a:lnTo>
                  <a:lnTo>
                    <a:pt x="855091" y="1521714"/>
                  </a:lnTo>
                  <a:lnTo>
                    <a:pt x="864362" y="1565910"/>
                  </a:lnTo>
                  <a:lnTo>
                    <a:pt x="872871" y="1610233"/>
                  </a:lnTo>
                  <a:lnTo>
                    <a:pt x="880744" y="1654556"/>
                  </a:lnTo>
                  <a:lnTo>
                    <a:pt x="887857" y="1699006"/>
                  </a:lnTo>
                  <a:lnTo>
                    <a:pt x="894461" y="1743456"/>
                  </a:lnTo>
                  <a:lnTo>
                    <a:pt x="900303" y="1788160"/>
                  </a:lnTo>
                  <a:lnTo>
                    <a:pt x="905510" y="1832737"/>
                  </a:lnTo>
                  <a:lnTo>
                    <a:pt x="910082" y="1877568"/>
                  </a:lnTo>
                  <a:lnTo>
                    <a:pt x="913892" y="1922272"/>
                  </a:lnTo>
                  <a:lnTo>
                    <a:pt x="917067" y="1967103"/>
                  </a:lnTo>
                  <a:lnTo>
                    <a:pt x="919734" y="2011934"/>
                  </a:lnTo>
                  <a:lnTo>
                    <a:pt x="921512" y="2056892"/>
                  </a:lnTo>
                  <a:lnTo>
                    <a:pt x="922782" y="2101723"/>
                  </a:lnTo>
                  <a:lnTo>
                    <a:pt x="923290" y="2146681"/>
                  </a:lnTo>
                  <a:lnTo>
                    <a:pt x="923290" y="2191639"/>
                  </a:lnTo>
                  <a:lnTo>
                    <a:pt x="922401" y="2236470"/>
                  </a:lnTo>
                  <a:lnTo>
                    <a:pt x="921004" y="2281428"/>
                  </a:lnTo>
                  <a:lnTo>
                    <a:pt x="918972" y="2326259"/>
                  </a:lnTo>
                  <a:lnTo>
                    <a:pt x="916178" y="2371217"/>
                  </a:lnTo>
                  <a:lnTo>
                    <a:pt x="912749" y="2415921"/>
                  </a:lnTo>
                  <a:lnTo>
                    <a:pt x="908685" y="2460752"/>
                  </a:lnTo>
                  <a:lnTo>
                    <a:pt x="903859" y="2505456"/>
                  </a:lnTo>
                  <a:lnTo>
                    <a:pt x="898525" y="2550160"/>
                  </a:lnTo>
                  <a:lnTo>
                    <a:pt x="892429" y="2594737"/>
                  </a:lnTo>
                  <a:lnTo>
                    <a:pt x="885698" y="2639187"/>
                  </a:lnTo>
                  <a:lnTo>
                    <a:pt x="878205" y="2683637"/>
                  </a:lnTo>
                  <a:lnTo>
                    <a:pt x="870204" y="2727960"/>
                  </a:lnTo>
                  <a:lnTo>
                    <a:pt x="861441" y="2772283"/>
                  </a:lnTo>
                  <a:lnTo>
                    <a:pt x="852043" y="2816352"/>
                  </a:lnTo>
                  <a:lnTo>
                    <a:pt x="842010" y="2860421"/>
                  </a:lnTo>
                  <a:lnTo>
                    <a:pt x="831215" y="2904363"/>
                  </a:lnTo>
                  <a:lnTo>
                    <a:pt x="819785" y="2948051"/>
                  </a:lnTo>
                  <a:lnTo>
                    <a:pt x="807719" y="2991739"/>
                  </a:lnTo>
                  <a:lnTo>
                    <a:pt x="795019" y="3035173"/>
                  </a:lnTo>
                  <a:lnTo>
                    <a:pt x="781685" y="3078480"/>
                  </a:lnTo>
                  <a:lnTo>
                    <a:pt x="767588" y="3121660"/>
                  </a:lnTo>
                  <a:lnTo>
                    <a:pt x="752856" y="3164713"/>
                  </a:lnTo>
                  <a:lnTo>
                    <a:pt x="737488" y="3207512"/>
                  </a:lnTo>
                  <a:lnTo>
                    <a:pt x="721487" y="3250184"/>
                  </a:lnTo>
                  <a:lnTo>
                    <a:pt x="704723" y="3292602"/>
                  </a:lnTo>
                  <a:lnTo>
                    <a:pt x="687324" y="3334893"/>
                  </a:lnTo>
                  <a:lnTo>
                    <a:pt x="669290" y="3376929"/>
                  </a:lnTo>
                  <a:lnTo>
                    <a:pt x="650621" y="3418713"/>
                  </a:lnTo>
                  <a:lnTo>
                    <a:pt x="631317" y="3460242"/>
                  </a:lnTo>
                  <a:lnTo>
                    <a:pt x="611251" y="3501644"/>
                  </a:lnTo>
                  <a:lnTo>
                    <a:pt x="590550" y="3542792"/>
                  </a:lnTo>
                  <a:lnTo>
                    <a:pt x="569213" y="3583559"/>
                  </a:lnTo>
                  <a:lnTo>
                    <a:pt x="547116" y="3624199"/>
                  </a:lnTo>
                  <a:lnTo>
                    <a:pt x="524382" y="3664585"/>
                  </a:lnTo>
                  <a:lnTo>
                    <a:pt x="501015" y="3704590"/>
                  </a:lnTo>
                  <a:lnTo>
                    <a:pt x="477012" y="3744468"/>
                  </a:lnTo>
                  <a:lnTo>
                    <a:pt x="452374" y="3783965"/>
                  </a:lnTo>
                  <a:lnTo>
                    <a:pt x="426974" y="3823080"/>
                  </a:lnTo>
                  <a:lnTo>
                    <a:pt x="400938" y="3862070"/>
                  </a:lnTo>
                  <a:lnTo>
                    <a:pt x="374269" y="3900639"/>
                  </a:lnTo>
                  <a:lnTo>
                    <a:pt x="346963" y="3938917"/>
                  </a:lnTo>
                  <a:lnTo>
                    <a:pt x="318897" y="3976852"/>
                  </a:lnTo>
                  <a:lnTo>
                    <a:pt x="290194" y="4014470"/>
                  </a:lnTo>
                  <a:lnTo>
                    <a:pt x="260857" y="4051731"/>
                  </a:lnTo>
                  <a:lnTo>
                    <a:pt x="230886" y="4088650"/>
                  </a:lnTo>
                  <a:lnTo>
                    <a:pt x="200151" y="4125214"/>
                  </a:lnTo>
                  <a:lnTo>
                    <a:pt x="168910" y="4161396"/>
                  </a:lnTo>
                  <a:lnTo>
                    <a:pt x="136779" y="4197210"/>
                  </a:lnTo>
                  <a:lnTo>
                    <a:pt x="104140" y="4232643"/>
                  </a:lnTo>
                  <a:lnTo>
                    <a:pt x="70866" y="4267695"/>
                  </a:lnTo>
                  <a:lnTo>
                    <a:pt x="36830" y="4302328"/>
                  </a:lnTo>
                  <a:lnTo>
                    <a:pt x="15112" y="4323791"/>
                  </a:lnTo>
                  <a:lnTo>
                    <a:pt x="0" y="4308513"/>
                  </a:lnTo>
                  <a:lnTo>
                    <a:pt x="34036" y="4274451"/>
                  </a:lnTo>
                  <a:lnTo>
                    <a:pt x="67563" y="4239983"/>
                  </a:lnTo>
                  <a:lnTo>
                    <a:pt x="100330" y="4205122"/>
                  </a:lnTo>
                  <a:lnTo>
                    <a:pt x="132461" y="4169879"/>
                  </a:lnTo>
                  <a:lnTo>
                    <a:pt x="163956" y="4134256"/>
                  </a:lnTo>
                  <a:lnTo>
                    <a:pt x="194818" y="4098264"/>
                  </a:lnTo>
                  <a:lnTo>
                    <a:pt x="224917" y="4061917"/>
                  </a:lnTo>
                  <a:lnTo>
                    <a:pt x="254507" y="4025201"/>
                  </a:lnTo>
                  <a:lnTo>
                    <a:pt x="283337" y="3988142"/>
                  </a:lnTo>
                  <a:lnTo>
                    <a:pt x="311531" y="3950741"/>
                  </a:lnTo>
                  <a:lnTo>
                    <a:pt x="339090" y="3913009"/>
                  </a:lnTo>
                  <a:lnTo>
                    <a:pt x="365887" y="3874960"/>
                  </a:lnTo>
                  <a:lnTo>
                    <a:pt x="392175" y="3836543"/>
                  </a:lnTo>
                  <a:lnTo>
                    <a:pt x="417703" y="3797935"/>
                  </a:lnTo>
                  <a:lnTo>
                    <a:pt x="442594" y="3758946"/>
                  </a:lnTo>
                  <a:lnTo>
                    <a:pt x="466851" y="3719703"/>
                  </a:lnTo>
                  <a:lnTo>
                    <a:pt x="490474" y="3680079"/>
                  </a:lnTo>
                  <a:lnTo>
                    <a:pt x="513461" y="3640328"/>
                  </a:lnTo>
                  <a:lnTo>
                    <a:pt x="535686" y="3600196"/>
                  </a:lnTo>
                  <a:lnTo>
                    <a:pt x="557276" y="3559810"/>
                  </a:lnTo>
                  <a:lnTo>
                    <a:pt x="578357" y="3519170"/>
                  </a:lnTo>
                  <a:lnTo>
                    <a:pt x="598551" y="3478276"/>
                  </a:lnTo>
                  <a:lnTo>
                    <a:pt x="618236" y="3437254"/>
                  </a:lnTo>
                  <a:lnTo>
                    <a:pt x="637286" y="3395853"/>
                  </a:lnTo>
                  <a:lnTo>
                    <a:pt x="655574" y="3354324"/>
                  </a:lnTo>
                  <a:lnTo>
                    <a:pt x="673226" y="3312541"/>
                  </a:lnTo>
                  <a:lnTo>
                    <a:pt x="690244" y="3270630"/>
                  </a:lnTo>
                  <a:lnTo>
                    <a:pt x="706628" y="3228467"/>
                  </a:lnTo>
                  <a:lnTo>
                    <a:pt x="722376" y="3186049"/>
                  </a:lnTo>
                  <a:lnTo>
                    <a:pt x="737362" y="3143504"/>
                  </a:lnTo>
                  <a:lnTo>
                    <a:pt x="751713" y="3100832"/>
                  </a:lnTo>
                  <a:lnTo>
                    <a:pt x="765556" y="3057906"/>
                  </a:lnTo>
                  <a:lnTo>
                    <a:pt x="778510" y="3014853"/>
                  </a:lnTo>
                  <a:lnTo>
                    <a:pt x="790956" y="2971673"/>
                  </a:lnTo>
                  <a:lnTo>
                    <a:pt x="802767" y="2928366"/>
                  </a:lnTo>
                  <a:lnTo>
                    <a:pt x="813816" y="2884805"/>
                  </a:lnTo>
                  <a:lnTo>
                    <a:pt x="824230" y="2841244"/>
                  </a:lnTo>
                  <a:lnTo>
                    <a:pt x="834009" y="2797556"/>
                  </a:lnTo>
                  <a:lnTo>
                    <a:pt x="843153" y="2753614"/>
                  </a:lnTo>
                  <a:lnTo>
                    <a:pt x="851662" y="2709672"/>
                  </a:lnTo>
                  <a:lnTo>
                    <a:pt x="859409" y="2665730"/>
                  </a:lnTo>
                  <a:lnTo>
                    <a:pt x="866521" y="2621534"/>
                  </a:lnTo>
                  <a:lnTo>
                    <a:pt x="872998" y="2577338"/>
                  </a:lnTo>
                  <a:lnTo>
                    <a:pt x="878840" y="2533015"/>
                  </a:lnTo>
                  <a:lnTo>
                    <a:pt x="884047" y="2488692"/>
                  </a:lnTo>
                  <a:lnTo>
                    <a:pt x="888492" y="2444242"/>
                  </a:lnTo>
                  <a:lnTo>
                    <a:pt x="892429" y="2399792"/>
                  </a:lnTo>
                  <a:lnTo>
                    <a:pt x="895604" y="2355342"/>
                  </a:lnTo>
                  <a:lnTo>
                    <a:pt x="898144" y="2310765"/>
                  </a:lnTo>
                  <a:lnTo>
                    <a:pt x="900049" y="2266188"/>
                  </a:lnTo>
                  <a:lnTo>
                    <a:pt x="901192" y="2221611"/>
                  </a:lnTo>
                  <a:lnTo>
                    <a:pt x="901700" y="2177034"/>
                  </a:lnTo>
                  <a:lnTo>
                    <a:pt x="901700" y="2132457"/>
                  </a:lnTo>
                  <a:lnTo>
                    <a:pt x="900938" y="2087880"/>
                  </a:lnTo>
                  <a:lnTo>
                    <a:pt x="899413" y="2043303"/>
                  </a:lnTo>
                  <a:lnTo>
                    <a:pt x="897382" y="1998726"/>
                  </a:lnTo>
                  <a:lnTo>
                    <a:pt x="894588" y="1954149"/>
                  </a:lnTo>
                  <a:lnTo>
                    <a:pt x="891286" y="1909699"/>
                  </a:lnTo>
                  <a:lnTo>
                    <a:pt x="887222" y="1865249"/>
                  </a:lnTo>
                  <a:lnTo>
                    <a:pt x="882523" y="1820799"/>
                  </a:lnTo>
                  <a:lnTo>
                    <a:pt x="877062" y="1776476"/>
                  </a:lnTo>
                  <a:lnTo>
                    <a:pt x="871093" y="1732152"/>
                  </a:lnTo>
                  <a:lnTo>
                    <a:pt x="864362" y="1687957"/>
                  </a:lnTo>
                  <a:lnTo>
                    <a:pt x="856996" y="1643888"/>
                  </a:lnTo>
                  <a:lnTo>
                    <a:pt x="848994" y="1599819"/>
                  </a:lnTo>
                  <a:lnTo>
                    <a:pt x="840359" y="1555877"/>
                  </a:lnTo>
                  <a:lnTo>
                    <a:pt x="830961" y="1512062"/>
                  </a:lnTo>
                  <a:lnTo>
                    <a:pt x="821055" y="1468374"/>
                  </a:lnTo>
                  <a:lnTo>
                    <a:pt x="810387" y="1424813"/>
                  </a:lnTo>
                  <a:lnTo>
                    <a:pt x="799084" y="1381378"/>
                  </a:lnTo>
                  <a:lnTo>
                    <a:pt x="787019" y="1337945"/>
                  </a:lnTo>
                  <a:lnTo>
                    <a:pt x="774446" y="1294764"/>
                  </a:lnTo>
                  <a:lnTo>
                    <a:pt x="761111" y="1251839"/>
                  </a:lnTo>
                  <a:lnTo>
                    <a:pt x="747141" y="1208913"/>
                  </a:lnTo>
                  <a:lnTo>
                    <a:pt x="732536" y="1166240"/>
                  </a:lnTo>
                  <a:lnTo>
                    <a:pt x="717296" y="1123696"/>
                  </a:lnTo>
                  <a:lnTo>
                    <a:pt x="701421" y="1081404"/>
                  </a:lnTo>
                  <a:lnTo>
                    <a:pt x="684784" y="1039240"/>
                  </a:lnTo>
                  <a:lnTo>
                    <a:pt x="667512" y="997331"/>
                  </a:lnTo>
                  <a:lnTo>
                    <a:pt x="649605" y="955548"/>
                  </a:lnTo>
                  <a:lnTo>
                    <a:pt x="631063" y="914019"/>
                  </a:lnTo>
                  <a:lnTo>
                    <a:pt x="611759" y="872744"/>
                  </a:lnTo>
                  <a:lnTo>
                    <a:pt x="591947" y="831723"/>
                  </a:lnTo>
                  <a:lnTo>
                    <a:pt x="571373" y="790828"/>
                  </a:lnTo>
                  <a:lnTo>
                    <a:pt x="550163" y="750315"/>
                  </a:lnTo>
                  <a:lnTo>
                    <a:pt x="528319" y="709929"/>
                  </a:lnTo>
                  <a:lnTo>
                    <a:pt x="505713" y="669925"/>
                  </a:lnTo>
                  <a:lnTo>
                    <a:pt x="482600" y="630174"/>
                  </a:lnTo>
                  <a:lnTo>
                    <a:pt x="458724" y="590676"/>
                  </a:lnTo>
                  <a:lnTo>
                    <a:pt x="434213" y="551434"/>
                  </a:lnTo>
                  <a:lnTo>
                    <a:pt x="408940" y="512445"/>
                  </a:lnTo>
                  <a:lnTo>
                    <a:pt x="383159" y="473837"/>
                  </a:lnTo>
                  <a:lnTo>
                    <a:pt x="356616" y="435483"/>
                  </a:lnTo>
                  <a:lnTo>
                    <a:pt x="329565" y="397510"/>
                  </a:lnTo>
                  <a:lnTo>
                    <a:pt x="301751" y="359790"/>
                  </a:lnTo>
                  <a:lnTo>
                    <a:pt x="273176" y="322452"/>
                  </a:lnTo>
                  <a:lnTo>
                    <a:pt x="244094" y="285496"/>
                  </a:lnTo>
                  <a:lnTo>
                    <a:pt x="214249" y="248793"/>
                  </a:lnTo>
                  <a:lnTo>
                    <a:pt x="183769" y="212598"/>
                  </a:lnTo>
                  <a:lnTo>
                    <a:pt x="152654" y="176657"/>
                  </a:lnTo>
                  <a:lnTo>
                    <a:pt x="120904" y="141097"/>
                  </a:lnTo>
                  <a:lnTo>
                    <a:pt x="88518" y="105918"/>
                  </a:lnTo>
                  <a:lnTo>
                    <a:pt x="55372" y="71120"/>
                  </a:lnTo>
                  <a:lnTo>
                    <a:pt x="21590" y="36702"/>
                  </a:lnTo>
                  <a:lnTo>
                    <a:pt x="0" y="15239"/>
                  </a:lnTo>
                  <a:lnTo>
                    <a:pt x="15112" y="0"/>
                  </a:lnTo>
                  <a:close/>
                </a:path>
              </a:pathLst>
            </a:custGeom>
            <a:ln w="12700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4550" y="1857375"/>
              <a:ext cx="8772525" cy="476250"/>
            </a:xfrm>
            <a:custGeom>
              <a:avLst/>
              <a:gdLst/>
              <a:ahLst/>
              <a:cxnLst/>
              <a:rect l="l" t="t" r="r" b="b"/>
              <a:pathLst>
                <a:path w="8772525" h="476250">
                  <a:moveTo>
                    <a:pt x="8772398" y="0"/>
                  </a:moveTo>
                  <a:lnTo>
                    <a:pt x="0" y="0"/>
                  </a:lnTo>
                  <a:lnTo>
                    <a:pt x="0" y="476123"/>
                  </a:lnTo>
                  <a:lnTo>
                    <a:pt x="8772398" y="476123"/>
                  </a:lnTo>
                  <a:lnTo>
                    <a:pt x="8772398" y="0"/>
                  </a:lnTo>
                  <a:close/>
                </a:path>
              </a:pathLst>
            </a:custGeom>
            <a:solidFill>
              <a:srgbClr val="EB7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9376" y="1862201"/>
              <a:ext cx="8772525" cy="476250"/>
            </a:xfrm>
            <a:custGeom>
              <a:avLst/>
              <a:gdLst/>
              <a:ahLst/>
              <a:cxnLst/>
              <a:rect l="l" t="t" r="r" b="b"/>
              <a:pathLst>
                <a:path w="8772525" h="476250">
                  <a:moveTo>
                    <a:pt x="0" y="476123"/>
                  </a:moveTo>
                  <a:lnTo>
                    <a:pt x="8772398" y="476123"/>
                  </a:lnTo>
                  <a:lnTo>
                    <a:pt x="8772398" y="0"/>
                  </a:lnTo>
                  <a:lnTo>
                    <a:pt x="0" y="0"/>
                  </a:lnTo>
                  <a:lnTo>
                    <a:pt x="0" y="47612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14576" y="1805051"/>
              <a:ext cx="733592" cy="623680"/>
            </a:xfrm>
            <a:custGeom>
              <a:avLst/>
              <a:gdLst/>
              <a:ahLst/>
              <a:cxnLst/>
              <a:rect l="l" t="t" r="r" b="b"/>
              <a:pathLst>
                <a:path w="609600" h="590550">
                  <a:moveTo>
                    <a:pt x="0" y="295148"/>
                  </a:moveTo>
                  <a:lnTo>
                    <a:pt x="3937" y="247269"/>
                  </a:lnTo>
                  <a:lnTo>
                    <a:pt x="15493" y="201929"/>
                  </a:lnTo>
                  <a:lnTo>
                    <a:pt x="33909" y="159512"/>
                  </a:lnTo>
                  <a:lnTo>
                    <a:pt x="58674" y="120903"/>
                  </a:lnTo>
                  <a:lnTo>
                    <a:pt x="89154" y="86487"/>
                  </a:lnTo>
                  <a:lnTo>
                    <a:pt x="124713" y="56896"/>
                  </a:lnTo>
                  <a:lnTo>
                    <a:pt x="164592" y="32893"/>
                  </a:lnTo>
                  <a:lnTo>
                    <a:pt x="208280" y="14986"/>
                  </a:lnTo>
                  <a:lnTo>
                    <a:pt x="255143" y="3810"/>
                  </a:lnTo>
                  <a:lnTo>
                    <a:pt x="304546" y="0"/>
                  </a:lnTo>
                  <a:lnTo>
                    <a:pt x="354075" y="3810"/>
                  </a:lnTo>
                  <a:lnTo>
                    <a:pt x="400938" y="14986"/>
                  </a:lnTo>
                  <a:lnTo>
                    <a:pt x="444626" y="32893"/>
                  </a:lnTo>
                  <a:lnTo>
                    <a:pt x="484505" y="56896"/>
                  </a:lnTo>
                  <a:lnTo>
                    <a:pt x="520065" y="86487"/>
                  </a:lnTo>
                  <a:lnTo>
                    <a:pt x="550544" y="120903"/>
                  </a:lnTo>
                  <a:lnTo>
                    <a:pt x="575310" y="159512"/>
                  </a:lnTo>
                  <a:lnTo>
                    <a:pt x="593725" y="201929"/>
                  </a:lnTo>
                  <a:lnTo>
                    <a:pt x="605282" y="247269"/>
                  </a:lnTo>
                  <a:lnTo>
                    <a:pt x="609219" y="295148"/>
                  </a:lnTo>
                  <a:lnTo>
                    <a:pt x="605282" y="343153"/>
                  </a:lnTo>
                  <a:lnTo>
                    <a:pt x="593725" y="388493"/>
                  </a:lnTo>
                  <a:lnTo>
                    <a:pt x="575310" y="430911"/>
                  </a:lnTo>
                  <a:lnTo>
                    <a:pt x="550544" y="469519"/>
                  </a:lnTo>
                  <a:lnTo>
                    <a:pt x="520065" y="503936"/>
                  </a:lnTo>
                  <a:lnTo>
                    <a:pt x="484505" y="533526"/>
                  </a:lnTo>
                  <a:lnTo>
                    <a:pt x="444626" y="557529"/>
                  </a:lnTo>
                  <a:lnTo>
                    <a:pt x="400938" y="575437"/>
                  </a:lnTo>
                  <a:lnTo>
                    <a:pt x="354075" y="586613"/>
                  </a:lnTo>
                  <a:lnTo>
                    <a:pt x="304546" y="590550"/>
                  </a:lnTo>
                  <a:lnTo>
                    <a:pt x="255143" y="586613"/>
                  </a:lnTo>
                  <a:lnTo>
                    <a:pt x="208280" y="575437"/>
                  </a:lnTo>
                  <a:lnTo>
                    <a:pt x="164592" y="557529"/>
                  </a:lnTo>
                  <a:lnTo>
                    <a:pt x="124713" y="533526"/>
                  </a:lnTo>
                  <a:lnTo>
                    <a:pt x="89154" y="503936"/>
                  </a:lnTo>
                  <a:lnTo>
                    <a:pt x="58674" y="469519"/>
                  </a:lnTo>
                  <a:lnTo>
                    <a:pt x="33909" y="430911"/>
                  </a:lnTo>
                  <a:lnTo>
                    <a:pt x="15493" y="388493"/>
                  </a:lnTo>
                  <a:lnTo>
                    <a:pt x="3937" y="343153"/>
                  </a:lnTo>
                  <a:lnTo>
                    <a:pt x="0" y="295148"/>
                  </a:lnTo>
                  <a:close/>
                </a:path>
              </a:pathLst>
            </a:custGeom>
            <a:ln w="12698">
              <a:solidFill>
                <a:srgbClr val="EB7B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05075" y="2571750"/>
              <a:ext cx="8382000" cy="476250"/>
            </a:xfrm>
            <a:custGeom>
              <a:avLst/>
              <a:gdLst/>
              <a:ahLst/>
              <a:cxnLst/>
              <a:rect l="l" t="t" r="r" b="b"/>
              <a:pathLst>
                <a:path w="8382000" h="476250">
                  <a:moveTo>
                    <a:pt x="8381492" y="0"/>
                  </a:moveTo>
                  <a:lnTo>
                    <a:pt x="0" y="0"/>
                  </a:lnTo>
                  <a:lnTo>
                    <a:pt x="0" y="476123"/>
                  </a:lnTo>
                  <a:lnTo>
                    <a:pt x="8381492" y="476123"/>
                  </a:lnTo>
                  <a:lnTo>
                    <a:pt x="8381492" y="0"/>
                  </a:lnTo>
                  <a:close/>
                </a:path>
              </a:pathLst>
            </a:custGeom>
            <a:solidFill>
              <a:srgbClr val="DB7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09901" y="2576576"/>
              <a:ext cx="8382000" cy="476250"/>
            </a:xfrm>
            <a:custGeom>
              <a:avLst/>
              <a:gdLst/>
              <a:ahLst/>
              <a:cxnLst/>
              <a:rect l="l" t="t" r="r" b="b"/>
              <a:pathLst>
                <a:path w="8382000" h="476250">
                  <a:moveTo>
                    <a:pt x="0" y="476123"/>
                  </a:moveTo>
                  <a:lnTo>
                    <a:pt x="8381492" y="476123"/>
                  </a:lnTo>
                  <a:lnTo>
                    <a:pt x="8381492" y="0"/>
                  </a:lnTo>
                  <a:lnTo>
                    <a:pt x="0" y="0"/>
                  </a:lnTo>
                  <a:lnTo>
                    <a:pt x="0" y="47612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14626" y="2509901"/>
              <a:ext cx="600075" cy="600075"/>
            </a:xfrm>
            <a:custGeom>
              <a:avLst/>
              <a:gdLst/>
              <a:ahLst/>
              <a:cxnLst/>
              <a:rect l="l" t="t" r="r" b="b"/>
              <a:pathLst>
                <a:path w="600075" h="600075">
                  <a:moveTo>
                    <a:pt x="0" y="299974"/>
                  </a:moveTo>
                  <a:lnTo>
                    <a:pt x="3810" y="251333"/>
                  </a:lnTo>
                  <a:lnTo>
                    <a:pt x="15240" y="205104"/>
                  </a:lnTo>
                  <a:lnTo>
                    <a:pt x="33400" y="162051"/>
                  </a:lnTo>
                  <a:lnTo>
                    <a:pt x="57785" y="122809"/>
                  </a:lnTo>
                  <a:lnTo>
                    <a:pt x="87756" y="87884"/>
                  </a:lnTo>
                  <a:lnTo>
                    <a:pt x="122681" y="57785"/>
                  </a:lnTo>
                  <a:lnTo>
                    <a:pt x="162051" y="33400"/>
                  </a:lnTo>
                  <a:lnTo>
                    <a:pt x="204978" y="15239"/>
                  </a:lnTo>
                  <a:lnTo>
                    <a:pt x="251206" y="3810"/>
                  </a:lnTo>
                  <a:lnTo>
                    <a:pt x="299847" y="0"/>
                  </a:lnTo>
                  <a:lnTo>
                    <a:pt x="348488" y="3810"/>
                  </a:lnTo>
                  <a:lnTo>
                    <a:pt x="394716" y="15239"/>
                  </a:lnTo>
                  <a:lnTo>
                    <a:pt x="437642" y="33400"/>
                  </a:lnTo>
                  <a:lnTo>
                    <a:pt x="477012" y="57785"/>
                  </a:lnTo>
                  <a:lnTo>
                    <a:pt x="511937" y="87884"/>
                  </a:lnTo>
                  <a:lnTo>
                    <a:pt x="541909" y="122809"/>
                  </a:lnTo>
                  <a:lnTo>
                    <a:pt x="566293" y="162051"/>
                  </a:lnTo>
                  <a:lnTo>
                    <a:pt x="584454" y="205104"/>
                  </a:lnTo>
                  <a:lnTo>
                    <a:pt x="595884" y="251333"/>
                  </a:lnTo>
                  <a:lnTo>
                    <a:pt x="599821" y="299974"/>
                  </a:lnTo>
                  <a:lnTo>
                    <a:pt x="595884" y="348614"/>
                  </a:lnTo>
                  <a:lnTo>
                    <a:pt x="584454" y="394843"/>
                  </a:lnTo>
                  <a:lnTo>
                    <a:pt x="566293" y="437896"/>
                  </a:lnTo>
                  <a:lnTo>
                    <a:pt x="541909" y="477138"/>
                  </a:lnTo>
                  <a:lnTo>
                    <a:pt x="511937" y="512063"/>
                  </a:lnTo>
                  <a:lnTo>
                    <a:pt x="477012" y="542163"/>
                  </a:lnTo>
                  <a:lnTo>
                    <a:pt x="437642" y="566547"/>
                  </a:lnTo>
                  <a:lnTo>
                    <a:pt x="394716" y="584708"/>
                  </a:lnTo>
                  <a:lnTo>
                    <a:pt x="348488" y="596138"/>
                  </a:lnTo>
                  <a:lnTo>
                    <a:pt x="299847" y="600075"/>
                  </a:lnTo>
                  <a:lnTo>
                    <a:pt x="251206" y="596138"/>
                  </a:lnTo>
                  <a:lnTo>
                    <a:pt x="204978" y="584708"/>
                  </a:lnTo>
                  <a:lnTo>
                    <a:pt x="162051" y="566547"/>
                  </a:lnTo>
                  <a:lnTo>
                    <a:pt x="122681" y="542163"/>
                  </a:lnTo>
                  <a:lnTo>
                    <a:pt x="87756" y="512063"/>
                  </a:lnTo>
                  <a:lnTo>
                    <a:pt x="57785" y="477138"/>
                  </a:lnTo>
                  <a:lnTo>
                    <a:pt x="33400" y="437896"/>
                  </a:lnTo>
                  <a:lnTo>
                    <a:pt x="15240" y="394843"/>
                  </a:lnTo>
                  <a:lnTo>
                    <a:pt x="3810" y="348614"/>
                  </a:lnTo>
                  <a:lnTo>
                    <a:pt x="0" y="299974"/>
                  </a:lnTo>
                  <a:close/>
                </a:path>
              </a:pathLst>
            </a:custGeom>
            <a:ln w="12698">
              <a:solidFill>
                <a:srgbClr val="DB78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86050" y="3286125"/>
              <a:ext cx="8201025" cy="476250"/>
            </a:xfrm>
            <a:custGeom>
              <a:avLst/>
              <a:gdLst/>
              <a:ahLst/>
              <a:cxnLst/>
              <a:rect l="l" t="t" r="r" b="b"/>
              <a:pathLst>
                <a:path w="8201025" h="476250">
                  <a:moveTo>
                    <a:pt x="8200771" y="0"/>
                  </a:moveTo>
                  <a:lnTo>
                    <a:pt x="0" y="0"/>
                  </a:lnTo>
                  <a:lnTo>
                    <a:pt x="0" y="476123"/>
                  </a:lnTo>
                  <a:lnTo>
                    <a:pt x="8200771" y="476123"/>
                  </a:lnTo>
                  <a:lnTo>
                    <a:pt x="8200771" y="0"/>
                  </a:lnTo>
                  <a:close/>
                </a:path>
              </a:pathLst>
            </a:custGeom>
            <a:solidFill>
              <a:srgbClr val="C97A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90876" y="3290951"/>
              <a:ext cx="8201025" cy="476250"/>
            </a:xfrm>
            <a:custGeom>
              <a:avLst/>
              <a:gdLst/>
              <a:ahLst/>
              <a:cxnLst/>
              <a:rect l="l" t="t" r="r" b="b"/>
              <a:pathLst>
                <a:path w="8201025" h="476250">
                  <a:moveTo>
                    <a:pt x="0" y="476123"/>
                  </a:moveTo>
                  <a:lnTo>
                    <a:pt x="8200771" y="476123"/>
                  </a:lnTo>
                  <a:lnTo>
                    <a:pt x="8200771" y="0"/>
                  </a:lnTo>
                  <a:lnTo>
                    <a:pt x="0" y="0"/>
                  </a:lnTo>
                  <a:lnTo>
                    <a:pt x="0" y="47612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95601" y="3224276"/>
              <a:ext cx="600075" cy="600075"/>
            </a:xfrm>
            <a:custGeom>
              <a:avLst/>
              <a:gdLst/>
              <a:ahLst/>
              <a:cxnLst/>
              <a:rect l="l" t="t" r="r" b="b"/>
              <a:pathLst>
                <a:path w="600075" h="600075">
                  <a:moveTo>
                    <a:pt x="0" y="299974"/>
                  </a:moveTo>
                  <a:lnTo>
                    <a:pt x="3810" y="251333"/>
                  </a:lnTo>
                  <a:lnTo>
                    <a:pt x="15240" y="205104"/>
                  </a:lnTo>
                  <a:lnTo>
                    <a:pt x="33400" y="162051"/>
                  </a:lnTo>
                  <a:lnTo>
                    <a:pt x="57785" y="122809"/>
                  </a:lnTo>
                  <a:lnTo>
                    <a:pt x="87756" y="87884"/>
                  </a:lnTo>
                  <a:lnTo>
                    <a:pt x="122681" y="57785"/>
                  </a:lnTo>
                  <a:lnTo>
                    <a:pt x="161925" y="33400"/>
                  </a:lnTo>
                  <a:lnTo>
                    <a:pt x="204978" y="15239"/>
                  </a:lnTo>
                  <a:lnTo>
                    <a:pt x="251079" y="3810"/>
                  </a:lnTo>
                  <a:lnTo>
                    <a:pt x="299719" y="0"/>
                  </a:lnTo>
                  <a:lnTo>
                    <a:pt x="348361" y="3810"/>
                  </a:lnTo>
                  <a:lnTo>
                    <a:pt x="394462" y="15239"/>
                  </a:lnTo>
                  <a:lnTo>
                    <a:pt x="437515" y="33400"/>
                  </a:lnTo>
                  <a:lnTo>
                    <a:pt x="476757" y="57785"/>
                  </a:lnTo>
                  <a:lnTo>
                    <a:pt x="511682" y="87884"/>
                  </a:lnTo>
                  <a:lnTo>
                    <a:pt x="541655" y="122809"/>
                  </a:lnTo>
                  <a:lnTo>
                    <a:pt x="566038" y="162051"/>
                  </a:lnTo>
                  <a:lnTo>
                    <a:pt x="584200" y="205104"/>
                  </a:lnTo>
                  <a:lnTo>
                    <a:pt x="595630" y="251333"/>
                  </a:lnTo>
                  <a:lnTo>
                    <a:pt x="599567" y="299974"/>
                  </a:lnTo>
                  <a:lnTo>
                    <a:pt x="595630" y="348614"/>
                  </a:lnTo>
                  <a:lnTo>
                    <a:pt x="584200" y="394843"/>
                  </a:lnTo>
                  <a:lnTo>
                    <a:pt x="566038" y="437896"/>
                  </a:lnTo>
                  <a:lnTo>
                    <a:pt x="541655" y="477138"/>
                  </a:lnTo>
                  <a:lnTo>
                    <a:pt x="511682" y="512063"/>
                  </a:lnTo>
                  <a:lnTo>
                    <a:pt x="476757" y="542163"/>
                  </a:lnTo>
                  <a:lnTo>
                    <a:pt x="437515" y="566547"/>
                  </a:lnTo>
                  <a:lnTo>
                    <a:pt x="394462" y="584707"/>
                  </a:lnTo>
                  <a:lnTo>
                    <a:pt x="348361" y="596138"/>
                  </a:lnTo>
                  <a:lnTo>
                    <a:pt x="299719" y="600075"/>
                  </a:lnTo>
                  <a:lnTo>
                    <a:pt x="251079" y="596138"/>
                  </a:lnTo>
                  <a:lnTo>
                    <a:pt x="204978" y="584707"/>
                  </a:lnTo>
                  <a:lnTo>
                    <a:pt x="161925" y="566547"/>
                  </a:lnTo>
                  <a:lnTo>
                    <a:pt x="122681" y="542163"/>
                  </a:lnTo>
                  <a:lnTo>
                    <a:pt x="87756" y="512063"/>
                  </a:lnTo>
                  <a:lnTo>
                    <a:pt x="57785" y="477138"/>
                  </a:lnTo>
                  <a:lnTo>
                    <a:pt x="33400" y="437896"/>
                  </a:lnTo>
                  <a:lnTo>
                    <a:pt x="15240" y="394843"/>
                  </a:lnTo>
                  <a:lnTo>
                    <a:pt x="3810" y="348614"/>
                  </a:lnTo>
                  <a:lnTo>
                    <a:pt x="0" y="299974"/>
                  </a:lnTo>
                  <a:close/>
                </a:path>
              </a:pathLst>
            </a:custGeom>
            <a:ln w="12700">
              <a:solidFill>
                <a:srgbClr val="C97A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86050" y="3990975"/>
              <a:ext cx="8201025" cy="476250"/>
            </a:xfrm>
            <a:custGeom>
              <a:avLst/>
              <a:gdLst/>
              <a:ahLst/>
              <a:cxnLst/>
              <a:rect l="l" t="t" r="r" b="b"/>
              <a:pathLst>
                <a:path w="8201025" h="476250">
                  <a:moveTo>
                    <a:pt x="8200771" y="0"/>
                  </a:moveTo>
                  <a:lnTo>
                    <a:pt x="0" y="0"/>
                  </a:lnTo>
                  <a:lnTo>
                    <a:pt x="0" y="476123"/>
                  </a:lnTo>
                  <a:lnTo>
                    <a:pt x="8200771" y="476123"/>
                  </a:lnTo>
                  <a:lnTo>
                    <a:pt x="8200771" y="0"/>
                  </a:lnTo>
                  <a:close/>
                </a:path>
              </a:pathLst>
            </a:custGeom>
            <a:solidFill>
              <a:srgbClr val="BA8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90876" y="3995801"/>
              <a:ext cx="8201025" cy="476250"/>
            </a:xfrm>
            <a:custGeom>
              <a:avLst/>
              <a:gdLst/>
              <a:ahLst/>
              <a:cxnLst/>
              <a:rect l="l" t="t" r="r" b="b"/>
              <a:pathLst>
                <a:path w="8201025" h="476250">
                  <a:moveTo>
                    <a:pt x="0" y="476123"/>
                  </a:moveTo>
                  <a:lnTo>
                    <a:pt x="8200771" y="476123"/>
                  </a:lnTo>
                  <a:lnTo>
                    <a:pt x="8200771" y="0"/>
                  </a:lnTo>
                  <a:lnTo>
                    <a:pt x="0" y="0"/>
                  </a:lnTo>
                  <a:lnTo>
                    <a:pt x="0" y="47612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95601" y="3938651"/>
              <a:ext cx="600075" cy="590550"/>
            </a:xfrm>
            <a:custGeom>
              <a:avLst/>
              <a:gdLst/>
              <a:ahLst/>
              <a:cxnLst/>
              <a:rect l="l" t="t" r="r" b="b"/>
              <a:pathLst>
                <a:path w="600075" h="590550">
                  <a:moveTo>
                    <a:pt x="0" y="295148"/>
                  </a:moveTo>
                  <a:lnTo>
                    <a:pt x="3810" y="247269"/>
                  </a:lnTo>
                  <a:lnTo>
                    <a:pt x="15240" y="201930"/>
                  </a:lnTo>
                  <a:lnTo>
                    <a:pt x="33400" y="159512"/>
                  </a:lnTo>
                  <a:lnTo>
                    <a:pt x="57785" y="120904"/>
                  </a:lnTo>
                  <a:lnTo>
                    <a:pt x="87756" y="86487"/>
                  </a:lnTo>
                  <a:lnTo>
                    <a:pt x="122681" y="56896"/>
                  </a:lnTo>
                  <a:lnTo>
                    <a:pt x="161925" y="32893"/>
                  </a:lnTo>
                  <a:lnTo>
                    <a:pt x="204978" y="14986"/>
                  </a:lnTo>
                  <a:lnTo>
                    <a:pt x="251079" y="3810"/>
                  </a:lnTo>
                  <a:lnTo>
                    <a:pt x="299719" y="0"/>
                  </a:lnTo>
                  <a:lnTo>
                    <a:pt x="348361" y="3810"/>
                  </a:lnTo>
                  <a:lnTo>
                    <a:pt x="394462" y="14986"/>
                  </a:lnTo>
                  <a:lnTo>
                    <a:pt x="437515" y="32893"/>
                  </a:lnTo>
                  <a:lnTo>
                    <a:pt x="476757" y="56896"/>
                  </a:lnTo>
                  <a:lnTo>
                    <a:pt x="511682" y="86487"/>
                  </a:lnTo>
                  <a:lnTo>
                    <a:pt x="541655" y="120904"/>
                  </a:lnTo>
                  <a:lnTo>
                    <a:pt x="566038" y="159512"/>
                  </a:lnTo>
                  <a:lnTo>
                    <a:pt x="584200" y="201930"/>
                  </a:lnTo>
                  <a:lnTo>
                    <a:pt x="595630" y="247269"/>
                  </a:lnTo>
                  <a:lnTo>
                    <a:pt x="599567" y="295148"/>
                  </a:lnTo>
                  <a:lnTo>
                    <a:pt x="595630" y="343154"/>
                  </a:lnTo>
                  <a:lnTo>
                    <a:pt x="584200" y="388493"/>
                  </a:lnTo>
                  <a:lnTo>
                    <a:pt x="566038" y="430911"/>
                  </a:lnTo>
                  <a:lnTo>
                    <a:pt x="541655" y="469519"/>
                  </a:lnTo>
                  <a:lnTo>
                    <a:pt x="511682" y="503936"/>
                  </a:lnTo>
                  <a:lnTo>
                    <a:pt x="476757" y="533526"/>
                  </a:lnTo>
                  <a:lnTo>
                    <a:pt x="437515" y="557530"/>
                  </a:lnTo>
                  <a:lnTo>
                    <a:pt x="394462" y="575437"/>
                  </a:lnTo>
                  <a:lnTo>
                    <a:pt x="348361" y="586613"/>
                  </a:lnTo>
                  <a:lnTo>
                    <a:pt x="299719" y="590423"/>
                  </a:lnTo>
                  <a:lnTo>
                    <a:pt x="251079" y="586613"/>
                  </a:lnTo>
                  <a:lnTo>
                    <a:pt x="204978" y="575437"/>
                  </a:lnTo>
                  <a:lnTo>
                    <a:pt x="161925" y="557530"/>
                  </a:lnTo>
                  <a:lnTo>
                    <a:pt x="122681" y="533526"/>
                  </a:lnTo>
                  <a:lnTo>
                    <a:pt x="87756" y="503936"/>
                  </a:lnTo>
                  <a:lnTo>
                    <a:pt x="57785" y="469519"/>
                  </a:lnTo>
                  <a:lnTo>
                    <a:pt x="33400" y="430911"/>
                  </a:lnTo>
                  <a:lnTo>
                    <a:pt x="15240" y="388493"/>
                  </a:lnTo>
                  <a:lnTo>
                    <a:pt x="3810" y="343154"/>
                  </a:lnTo>
                  <a:lnTo>
                    <a:pt x="0" y="295148"/>
                  </a:lnTo>
                  <a:close/>
                </a:path>
              </a:pathLst>
            </a:custGeom>
            <a:ln w="12700">
              <a:solidFill>
                <a:srgbClr val="BA8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05075" y="4705350"/>
              <a:ext cx="8382000" cy="476250"/>
            </a:xfrm>
            <a:custGeom>
              <a:avLst/>
              <a:gdLst/>
              <a:ahLst/>
              <a:cxnLst/>
              <a:rect l="l" t="t" r="r" b="b"/>
              <a:pathLst>
                <a:path w="8382000" h="476250">
                  <a:moveTo>
                    <a:pt x="8381492" y="0"/>
                  </a:moveTo>
                  <a:lnTo>
                    <a:pt x="0" y="0"/>
                  </a:lnTo>
                  <a:lnTo>
                    <a:pt x="0" y="476123"/>
                  </a:lnTo>
                  <a:lnTo>
                    <a:pt x="8381492" y="476123"/>
                  </a:lnTo>
                  <a:lnTo>
                    <a:pt x="8381492" y="0"/>
                  </a:lnTo>
                  <a:close/>
                </a:path>
              </a:pathLst>
            </a:custGeom>
            <a:solidFill>
              <a:srgbClr val="AD92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058196" y="1728957"/>
            <a:ext cx="7815746" cy="364458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endParaRPr lang="pt-BR" dirty="0">
              <a:latin typeface="Lucida Sans Unicode"/>
              <a:cs typeface="Lucida Sans Unicode"/>
            </a:endParaRPr>
          </a:p>
          <a:p>
            <a:pPr marL="12700"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Verificar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 err="1">
                <a:latin typeface="Lucida Sans Unicode"/>
                <a:cs typeface="Lucida Sans Unicode"/>
              </a:rPr>
              <a:t>la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 err="1">
                <a:latin typeface="Lucida Sans Unicode"/>
                <a:cs typeface="Lucida Sans Unicode"/>
              </a:rPr>
              <a:t>disponibilidad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y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 err="1">
                <a:latin typeface="Lucida Sans Unicode"/>
                <a:cs typeface="Lucida Sans Unicode"/>
              </a:rPr>
              <a:t>la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dirty="0" err="1">
                <a:latin typeface="Lucida Sans Unicode"/>
                <a:cs typeface="Lucida Sans Unicode"/>
              </a:rPr>
              <a:t>veracidad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de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 err="1">
                <a:latin typeface="Lucida Sans Unicode"/>
                <a:cs typeface="Lucida Sans Unicode"/>
              </a:rPr>
              <a:t>los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lang="pt-BR" spc="-10" dirty="0" err="1">
                <a:latin typeface="Lucida Sans Unicode"/>
                <a:cs typeface="Lucida Sans Unicode"/>
              </a:rPr>
              <a:t>datos</a:t>
            </a:r>
            <a:endParaRPr lang="pt-BR">
              <a:latin typeface="Lucida Sans Unicode"/>
              <a:cs typeface="Lucida Sans Unicode"/>
            </a:endParaRPr>
          </a:p>
          <a:p>
            <a:pPr marL="12700">
              <a:spcBef>
                <a:spcPts val="100"/>
              </a:spcBef>
            </a:pPr>
            <a:endParaRPr lang="pt-BR">
              <a:latin typeface="Lucida Sans Unicode"/>
              <a:cs typeface="Lucida Sans Unicode"/>
            </a:endParaRPr>
          </a:p>
          <a:p>
            <a:pPr marL="12700">
              <a:spcBef>
                <a:spcPts val="100"/>
              </a:spcBef>
            </a:pPr>
            <a:endParaRPr lang="pt-BR" dirty="0">
              <a:latin typeface="Lucida Sans Unicode"/>
              <a:cs typeface="Lucida Sans Unicode"/>
            </a:endParaRPr>
          </a:p>
          <a:p>
            <a:pPr marL="12700">
              <a:spcBef>
                <a:spcPts val="100"/>
              </a:spcBef>
            </a:pPr>
            <a:r>
              <a:rPr lang="pt-BR" dirty="0">
                <a:latin typeface="Lucida Sans Unicode"/>
                <a:cs typeface="Lucida Sans Unicode"/>
              </a:rPr>
              <a:t>    Validar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dirty="0" err="1">
                <a:latin typeface="Lucida Sans Unicode"/>
                <a:cs typeface="Lucida Sans Unicode"/>
              </a:rPr>
              <a:t>las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 err="1">
                <a:latin typeface="Lucida Sans Unicode"/>
                <a:cs typeface="Lucida Sans Unicode"/>
              </a:rPr>
              <a:t>herramientas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para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 err="1">
                <a:latin typeface="Lucida Sans Unicode"/>
                <a:cs typeface="Lucida Sans Unicode"/>
              </a:rPr>
              <a:t>la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 err="1">
                <a:latin typeface="Lucida Sans Unicode"/>
                <a:cs typeface="Lucida Sans Unicode"/>
              </a:rPr>
              <a:t>recolección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y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 err="1">
                <a:latin typeface="Lucida Sans Unicode"/>
                <a:cs typeface="Lucida Sans Unicode"/>
              </a:rPr>
              <a:t>el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lang="pt-BR" dirty="0" err="1">
                <a:latin typeface="Lucida Sans Unicode"/>
                <a:cs typeface="Lucida Sans Unicode"/>
              </a:rPr>
              <a:t>almacenamiento</a:t>
            </a:r>
            <a:endParaRPr lang="pt-BR" dirty="0">
              <a:latin typeface="Lucida Sans Unicode"/>
              <a:cs typeface="Lucida Sans Unicode"/>
            </a:endParaRPr>
          </a:p>
          <a:p>
            <a:pPr marL="588645" marR="5080" indent="-181610">
              <a:lnSpc>
                <a:spcPts val="5630"/>
              </a:lnSpc>
              <a:spcBef>
                <a:spcPts val="760"/>
              </a:spcBef>
            </a:pPr>
            <a:r>
              <a:rPr sz="1800" dirty="0" err="1">
                <a:latin typeface="Lucida Sans Unicode"/>
                <a:cs typeface="Lucida Sans Unicode"/>
              </a:rPr>
              <a:t>Conducir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lang="pt-BR" dirty="0" err="1">
                <a:latin typeface="Lucida Sans Unicode"/>
                <a:cs typeface="Lucida Sans Unicode"/>
              </a:rPr>
              <a:t>el</a:t>
            </a:r>
            <a:r>
              <a:rPr lang="pt-BR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 err="1">
                <a:latin typeface="Lucida Sans Unicode"/>
                <a:cs typeface="Lucida Sans Unicode"/>
              </a:rPr>
              <a:t>monitoreo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lang="pt-BR" spc="-10" dirty="0">
                <a:latin typeface="Lucida Sans Unicode"/>
                <a:cs typeface="Lucida Sans Unicode"/>
              </a:rPr>
              <a:t>interno</a:t>
            </a:r>
            <a:endParaRPr lang="pt-BR" dirty="0" err="1">
              <a:latin typeface="Lucida Sans Unicode"/>
              <a:cs typeface="Lucida Sans Unicode"/>
            </a:endParaRPr>
          </a:p>
          <a:p>
            <a:pPr marL="588645" marR="5080" indent="-181610">
              <a:lnSpc>
                <a:spcPts val="5630"/>
              </a:lnSpc>
              <a:spcBef>
                <a:spcPts val="760"/>
              </a:spcBef>
            </a:pPr>
            <a:r>
              <a:rPr lang="pt-BR" dirty="0" err="1">
                <a:latin typeface="Lucida Sans Unicode"/>
                <a:cs typeface="Lucida Sans Unicode"/>
              </a:rPr>
              <a:t>Conocer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y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 err="1">
                <a:latin typeface="Lucida Sans Unicode"/>
                <a:cs typeface="Lucida Sans Unicode"/>
              </a:rPr>
              <a:t>respetar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las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 err="1">
                <a:latin typeface="Lucida Sans Unicode"/>
                <a:cs typeface="Lucida Sans Unicode"/>
              </a:rPr>
              <a:t>cuestiones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 err="1">
                <a:latin typeface="Lucida Sans Unicode"/>
                <a:cs typeface="Lucida Sans Unicode"/>
              </a:rPr>
              <a:t>éticas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y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de </a:t>
            </a:r>
            <a:r>
              <a:rPr sz="1800" spc="-10" dirty="0" err="1">
                <a:latin typeface="Lucida Sans Unicode"/>
                <a:cs typeface="Lucida Sans Unicode"/>
              </a:rPr>
              <a:t>privacidad</a:t>
            </a:r>
            <a:endParaRPr sz="1800" dirty="0">
              <a:latin typeface="Lucida Sans Unicode"/>
              <a:cs typeface="Lucida Sans Unicode"/>
            </a:endParaRPr>
          </a:p>
          <a:p>
            <a:pPr marL="406400">
              <a:spcBef>
                <a:spcPts val="5"/>
              </a:spcBef>
            </a:pPr>
            <a:endParaRPr lang="pt-BR" dirty="0" err="1">
              <a:latin typeface="Lucida Sans Unicode"/>
              <a:cs typeface="Lucida Sans Unicode"/>
            </a:endParaRPr>
          </a:p>
          <a:p>
            <a:pPr marL="406400">
              <a:lnSpc>
                <a:spcPct val="100000"/>
              </a:lnSpc>
              <a:spcBef>
                <a:spcPts val="5"/>
              </a:spcBef>
            </a:pPr>
            <a:r>
              <a:rPr sz="1800" dirty="0" err="1">
                <a:latin typeface="Lucida Sans Unicode"/>
                <a:cs typeface="Lucida Sans Unicode"/>
              </a:rPr>
              <a:t>Capacitaciones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del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spc="-10" dirty="0" err="1">
                <a:latin typeface="Lucida Sans Unicode"/>
                <a:cs typeface="Lucida Sans Unicode"/>
              </a:rPr>
              <a:t>equipo</a:t>
            </a:r>
            <a:endParaRPr sz="1800" dirty="0">
              <a:latin typeface="Lucida Sans Unicode"/>
              <a:cs typeface="Lucida Sans Unicode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881506" y="4755177"/>
            <a:ext cx="7734190" cy="1273700"/>
            <a:chOff x="2114550" y="4589526"/>
            <a:chExt cx="8783320" cy="1306830"/>
          </a:xfrm>
        </p:grpSpPr>
        <p:sp>
          <p:nvSpPr>
            <p:cNvPr id="22" name="object 22"/>
            <p:cNvSpPr/>
            <p:nvPr/>
          </p:nvSpPr>
          <p:spPr>
            <a:xfrm>
              <a:off x="2509900" y="4710176"/>
              <a:ext cx="8382000" cy="476250"/>
            </a:xfrm>
            <a:custGeom>
              <a:avLst/>
              <a:gdLst/>
              <a:ahLst/>
              <a:cxnLst/>
              <a:rect l="l" t="t" r="r" b="b"/>
              <a:pathLst>
                <a:path w="8382000" h="476250">
                  <a:moveTo>
                    <a:pt x="0" y="476123"/>
                  </a:moveTo>
                  <a:lnTo>
                    <a:pt x="8381492" y="476123"/>
                  </a:lnTo>
                  <a:lnTo>
                    <a:pt x="8381492" y="0"/>
                  </a:lnTo>
                  <a:lnTo>
                    <a:pt x="0" y="0"/>
                  </a:lnTo>
                  <a:lnTo>
                    <a:pt x="0" y="47612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14626" y="4595876"/>
              <a:ext cx="600075" cy="590550"/>
            </a:xfrm>
            <a:custGeom>
              <a:avLst/>
              <a:gdLst/>
              <a:ahLst/>
              <a:cxnLst/>
              <a:rect l="l" t="t" r="r" b="b"/>
              <a:pathLst>
                <a:path w="600075" h="590550">
                  <a:moveTo>
                    <a:pt x="0" y="295275"/>
                  </a:moveTo>
                  <a:lnTo>
                    <a:pt x="3810" y="247269"/>
                  </a:lnTo>
                  <a:lnTo>
                    <a:pt x="15240" y="201930"/>
                  </a:lnTo>
                  <a:lnTo>
                    <a:pt x="33400" y="159512"/>
                  </a:lnTo>
                  <a:lnTo>
                    <a:pt x="57785" y="120904"/>
                  </a:lnTo>
                  <a:lnTo>
                    <a:pt x="87756" y="86487"/>
                  </a:lnTo>
                  <a:lnTo>
                    <a:pt x="122681" y="56896"/>
                  </a:lnTo>
                  <a:lnTo>
                    <a:pt x="162051" y="32893"/>
                  </a:lnTo>
                  <a:lnTo>
                    <a:pt x="204978" y="14986"/>
                  </a:lnTo>
                  <a:lnTo>
                    <a:pt x="251206" y="3810"/>
                  </a:lnTo>
                  <a:lnTo>
                    <a:pt x="299847" y="0"/>
                  </a:lnTo>
                  <a:lnTo>
                    <a:pt x="348488" y="3810"/>
                  </a:lnTo>
                  <a:lnTo>
                    <a:pt x="394716" y="14986"/>
                  </a:lnTo>
                  <a:lnTo>
                    <a:pt x="437642" y="32893"/>
                  </a:lnTo>
                  <a:lnTo>
                    <a:pt x="477012" y="56896"/>
                  </a:lnTo>
                  <a:lnTo>
                    <a:pt x="511937" y="86487"/>
                  </a:lnTo>
                  <a:lnTo>
                    <a:pt x="541909" y="120904"/>
                  </a:lnTo>
                  <a:lnTo>
                    <a:pt x="566293" y="159512"/>
                  </a:lnTo>
                  <a:lnTo>
                    <a:pt x="584454" y="201930"/>
                  </a:lnTo>
                  <a:lnTo>
                    <a:pt x="595884" y="247269"/>
                  </a:lnTo>
                  <a:lnTo>
                    <a:pt x="599821" y="295275"/>
                  </a:lnTo>
                  <a:lnTo>
                    <a:pt x="595884" y="343154"/>
                  </a:lnTo>
                  <a:lnTo>
                    <a:pt x="584454" y="388493"/>
                  </a:lnTo>
                  <a:lnTo>
                    <a:pt x="566293" y="430911"/>
                  </a:lnTo>
                  <a:lnTo>
                    <a:pt x="541909" y="469519"/>
                  </a:lnTo>
                  <a:lnTo>
                    <a:pt x="511937" y="503936"/>
                  </a:lnTo>
                  <a:lnTo>
                    <a:pt x="477012" y="533526"/>
                  </a:lnTo>
                  <a:lnTo>
                    <a:pt x="437642" y="557530"/>
                  </a:lnTo>
                  <a:lnTo>
                    <a:pt x="394716" y="575437"/>
                  </a:lnTo>
                  <a:lnTo>
                    <a:pt x="348488" y="586613"/>
                  </a:lnTo>
                  <a:lnTo>
                    <a:pt x="299847" y="590550"/>
                  </a:lnTo>
                  <a:lnTo>
                    <a:pt x="251206" y="586613"/>
                  </a:lnTo>
                  <a:lnTo>
                    <a:pt x="204978" y="575437"/>
                  </a:lnTo>
                  <a:lnTo>
                    <a:pt x="162051" y="557530"/>
                  </a:lnTo>
                  <a:lnTo>
                    <a:pt x="122681" y="533526"/>
                  </a:lnTo>
                  <a:lnTo>
                    <a:pt x="87756" y="503936"/>
                  </a:lnTo>
                  <a:lnTo>
                    <a:pt x="57785" y="469519"/>
                  </a:lnTo>
                  <a:lnTo>
                    <a:pt x="33400" y="430911"/>
                  </a:lnTo>
                  <a:lnTo>
                    <a:pt x="15240" y="388493"/>
                  </a:lnTo>
                  <a:lnTo>
                    <a:pt x="3810" y="343154"/>
                  </a:lnTo>
                  <a:lnTo>
                    <a:pt x="0" y="295275"/>
                  </a:lnTo>
                  <a:close/>
                </a:path>
              </a:pathLst>
            </a:custGeom>
            <a:ln w="12698">
              <a:solidFill>
                <a:srgbClr val="AD92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14550" y="5419725"/>
              <a:ext cx="8772525" cy="476250"/>
            </a:xfrm>
            <a:custGeom>
              <a:avLst/>
              <a:gdLst/>
              <a:ahLst/>
              <a:cxnLst/>
              <a:rect l="l" t="t" r="r" b="b"/>
              <a:pathLst>
                <a:path w="8772525" h="476250">
                  <a:moveTo>
                    <a:pt x="8772398" y="0"/>
                  </a:moveTo>
                  <a:lnTo>
                    <a:pt x="0" y="0"/>
                  </a:lnTo>
                  <a:lnTo>
                    <a:pt x="0" y="476122"/>
                  </a:lnTo>
                  <a:lnTo>
                    <a:pt x="8772398" y="476122"/>
                  </a:lnTo>
                  <a:lnTo>
                    <a:pt x="8772398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054614" y="5667442"/>
            <a:ext cx="8154090" cy="26161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1964"/>
              </a:lnSpc>
            </a:pPr>
            <a:r>
              <a:rPr sz="1800" dirty="0" err="1">
                <a:latin typeface="Lucida Sans Unicode"/>
                <a:cs typeface="Lucida Sans Unicode"/>
              </a:rPr>
              <a:t>Utilizar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 err="1">
                <a:latin typeface="Lucida Sans Unicode"/>
                <a:cs typeface="Lucida Sans Unicode"/>
              </a:rPr>
              <a:t>herramientas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que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 err="1">
                <a:latin typeface="Lucida Sans Unicode"/>
                <a:cs typeface="Lucida Sans Unicode"/>
              </a:rPr>
              <a:t>permitan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la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 err="1">
                <a:latin typeface="Lucida Sans Unicode"/>
                <a:cs typeface="Lucida Sans Unicode"/>
              </a:rPr>
              <a:t>extracción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y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 err="1">
                <a:latin typeface="Lucida Sans Unicode"/>
                <a:cs typeface="Lucida Sans Unicode"/>
              </a:rPr>
              <a:t>análisis</a:t>
            </a:r>
            <a:endParaRPr sz="1800" spc="-10" dirty="0" err="1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01825" y="5368505"/>
            <a:ext cx="600075" cy="600075"/>
          </a:xfrm>
          <a:custGeom>
            <a:avLst/>
            <a:gdLst/>
            <a:ahLst/>
            <a:cxnLst/>
            <a:rect l="l" t="t" r="r" b="b"/>
            <a:pathLst>
              <a:path w="600075" h="600075">
                <a:moveTo>
                  <a:pt x="0" y="299974"/>
                </a:moveTo>
                <a:lnTo>
                  <a:pt x="3810" y="251333"/>
                </a:lnTo>
                <a:lnTo>
                  <a:pt x="15240" y="205105"/>
                </a:lnTo>
                <a:lnTo>
                  <a:pt x="33400" y="162052"/>
                </a:lnTo>
                <a:lnTo>
                  <a:pt x="57785" y="122809"/>
                </a:lnTo>
                <a:lnTo>
                  <a:pt x="87756" y="87884"/>
                </a:lnTo>
                <a:lnTo>
                  <a:pt x="122681" y="57785"/>
                </a:lnTo>
                <a:lnTo>
                  <a:pt x="162051" y="33401"/>
                </a:lnTo>
                <a:lnTo>
                  <a:pt x="204978" y="15240"/>
                </a:lnTo>
                <a:lnTo>
                  <a:pt x="251206" y="3810"/>
                </a:lnTo>
                <a:lnTo>
                  <a:pt x="299847" y="0"/>
                </a:lnTo>
                <a:lnTo>
                  <a:pt x="348488" y="3810"/>
                </a:lnTo>
                <a:lnTo>
                  <a:pt x="394716" y="15240"/>
                </a:lnTo>
                <a:lnTo>
                  <a:pt x="437642" y="33401"/>
                </a:lnTo>
                <a:lnTo>
                  <a:pt x="477012" y="57785"/>
                </a:lnTo>
                <a:lnTo>
                  <a:pt x="511937" y="87884"/>
                </a:lnTo>
                <a:lnTo>
                  <a:pt x="541909" y="122809"/>
                </a:lnTo>
                <a:lnTo>
                  <a:pt x="566293" y="162052"/>
                </a:lnTo>
                <a:lnTo>
                  <a:pt x="584454" y="205105"/>
                </a:lnTo>
                <a:lnTo>
                  <a:pt x="595884" y="251333"/>
                </a:lnTo>
                <a:lnTo>
                  <a:pt x="599821" y="299974"/>
                </a:lnTo>
                <a:lnTo>
                  <a:pt x="595884" y="348627"/>
                </a:lnTo>
                <a:lnTo>
                  <a:pt x="584454" y="394792"/>
                </a:lnTo>
                <a:lnTo>
                  <a:pt x="566293" y="437832"/>
                </a:lnTo>
                <a:lnTo>
                  <a:pt x="541909" y="477151"/>
                </a:lnTo>
                <a:lnTo>
                  <a:pt x="511937" y="512114"/>
                </a:lnTo>
                <a:lnTo>
                  <a:pt x="477012" y="542112"/>
                </a:lnTo>
                <a:lnTo>
                  <a:pt x="437642" y="566508"/>
                </a:lnTo>
                <a:lnTo>
                  <a:pt x="394716" y="584708"/>
                </a:lnTo>
                <a:lnTo>
                  <a:pt x="348488" y="596087"/>
                </a:lnTo>
                <a:lnTo>
                  <a:pt x="299847" y="600011"/>
                </a:lnTo>
                <a:lnTo>
                  <a:pt x="251206" y="596087"/>
                </a:lnTo>
                <a:lnTo>
                  <a:pt x="204978" y="584708"/>
                </a:lnTo>
                <a:lnTo>
                  <a:pt x="162051" y="566508"/>
                </a:lnTo>
                <a:lnTo>
                  <a:pt x="122681" y="542112"/>
                </a:lnTo>
                <a:lnTo>
                  <a:pt x="87756" y="512114"/>
                </a:lnTo>
                <a:lnTo>
                  <a:pt x="57785" y="477151"/>
                </a:lnTo>
                <a:lnTo>
                  <a:pt x="33400" y="437832"/>
                </a:lnTo>
                <a:lnTo>
                  <a:pt x="15240" y="394792"/>
                </a:lnTo>
                <a:lnTo>
                  <a:pt x="3810" y="348627"/>
                </a:lnTo>
                <a:lnTo>
                  <a:pt x="0" y="299974"/>
                </a:lnTo>
                <a:close/>
              </a:path>
            </a:pathLst>
          </a:custGeom>
          <a:ln w="12698">
            <a:solidFill>
              <a:srgbClr val="AD9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">
            <a:extLst>
              <a:ext uri="{FF2B5EF4-FFF2-40B4-BE49-F238E27FC236}">
                <a16:creationId xmlns:a16="http://schemas.microsoft.com/office/drawing/2014/main" id="{4A9D4B36-737D-7231-82F9-2B43998D1D34}"/>
              </a:ext>
            </a:extLst>
          </p:cNvPr>
          <p:cNvGrpSpPr/>
          <p:nvPr/>
        </p:nvGrpSpPr>
        <p:grpSpPr>
          <a:xfrm>
            <a:off x="143704" y="2031999"/>
            <a:ext cx="3910353" cy="3939756"/>
            <a:chOff x="6372225" y="762000"/>
            <a:chExt cx="5224526" cy="5386451"/>
          </a:xfrm>
        </p:grpSpPr>
        <p:pic>
          <p:nvPicPr>
            <p:cNvPr id="28" name="object 4">
              <a:extLst>
                <a:ext uri="{FF2B5EF4-FFF2-40B4-BE49-F238E27FC236}">
                  <a16:creationId xmlns:a16="http://schemas.microsoft.com/office/drawing/2014/main" id="{1099D093-FA5F-A378-B933-F01EB25B342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225" y="762000"/>
              <a:ext cx="5124450" cy="5114925"/>
            </a:xfrm>
            <a:prstGeom prst="rect">
              <a:avLst/>
            </a:prstGeom>
          </p:spPr>
        </p:pic>
        <p:sp>
          <p:nvSpPr>
            <p:cNvPr id="29" name="object 5">
              <a:extLst>
                <a:ext uri="{FF2B5EF4-FFF2-40B4-BE49-F238E27FC236}">
                  <a16:creationId xmlns:a16="http://schemas.microsoft.com/office/drawing/2014/main" id="{B12A9F7F-7E4A-756C-6E28-8AA78B95D2EE}"/>
                </a:ext>
              </a:extLst>
            </p:cNvPr>
            <p:cNvSpPr/>
            <p:nvPr/>
          </p:nvSpPr>
          <p:spPr>
            <a:xfrm>
              <a:off x="9329801" y="4281551"/>
              <a:ext cx="2266950" cy="1866900"/>
            </a:xfrm>
            <a:custGeom>
              <a:avLst/>
              <a:gdLst/>
              <a:ahLst/>
              <a:cxnLst/>
              <a:rect l="l" t="t" r="r" b="b"/>
              <a:pathLst>
                <a:path w="2266950" h="1866900">
                  <a:moveTo>
                    <a:pt x="0" y="1866734"/>
                  </a:moveTo>
                  <a:lnTo>
                    <a:pt x="49149" y="1860334"/>
                  </a:lnTo>
                  <a:lnTo>
                    <a:pt x="98044" y="1853069"/>
                  </a:lnTo>
                  <a:lnTo>
                    <a:pt x="146557" y="1844941"/>
                  </a:lnTo>
                  <a:lnTo>
                    <a:pt x="194945" y="1835950"/>
                  </a:lnTo>
                  <a:lnTo>
                    <a:pt x="243077" y="1826107"/>
                  </a:lnTo>
                  <a:lnTo>
                    <a:pt x="290829" y="1815426"/>
                  </a:lnTo>
                  <a:lnTo>
                    <a:pt x="338327" y="1803895"/>
                  </a:lnTo>
                  <a:lnTo>
                    <a:pt x="385572" y="1791550"/>
                  </a:lnTo>
                  <a:lnTo>
                    <a:pt x="432434" y="1778381"/>
                  </a:lnTo>
                  <a:lnTo>
                    <a:pt x="478917" y="1764385"/>
                  </a:lnTo>
                  <a:lnTo>
                    <a:pt x="525145" y="1749590"/>
                  </a:lnTo>
                  <a:lnTo>
                    <a:pt x="570992" y="1734007"/>
                  </a:lnTo>
                  <a:lnTo>
                    <a:pt x="616584" y="1717611"/>
                  </a:lnTo>
                  <a:lnTo>
                    <a:pt x="661670" y="1700441"/>
                  </a:lnTo>
                  <a:lnTo>
                    <a:pt x="706501" y="1682483"/>
                  </a:lnTo>
                  <a:lnTo>
                    <a:pt x="750951" y="1663763"/>
                  </a:lnTo>
                  <a:lnTo>
                    <a:pt x="794893" y="1644281"/>
                  </a:lnTo>
                  <a:lnTo>
                    <a:pt x="838580" y="1624037"/>
                  </a:lnTo>
                  <a:lnTo>
                    <a:pt x="881760" y="1603044"/>
                  </a:lnTo>
                  <a:lnTo>
                    <a:pt x="924559" y="1581302"/>
                  </a:lnTo>
                  <a:lnTo>
                    <a:pt x="966977" y="1558836"/>
                  </a:lnTo>
                  <a:lnTo>
                    <a:pt x="1008888" y="1535633"/>
                  </a:lnTo>
                  <a:lnTo>
                    <a:pt x="1050417" y="1511719"/>
                  </a:lnTo>
                  <a:lnTo>
                    <a:pt x="1091565" y="1487093"/>
                  </a:lnTo>
                  <a:lnTo>
                    <a:pt x="1132077" y="1461744"/>
                  </a:lnTo>
                  <a:lnTo>
                    <a:pt x="1172337" y="1435709"/>
                  </a:lnTo>
                  <a:lnTo>
                    <a:pt x="1211960" y="1408988"/>
                  </a:lnTo>
                  <a:lnTo>
                    <a:pt x="1251203" y="1381569"/>
                  </a:lnTo>
                  <a:lnTo>
                    <a:pt x="1289812" y="1353477"/>
                  </a:lnTo>
                  <a:lnTo>
                    <a:pt x="1328039" y="1324724"/>
                  </a:lnTo>
                  <a:lnTo>
                    <a:pt x="1365757" y="1295273"/>
                  </a:lnTo>
                  <a:lnTo>
                    <a:pt x="1402969" y="1265174"/>
                  </a:lnTo>
                  <a:lnTo>
                    <a:pt x="1439545" y="1234440"/>
                  </a:lnTo>
                  <a:lnTo>
                    <a:pt x="1475740" y="1203071"/>
                  </a:lnTo>
                  <a:lnTo>
                    <a:pt x="1511300" y="1171067"/>
                  </a:lnTo>
                  <a:lnTo>
                    <a:pt x="1546225" y="1138555"/>
                  </a:lnTo>
                  <a:lnTo>
                    <a:pt x="1580769" y="1105281"/>
                  </a:lnTo>
                  <a:lnTo>
                    <a:pt x="1614677" y="1071372"/>
                  </a:lnTo>
                  <a:lnTo>
                    <a:pt x="1647952" y="1036955"/>
                  </a:lnTo>
                  <a:lnTo>
                    <a:pt x="1680591" y="1001903"/>
                  </a:lnTo>
                  <a:lnTo>
                    <a:pt x="1712722" y="966216"/>
                  </a:lnTo>
                  <a:lnTo>
                    <a:pt x="1744218" y="930021"/>
                  </a:lnTo>
                  <a:lnTo>
                    <a:pt x="1775205" y="893191"/>
                  </a:lnTo>
                  <a:lnTo>
                    <a:pt x="1805431" y="855853"/>
                  </a:lnTo>
                  <a:lnTo>
                    <a:pt x="1835023" y="817880"/>
                  </a:lnTo>
                  <a:lnTo>
                    <a:pt x="1864105" y="779399"/>
                  </a:lnTo>
                  <a:lnTo>
                    <a:pt x="1892427" y="740282"/>
                  </a:lnTo>
                  <a:lnTo>
                    <a:pt x="1920113" y="700786"/>
                  </a:lnTo>
                  <a:lnTo>
                    <a:pt x="1947164" y="660654"/>
                  </a:lnTo>
                  <a:lnTo>
                    <a:pt x="1973452" y="620013"/>
                  </a:lnTo>
                  <a:lnTo>
                    <a:pt x="1999106" y="578866"/>
                  </a:lnTo>
                  <a:lnTo>
                    <a:pt x="2024126" y="537210"/>
                  </a:lnTo>
                  <a:lnTo>
                    <a:pt x="2048382" y="495046"/>
                  </a:lnTo>
                  <a:lnTo>
                    <a:pt x="2072004" y="452374"/>
                  </a:lnTo>
                  <a:lnTo>
                    <a:pt x="2094865" y="409194"/>
                  </a:lnTo>
                  <a:lnTo>
                    <a:pt x="2116963" y="365506"/>
                  </a:lnTo>
                  <a:lnTo>
                    <a:pt x="2138299" y="321437"/>
                  </a:lnTo>
                  <a:lnTo>
                    <a:pt x="2158873" y="276860"/>
                  </a:lnTo>
                  <a:lnTo>
                    <a:pt x="2178812" y="231775"/>
                  </a:lnTo>
                  <a:lnTo>
                    <a:pt x="2197862" y="186309"/>
                  </a:lnTo>
                  <a:lnTo>
                    <a:pt x="2216277" y="140335"/>
                  </a:lnTo>
                  <a:lnTo>
                    <a:pt x="2233803" y="93980"/>
                  </a:lnTo>
                  <a:lnTo>
                    <a:pt x="2250567" y="47117"/>
                  </a:lnTo>
                  <a:lnTo>
                    <a:pt x="2266569" y="0"/>
                  </a:lnTo>
                </a:path>
              </a:pathLst>
            </a:custGeom>
            <a:ln w="127000">
              <a:solidFill>
                <a:srgbClr val="FFC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811" y="2109270"/>
            <a:ext cx="10738485" cy="305211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1445" indent="-128905">
              <a:lnSpc>
                <a:spcPts val="3095"/>
              </a:lnSpc>
              <a:buClr>
                <a:srgbClr val="0D223C"/>
              </a:buClr>
              <a:buSzPct val="130000"/>
              <a:buFont typeface="Arial MT"/>
              <a:buChar char="•"/>
              <a:tabLst>
                <a:tab pos="131445" algn="l"/>
              </a:tabLst>
            </a:pPr>
            <a:r>
              <a:rPr sz="2000" spc="-10" dirty="0" err="1">
                <a:solidFill>
                  <a:srgbClr val="0D223C"/>
                </a:solidFill>
                <a:latin typeface="Lucida Sans Unicode"/>
                <a:cs typeface="Lucida Sans Unicode"/>
              </a:rPr>
              <a:t>Formularios</a:t>
            </a:r>
            <a:r>
              <a:rPr sz="2000" spc="-10" dirty="0">
                <a:solidFill>
                  <a:srgbClr val="0D223C"/>
                </a:solidFill>
                <a:latin typeface="Lucida Sans Unicode"/>
                <a:cs typeface="Lucida Sans Unicode"/>
              </a:rPr>
              <a:t>:</a:t>
            </a:r>
            <a:r>
              <a:rPr sz="2000" spc="-100" dirty="0">
                <a:solidFill>
                  <a:srgbClr val="0D223C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D223C"/>
                </a:solidFill>
                <a:latin typeface="Lucida Sans Unicode"/>
                <a:cs typeface="Lucida Sans Unicode"/>
              </a:rPr>
              <a:t>CRFs</a:t>
            </a:r>
            <a:r>
              <a:rPr sz="2000" spc="-80" dirty="0">
                <a:solidFill>
                  <a:srgbClr val="0D223C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 err="1">
                <a:solidFill>
                  <a:srgbClr val="0D223C"/>
                </a:solidFill>
                <a:latin typeface="Lucida Sans Unicode"/>
                <a:cs typeface="Lucida Sans Unicode"/>
              </a:rPr>
              <a:t>electrónicos</a:t>
            </a:r>
            <a:r>
              <a:rPr sz="2000" spc="-10" dirty="0">
                <a:solidFill>
                  <a:srgbClr val="0D223C"/>
                </a:solidFill>
                <a:latin typeface="Lucida Sans Unicode"/>
                <a:cs typeface="Lucida Sans Unicode"/>
              </a:rPr>
              <a:t>;</a:t>
            </a:r>
            <a:r>
              <a:rPr sz="2000" spc="-75" dirty="0">
                <a:solidFill>
                  <a:srgbClr val="0D223C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D223C"/>
                </a:solidFill>
                <a:latin typeface="Lucida Sans Unicode"/>
                <a:cs typeface="Lucida Sans Unicode"/>
              </a:rPr>
              <a:t>Google</a:t>
            </a:r>
            <a:r>
              <a:rPr sz="2000" spc="-105" dirty="0">
                <a:solidFill>
                  <a:srgbClr val="0D223C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D223C"/>
                </a:solidFill>
                <a:latin typeface="Lucida Sans Unicode"/>
                <a:cs typeface="Lucida Sans Unicode"/>
              </a:rPr>
              <a:t>Forms,</a:t>
            </a:r>
            <a:r>
              <a:rPr sz="2000" spc="-75" dirty="0">
                <a:solidFill>
                  <a:srgbClr val="0D223C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0D223C"/>
                </a:solidFill>
                <a:latin typeface="Lucida Sans Unicode"/>
                <a:cs typeface="Lucida Sans Unicode"/>
              </a:rPr>
              <a:t>Survey</a:t>
            </a:r>
            <a:r>
              <a:rPr sz="2000" spc="-110" dirty="0">
                <a:solidFill>
                  <a:srgbClr val="0D223C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0D223C"/>
                </a:solidFill>
                <a:latin typeface="Lucida Sans Unicode"/>
                <a:cs typeface="Lucida Sans Unicode"/>
              </a:rPr>
              <a:t>Monkey</a:t>
            </a:r>
            <a:endParaRPr sz="2000" dirty="0">
              <a:latin typeface="Lucida Sans Unicode"/>
              <a:cs typeface="Lucida Sans Unicode"/>
            </a:endParaRPr>
          </a:p>
          <a:p>
            <a:pPr marL="2540">
              <a:lnSpc>
                <a:spcPts val="3095"/>
              </a:lnSpc>
              <a:buClr>
                <a:srgbClr val="0D223C"/>
              </a:buClr>
              <a:buSzPct val="130000"/>
              <a:tabLst>
                <a:tab pos="131445" algn="l"/>
              </a:tabLst>
            </a:pPr>
            <a:endParaRPr lang="pt-BR" sz="2000" spc="-10" dirty="0">
              <a:solidFill>
                <a:srgbClr val="0D223C"/>
              </a:solidFill>
              <a:latin typeface="Lucida Sans Unicode"/>
              <a:cs typeface="Lucida Sans Unicode"/>
            </a:endParaRPr>
          </a:p>
          <a:p>
            <a:pPr marL="131445" indent="-128905">
              <a:spcBef>
                <a:spcPts val="440"/>
              </a:spcBef>
              <a:buSzPct val="130000"/>
              <a:buFont typeface="Arial MT"/>
              <a:buChar char="•"/>
              <a:tabLst>
                <a:tab pos="131445" algn="l"/>
              </a:tabLst>
            </a:pPr>
            <a:r>
              <a:rPr sz="2000" spc="-10" dirty="0" err="1">
                <a:solidFill>
                  <a:srgbClr val="0D223C"/>
                </a:solidFill>
                <a:latin typeface="Lucida Sans Unicode"/>
                <a:cs typeface="Lucida Sans Unicode"/>
              </a:rPr>
              <a:t>Aplicaciones</a:t>
            </a:r>
            <a:r>
              <a:rPr sz="2000" spc="-10" dirty="0">
                <a:solidFill>
                  <a:srgbClr val="0D223C"/>
                </a:solidFill>
                <a:latin typeface="Lucida Sans Unicode"/>
                <a:cs typeface="Lucida Sans Unicode"/>
              </a:rPr>
              <a:t>:</a:t>
            </a:r>
            <a:r>
              <a:rPr sz="2000" spc="-85" dirty="0">
                <a:solidFill>
                  <a:srgbClr val="0D223C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D223C"/>
                </a:solidFill>
                <a:latin typeface="Lucida Sans Unicode"/>
                <a:cs typeface="Lucida Sans Unicode"/>
              </a:rPr>
              <a:t>EXCEL,</a:t>
            </a:r>
            <a:r>
              <a:rPr sz="2000" spc="-125" dirty="0">
                <a:solidFill>
                  <a:srgbClr val="0D223C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D223C"/>
                </a:solidFill>
                <a:latin typeface="Lucida Sans Unicode"/>
                <a:cs typeface="Lucida Sans Unicode"/>
              </a:rPr>
              <a:t>BR</a:t>
            </a:r>
            <a:r>
              <a:rPr sz="2000" spc="-100" dirty="0">
                <a:solidFill>
                  <a:srgbClr val="0D223C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D223C"/>
                </a:solidFill>
                <a:latin typeface="Lucida Sans Unicode"/>
                <a:cs typeface="Lucida Sans Unicode"/>
              </a:rPr>
              <a:t>Office,</a:t>
            </a:r>
            <a:r>
              <a:rPr sz="2000" spc="-60" dirty="0">
                <a:solidFill>
                  <a:srgbClr val="0D223C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D223C"/>
                </a:solidFill>
                <a:latin typeface="Lucida Sans Unicode"/>
                <a:cs typeface="Lucida Sans Unicode"/>
              </a:rPr>
              <a:t>ACCESS,</a:t>
            </a:r>
            <a:r>
              <a:rPr sz="2000" spc="-65" dirty="0">
                <a:solidFill>
                  <a:srgbClr val="0D223C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0D223C"/>
                </a:solidFill>
                <a:latin typeface="Lucida Sans Unicode"/>
                <a:cs typeface="Lucida Sans Unicode"/>
              </a:rPr>
              <a:t>Oracle,</a:t>
            </a:r>
            <a:r>
              <a:rPr sz="2000" spc="-100" dirty="0">
                <a:solidFill>
                  <a:srgbClr val="0D223C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0D223C"/>
                </a:solidFill>
                <a:latin typeface="Lucida Sans Unicode"/>
                <a:cs typeface="Lucida Sans Unicode"/>
              </a:rPr>
              <a:t>MySQL</a:t>
            </a:r>
            <a:endParaRPr lang="pt-BR" sz="2000" dirty="0">
              <a:solidFill>
                <a:srgbClr val="000000"/>
              </a:solidFill>
              <a:latin typeface="Lucida Sans Unicode"/>
              <a:cs typeface="Lucida Sans Unicode"/>
            </a:endParaRPr>
          </a:p>
          <a:p>
            <a:pPr marL="2540">
              <a:lnSpc>
                <a:spcPct val="100000"/>
              </a:lnSpc>
              <a:spcBef>
                <a:spcPts val="440"/>
              </a:spcBef>
              <a:buSzPct val="130000"/>
              <a:tabLst>
                <a:tab pos="131445" algn="l"/>
              </a:tabLst>
            </a:pPr>
            <a:endParaRPr sz="2000" spc="-10" dirty="0">
              <a:solidFill>
                <a:srgbClr val="0D223C"/>
              </a:solidFill>
              <a:latin typeface="Lucida Sans Unicode"/>
              <a:cs typeface="Lucida Sans Unicode"/>
            </a:endParaRPr>
          </a:p>
          <a:p>
            <a:pPr marL="131445" indent="-128905">
              <a:lnSpc>
                <a:spcPct val="100000"/>
              </a:lnSpc>
              <a:spcBef>
                <a:spcPts val="515"/>
              </a:spcBef>
              <a:buSzPct val="130000"/>
              <a:buFont typeface="Arial MT"/>
              <a:buChar char="•"/>
              <a:tabLst>
                <a:tab pos="131445" algn="l"/>
              </a:tabLst>
            </a:pPr>
            <a:r>
              <a:rPr sz="2000" dirty="0">
                <a:solidFill>
                  <a:srgbClr val="0D223C"/>
                </a:solidFill>
                <a:latin typeface="Lucida Sans Unicode"/>
                <a:cs typeface="Lucida Sans Unicode"/>
              </a:rPr>
              <a:t>Sistemas</a:t>
            </a:r>
            <a:r>
              <a:rPr sz="2000" spc="-100" dirty="0">
                <a:solidFill>
                  <a:srgbClr val="0D223C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D223C"/>
                </a:solidFill>
                <a:latin typeface="Lucida Sans Unicode"/>
                <a:cs typeface="Lucida Sans Unicode"/>
              </a:rPr>
              <a:t>web:</a:t>
            </a:r>
            <a:r>
              <a:rPr sz="2000" spc="-95" dirty="0">
                <a:solidFill>
                  <a:srgbClr val="0D223C"/>
                </a:solidFill>
                <a:latin typeface="Lucida Sans Unicode"/>
                <a:cs typeface="Lucida Sans Unicode"/>
              </a:rPr>
              <a:t> </a:t>
            </a:r>
            <a:r>
              <a:rPr sz="2000" dirty="0" err="1">
                <a:solidFill>
                  <a:srgbClr val="0D223C"/>
                </a:solidFill>
                <a:latin typeface="Lucida Sans Unicode"/>
                <a:cs typeface="Lucida Sans Unicode"/>
              </a:rPr>
              <a:t>REDCap</a:t>
            </a:r>
            <a:r>
              <a:rPr sz="2000" dirty="0">
                <a:solidFill>
                  <a:srgbClr val="0D223C"/>
                </a:solidFill>
                <a:latin typeface="Lucida Sans Unicode"/>
                <a:cs typeface="Lucida Sans Unicode"/>
              </a:rPr>
              <a:t>,</a:t>
            </a:r>
            <a:r>
              <a:rPr sz="2000" spc="-95" dirty="0">
                <a:solidFill>
                  <a:srgbClr val="0D223C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 err="1">
                <a:solidFill>
                  <a:srgbClr val="0D223C"/>
                </a:solidFill>
                <a:latin typeface="Lucida Sans Unicode"/>
                <a:cs typeface="Lucida Sans Unicode"/>
              </a:rPr>
              <a:t>OpenClinica</a:t>
            </a:r>
            <a:r>
              <a:rPr sz="2000" spc="-10" dirty="0">
                <a:solidFill>
                  <a:srgbClr val="0D223C"/>
                </a:solidFill>
                <a:latin typeface="Lucida Sans Unicode"/>
                <a:cs typeface="Lucida Sans Unicode"/>
              </a:rPr>
              <a:t>,</a:t>
            </a:r>
            <a:r>
              <a:rPr sz="2000" spc="-85" dirty="0">
                <a:solidFill>
                  <a:srgbClr val="0D223C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D223C"/>
                </a:solidFill>
                <a:latin typeface="Lucida Sans Unicode"/>
                <a:cs typeface="Lucida Sans Unicode"/>
              </a:rPr>
              <a:t>Epi</a:t>
            </a:r>
            <a:r>
              <a:rPr sz="2000" spc="-95" dirty="0">
                <a:solidFill>
                  <a:srgbClr val="0D223C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0D223C"/>
                </a:solidFill>
                <a:latin typeface="Lucida Sans Unicode"/>
                <a:cs typeface="Lucida Sans Unicode"/>
              </a:rPr>
              <a:t>Info</a:t>
            </a:r>
            <a:endParaRPr sz="2000" dirty="0">
              <a:latin typeface="Lucida Sans Unicode"/>
              <a:cs typeface="Lucida Sans Unicode"/>
            </a:endParaRPr>
          </a:p>
          <a:p>
            <a:pPr marL="131445" indent="-128905">
              <a:spcBef>
                <a:spcPts val="515"/>
              </a:spcBef>
              <a:buSzPct val="130000"/>
              <a:buFont typeface="Arial MT"/>
              <a:buChar char="•"/>
              <a:tabLst>
                <a:tab pos="131445" algn="l"/>
              </a:tabLst>
            </a:pPr>
            <a:endParaRPr lang="pt-BR" sz="2000" spc="-10" dirty="0">
              <a:solidFill>
                <a:srgbClr val="0D223C"/>
              </a:solidFill>
              <a:latin typeface="Lucida Sans Unicode"/>
              <a:cs typeface="Lucida Sans Unicode"/>
            </a:endParaRPr>
          </a:p>
          <a:p>
            <a:pPr marL="131445" indent="-128905">
              <a:lnSpc>
                <a:spcPct val="100000"/>
              </a:lnSpc>
              <a:spcBef>
                <a:spcPts val="440"/>
              </a:spcBef>
              <a:buSzPct val="130000"/>
              <a:buFont typeface="Arial MT"/>
              <a:buChar char="•"/>
              <a:tabLst>
                <a:tab pos="131445" algn="l"/>
              </a:tabLst>
            </a:pPr>
            <a:r>
              <a:rPr sz="2000" dirty="0">
                <a:solidFill>
                  <a:srgbClr val="0D223C"/>
                </a:solidFill>
                <a:latin typeface="Lucida Sans Unicode"/>
                <a:cs typeface="Lucida Sans Unicode"/>
              </a:rPr>
              <a:t>Sistemas</a:t>
            </a:r>
            <a:r>
              <a:rPr sz="2000" spc="-95" dirty="0">
                <a:solidFill>
                  <a:srgbClr val="0D223C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 err="1">
                <a:solidFill>
                  <a:srgbClr val="0D223C"/>
                </a:solidFill>
                <a:latin typeface="Lucida Sans Unicode"/>
                <a:cs typeface="Lucida Sans Unicode"/>
              </a:rPr>
              <a:t>hospitalarios</a:t>
            </a:r>
            <a:r>
              <a:rPr sz="2000" spc="-110" dirty="0">
                <a:solidFill>
                  <a:srgbClr val="0D223C"/>
                </a:solidFill>
                <a:latin typeface="Lucida Sans Unicode"/>
                <a:cs typeface="Lucida Sans Unicode"/>
              </a:rPr>
              <a:t> </a:t>
            </a:r>
            <a:r>
              <a:rPr lang="pt-BR" sz="2000" spc="-110" dirty="0">
                <a:solidFill>
                  <a:srgbClr val="0D223C"/>
                </a:solidFill>
                <a:latin typeface="Lucida Sans Unicode"/>
                <a:cs typeface="Lucida Sans Unicode"/>
              </a:rPr>
              <a:t>e</a:t>
            </a:r>
            <a:r>
              <a:rPr lang="pt-BR" sz="2000" spc="-10" dirty="0">
                <a:solidFill>
                  <a:srgbClr val="0D223C"/>
                </a:solidFill>
                <a:latin typeface="Lucida Sans Unicode"/>
                <a:cs typeface="Lucida Sans Unicode"/>
              </a:rPr>
              <a:t>lectrónicos</a:t>
            </a:r>
            <a:r>
              <a:rPr sz="2000" spc="-10" dirty="0">
                <a:solidFill>
                  <a:srgbClr val="0D223C"/>
                </a:solidFill>
                <a:latin typeface="Lucida Sans Unicode"/>
                <a:cs typeface="Lucida Sans Unicode"/>
              </a:rPr>
              <a:t>:</a:t>
            </a:r>
            <a:r>
              <a:rPr sz="2000" spc="-90" dirty="0">
                <a:solidFill>
                  <a:srgbClr val="0D223C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D223C"/>
                </a:solidFill>
                <a:latin typeface="Lucida Sans Unicode"/>
                <a:cs typeface="Lucida Sans Unicode"/>
              </a:rPr>
              <a:t>MV,</a:t>
            </a:r>
            <a:r>
              <a:rPr sz="2000" spc="-75" dirty="0">
                <a:solidFill>
                  <a:srgbClr val="0D223C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D223C"/>
                </a:solidFill>
                <a:latin typeface="Lucida Sans Unicode"/>
                <a:cs typeface="Lucida Sans Unicode"/>
              </a:rPr>
              <a:t>MV</a:t>
            </a:r>
            <a:r>
              <a:rPr sz="2000" spc="-80" dirty="0">
                <a:solidFill>
                  <a:srgbClr val="0D223C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D223C"/>
                </a:solidFill>
                <a:latin typeface="Lucida Sans Unicode"/>
                <a:cs typeface="Lucida Sans Unicode"/>
              </a:rPr>
              <a:t>Soul,</a:t>
            </a:r>
            <a:r>
              <a:rPr sz="2000" spc="-80" dirty="0">
                <a:solidFill>
                  <a:srgbClr val="0D223C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0D223C"/>
                </a:solidFill>
                <a:latin typeface="Lucida Sans Unicode"/>
                <a:cs typeface="Lucida Sans Unicode"/>
              </a:rPr>
              <a:t>TASY.</a:t>
            </a:r>
            <a:endParaRPr sz="2000" dirty="0">
              <a:latin typeface="Lucida Sans Unicode"/>
              <a:cs typeface="Lucida Sans Unicode"/>
            </a:endParaRPr>
          </a:p>
          <a:p>
            <a:pPr marL="2540">
              <a:lnSpc>
                <a:spcPts val="3170"/>
              </a:lnSpc>
              <a:spcBef>
                <a:spcPts val="439"/>
              </a:spcBef>
              <a:buSzPct val="130000"/>
              <a:tabLst>
                <a:tab pos="131445" algn="l"/>
              </a:tabLst>
            </a:pPr>
            <a:endParaRPr sz="2000" spc="-10" dirty="0">
              <a:solidFill>
                <a:srgbClr val="0D223C"/>
              </a:solidFill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4204" y="571436"/>
            <a:ext cx="8939380" cy="1247136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algn="ctr"/>
            <a:r>
              <a:rPr lang="en-US" sz="4000" b="1" spc="-10" dirty="0">
                <a:solidFill>
                  <a:schemeClr val="accent6"/>
                </a:solidFill>
                <a:latin typeface="Calibri Light"/>
                <a:ea typeface="Calibri Light"/>
                <a:cs typeface="Calibri"/>
              </a:rPr>
              <a:t>H</a:t>
            </a:r>
            <a:r>
              <a:rPr lang="en-US" sz="4000" b="1" spc="-10" dirty="0">
                <a:solidFill>
                  <a:schemeClr val="accent6"/>
                </a:solidFill>
                <a:latin typeface="Calibri Light"/>
                <a:ea typeface="Calibri Light"/>
              </a:rPr>
              <a:t>erramientas p</a:t>
            </a:r>
            <a:r>
              <a:rPr lang="pt-BR" sz="4000" b="1" spc="-10" dirty="0">
                <a:solidFill>
                  <a:schemeClr val="accent6"/>
                </a:solidFill>
                <a:latin typeface="Calibri Light"/>
                <a:ea typeface="Calibri Light"/>
                <a:cs typeface="Calibri"/>
              </a:rPr>
              <a:t>ara </a:t>
            </a:r>
            <a:r>
              <a:rPr lang="pt-BR" sz="4000" b="1" spc="-10" err="1">
                <a:solidFill>
                  <a:schemeClr val="accent6"/>
                </a:solidFill>
                <a:latin typeface="Calibri Light"/>
                <a:ea typeface="Calibri Light"/>
                <a:cs typeface="Calibri"/>
              </a:rPr>
              <a:t>Recolección</a:t>
            </a:r>
            <a:r>
              <a:rPr sz="4000" b="1" spc="-10" dirty="0">
                <a:solidFill>
                  <a:schemeClr val="accent6"/>
                </a:solidFill>
                <a:latin typeface="Calibri Light"/>
                <a:ea typeface="Calibri Light"/>
                <a:cs typeface="Calibri"/>
              </a:rPr>
              <a:t>/</a:t>
            </a:r>
            <a:r>
              <a:rPr sz="4000" b="1" spc="-10" err="1">
                <a:solidFill>
                  <a:schemeClr val="accent6"/>
                </a:solidFill>
                <a:latin typeface="Calibri Light"/>
                <a:ea typeface="Calibri Light"/>
                <a:cs typeface="Calibri"/>
              </a:rPr>
              <a:t>Almacenamiento</a:t>
            </a:r>
            <a:r>
              <a:rPr sz="4000" b="1" spc="30" dirty="0">
                <a:solidFill>
                  <a:schemeClr val="accent6"/>
                </a:solidFill>
                <a:latin typeface="Calibri Light"/>
                <a:ea typeface="Calibri Light"/>
                <a:cs typeface="Calibri"/>
              </a:rPr>
              <a:t> </a:t>
            </a:r>
            <a:r>
              <a:rPr sz="4000" b="1" dirty="0">
                <a:solidFill>
                  <a:schemeClr val="accent6"/>
                </a:solidFill>
                <a:latin typeface="Calibri Light"/>
                <a:ea typeface="Calibri Light"/>
                <a:cs typeface="Calibri"/>
              </a:rPr>
              <a:t>de </a:t>
            </a:r>
            <a:r>
              <a:rPr sz="4000" b="1" spc="-10" err="1">
                <a:solidFill>
                  <a:schemeClr val="accent6"/>
                </a:solidFill>
                <a:latin typeface="Calibri Light"/>
                <a:ea typeface="Calibri Light"/>
                <a:cs typeface="Calibri"/>
              </a:rPr>
              <a:t>datos</a:t>
            </a:r>
            <a:endParaRPr lang="pt-BR" sz="4000" b="1" spc="-10">
              <a:solidFill>
                <a:schemeClr val="accent6"/>
              </a:solidFill>
              <a:latin typeface="Calibri Light"/>
              <a:ea typeface="Calibri Ligh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7375" y="5449510"/>
            <a:ext cx="2200275" cy="8667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66529" y="5447695"/>
            <a:ext cx="2190750" cy="94297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12473" y="5306635"/>
            <a:ext cx="4867275" cy="1152525"/>
            <a:chOff x="733425" y="5076825"/>
            <a:chExt cx="4867275" cy="115252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9000" y="5076825"/>
              <a:ext cx="2171700" cy="11525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3425" y="5114925"/>
              <a:ext cx="1400175" cy="11144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57400" y="5172075"/>
              <a:ext cx="1428750" cy="1057275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57694" y="5387219"/>
            <a:ext cx="1352550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94451" y="6426517"/>
            <a:ext cx="410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>
                <a:solidFill>
                  <a:srgbClr val="FFFFFF"/>
                </a:solidFill>
                <a:latin typeface="Calibri"/>
                <a:cs typeface="Calibri"/>
              </a:rPr>
              <a:t>Aula</a:t>
            </a:r>
            <a:r>
              <a:rPr sz="1200" spc="-50">
                <a:solidFill>
                  <a:srgbClr val="FFFFFF"/>
                </a:solidFill>
                <a:latin typeface="Calibri"/>
                <a:cs typeface="Calibri"/>
              </a:rPr>
              <a:t> 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48306" y="1709985"/>
            <a:ext cx="10899019" cy="4667945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25"/>
              </a:spcBef>
              <a:buFont typeface="Wingdings"/>
              <a:buChar char=""/>
              <a:tabLst>
                <a:tab pos="297815" algn="l"/>
              </a:tabLst>
            </a:pPr>
            <a:r>
              <a:rPr sz="2000" b="1" i="1" spc="-50">
                <a:latin typeface="Calibri Light"/>
                <a:ea typeface="Calibri Light"/>
                <a:cs typeface="Arial"/>
              </a:rPr>
              <a:t>Research</a:t>
            </a:r>
            <a:r>
              <a:rPr sz="2000" b="1" i="1" spc="-125">
                <a:latin typeface="Calibri Light"/>
                <a:ea typeface="Calibri Light"/>
                <a:cs typeface="Arial"/>
              </a:rPr>
              <a:t> </a:t>
            </a:r>
            <a:r>
              <a:rPr sz="2000" b="1" i="1" spc="-55">
                <a:latin typeface="Calibri Light"/>
                <a:ea typeface="Calibri Light"/>
                <a:cs typeface="Arial"/>
              </a:rPr>
              <a:t>Electronic</a:t>
            </a:r>
            <a:r>
              <a:rPr sz="2000" b="1" i="1" spc="-110">
                <a:latin typeface="Calibri Light"/>
                <a:ea typeface="Calibri Light"/>
                <a:cs typeface="Arial"/>
              </a:rPr>
              <a:t> </a:t>
            </a:r>
            <a:r>
              <a:rPr sz="2000" b="1" i="1" spc="-45">
                <a:latin typeface="Calibri Light"/>
                <a:ea typeface="Calibri Light"/>
                <a:cs typeface="Arial"/>
              </a:rPr>
              <a:t>Data</a:t>
            </a:r>
            <a:r>
              <a:rPr sz="2000" b="1" i="1" spc="-80">
                <a:latin typeface="Calibri Light"/>
                <a:ea typeface="Calibri Light"/>
                <a:cs typeface="Arial"/>
              </a:rPr>
              <a:t> </a:t>
            </a:r>
            <a:r>
              <a:rPr sz="2000" b="1" i="1" spc="-50">
                <a:latin typeface="Calibri Light"/>
                <a:ea typeface="Calibri Light"/>
                <a:cs typeface="Arial"/>
              </a:rPr>
              <a:t>Capture</a:t>
            </a:r>
            <a:r>
              <a:rPr sz="2000" i="1" spc="-85">
                <a:latin typeface="Calibri Light"/>
                <a:ea typeface="Calibri Light"/>
                <a:cs typeface="Arial"/>
              </a:rPr>
              <a:t> </a:t>
            </a:r>
            <a:r>
              <a:rPr sz="2000" spc="-60">
                <a:latin typeface="Calibri Light"/>
                <a:ea typeface="Calibri Light"/>
                <a:cs typeface="Arial MT"/>
              </a:rPr>
              <a:t>(Captura</a:t>
            </a:r>
            <a:r>
              <a:rPr sz="2000" spc="-50">
                <a:latin typeface="Calibri Light"/>
                <a:ea typeface="Calibri Light"/>
                <a:cs typeface="Arial MT"/>
              </a:rPr>
              <a:t> </a:t>
            </a:r>
            <a:r>
              <a:rPr sz="2000" spc="-60">
                <a:latin typeface="Calibri Light"/>
                <a:ea typeface="Calibri Light"/>
                <a:cs typeface="Arial MT"/>
              </a:rPr>
              <a:t>Electrónica</a:t>
            </a:r>
            <a:r>
              <a:rPr sz="2000" spc="-55">
                <a:latin typeface="Calibri Light"/>
                <a:ea typeface="Calibri Light"/>
                <a:cs typeface="Arial MT"/>
              </a:rPr>
              <a:t> </a:t>
            </a:r>
            <a:r>
              <a:rPr sz="2000" spc="-10">
                <a:latin typeface="Calibri Light"/>
                <a:ea typeface="Calibri Light"/>
                <a:cs typeface="Arial MT"/>
              </a:rPr>
              <a:t>de</a:t>
            </a:r>
            <a:r>
              <a:rPr sz="2000" spc="-114">
                <a:latin typeface="Calibri Light"/>
                <a:ea typeface="Calibri Light"/>
                <a:cs typeface="Arial MT"/>
              </a:rPr>
              <a:t> </a:t>
            </a:r>
            <a:r>
              <a:rPr sz="2000" spc="-45">
                <a:latin typeface="Calibri Light"/>
                <a:ea typeface="Calibri Light"/>
                <a:cs typeface="Arial MT"/>
              </a:rPr>
              <a:t>Datos</a:t>
            </a:r>
            <a:r>
              <a:rPr sz="2000" spc="-100">
                <a:latin typeface="Calibri Light"/>
                <a:ea typeface="Calibri Light"/>
                <a:cs typeface="Arial MT"/>
              </a:rPr>
              <a:t> </a:t>
            </a:r>
            <a:r>
              <a:rPr sz="2000" spc="-40">
                <a:latin typeface="Calibri Light"/>
                <a:ea typeface="Calibri Light"/>
                <a:cs typeface="Arial MT"/>
              </a:rPr>
              <a:t>para</a:t>
            </a:r>
            <a:r>
              <a:rPr sz="2000" spc="-90">
                <a:latin typeface="Calibri Light"/>
                <a:ea typeface="Calibri Light"/>
                <a:cs typeface="Arial MT"/>
              </a:rPr>
              <a:t> </a:t>
            </a:r>
            <a:r>
              <a:rPr sz="2000" spc="-10" err="1">
                <a:latin typeface="Calibri Light"/>
                <a:ea typeface="Calibri Light"/>
                <a:cs typeface="Arial MT"/>
              </a:rPr>
              <a:t>Investigación</a:t>
            </a:r>
            <a:r>
              <a:rPr sz="2000" spc="-10">
                <a:latin typeface="Calibri Light"/>
                <a:ea typeface="Calibri Light"/>
                <a:cs typeface="Arial MT"/>
              </a:rPr>
              <a:t>)</a:t>
            </a:r>
            <a:endParaRPr sz="2000">
              <a:latin typeface="Calibri Light"/>
              <a:ea typeface="Calibri Ligh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Wingdings"/>
              <a:buChar char=""/>
            </a:pPr>
            <a:endParaRPr sz="2000">
              <a:latin typeface="Calibri Light"/>
              <a:ea typeface="Calibri Light"/>
              <a:cs typeface="Arial MT"/>
            </a:endParaRPr>
          </a:p>
          <a:p>
            <a:pPr marL="297815" indent="-285115">
              <a:lnSpc>
                <a:spcPts val="1664"/>
              </a:lnSpc>
              <a:buFont typeface="Wingdings"/>
              <a:buChar char=""/>
              <a:tabLst>
                <a:tab pos="297815" algn="l"/>
              </a:tabLst>
            </a:pPr>
            <a:r>
              <a:rPr lang="es-ES" sz="2000" b="1" spc="-40">
                <a:latin typeface="Calibri Light"/>
                <a:ea typeface="Calibri Light"/>
                <a:cs typeface="Arial"/>
              </a:rPr>
              <a:t>Una plataforma </a:t>
            </a:r>
            <a:r>
              <a:rPr lang="es-ES" sz="2000" b="1" spc="-30">
                <a:latin typeface="Calibri Light"/>
                <a:ea typeface="Calibri Light"/>
                <a:cs typeface="Arial"/>
              </a:rPr>
              <a:t>digital</a:t>
            </a:r>
            <a:r>
              <a:rPr lang="es-ES" sz="2000" b="1" spc="-40">
                <a:latin typeface="Calibri Light"/>
                <a:ea typeface="Calibri Light"/>
                <a:cs typeface="Arial"/>
              </a:rPr>
              <a:t> </a:t>
            </a:r>
            <a:r>
              <a:rPr lang="es-ES" sz="2000" spc="-40">
                <a:latin typeface="Calibri Light"/>
                <a:ea typeface="Calibri Light"/>
                <a:cs typeface="Arial MT"/>
              </a:rPr>
              <a:t>accesible</a:t>
            </a:r>
            <a:r>
              <a:rPr lang="es-ES" sz="2000" spc="-25">
                <a:latin typeface="Calibri Light"/>
                <a:ea typeface="Calibri Light"/>
                <a:cs typeface="Arial MT"/>
              </a:rPr>
              <a:t> </a:t>
            </a:r>
            <a:r>
              <a:rPr lang="es-ES" sz="2000" spc="-20">
                <a:latin typeface="Calibri Light"/>
                <a:ea typeface="Calibri Light"/>
                <a:cs typeface="Arial MT"/>
              </a:rPr>
              <a:t>desde</a:t>
            </a:r>
            <a:r>
              <a:rPr lang="es-ES" sz="2000" spc="-45">
                <a:latin typeface="Calibri Light"/>
                <a:ea typeface="Calibri Light"/>
                <a:cs typeface="Arial MT"/>
              </a:rPr>
              <a:t> computadoras,</a:t>
            </a:r>
            <a:r>
              <a:rPr lang="es-ES" sz="2000" spc="-15">
                <a:latin typeface="Calibri Light"/>
                <a:ea typeface="Calibri Light"/>
                <a:cs typeface="Arial MT"/>
              </a:rPr>
              <a:t> </a:t>
            </a:r>
            <a:r>
              <a:rPr lang="es-ES" sz="2000" spc="-35">
                <a:latin typeface="Calibri Light"/>
                <a:ea typeface="Calibri Light"/>
                <a:cs typeface="Arial MT"/>
              </a:rPr>
              <a:t>tabletas</a:t>
            </a:r>
            <a:r>
              <a:rPr lang="es-ES" sz="2000" spc="-10">
                <a:latin typeface="Calibri Light"/>
                <a:ea typeface="Calibri Light"/>
                <a:cs typeface="Arial MT"/>
              </a:rPr>
              <a:t> </a:t>
            </a:r>
            <a:r>
              <a:rPr lang="es-ES" sz="2000">
                <a:latin typeface="Calibri Light"/>
                <a:ea typeface="Calibri Light"/>
                <a:cs typeface="Arial MT"/>
              </a:rPr>
              <a:t>o</a:t>
            </a:r>
            <a:r>
              <a:rPr lang="es-ES" sz="2000" spc="-20">
                <a:latin typeface="Calibri Light"/>
                <a:ea typeface="Calibri Light"/>
                <a:cs typeface="Arial MT"/>
              </a:rPr>
              <a:t> </a:t>
            </a:r>
            <a:r>
              <a:rPr lang="es-ES" sz="2000" spc="-40">
                <a:latin typeface="Calibri Light"/>
                <a:ea typeface="Calibri Light"/>
                <a:cs typeface="Arial MT"/>
              </a:rPr>
              <a:t>teléfonos</a:t>
            </a:r>
            <a:r>
              <a:rPr lang="es-ES" sz="2000" spc="-25">
                <a:latin typeface="Calibri Light"/>
                <a:ea typeface="Calibri Light"/>
                <a:cs typeface="Arial MT"/>
              </a:rPr>
              <a:t> </a:t>
            </a:r>
            <a:r>
              <a:rPr lang="es-ES" sz="2000" spc="-45" err="1">
                <a:latin typeface="Calibri Light"/>
                <a:ea typeface="Calibri Light"/>
                <a:cs typeface="Arial MT"/>
              </a:rPr>
              <a:t>mobiles</a:t>
            </a:r>
            <a:endParaRPr lang="es-ES" sz="2000" spc="-10">
              <a:latin typeface="Calibri Light"/>
              <a:ea typeface="Calibri Light"/>
              <a:cs typeface="Arial MT"/>
            </a:endParaRPr>
          </a:p>
          <a:p>
            <a:pPr marL="12700">
              <a:lnSpc>
                <a:spcPts val="1664"/>
              </a:lnSpc>
              <a:tabLst>
                <a:tab pos="297815" algn="l"/>
              </a:tabLst>
            </a:pPr>
            <a:endParaRPr lang="es-ES" sz="2000">
              <a:latin typeface="Calibri Light"/>
              <a:ea typeface="Calibri Light"/>
              <a:cs typeface="Arial MT"/>
            </a:endParaRPr>
          </a:p>
          <a:p>
            <a:pPr marL="297815" indent="-285115">
              <a:lnSpc>
                <a:spcPts val="1664"/>
              </a:lnSpc>
              <a:buFont typeface="Wingdings"/>
              <a:buChar char=""/>
              <a:tabLst>
                <a:tab pos="297815" algn="l"/>
              </a:tabLst>
            </a:pPr>
            <a:r>
              <a:rPr lang="pt-BR" sz="2000" spc="-45" err="1">
                <a:latin typeface="Calibri Light"/>
                <a:ea typeface="Calibri Light"/>
                <a:cs typeface="Arial MT"/>
              </a:rPr>
              <a:t>D</a:t>
            </a:r>
            <a:r>
              <a:rPr lang="pt-BR" sz="2000" spc="-55" err="1">
                <a:latin typeface="Calibri Light"/>
                <a:ea typeface="Calibri Light"/>
                <a:cs typeface="Arial MT"/>
              </a:rPr>
              <a:t>esarollada</a:t>
            </a:r>
            <a:r>
              <a:rPr sz="2000" spc="-105">
                <a:latin typeface="Calibri Light"/>
                <a:ea typeface="Calibri Light"/>
                <a:cs typeface="Arial MT"/>
              </a:rPr>
              <a:t> </a:t>
            </a:r>
            <a:r>
              <a:rPr sz="2000" spc="-10" err="1">
                <a:latin typeface="Calibri Light"/>
                <a:ea typeface="Calibri Light"/>
                <a:cs typeface="Arial MT"/>
              </a:rPr>
              <a:t>en</a:t>
            </a:r>
            <a:r>
              <a:rPr sz="2000" spc="-105">
                <a:latin typeface="Calibri Light"/>
                <a:ea typeface="Calibri Light"/>
                <a:cs typeface="Arial MT"/>
              </a:rPr>
              <a:t> </a:t>
            </a:r>
            <a:r>
              <a:rPr sz="2000" b="1" spc="-45">
                <a:latin typeface="Calibri Light"/>
                <a:ea typeface="Calibri Light"/>
                <a:cs typeface="Arial MT"/>
              </a:rPr>
              <a:t>2004</a:t>
            </a:r>
            <a:r>
              <a:rPr sz="2000" spc="-70">
                <a:latin typeface="Calibri Light"/>
                <a:ea typeface="Calibri Light"/>
                <a:cs typeface="Arial MT"/>
              </a:rPr>
              <a:t> </a:t>
            </a:r>
            <a:r>
              <a:rPr sz="2000" spc="-45" err="1">
                <a:latin typeface="Calibri Light"/>
                <a:ea typeface="Calibri Light"/>
                <a:cs typeface="Arial MT"/>
              </a:rPr>
              <a:t>por</a:t>
            </a:r>
            <a:r>
              <a:rPr sz="2000" spc="-35">
                <a:latin typeface="Calibri Light"/>
                <a:ea typeface="Calibri Light"/>
                <a:cs typeface="Arial MT"/>
              </a:rPr>
              <a:t> </a:t>
            </a:r>
            <a:r>
              <a:rPr sz="2000" spc="-60" err="1">
                <a:latin typeface="Calibri Light"/>
                <a:ea typeface="Calibri Light"/>
                <a:cs typeface="Arial MT"/>
              </a:rPr>
              <a:t>investigadores</a:t>
            </a:r>
            <a:r>
              <a:rPr sz="2000" spc="-55">
                <a:latin typeface="Calibri Light"/>
                <a:ea typeface="Calibri Light"/>
                <a:cs typeface="Arial MT"/>
              </a:rPr>
              <a:t> </a:t>
            </a:r>
            <a:r>
              <a:rPr sz="2000" spc="-10">
                <a:latin typeface="Calibri Light"/>
                <a:ea typeface="Calibri Light"/>
                <a:cs typeface="Arial MT"/>
              </a:rPr>
              <a:t>de</a:t>
            </a:r>
            <a:r>
              <a:rPr sz="2000" spc="-105">
                <a:latin typeface="Calibri Light"/>
                <a:ea typeface="Calibri Light"/>
                <a:cs typeface="Arial MT"/>
              </a:rPr>
              <a:t> </a:t>
            </a:r>
            <a:r>
              <a:rPr sz="2000">
                <a:latin typeface="Calibri Light"/>
                <a:ea typeface="Calibri Light"/>
                <a:cs typeface="Arial MT"/>
              </a:rPr>
              <a:t>la</a:t>
            </a:r>
            <a:r>
              <a:rPr sz="2000" spc="-114">
                <a:latin typeface="Calibri Light"/>
                <a:ea typeface="Calibri Light"/>
                <a:cs typeface="Arial MT"/>
              </a:rPr>
              <a:t> </a:t>
            </a:r>
            <a:r>
              <a:rPr sz="2000" b="1" spc="-60">
                <a:latin typeface="Calibri Light"/>
                <a:ea typeface="Calibri Light"/>
                <a:cs typeface="Arial MT"/>
              </a:rPr>
              <a:t>Universidad</a:t>
            </a:r>
            <a:r>
              <a:rPr sz="2000" b="1" spc="-55">
                <a:latin typeface="Calibri Light"/>
                <a:ea typeface="Calibri Light"/>
                <a:cs typeface="Arial MT"/>
              </a:rPr>
              <a:t> </a:t>
            </a:r>
            <a:r>
              <a:rPr sz="2000" b="1" spc="-10">
                <a:latin typeface="Calibri Light"/>
                <a:ea typeface="Calibri Light"/>
                <a:cs typeface="Arial MT"/>
              </a:rPr>
              <a:t>de</a:t>
            </a:r>
            <a:r>
              <a:rPr sz="2000" b="1" spc="-100">
                <a:latin typeface="Calibri Light"/>
                <a:ea typeface="Calibri Light"/>
                <a:cs typeface="Arial MT"/>
              </a:rPr>
              <a:t> </a:t>
            </a:r>
            <a:r>
              <a:rPr sz="2000" b="1" spc="-55">
                <a:latin typeface="Calibri Light"/>
                <a:ea typeface="Calibri Light"/>
                <a:cs typeface="Arial MT"/>
              </a:rPr>
              <a:t>Vanderbilt</a:t>
            </a:r>
            <a:r>
              <a:rPr sz="2000" spc="-80">
                <a:latin typeface="Calibri Light"/>
                <a:ea typeface="Calibri Light"/>
                <a:cs typeface="Arial MT"/>
              </a:rPr>
              <a:t> </a:t>
            </a:r>
            <a:r>
              <a:rPr sz="2000" spc="-55">
                <a:latin typeface="Calibri Light"/>
                <a:ea typeface="Calibri Light"/>
                <a:cs typeface="Arial MT"/>
              </a:rPr>
              <a:t>(Tennessee,</a:t>
            </a:r>
            <a:r>
              <a:rPr sz="2000" spc="-95">
                <a:latin typeface="Calibri Light"/>
                <a:ea typeface="Calibri Light"/>
                <a:cs typeface="Arial MT"/>
              </a:rPr>
              <a:t> </a:t>
            </a:r>
            <a:r>
              <a:rPr lang="pt-BR" sz="2000" spc="-95">
                <a:latin typeface="Calibri Light"/>
                <a:ea typeface="Calibri Light"/>
                <a:cs typeface="Arial MT"/>
              </a:rPr>
              <a:t>USA</a:t>
            </a:r>
            <a:r>
              <a:rPr sz="2000" spc="-10">
                <a:latin typeface="Calibri Light"/>
                <a:ea typeface="Calibri Light"/>
                <a:cs typeface="Arial MT"/>
              </a:rPr>
              <a:t>)</a:t>
            </a:r>
            <a:endParaRPr sz="2000">
              <a:latin typeface="Calibri Light"/>
              <a:ea typeface="Calibri Ligh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2000">
              <a:latin typeface="Calibri Light"/>
              <a:ea typeface="Calibri Light"/>
              <a:cs typeface="Arial MT"/>
            </a:endParaRPr>
          </a:p>
          <a:p>
            <a:pPr marL="298450" marR="9525" indent="-285750">
              <a:lnSpc>
                <a:spcPts val="1650"/>
              </a:lnSpc>
              <a:spcBef>
                <a:spcPts val="5"/>
              </a:spcBef>
              <a:buFont typeface="Wingdings"/>
              <a:buChar char=""/>
              <a:tabLst>
                <a:tab pos="298450" algn="l"/>
              </a:tabLst>
            </a:pPr>
            <a:r>
              <a:rPr lang="es-ES" sz="2000" b="1">
                <a:latin typeface="Calibri Light"/>
                <a:ea typeface="Calibri Light"/>
                <a:cs typeface="Arial MT"/>
              </a:rPr>
              <a:t>Sin</a:t>
            </a:r>
            <a:r>
              <a:rPr lang="es-ES" sz="2000" b="1" spc="50">
                <a:latin typeface="Calibri Light"/>
                <a:ea typeface="Calibri Light"/>
                <a:cs typeface="Arial MT"/>
              </a:rPr>
              <a:t> </a:t>
            </a:r>
            <a:r>
              <a:rPr lang="es-ES" sz="2000" b="1" spc="-25">
                <a:latin typeface="Calibri Light"/>
                <a:ea typeface="Calibri Light"/>
                <a:cs typeface="Arial MT"/>
              </a:rPr>
              <a:t>costos</a:t>
            </a:r>
            <a:r>
              <a:rPr lang="es-ES" sz="2000" spc="60">
                <a:latin typeface="Calibri Light"/>
                <a:ea typeface="Calibri Light"/>
                <a:cs typeface="Arial MT"/>
              </a:rPr>
              <a:t> </a:t>
            </a:r>
            <a:r>
              <a:rPr lang="es-ES" sz="2000">
                <a:latin typeface="Calibri Light"/>
                <a:ea typeface="Calibri Light"/>
                <a:cs typeface="Arial MT"/>
              </a:rPr>
              <a:t>de</a:t>
            </a:r>
            <a:r>
              <a:rPr lang="es-ES" sz="2000" spc="25">
                <a:latin typeface="Calibri Light"/>
                <a:ea typeface="Calibri Light"/>
                <a:cs typeface="Arial MT"/>
              </a:rPr>
              <a:t> </a:t>
            </a:r>
            <a:r>
              <a:rPr lang="es-ES" sz="2000" spc="-40">
                <a:latin typeface="Calibri Light"/>
                <a:ea typeface="Calibri Light"/>
                <a:cs typeface="Arial MT"/>
              </a:rPr>
              <a:t>adquisición</a:t>
            </a:r>
            <a:r>
              <a:rPr lang="es-ES" sz="2000" spc="55">
                <a:latin typeface="Calibri Light"/>
                <a:ea typeface="Calibri Light"/>
                <a:cs typeface="Arial MT"/>
              </a:rPr>
              <a:t> </a:t>
            </a:r>
            <a:r>
              <a:rPr lang="es-ES" sz="2000">
                <a:latin typeface="Calibri Light"/>
                <a:ea typeface="Calibri Light"/>
                <a:cs typeface="Arial MT"/>
              </a:rPr>
              <a:t>o </a:t>
            </a:r>
            <a:r>
              <a:rPr lang="es-ES" sz="2000" spc="-45">
                <a:latin typeface="Calibri Light"/>
                <a:ea typeface="Calibri Light"/>
                <a:cs typeface="Arial MT"/>
              </a:rPr>
              <a:t>actualización</a:t>
            </a:r>
            <a:r>
              <a:rPr lang="es-ES" sz="2000" spc="-40">
                <a:latin typeface="Calibri Light"/>
                <a:ea typeface="Calibri Light"/>
                <a:cs typeface="Arial MT"/>
              </a:rPr>
              <a:t>,</a:t>
            </a:r>
            <a:r>
              <a:rPr lang="es-ES" sz="2000" spc="20">
                <a:latin typeface="Calibri Light"/>
                <a:ea typeface="Calibri Light"/>
                <a:cs typeface="Arial MT"/>
              </a:rPr>
              <a:t> </a:t>
            </a:r>
            <a:r>
              <a:rPr lang="es-ES" sz="2000" spc="-25">
                <a:latin typeface="Calibri Light"/>
                <a:ea typeface="Calibri Light"/>
                <a:cs typeface="Arial MT"/>
              </a:rPr>
              <a:t>aunque</a:t>
            </a:r>
            <a:r>
              <a:rPr lang="es-ES" sz="2000" spc="65">
                <a:latin typeface="Calibri Light"/>
                <a:ea typeface="Calibri Light"/>
                <a:cs typeface="Arial MT"/>
              </a:rPr>
              <a:t> </a:t>
            </a:r>
            <a:r>
              <a:rPr lang="es-ES" sz="2000">
                <a:latin typeface="Calibri Light"/>
                <a:ea typeface="Calibri Light"/>
                <a:cs typeface="Arial"/>
              </a:rPr>
              <a:t>no</a:t>
            </a:r>
            <a:r>
              <a:rPr lang="es-ES" sz="2000" spc="20">
                <a:latin typeface="Calibri Light"/>
                <a:ea typeface="Calibri Light"/>
                <a:cs typeface="Arial"/>
              </a:rPr>
              <a:t> </a:t>
            </a:r>
            <a:r>
              <a:rPr lang="es-ES" sz="2000">
                <a:latin typeface="Calibri Light"/>
                <a:ea typeface="Calibri Light"/>
                <a:cs typeface="Arial"/>
              </a:rPr>
              <a:t>es</a:t>
            </a:r>
            <a:r>
              <a:rPr lang="es-ES" sz="2000" spc="20">
                <a:latin typeface="Calibri Light"/>
                <a:ea typeface="Calibri Light"/>
                <a:cs typeface="Arial"/>
              </a:rPr>
              <a:t> </a:t>
            </a:r>
            <a:r>
              <a:rPr lang="es-ES" sz="2000" spc="-25">
                <a:latin typeface="Calibri Light"/>
                <a:ea typeface="Calibri Light"/>
                <a:cs typeface="Arial"/>
              </a:rPr>
              <a:t>abierta</a:t>
            </a:r>
            <a:r>
              <a:rPr lang="es-ES" sz="2000" b="1" spc="20">
                <a:latin typeface="Calibri Light"/>
                <a:ea typeface="Calibri Light"/>
                <a:cs typeface="Arial"/>
              </a:rPr>
              <a:t> </a:t>
            </a:r>
            <a:r>
              <a:rPr lang="es-ES" sz="2000">
                <a:latin typeface="Calibri Light"/>
                <a:ea typeface="Calibri Light"/>
                <a:cs typeface="Arial MT"/>
              </a:rPr>
              <a:t>(</a:t>
            </a:r>
            <a:r>
              <a:rPr lang="es-ES" sz="2000" b="1" spc="-20">
                <a:latin typeface="Calibri Light"/>
                <a:ea typeface="Calibri Light"/>
                <a:cs typeface="Arial MT"/>
              </a:rPr>
              <a:t>código</a:t>
            </a:r>
            <a:r>
              <a:rPr lang="es-ES" sz="2000" b="1" spc="60">
                <a:latin typeface="Calibri Light"/>
                <a:ea typeface="Calibri Light"/>
                <a:cs typeface="Arial MT"/>
              </a:rPr>
              <a:t> </a:t>
            </a:r>
            <a:r>
              <a:rPr lang="es-ES" sz="2000" b="1" spc="-20">
                <a:latin typeface="Calibri Light"/>
                <a:ea typeface="Calibri Light"/>
                <a:cs typeface="Arial MT"/>
              </a:rPr>
              <a:t>fuente</a:t>
            </a:r>
            <a:r>
              <a:rPr lang="es-ES" sz="2000" b="1" spc="40">
                <a:latin typeface="Calibri Light"/>
                <a:ea typeface="Calibri Light"/>
                <a:cs typeface="Arial MT"/>
              </a:rPr>
              <a:t> </a:t>
            </a:r>
            <a:r>
              <a:rPr lang="es-ES" sz="2000" b="1" spc="-10">
                <a:latin typeface="Calibri Light"/>
                <a:ea typeface="Calibri Light"/>
                <a:cs typeface="Arial MT"/>
              </a:rPr>
              <a:t>cerrado</a:t>
            </a:r>
            <a:r>
              <a:rPr lang="es-ES" sz="2000" spc="-10">
                <a:latin typeface="Calibri Light"/>
                <a:ea typeface="Calibri Light"/>
                <a:cs typeface="Arial MT"/>
              </a:rPr>
              <a:t>)</a:t>
            </a:r>
          </a:p>
          <a:p>
            <a:pPr marL="12700" marR="9525">
              <a:lnSpc>
                <a:spcPts val="1650"/>
              </a:lnSpc>
              <a:spcBef>
                <a:spcPts val="5"/>
              </a:spcBef>
              <a:tabLst>
                <a:tab pos="298450" algn="l"/>
              </a:tabLst>
            </a:pPr>
            <a:endParaRPr lang="es-ES" sz="2000" spc="-10">
              <a:latin typeface="Calibri Light"/>
              <a:ea typeface="Calibri Light"/>
              <a:cs typeface="Arial MT"/>
            </a:endParaRPr>
          </a:p>
          <a:p>
            <a:pPr marL="298450" marR="9525" indent="-285750">
              <a:lnSpc>
                <a:spcPts val="1650"/>
              </a:lnSpc>
              <a:spcBef>
                <a:spcPts val="5"/>
              </a:spcBef>
              <a:buFont typeface="Wingdings"/>
              <a:buChar char=""/>
              <a:tabLst>
                <a:tab pos="298450" algn="l"/>
              </a:tabLst>
            </a:pPr>
            <a:endParaRPr lang="es-ES" sz="2000" spc="-10">
              <a:latin typeface="Calibri Light"/>
              <a:ea typeface="Calibri Light"/>
              <a:cs typeface="Arial MT"/>
            </a:endParaRPr>
          </a:p>
          <a:p>
            <a:pPr marL="298450" marR="9525" indent="-285750">
              <a:lnSpc>
                <a:spcPts val="1650"/>
              </a:lnSpc>
              <a:spcBef>
                <a:spcPts val="5"/>
              </a:spcBef>
              <a:buFont typeface="Wingdings"/>
              <a:buChar char=""/>
              <a:tabLst>
                <a:tab pos="298450" algn="l"/>
              </a:tabLst>
            </a:pPr>
            <a:r>
              <a:rPr lang="es-ES" sz="2000" spc="-50">
                <a:latin typeface="Calibri Light"/>
                <a:ea typeface="Calibri Light"/>
                <a:cs typeface="Arial MT"/>
              </a:rPr>
              <a:t>Disponible</a:t>
            </a:r>
            <a:r>
              <a:rPr lang="es-ES" sz="2000" spc="-114">
                <a:latin typeface="Calibri Light"/>
                <a:ea typeface="Calibri Light"/>
                <a:cs typeface="Arial MT"/>
              </a:rPr>
              <a:t> </a:t>
            </a:r>
            <a:r>
              <a:rPr lang="es-ES" sz="2000" b="1" spc="-55">
                <a:latin typeface="Calibri Light"/>
                <a:ea typeface="Calibri Light"/>
                <a:cs typeface="Arial"/>
              </a:rPr>
              <a:t>exclusivamente</a:t>
            </a:r>
            <a:r>
              <a:rPr lang="es-ES" sz="2000" b="1" spc="-110">
                <a:latin typeface="Calibri Light"/>
                <a:ea typeface="Calibri Light"/>
                <a:cs typeface="Arial"/>
              </a:rPr>
              <a:t> </a:t>
            </a:r>
            <a:r>
              <a:rPr lang="es-ES" sz="2000" b="1" spc="-45">
                <a:latin typeface="Calibri Light"/>
                <a:ea typeface="Calibri Light"/>
                <a:cs typeface="Arial"/>
              </a:rPr>
              <a:t>para</a:t>
            </a:r>
            <a:r>
              <a:rPr lang="es-ES" sz="2000" b="1" spc="-70">
                <a:latin typeface="Calibri Light"/>
                <a:ea typeface="Calibri Light"/>
                <a:cs typeface="Arial"/>
              </a:rPr>
              <a:t> </a:t>
            </a:r>
            <a:r>
              <a:rPr lang="es-ES" sz="2000" b="1" spc="-60">
                <a:latin typeface="Calibri Light"/>
                <a:ea typeface="Calibri Light"/>
                <a:cs typeface="Arial"/>
              </a:rPr>
              <a:t>instituciones</a:t>
            </a:r>
            <a:r>
              <a:rPr lang="es-ES" sz="2000" b="1" spc="-55">
                <a:latin typeface="Calibri Light"/>
                <a:ea typeface="Calibri Light"/>
                <a:cs typeface="Arial"/>
              </a:rPr>
              <a:t> </a:t>
            </a:r>
            <a:r>
              <a:rPr lang="es-ES" sz="2000" b="1" spc="-40">
                <a:latin typeface="Calibri Light"/>
                <a:ea typeface="Calibri Light"/>
                <a:cs typeface="Arial"/>
              </a:rPr>
              <a:t>sin</a:t>
            </a:r>
            <a:r>
              <a:rPr lang="es-ES" sz="2000" b="1" spc="-70">
                <a:latin typeface="Calibri Light"/>
                <a:ea typeface="Calibri Light"/>
                <a:cs typeface="Arial"/>
              </a:rPr>
              <a:t> </a:t>
            </a:r>
            <a:r>
              <a:rPr lang="es-ES" sz="2000" b="1" spc="-55">
                <a:latin typeface="Calibri Light"/>
                <a:ea typeface="Calibri Light"/>
                <a:cs typeface="Arial"/>
              </a:rPr>
              <a:t>fines</a:t>
            </a:r>
            <a:r>
              <a:rPr lang="es-ES" sz="2000" b="1" spc="-40">
                <a:latin typeface="Calibri Light"/>
                <a:ea typeface="Calibri Light"/>
                <a:cs typeface="Arial"/>
              </a:rPr>
              <a:t> </a:t>
            </a:r>
            <a:r>
              <a:rPr lang="es-ES" sz="2000" b="1" spc="-10">
                <a:latin typeface="Calibri Light"/>
                <a:ea typeface="Calibri Light"/>
                <a:cs typeface="Arial"/>
              </a:rPr>
              <a:t>de</a:t>
            </a:r>
            <a:r>
              <a:rPr lang="es-ES" sz="2000" b="1" spc="-105">
                <a:latin typeface="Calibri Light"/>
                <a:ea typeface="Calibri Light"/>
                <a:cs typeface="Arial"/>
              </a:rPr>
              <a:t> </a:t>
            </a:r>
            <a:r>
              <a:rPr lang="es-ES" sz="2000" b="1" spc="-10">
                <a:latin typeface="Calibri Light"/>
                <a:ea typeface="Calibri Light"/>
                <a:cs typeface="Arial"/>
              </a:rPr>
              <a:t>lucro</a:t>
            </a:r>
            <a:endParaRPr lang="es-ES" sz="2000" spc="-10">
              <a:latin typeface="Calibri Light"/>
              <a:ea typeface="Calibri Light"/>
              <a:cs typeface="Arial MT"/>
            </a:endParaRPr>
          </a:p>
          <a:p>
            <a:pPr marL="12700" marR="9525">
              <a:lnSpc>
                <a:spcPts val="1650"/>
              </a:lnSpc>
              <a:spcBef>
                <a:spcPts val="5"/>
              </a:spcBef>
              <a:tabLst>
                <a:tab pos="298450" algn="l"/>
              </a:tabLst>
            </a:pPr>
            <a:endParaRPr lang="es-ES" sz="2000" b="1" spc="-10">
              <a:latin typeface="Calibri Light"/>
              <a:ea typeface="Calibri Light"/>
              <a:cs typeface="Arial"/>
            </a:endParaRPr>
          </a:p>
          <a:p>
            <a:pPr marL="298450" marR="5080" indent="-285750">
              <a:lnSpc>
                <a:spcPct val="102899"/>
              </a:lnSpc>
              <a:spcBef>
                <a:spcPts val="1600"/>
              </a:spcBef>
              <a:buFont typeface="Wingdings"/>
              <a:buChar char=""/>
              <a:tabLst>
                <a:tab pos="298450" algn="l"/>
              </a:tabLst>
            </a:pPr>
            <a:r>
              <a:rPr lang="pt-BR" sz="2000" spc="-55" err="1">
                <a:latin typeface="Calibri Light"/>
                <a:ea typeface="Calibri Light"/>
                <a:cs typeface="Arial MT"/>
              </a:rPr>
              <a:t>Introducida</a:t>
            </a:r>
            <a:r>
              <a:rPr sz="2000" spc="-45">
                <a:latin typeface="Calibri Light"/>
                <a:ea typeface="Calibri Light"/>
                <a:cs typeface="Arial MT"/>
              </a:rPr>
              <a:t> </a:t>
            </a:r>
            <a:r>
              <a:rPr sz="2000" spc="-10" err="1">
                <a:latin typeface="Calibri Light"/>
                <a:ea typeface="Calibri Light"/>
                <a:cs typeface="Arial MT"/>
              </a:rPr>
              <a:t>en</a:t>
            </a:r>
            <a:r>
              <a:rPr sz="2000" spc="-75">
                <a:latin typeface="Calibri Light"/>
                <a:ea typeface="Calibri Light"/>
                <a:cs typeface="Arial MT"/>
              </a:rPr>
              <a:t> </a:t>
            </a:r>
            <a:r>
              <a:rPr lang="pt-BR" sz="2000" b="1" spc="-55">
                <a:latin typeface="Calibri Light"/>
                <a:ea typeface="Calibri Light"/>
                <a:cs typeface="Arial MT"/>
              </a:rPr>
              <a:t>Brasil</a:t>
            </a:r>
            <a:r>
              <a:rPr sz="2000" b="1" spc="-25">
                <a:latin typeface="Calibri Light"/>
                <a:ea typeface="Calibri Light"/>
                <a:cs typeface="Arial MT"/>
              </a:rPr>
              <a:t> </a:t>
            </a:r>
            <a:r>
              <a:rPr lang="en-US" sz="2000" b="1" spc="-25" err="1">
                <a:latin typeface="Calibri Light"/>
                <a:ea typeface="Calibri Light"/>
                <a:cs typeface="Calibri Light"/>
              </a:rPr>
              <a:t>en</a:t>
            </a:r>
            <a:r>
              <a:rPr lang="pt-BR" sz="2000" b="1" spc="-25">
                <a:latin typeface="Calibri Light"/>
                <a:ea typeface="Calibri Light"/>
                <a:cs typeface="Calibri Light"/>
              </a:rPr>
              <a:t> </a:t>
            </a:r>
            <a:r>
              <a:rPr lang="en-US" sz="2000" b="1" spc="-25">
                <a:latin typeface="Calibri Light"/>
                <a:ea typeface="Calibri Light"/>
                <a:cs typeface="Calibri Light"/>
              </a:rPr>
              <a:t>2011 </a:t>
            </a:r>
            <a:r>
              <a:rPr sz="2000" spc="-10">
                <a:latin typeface="Calibri Light"/>
                <a:ea typeface="Calibri Light"/>
                <a:cs typeface="Arial MT"/>
              </a:rPr>
              <a:t>(y</a:t>
            </a:r>
            <a:r>
              <a:rPr sz="2000" spc="-90">
                <a:latin typeface="Calibri Light"/>
                <a:ea typeface="Calibri Light"/>
                <a:cs typeface="Arial MT"/>
              </a:rPr>
              <a:t> </a:t>
            </a:r>
            <a:r>
              <a:rPr sz="2000" spc="-10" err="1">
                <a:latin typeface="Calibri Light"/>
                <a:ea typeface="Calibri Light"/>
                <a:cs typeface="Arial MT"/>
              </a:rPr>
              <a:t>en</a:t>
            </a:r>
            <a:r>
              <a:rPr sz="2000" spc="-85">
                <a:latin typeface="Calibri Light"/>
                <a:ea typeface="Calibri Light"/>
                <a:cs typeface="Arial MT"/>
              </a:rPr>
              <a:t> </a:t>
            </a:r>
            <a:r>
              <a:rPr lang="pt-BR" sz="2000" b="1" spc="-45">
                <a:latin typeface="Calibri Light"/>
                <a:ea typeface="Calibri Light"/>
                <a:cs typeface="Arial MT"/>
              </a:rPr>
              <a:t>LAC</a:t>
            </a:r>
            <a:r>
              <a:rPr sz="2000" spc="-50">
                <a:latin typeface="Calibri Light"/>
                <a:ea typeface="Calibri Light"/>
                <a:cs typeface="Arial MT"/>
              </a:rPr>
              <a:t>) </a:t>
            </a:r>
            <a:r>
              <a:rPr sz="2000">
                <a:latin typeface="Calibri Light"/>
                <a:ea typeface="Calibri Light"/>
                <a:cs typeface="Arial MT"/>
              </a:rPr>
              <a:t>a</a:t>
            </a:r>
            <a:r>
              <a:rPr sz="2000" spc="-50">
                <a:latin typeface="Calibri Light"/>
                <a:ea typeface="Calibri Light"/>
                <a:cs typeface="Arial MT"/>
              </a:rPr>
              <a:t> </a:t>
            </a:r>
            <a:r>
              <a:rPr sz="2000" spc="-45" err="1">
                <a:latin typeface="Calibri Light"/>
                <a:ea typeface="Calibri Light"/>
                <a:cs typeface="Arial MT"/>
              </a:rPr>
              <a:t>través</a:t>
            </a:r>
            <a:r>
              <a:rPr sz="2000" spc="-45">
                <a:latin typeface="Calibri Light"/>
                <a:ea typeface="Calibri Light"/>
                <a:cs typeface="Arial MT"/>
              </a:rPr>
              <a:t> </a:t>
            </a:r>
            <a:r>
              <a:rPr sz="2000" spc="-10">
                <a:latin typeface="Calibri Light"/>
                <a:ea typeface="Calibri Light"/>
                <a:cs typeface="Arial MT"/>
              </a:rPr>
              <a:t>de</a:t>
            </a:r>
            <a:r>
              <a:rPr sz="2000" spc="-80">
                <a:latin typeface="Calibri Light"/>
                <a:ea typeface="Calibri Light"/>
                <a:cs typeface="Arial MT"/>
              </a:rPr>
              <a:t> </a:t>
            </a:r>
            <a:r>
              <a:rPr sz="2000">
                <a:latin typeface="Calibri Light"/>
                <a:ea typeface="Calibri Light"/>
                <a:cs typeface="Arial MT"/>
              </a:rPr>
              <a:t>la</a:t>
            </a:r>
            <a:r>
              <a:rPr sz="2000" spc="-90">
                <a:latin typeface="Calibri Light"/>
                <a:ea typeface="Calibri Light"/>
                <a:cs typeface="Arial MT"/>
              </a:rPr>
              <a:t> </a:t>
            </a:r>
            <a:r>
              <a:rPr sz="2000" spc="-50">
                <a:latin typeface="Calibri Light"/>
                <a:ea typeface="Calibri Light"/>
                <a:cs typeface="Arial MT"/>
              </a:rPr>
              <a:t>Facultad</a:t>
            </a:r>
            <a:r>
              <a:rPr sz="2000" spc="-30">
                <a:latin typeface="Calibri Light"/>
                <a:ea typeface="Calibri Light"/>
                <a:cs typeface="Arial MT"/>
              </a:rPr>
              <a:t> </a:t>
            </a:r>
            <a:r>
              <a:rPr sz="2000" spc="-10">
                <a:latin typeface="Calibri Light"/>
                <a:ea typeface="Calibri Light"/>
                <a:cs typeface="Arial MT"/>
              </a:rPr>
              <a:t>de</a:t>
            </a:r>
            <a:r>
              <a:rPr sz="2000" spc="-80">
                <a:latin typeface="Calibri Light"/>
                <a:ea typeface="Calibri Light"/>
                <a:cs typeface="Arial MT"/>
              </a:rPr>
              <a:t> </a:t>
            </a:r>
            <a:r>
              <a:rPr sz="2000" spc="-50">
                <a:latin typeface="Calibri Light"/>
                <a:ea typeface="Calibri Light"/>
                <a:cs typeface="Arial MT"/>
              </a:rPr>
              <a:t>Medicina</a:t>
            </a:r>
            <a:r>
              <a:rPr sz="2000" spc="-90">
                <a:latin typeface="Calibri Light"/>
                <a:ea typeface="Calibri Light"/>
                <a:cs typeface="Arial MT"/>
              </a:rPr>
              <a:t> </a:t>
            </a:r>
            <a:r>
              <a:rPr sz="2000" spc="-10">
                <a:latin typeface="Calibri Light"/>
                <a:ea typeface="Calibri Light"/>
                <a:cs typeface="Arial MT"/>
              </a:rPr>
              <a:t>de</a:t>
            </a:r>
            <a:r>
              <a:rPr sz="2000" spc="-80">
                <a:latin typeface="Calibri Light"/>
                <a:ea typeface="Calibri Light"/>
                <a:cs typeface="Arial MT"/>
              </a:rPr>
              <a:t> </a:t>
            </a:r>
            <a:r>
              <a:rPr sz="2000">
                <a:latin typeface="Calibri Light"/>
                <a:ea typeface="Calibri Light"/>
                <a:cs typeface="Arial MT"/>
              </a:rPr>
              <a:t>la</a:t>
            </a:r>
            <a:r>
              <a:rPr sz="2000" spc="-90">
                <a:latin typeface="Calibri Light"/>
                <a:ea typeface="Calibri Light"/>
                <a:cs typeface="Arial MT"/>
              </a:rPr>
              <a:t> </a:t>
            </a:r>
            <a:r>
              <a:rPr sz="2000" spc="-55">
                <a:latin typeface="Calibri Light"/>
                <a:ea typeface="Calibri Light"/>
                <a:cs typeface="Arial MT"/>
              </a:rPr>
              <a:t>Universidad</a:t>
            </a:r>
            <a:r>
              <a:rPr sz="2000" spc="-25">
                <a:latin typeface="Calibri Light"/>
                <a:ea typeface="Calibri Light"/>
                <a:cs typeface="Arial MT"/>
              </a:rPr>
              <a:t> </a:t>
            </a:r>
            <a:r>
              <a:rPr sz="2000" spc="-10">
                <a:latin typeface="Calibri Light"/>
                <a:ea typeface="Calibri Light"/>
                <a:cs typeface="Arial MT"/>
              </a:rPr>
              <a:t>de</a:t>
            </a:r>
            <a:r>
              <a:rPr sz="2000" spc="-75">
                <a:latin typeface="Calibri Light"/>
                <a:ea typeface="Calibri Light"/>
                <a:cs typeface="Arial MT"/>
              </a:rPr>
              <a:t> </a:t>
            </a:r>
            <a:r>
              <a:rPr sz="2000" spc="-25">
                <a:latin typeface="Calibri Light"/>
                <a:ea typeface="Calibri Light"/>
                <a:cs typeface="Arial MT"/>
              </a:rPr>
              <a:t>São</a:t>
            </a:r>
            <a:r>
              <a:rPr sz="2000" spc="-90">
                <a:latin typeface="Calibri Light"/>
                <a:ea typeface="Calibri Light"/>
                <a:cs typeface="Arial MT"/>
              </a:rPr>
              <a:t> </a:t>
            </a:r>
            <a:r>
              <a:rPr sz="2000" spc="-10">
                <a:latin typeface="Calibri Light"/>
                <a:ea typeface="Calibri Light"/>
                <a:cs typeface="Arial MT"/>
              </a:rPr>
              <a:t>Paulo</a:t>
            </a:r>
            <a:endParaRPr sz="2000">
              <a:latin typeface="Calibri Light"/>
              <a:ea typeface="Calibri Light"/>
              <a:cs typeface="Arial MT"/>
            </a:endParaRPr>
          </a:p>
          <a:p>
            <a:pPr>
              <a:lnSpc>
                <a:spcPct val="100000"/>
              </a:lnSpc>
              <a:spcBef>
                <a:spcPts val="170"/>
              </a:spcBef>
              <a:buFont typeface="Wingdings"/>
              <a:buChar char=""/>
            </a:pPr>
            <a:endParaRPr sz="2000">
              <a:latin typeface="Calibri Light"/>
              <a:ea typeface="Calibri Light"/>
              <a:cs typeface="Arial MT"/>
            </a:endParaRPr>
          </a:p>
          <a:p>
            <a:pPr marL="298450" marR="5080" indent="-285750">
              <a:lnSpc>
                <a:spcPts val="1650"/>
              </a:lnSpc>
              <a:spcBef>
                <a:spcPts val="5"/>
              </a:spcBef>
              <a:buFont typeface="Wingdings"/>
              <a:buChar char=""/>
              <a:tabLst>
                <a:tab pos="298450" algn="l"/>
              </a:tabLst>
            </a:pPr>
            <a:r>
              <a:rPr lang="pt-BR" sz="2000" spc="-25">
                <a:latin typeface="Calibri Light"/>
                <a:ea typeface="Calibri Light"/>
                <a:cs typeface="Arial MT"/>
              </a:rPr>
              <a:t> </a:t>
            </a:r>
            <a:r>
              <a:rPr lang="pt-BR" sz="2000" spc="-25" err="1">
                <a:latin typeface="Calibri Light"/>
                <a:ea typeface="Calibri Light"/>
                <a:cs typeface="Arial MT"/>
              </a:rPr>
              <a:t>C</a:t>
            </a:r>
            <a:r>
              <a:rPr lang="pt-BR" sz="2000" spc="-55" err="1">
                <a:latin typeface="Calibri Light"/>
                <a:ea typeface="Calibri Light"/>
                <a:cs typeface="Arial MT"/>
              </a:rPr>
              <a:t>reación</a:t>
            </a:r>
            <a:r>
              <a:rPr lang="pt-BR" sz="2000" spc="-65">
                <a:latin typeface="Calibri Light"/>
                <a:ea typeface="Calibri Light"/>
                <a:cs typeface="Arial MT"/>
              </a:rPr>
              <a:t> </a:t>
            </a:r>
            <a:r>
              <a:rPr lang="pt-BR" sz="2000" spc="-55">
                <a:latin typeface="Calibri Light"/>
                <a:ea typeface="Calibri Light"/>
                <a:cs typeface="Arial MT"/>
              </a:rPr>
              <a:t>simplificada </a:t>
            </a:r>
            <a:r>
              <a:rPr lang="pt-BR" sz="2000" spc="-10">
                <a:latin typeface="Calibri Light"/>
                <a:ea typeface="Calibri Light"/>
                <a:cs typeface="Arial MT"/>
              </a:rPr>
              <a:t>de</a:t>
            </a:r>
            <a:r>
              <a:rPr lang="pt-BR" sz="2000" spc="-105">
                <a:latin typeface="Calibri Light"/>
                <a:ea typeface="Calibri Light"/>
                <a:cs typeface="Arial MT"/>
              </a:rPr>
              <a:t> </a:t>
            </a:r>
            <a:r>
              <a:rPr lang="pt-BR" sz="2000" spc="-55">
                <a:latin typeface="Calibri Light"/>
                <a:ea typeface="Calibri Light"/>
                <a:cs typeface="Arial MT"/>
              </a:rPr>
              <a:t>instrumentos para </a:t>
            </a:r>
            <a:r>
              <a:rPr lang="pt-BR" sz="2000" b="1" spc="-10" err="1">
                <a:latin typeface="Calibri Light"/>
                <a:ea typeface="Calibri Light"/>
                <a:cs typeface="Arial MT"/>
              </a:rPr>
              <a:t>recoleción</a:t>
            </a:r>
            <a:r>
              <a:rPr lang="pt-BR" sz="2000" b="1" spc="-10">
                <a:latin typeface="Calibri Light"/>
                <a:ea typeface="Calibri Light"/>
                <a:cs typeface="Arial MT"/>
              </a:rPr>
              <a:t> </a:t>
            </a:r>
            <a:r>
              <a:rPr sz="2000" b="1">
                <a:latin typeface="Calibri Light"/>
                <a:ea typeface="Calibri Light"/>
                <a:cs typeface="Arial MT"/>
              </a:rPr>
              <a:t>y</a:t>
            </a:r>
            <a:r>
              <a:rPr sz="2000" b="1" spc="-60">
                <a:latin typeface="Calibri Light"/>
                <a:ea typeface="Calibri Light"/>
                <a:cs typeface="Arial MT"/>
              </a:rPr>
              <a:t> </a:t>
            </a:r>
            <a:r>
              <a:rPr sz="2000" b="1" spc="-50" err="1">
                <a:latin typeface="Calibri Light"/>
                <a:ea typeface="Calibri Light"/>
                <a:cs typeface="Arial MT"/>
              </a:rPr>
              <a:t>gestión</a:t>
            </a:r>
            <a:r>
              <a:rPr sz="2000" b="1" spc="-90">
                <a:latin typeface="Calibri Light"/>
                <a:ea typeface="Calibri Light"/>
                <a:cs typeface="Arial MT"/>
              </a:rPr>
              <a:t> </a:t>
            </a:r>
            <a:r>
              <a:rPr lang="pt-BR" sz="2000" b="1" spc="-50">
                <a:latin typeface="Calibri Light"/>
                <a:ea typeface="Calibri Light"/>
                <a:cs typeface="Arial"/>
              </a:rPr>
              <a:t>segura</a:t>
            </a:r>
            <a:r>
              <a:rPr lang="pt-BR" sz="2000" b="1" spc="-70">
                <a:latin typeface="Calibri Light"/>
                <a:ea typeface="Calibri Light"/>
                <a:cs typeface="Arial MT"/>
              </a:rPr>
              <a:t> </a:t>
            </a:r>
            <a:r>
              <a:rPr sz="2000" b="1" spc="-10">
                <a:latin typeface="Calibri Light"/>
                <a:ea typeface="Calibri Light"/>
                <a:cs typeface="Arial MT"/>
              </a:rPr>
              <a:t>de</a:t>
            </a:r>
            <a:r>
              <a:rPr sz="2000" b="1" spc="-95">
                <a:latin typeface="Calibri Light"/>
                <a:ea typeface="Calibri Light"/>
                <a:cs typeface="Arial MT"/>
              </a:rPr>
              <a:t> </a:t>
            </a:r>
            <a:r>
              <a:rPr sz="2000" b="1" spc="-40" err="1">
                <a:latin typeface="Calibri Light"/>
                <a:ea typeface="Calibri Light"/>
                <a:cs typeface="Arial MT"/>
              </a:rPr>
              <a:t>datos</a:t>
            </a:r>
            <a:r>
              <a:rPr sz="2000" spc="-100">
                <a:latin typeface="Calibri Light"/>
                <a:ea typeface="Calibri Light"/>
                <a:cs typeface="Arial MT"/>
              </a:rPr>
              <a:t> </a:t>
            </a:r>
            <a:r>
              <a:rPr sz="2000" spc="-10" err="1">
                <a:latin typeface="Calibri Light"/>
                <a:ea typeface="Calibri Light"/>
                <a:cs typeface="Arial MT"/>
              </a:rPr>
              <a:t>en</a:t>
            </a:r>
            <a:r>
              <a:rPr sz="2000" spc="-85">
                <a:latin typeface="Calibri Light"/>
                <a:ea typeface="Calibri Light"/>
                <a:cs typeface="Arial MT"/>
              </a:rPr>
              <a:t> </a:t>
            </a:r>
            <a:r>
              <a:rPr sz="2000" spc="-50">
                <a:latin typeface="Calibri Light"/>
                <a:ea typeface="Calibri Light"/>
                <a:cs typeface="Arial MT"/>
              </a:rPr>
              <a:t>línea</a:t>
            </a:r>
            <a:endParaRPr lang="pt-BR" sz="2000" spc="-50">
              <a:latin typeface="Calibri Light"/>
              <a:ea typeface="Calibri Light"/>
              <a:cs typeface="Arial MT"/>
            </a:endParaRPr>
          </a:p>
          <a:p>
            <a:pPr marL="12700" marR="5080">
              <a:lnSpc>
                <a:spcPts val="1650"/>
              </a:lnSpc>
              <a:spcBef>
                <a:spcPts val="5"/>
              </a:spcBef>
              <a:tabLst>
                <a:tab pos="298450" algn="l"/>
              </a:tabLst>
            </a:pPr>
            <a:endParaRPr lang="pt-BR" sz="2000" spc="-50">
              <a:latin typeface="Calibri Light"/>
              <a:ea typeface="Calibri Light"/>
              <a:cs typeface="Arial MT"/>
            </a:endParaRPr>
          </a:p>
          <a:p>
            <a:pPr marL="12700" marR="5080">
              <a:lnSpc>
                <a:spcPts val="1650"/>
              </a:lnSpc>
              <a:spcBef>
                <a:spcPts val="5"/>
              </a:spcBef>
              <a:tabLst>
                <a:tab pos="298450" algn="l"/>
              </a:tabLst>
            </a:pPr>
            <a:endParaRPr lang="pt-BR" sz="2000" spc="-50">
              <a:latin typeface="Calibri Light"/>
              <a:ea typeface="Calibri Light"/>
              <a:cs typeface="Arial MT"/>
            </a:endParaRPr>
          </a:p>
          <a:p>
            <a:pPr marL="298450" marR="5080" indent="-285750">
              <a:lnSpc>
                <a:spcPts val="1650"/>
              </a:lnSpc>
              <a:spcBef>
                <a:spcPts val="5"/>
              </a:spcBef>
              <a:buFont typeface="Wingdings"/>
              <a:buChar char=""/>
              <a:tabLst>
                <a:tab pos="298450" algn="l"/>
              </a:tabLst>
            </a:pPr>
            <a:r>
              <a:rPr lang="pt-BR" sz="2000" spc="-30">
                <a:latin typeface="Calibri Light"/>
                <a:ea typeface="Calibri Light"/>
                <a:cs typeface="Arial MT"/>
              </a:rPr>
              <a:t>O</a:t>
            </a:r>
            <a:r>
              <a:rPr sz="2000" spc="-50">
                <a:latin typeface="Calibri Light"/>
                <a:ea typeface="Calibri Light"/>
                <a:cs typeface="Arial MT"/>
              </a:rPr>
              <a:t>frece</a:t>
            </a:r>
            <a:r>
              <a:rPr sz="2000" spc="-80">
                <a:latin typeface="Calibri Light"/>
                <a:ea typeface="Calibri Light"/>
                <a:cs typeface="Arial MT"/>
              </a:rPr>
              <a:t> </a:t>
            </a:r>
            <a:r>
              <a:rPr sz="2000" spc="-45">
                <a:latin typeface="Calibri Light"/>
                <a:ea typeface="Calibri Light"/>
                <a:cs typeface="Arial MT"/>
              </a:rPr>
              <a:t>una</a:t>
            </a:r>
            <a:r>
              <a:rPr sz="2000" spc="-50">
                <a:latin typeface="Calibri Light"/>
                <a:ea typeface="Calibri Light"/>
                <a:cs typeface="Arial MT"/>
              </a:rPr>
              <a:t> </a:t>
            </a:r>
            <a:r>
              <a:rPr sz="2000" spc="-55">
                <a:latin typeface="Calibri Light"/>
                <a:ea typeface="Calibri Light"/>
                <a:cs typeface="Arial MT"/>
              </a:rPr>
              <a:t>variedad</a:t>
            </a:r>
            <a:r>
              <a:rPr sz="2000" spc="-50">
                <a:latin typeface="Calibri Light"/>
                <a:ea typeface="Calibri Light"/>
                <a:cs typeface="Arial MT"/>
              </a:rPr>
              <a:t> </a:t>
            </a:r>
            <a:r>
              <a:rPr sz="2000" spc="-10">
                <a:latin typeface="Calibri Light"/>
                <a:ea typeface="Calibri Light"/>
                <a:cs typeface="Arial MT"/>
              </a:rPr>
              <a:t>de</a:t>
            </a:r>
            <a:r>
              <a:rPr sz="2000" spc="-110">
                <a:latin typeface="Calibri Light"/>
                <a:ea typeface="Calibri Light"/>
                <a:cs typeface="Arial MT"/>
              </a:rPr>
              <a:t> </a:t>
            </a:r>
            <a:r>
              <a:rPr sz="2000" spc="-55">
                <a:latin typeface="Calibri Light"/>
                <a:ea typeface="Calibri Light"/>
                <a:cs typeface="Arial MT"/>
              </a:rPr>
              <a:t>herramientas</a:t>
            </a:r>
            <a:r>
              <a:rPr sz="2000" spc="-85">
                <a:latin typeface="Calibri Light"/>
                <a:ea typeface="Calibri Light"/>
                <a:cs typeface="Arial MT"/>
              </a:rPr>
              <a:t> </a:t>
            </a:r>
            <a:r>
              <a:rPr sz="2000" spc="-45">
                <a:latin typeface="Calibri Light"/>
                <a:ea typeface="Calibri Light"/>
                <a:cs typeface="Arial MT"/>
              </a:rPr>
              <a:t>que</a:t>
            </a:r>
            <a:r>
              <a:rPr sz="2000" spc="-50">
                <a:latin typeface="Calibri Light"/>
                <a:ea typeface="Calibri Light"/>
                <a:cs typeface="Arial MT"/>
              </a:rPr>
              <a:t> </a:t>
            </a:r>
            <a:r>
              <a:rPr sz="2000" spc="-55">
                <a:latin typeface="Calibri Light"/>
                <a:ea typeface="Calibri Light"/>
                <a:cs typeface="Arial MT"/>
              </a:rPr>
              <a:t>pueden</a:t>
            </a:r>
            <a:r>
              <a:rPr sz="2000" spc="-50">
                <a:latin typeface="Calibri Light"/>
                <a:ea typeface="Calibri Light"/>
                <a:cs typeface="Arial MT"/>
              </a:rPr>
              <a:t> </a:t>
            </a:r>
            <a:r>
              <a:rPr sz="2000" spc="-55">
                <a:latin typeface="Calibri Light"/>
                <a:ea typeface="Calibri Light"/>
                <a:cs typeface="Arial MT"/>
              </a:rPr>
              <a:t>adaptarse</a:t>
            </a:r>
            <a:r>
              <a:rPr sz="2000" spc="-95">
                <a:latin typeface="Calibri Light"/>
                <a:ea typeface="Calibri Light"/>
                <a:cs typeface="Arial MT"/>
              </a:rPr>
              <a:t> </a:t>
            </a:r>
            <a:r>
              <a:rPr sz="2000">
                <a:latin typeface="Calibri Light"/>
                <a:ea typeface="Calibri Light"/>
                <a:cs typeface="Arial MT"/>
              </a:rPr>
              <a:t>a</a:t>
            </a:r>
            <a:r>
              <a:rPr sz="2000" spc="-80">
                <a:latin typeface="Calibri Light"/>
                <a:ea typeface="Calibri Light"/>
                <a:cs typeface="Arial MT"/>
              </a:rPr>
              <a:t> </a:t>
            </a:r>
            <a:r>
              <a:rPr sz="2000" b="1" spc="-50">
                <a:latin typeface="Calibri Light"/>
                <a:ea typeface="Calibri Light"/>
                <a:cs typeface="Arial MT"/>
              </a:rPr>
              <a:t>casi</a:t>
            </a:r>
            <a:r>
              <a:rPr sz="2000" b="1" spc="-70">
                <a:latin typeface="Calibri Light"/>
                <a:ea typeface="Calibri Light"/>
                <a:cs typeface="Arial MT"/>
              </a:rPr>
              <a:t> </a:t>
            </a:r>
            <a:r>
              <a:rPr sz="2000" b="1" spc="-55" err="1">
                <a:latin typeface="Calibri Light"/>
                <a:ea typeface="Calibri Light"/>
                <a:cs typeface="Arial MT"/>
              </a:rPr>
              <a:t>cualquier</a:t>
            </a:r>
            <a:r>
              <a:rPr sz="2000" b="1" spc="-85">
                <a:latin typeface="Calibri Light"/>
                <a:ea typeface="Calibri Light"/>
                <a:cs typeface="Arial MT"/>
              </a:rPr>
              <a:t> </a:t>
            </a:r>
            <a:r>
              <a:rPr lang="pt-BR" sz="2000" b="1" spc="-55" err="1">
                <a:latin typeface="Calibri Light"/>
                <a:ea typeface="Calibri Light"/>
                <a:cs typeface="Arial MT"/>
              </a:rPr>
              <a:t>diseño</a:t>
            </a:r>
            <a:r>
              <a:rPr lang="pt-BR" sz="2000" b="1" spc="-55">
                <a:latin typeface="Calibri Light"/>
                <a:ea typeface="Calibri Light"/>
                <a:cs typeface="Arial MT"/>
              </a:rPr>
              <a:t> de </a:t>
            </a:r>
            <a:r>
              <a:rPr lang="pt-BR" sz="2000" b="1" spc="-55" err="1">
                <a:latin typeface="Calibri Light"/>
                <a:ea typeface="Calibri Light"/>
                <a:cs typeface="Arial MT"/>
              </a:rPr>
              <a:t>investigatión</a:t>
            </a:r>
            <a:endParaRPr lang="pt-BR" sz="2000" b="1" spc="-55">
              <a:latin typeface="Calibri Light"/>
              <a:ea typeface="Calibri Light"/>
              <a:cs typeface="Arial MT"/>
            </a:endParaRPr>
          </a:p>
          <a:p>
            <a:pPr marL="12700" marR="5080">
              <a:lnSpc>
                <a:spcPts val="1650"/>
              </a:lnSpc>
              <a:spcBef>
                <a:spcPts val="5"/>
              </a:spcBef>
              <a:tabLst>
                <a:tab pos="298450" algn="l"/>
              </a:tabLst>
            </a:pPr>
            <a:endParaRPr lang="pt-BR" sz="2000" spc="-55">
              <a:latin typeface="Calibri Light"/>
              <a:cs typeface="Calibri Ligh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63832C1-B5DA-4464-B297-D0146ACA7E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21" b="699"/>
          <a:stretch>
            <a:fillRect/>
          </a:stretch>
        </p:blipFill>
        <p:spPr>
          <a:xfrm>
            <a:off x="8723779" y="546005"/>
            <a:ext cx="3272327" cy="1328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4626" y="709548"/>
            <a:ext cx="9258300" cy="1390650"/>
          </a:xfrm>
          <a:custGeom>
            <a:avLst/>
            <a:gdLst/>
            <a:ahLst/>
            <a:cxnLst/>
            <a:rect l="l" t="t" r="r" b="b"/>
            <a:pathLst>
              <a:path w="9258300" h="1390650">
                <a:moveTo>
                  <a:pt x="0" y="1390141"/>
                </a:moveTo>
                <a:lnTo>
                  <a:pt x="9258173" y="1390141"/>
                </a:lnTo>
                <a:lnTo>
                  <a:pt x="9258173" y="0"/>
                </a:lnTo>
                <a:lnTo>
                  <a:pt x="0" y="0"/>
                </a:lnTo>
                <a:lnTo>
                  <a:pt x="0" y="1390141"/>
                </a:lnTo>
                <a:close/>
              </a:path>
            </a:pathLst>
          </a:custGeom>
          <a:ln w="9525">
            <a:solidFill>
              <a:srgbClr val="EB7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97879" y="6134417"/>
            <a:ext cx="4445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>
                <a:solidFill>
                  <a:srgbClr val="878787"/>
                </a:solidFill>
                <a:latin typeface="Calibri"/>
                <a:cs typeface="Calibri"/>
              </a:rPr>
              <a:t>Clase </a:t>
            </a:r>
            <a:r>
              <a:rPr sz="1200" spc="-60">
                <a:solidFill>
                  <a:srgbClr val="878787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161867"/>
              </p:ext>
            </p:extLst>
          </p:nvPr>
        </p:nvGraphicFramePr>
        <p:xfrm>
          <a:off x="6567714" y="2334380"/>
          <a:ext cx="5223009" cy="33726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3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375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pt-BR" sz="2000" b="1">
                        <a:latin typeface="Calibri Light"/>
                        <a:cs typeface="Lucida Sans Unicode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buNone/>
                      </a:pPr>
                      <a:r>
                        <a:rPr sz="2000" b="1" dirty="0">
                          <a:latin typeface="Calibri Light"/>
                          <a:cs typeface="Lucida Sans Unicode"/>
                        </a:rPr>
                        <a:t>Rob</a:t>
                      </a:r>
                      <a:r>
                        <a:rPr sz="2000" b="1" spc="-105" dirty="0">
                          <a:latin typeface="Calibri Light"/>
                          <a:cs typeface="Lucida Sans Unicode"/>
                        </a:rPr>
                        <a:t> </a:t>
                      </a:r>
                      <a:r>
                        <a:rPr sz="2000" b="1" spc="-10" dirty="0">
                          <a:latin typeface="Calibri Light"/>
                          <a:cs typeface="Lucida Sans Unicode"/>
                        </a:rPr>
                        <a:t>Taylor</a:t>
                      </a:r>
                      <a:endParaRPr sz="2000" b="1" dirty="0">
                        <a:latin typeface="Calibri Light"/>
                        <a:cs typeface="Lucida Sans Unicode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0" i="0" u="none" strike="noStrike" spc="-25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Director de </a:t>
                      </a:r>
                      <a:r>
                        <a:rPr lang="en-US" sz="2000" b="0" i="0" u="none" strike="noStrike" spc="-25" noProof="0" err="1">
                          <a:solidFill>
                            <a:srgbClr val="000000"/>
                          </a:solidFill>
                          <a:latin typeface="Calibri Light"/>
                        </a:rPr>
                        <a:t>desarrollo</a:t>
                      </a:r>
                      <a:r>
                        <a:rPr lang="en-US" sz="2000" b="0" i="0" u="none" strike="noStrike" spc="-25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 de </a:t>
                      </a:r>
                      <a:r>
                        <a:rPr lang="en-US" sz="2000" b="0" i="0" u="none" strike="noStrike" spc="-25" noProof="0" err="1">
                          <a:solidFill>
                            <a:srgbClr val="000000"/>
                          </a:solidFill>
                          <a:latin typeface="Calibri Light"/>
                        </a:rPr>
                        <a:t>aplicaciones</a:t>
                      </a:r>
                      <a:r>
                        <a:rPr lang="en-US" sz="2000" b="0" i="0" u="none" strike="noStrike" spc="-25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 </a:t>
                      </a:r>
                      <a:r>
                        <a:rPr lang="en-US" sz="2000" b="0" i="0" u="none" strike="noStrike" spc="-25" noProof="0" err="1">
                          <a:solidFill>
                            <a:srgbClr val="000000"/>
                          </a:solidFill>
                          <a:latin typeface="Calibri Light"/>
                        </a:rPr>
                        <a:t>en</a:t>
                      </a:r>
                      <a:r>
                        <a:rPr lang="en-US" sz="2000" b="0" i="0" u="none" strike="noStrike" spc="-25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 </a:t>
                      </a:r>
                      <a:r>
                        <a:rPr lang="en-US" sz="2000" b="0" i="0" u="none" strike="noStrike" spc="-25" noProof="0">
                          <a:solidFill>
                            <a:srgbClr val="000000"/>
                          </a:solidFill>
                          <a:latin typeface="Calibri Light"/>
                        </a:rPr>
                        <a:t>VUMC</a:t>
                      </a:r>
                      <a:endParaRPr lang="en-US" sz="2000" dirty="0">
                        <a:latin typeface="Calibri Light"/>
                        <a:cs typeface="Lucida Sans Unicode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sz="2000" spc="-10" dirty="0">
                        <a:latin typeface="Calibri Light"/>
                        <a:cs typeface="Lucida Sans Unicode"/>
                      </a:endParaRPr>
                    </a:p>
                    <a:p>
                      <a:pPr marL="92075" marR="88265" algn="ctr">
                        <a:lnSpc>
                          <a:spcPct val="100899"/>
                        </a:lnSpc>
                        <a:spcBef>
                          <a:spcPts val="75"/>
                        </a:spcBef>
                      </a:pPr>
                      <a:endParaRPr sz="2000" spc="-10" dirty="0">
                        <a:latin typeface="Calibri Light"/>
                        <a:cs typeface="Lucida Sans Unicode"/>
                      </a:endParaRPr>
                    </a:p>
                  </a:txBody>
                  <a:tcPr marL="0" marR="0" marT="2540" marB="0">
                    <a:lnL w="9525">
                      <a:solidFill>
                        <a:srgbClr val="EB7B2F"/>
                      </a:solidFill>
                      <a:prstDash val="solid"/>
                    </a:lnL>
                    <a:lnR w="9525">
                      <a:solidFill>
                        <a:srgbClr val="EB7B2F"/>
                      </a:solidFill>
                      <a:prstDash val="solid"/>
                    </a:lnR>
                    <a:lnT w="9525">
                      <a:solidFill>
                        <a:srgbClr val="EB7B2F"/>
                      </a:solidFill>
                      <a:prstDash val="solid"/>
                    </a:lnT>
                    <a:lnB w="9525">
                      <a:solidFill>
                        <a:srgbClr val="EB7B2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Calibri Ligh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B7B2F"/>
                      </a:solidFill>
                      <a:prstDash val="solid"/>
                    </a:lnL>
                    <a:lnR w="19050">
                      <a:solidFill>
                        <a:srgbClr val="EB7B2F"/>
                      </a:solidFill>
                      <a:prstDash val="solid"/>
                    </a:lnR>
                    <a:lnT w="9525">
                      <a:solidFill>
                        <a:srgbClr val="EB7B2F"/>
                      </a:solidFill>
                      <a:prstDash val="solid"/>
                    </a:lnT>
                    <a:lnB w="9525">
                      <a:solidFill>
                        <a:srgbClr val="EB7B2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4848">
                <a:tc>
                  <a:txBody>
                    <a:bodyPr/>
                    <a:lstStyle/>
                    <a:p>
                      <a:pPr marR="3175" algn="ctr">
                        <a:lnSpc>
                          <a:spcPts val="1590"/>
                        </a:lnSpc>
                      </a:pPr>
                      <a:endParaRPr lang="pt-BR" sz="2000" b="1">
                        <a:latin typeface="Calibri Light"/>
                        <a:cs typeface="Calibri"/>
                      </a:endParaRPr>
                    </a:p>
                    <a:p>
                      <a:pPr marR="3175" lvl="0" algn="ctr">
                        <a:lnSpc>
                          <a:spcPts val="1590"/>
                        </a:lnSpc>
                        <a:buNone/>
                      </a:pPr>
                      <a:r>
                        <a:rPr sz="2000" b="1" dirty="0">
                          <a:latin typeface="Calibri Light"/>
                          <a:cs typeface="Calibri"/>
                        </a:rPr>
                        <a:t>Paul</a:t>
                      </a:r>
                      <a:r>
                        <a:rPr sz="2000" b="1" spc="-85" dirty="0">
                          <a:latin typeface="Calibri Light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 Light"/>
                          <a:cs typeface="Calibri"/>
                        </a:rPr>
                        <a:t>Harris</a:t>
                      </a:r>
                      <a:endParaRPr sz="2000" dirty="0">
                        <a:latin typeface="Calibri Light"/>
                        <a:cs typeface="Calibri"/>
                      </a:endParaRPr>
                    </a:p>
                    <a:p>
                      <a:pPr algn="ctr">
                        <a:lnSpc>
                          <a:spcPct val="100899"/>
                        </a:lnSpc>
                      </a:pPr>
                      <a:r>
                        <a:rPr sz="2000" dirty="0" err="1">
                          <a:latin typeface="Calibri Light"/>
                          <a:cs typeface="Lucida Sans Unicode"/>
                        </a:rPr>
                        <a:t>Profesor</a:t>
                      </a:r>
                      <a:r>
                        <a:rPr sz="2000" spc="-70" dirty="0">
                          <a:latin typeface="Calibri Light"/>
                          <a:cs typeface="Lucida Sans Unicode"/>
                        </a:rPr>
                        <a:t> </a:t>
                      </a:r>
                      <a:r>
                        <a:rPr sz="2000" dirty="0">
                          <a:latin typeface="Calibri Light"/>
                          <a:cs typeface="Lucida Sans Unicode"/>
                        </a:rPr>
                        <a:t>de</a:t>
                      </a:r>
                      <a:r>
                        <a:rPr sz="2000" spc="-70" dirty="0">
                          <a:latin typeface="Calibri Light"/>
                          <a:cs typeface="Lucida Sans Unicode"/>
                        </a:rPr>
                        <a:t> </a:t>
                      </a:r>
                      <a:r>
                        <a:rPr lang="pt-BR" sz="2000" spc="-70" dirty="0">
                          <a:latin typeface="Calibri Light"/>
                          <a:cs typeface="Lucida Sans Unicode"/>
                        </a:rPr>
                        <a:t>I</a:t>
                      </a:r>
                      <a:r>
                        <a:rPr lang="pt-BR" sz="2000" spc="-10" dirty="0">
                          <a:latin typeface="Calibri Light"/>
                          <a:cs typeface="Lucida Sans Unicode"/>
                        </a:rPr>
                        <a:t>nformática</a:t>
                      </a:r>
                      <a:r>
                        <a:rPr sz="2000" spc="-80" dirty="0">
                          <a:latin typeface="Calibri Light"/>
                          <a:cs typeface="Lucida Sans Unicode"/>
                        </a:rPr>
                        <a:t> </a:t>
                      </a:r>
                      <a:r>
                        <a:rPr sz="2000" spc="-10" dirty="0" err="1">
                          <a:latin typeface="Calibri Light"/>
                          <a:cs typeface="Lucida Sans Unicode"/>
                        </a:rPr>
                        <a:t>Biomédica</a:t>
                      </a:r>
                      <a:r>
                        <a:rPr sz="2000" spc="-100" dirty="0">
                          <a:latin typeface="Calibri Light"/>
                          <a:cs typeface="Lucida Sans Unicode"/>
                        </a:rPr>
                        <a:t> </a:t>
                      </a:r>
                      <a:r>
                        <a:rPr sz="2000" spc="-50" dirty="0">
                          <a:latin typeface="Calibri Light"/>
                          <a:cs typeface="Lucida Sans Unicode"/>
                        </a:rPr>
                        <a:t>e </a:t>
                      </a:r>
                      <a:r>
                        <a:rPr sz="2000" dirty="0" err="1">
                          <a:latin typeface="Calibri Light"/>
                          <a:cs typeface="Lucida Sans Unicode"/>
                        </a:rPr>
                        <a:t>Ingeniero</a:t>
                      </a:r>
                      <a:r>
                        <a:rPr sz="2000" spc="-90" dirty="0">
                          <a:latin typeface="Calibri Light"/>
                          <a:cs typeface="Lucida Sans Unicode"/>
                        </a:rPr>
                        <a:t> </a:t>
                      </a:r>
                      <a:r>
                        <a:rPr sz="2000" spc="-10" dirty="0" err="1">
                          <a:latin typeface="Calibri Light"/>
                          <a:cs typeface="Lucida Sans Unicode"/>
                        </a:rPr>
                        <a:t>Biomédico</a:t>
                      </a:r>
                      <a:r>
                        <a:rPr sz="2000" spc="-95" dirty="0">
                          <a:latin typeface="Calibri Light"/>
                          <a:cs typeface="Lucida Sans Unicode"/>
                        </a:rPr>
                        <a:t> </a:t>
                      </a:r>
                      <a:r>
                        <a:rPr sz="2000" dirty="0" err="1">
                          <a:latin typeface="Calibri Light"/>
                          <a:cs typeface="Lucida Sans Unicode"/>
                        </a:rPr>
                        <a:t>en</a:t>
                      </a:r>
                      <a:r>
                        <a:rPr sz="2000" spc="-65" dirty="0">
                          <a:latin typeface="Calibri Light"/>
                          <a:cs typeface="Lucida Sans Unicode"/>
                        </a:rPr>
                        <a:t> </a:t>
                      </a:r>
                      <a:r>
                        <a:rPr sz="2000" spc="-25" dirty="0">
                          <a:latin typeface="Calibri Light"/>
                          <a:cs typeface="Lucida Sans Unicode"/>
                        </a:rPr>
                        <a:t>la </a:t>
                      </a:r>
                      <a:r>
                        <a:rPr sz="2000" spc="-10" dirty="0">
                          <a:latin typeface="Calibri Light"/>
                          <a:cs typeface="Lucida Sans Unicode"/>
                        </a:rPr>
                        <a:t>Universidad</a:t>
                      </a:r>
                      <a:r>
                        <a:rPr sz="2000" spc="-70" dirty="0">
                          <a:latin typeface="Calibri Light"/>
                          <a:cs typeface="Lucida Sans Unicode"/>
                        </a:rPr>
                        <a:t> </a:t>
                      </a:r>
                      <a:r>
                        <a:rPr sz="2000" dirty="0">
                          <a:latin typeface="Calibri Light"/>
                          <a:cs typeface="Lucida Sans Unicode"/>
                        </a:rPr>
                        <a:t>de</a:t>
                      </a:r>
                      <a:r>
                        <a:rPr sz="2000" spc="-50" dirty="0">
                          <a:latin typeface="Calibri Light"/>
                          <a:cs typeface="Lucida Sans Unicode"/>
                        </a:rPr>
                        <a:t> </a:t>
                      </a:r>
                      <a:r>
                        <a:rPr sz="2000" spc="-10" dirty="0">
                          <a:latin typeface="Calibri Light"/>
                          <a:cs typeface="Lucida Sans Unicode"/>
                        </a:rPr>
                        <a:t>Vanderbilt</a:t>
                      </a:r>
                      <a:endParaRPr sz="2000" dirty="0">
                        <a:latin typeface="Calibri Light"/>
                        <a:cs typeface="Lucida Sans Unicode"/>
                      </a:endParaRPr>
                    </a:p>
                  </a:txBody>
                  <a:tcPr marL="0" marR="0" marT="0" marB="0">
                    <a:lnL w="9525">
                      <a:solidFill>
                        <a:srgbClr val="EB7B2F"/>
                      </a:solidFill>
                      <a:prstDash val="solid"/>
                    </a:lnL>
                    <a:lnR w="9525">
                      <a:solidFill>
                        <a:srgbClr val="EB7B2F"/>
                      </a:solidFill>
                      <a:prstDash val="solid"/>
                    </a:lnR>
                    <a:lnT w="9525">
                      <a:solidFill>
                        <a:srgbClr val="EB7B2F"/>
                      </a:solidFill>
                      <a:prstDash val="solid"/>
                    </a:lnT>
                    <a:lnB w="9525">
                      <a:solidFill>
                        <a:srgbClr val="EB7B2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Imagem 8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FD342FD0-6BF6-8453-3AB1-665C6FA24F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12" t="29474" r="28004" b="22575"/>
          <a:stretch>
            <a:fillRect/>
          </a:stretch>
        </p:blipFill>
        <p:spPr>
          <a:xfrm>
            <a:off x="374951" y="2343188"/>
            <a:ext cx="5968429" cy="337194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E1142BD-AB8F-86EA-FED2-B734958E6FB6}"/>
              </a:ext>
            </a:extLst>
          </p:cNvPr>
          <p:cNvSpPr txBox="1"/>
          <p:nvPr/>
        </p:nvSpPr>
        <p:spPr>
          <a:xfrm>
            <a:off x="2341638" y="999066"/>
            <a:ext cx="800462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en-US" sz="2400" b="1" dirty="0">
                <a:solidFill>
                  <a:srgbClr val="1F1F1F"/>
                </a:solidFill>
                <a:latin typeface="Calibri Light"/>
                <a:ea typeface="Calibri Light"/>
                <a:cs typeface="Calibri Light"/>
              </a:rPr>
              <a:t>286 </a:t>
            </a:r>
            <a:r>
              <a:rPr lang="en-US" sz="2400" b="1" dirty="0" err="1">
                <a:solidFill>
                  <a:srgbClr val="1F1F1F"/>
                </a:solidFill>
                <a:latin typeface="Calibri Light"/>
                <a:ea typeface="Calibri Light"/>
                <a:cs typeface="Calibri Light"/>
              </a:rPr>
              <a:t>proyectos</a:t>
            </a:r>
            <a:r>
              <a:rPr lang="en-US" sz="2400" dirty="0">
                <a:solidFill>
                  <a:srgbClr val="1F1F1F"/>
                </a:solidFill>
                <a:latin typeface="Calibri Light"/>
                <a:ea typeface="Calibri Light"/>
                <a:cs typeface="Calibri Light"/>
              </a:rPr>
              <a:t> de </a:t>
            </a:r>
            <a:r>
              <a:rPr lang="en-US" sz="2400" dirty="0" err="1">
                <a:solidFill>
                  <a:srgbClr val="1F1F1F"/>
                </a:solidFill>
                <a:latin typeface="Calibri Light"/>
                <a:ea typeface="Calibri Light"/>
                <a:cs typeface="Calibri Light"/>
              </a:rPr>
              <a:t>investigación</a:t>
            </a:r>
            <a:r>
              <a:rPr lang="en-US" sz="2400" dirty="0">
                <a:solidFill>
                  <a:srgbClr val="1F1F1F"/>
                </a:solidFill>
                <a:latin typeface="Calibri Light"/>
                <a:ea typeface="Calibri Light"/>
                <a:cs typeface="Calibri Light"/>
              </a:rPr>
              <a:t> translational</a:t>
            </a:r>
            <a:endParaRPr lang="en-US" sz="2400" dirty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marL="342900" indent="-342900">
              <a:buFont typeface="Calibri"/>
              <a:buChar char="-"/>
            </a:pPr>
            <a:r>
              <a:rPr lang="en-US" sz="2400" b="1" dirty="0">
                <a:solidFill>
                  <a:srgbClr val="1F1F1F"/>
                </a:solidFill>
                <a:latin typeface="Calibri Light"/>
                <a:ea typeface="Calibri Light"/>
                <a:cs typeface="Calibri Light"/>
              </a:rPr>
              <a:t>27 </a:t>
            </a:r>
            <a:r>
              <a:rPr lang="en-US" sz="2400" b="1" dirty="0" err="1">
                <a:solidFill>
                  <a:srgbClr val="1F1F1F"/>
                </a:solidFill>
                <a:latin typeface="Calibri Light"/>
                <a:ea typeface="Calibri Light"/>
                <a:cs typeface="Calibri Light"/>
              </a:rPr>
              <a:t>instituciones</a:t>
            </a:r>
            <a:r>
              <a:rPr lang="en-US" sz="2400" dirty="0">
                <a:solidFill>
                  <a:srgbClr val="1F1F1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rgbClr val="1F1F1F"/>
                </a:solidFill>
                <a:latin typeface="Calibri Light"/>
                <a:ea typeface="Calibri Light"/>
                <a:cs typeface="Calibri Light"/>
              </a:rPr>
              <a:t>en</a:t>
            </a:r>
            <a:r>
              <a:rPr lang="en-US" sz="2400" dirty="0">
                <a:solidFill>
                  <a:srgbClr val="1F1F1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rgbClr val="1F1F1F"/>
                </a:solidFill>
                <a:latin typeface="Calibri Light"/>
                <a:ea typeface="Calibri Light"/>
                <a:cs typeface="Calibri Light"/>
              </a:rPr>
              <a:t>una</a:t>
            </a:r>
            <a:r>
              <a:rPr lang="en-US" sz="2400" dirty="0">
                <a:solidFill>
                  <a:srgbClr val="1F1F1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rgbClr val="1F1F1F"/>
                </a:solidFill>
                <a:latin typeface="Calibri Light"/>
                <a:ea typeface="Calibri Light"/>
                <a:cs typeface="Calibri Light"/>
              </a:rPr>
              <a:t>creciente</a:t>
            </a:r>
            <a:r>
              <a:rPr lang="en-US" sz="2400" dirty="0">
                <a:solidFill>
                  <a:srgbClr val="1F1F1F"/>
                </a:solidFill>
                <a:latin typeface="Calibri Light"/>
                <a:ea typeface="Calibri Light"/>
                <a:cs typeface="Calibri Light"/>
              </a:rPr>
              <a:t> red de </a:t>
            </a:r>
            <a:r>
              <a:rPr lang="en-US" sz="2400" dirty="0" err="1">
                <a:solidFill>
                  <a:srgbClr val="1F1F1F"/>
                </a:solidFill>
                <a:latin typeface="Calibri Light"/>
                <a:ea typeface="Calibri Light"/>
                <a:cs typeface="Calibri Light"/>
              </a:rPr>
              <a:t>cooperación</a:t>
            </a:r>
            <a:endParaRPr lang="en-US" sz="2400" dirty="0">
              <a:solidFill>
                <a:srgbClr val="1F1F1F"/>
              </a:solidFill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grama&#10;&#10;O conteúdo gerado por IA pode estar incorreto.">
            <a:extLst>
              <a:ext uri="{FF2B5EF4-FFF2-40B4-BE49-F238E27FC236}">
                <a16:creationId xmlns:a16="http://schemas.microsoft.com/office/drawing/2014/main" id="{AAD36E61-78C6-9943-6D98-024C1A6E6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459" y="1089304"/>
            <a:ext cx="7875492" cy="470180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9417028-0934-DA25-D7CB-4EB6A7A6A6C0}"/>
              </a:ext>
            </a:extLst>
          </p:cNvPr>
          <p:cNvSpPr txBox="1"/>
          <p:nvPr/>
        </p:nvSpPr>
        <p:spPr>
          <a:xfrm>
            <a:off x="5385555" y="6004539"/>
            <a:ext cx="68067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/>
              <a:t>P.A. Harris et al. / </a:t>
            </a:r>
            <a:r>
              <a:rPr lang="pt-BR" err="1"/>
              <a:t>Journal</a:t>
            </a:r>
            <a:r>
              <a:rPr lang="pt-BR"/>
              <a:t> </a:t>
            </a:r>
            <a:r>
              <a:rPr lang="pt-BR" err="1"/>
              <a:t>of</a:t>
            </a:r>
            <a:r>
              <a:rPr lang="pt-BR"/>
              <a:t> </a:t>
            </a:r>
            <a:r>
              <a:rPr lang="pt-BR" err="1"/>
              <a:t>Biomedical</a:t>
            </a:r>
            <a:r>
              <a:rPr lang="pt-BR"/>
              <a:t> </a:t>
            </a:r>
            <a:r>
              <a:rPr lang="pt-BR" err="1"/>
              <a:t>Informatics</a:t>
            </a:r>
            <a:r>
              <a:rPr lang="pt-BR"/>
              <a:t> 42 (2009) 377–381</a:t>
            </a:r>
          </a:p>
        </p:txBody>
      </p:sp>
    </p:spTree>
    <p:extLst>
      <p:ext uri="{BB962C8B-B14F-4D97-AF65-F5344CB8AC3E}">
        <p14:creationId xmlns:p14="http://schemas.microsoft.com/office/powerpoint/2010/main" val="94700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Site&#10;&#10;O conteúdo gerado por IA pode estar incorreto.">
            <a:extLst>
              <a:ext uri="{FF2B5EF4-FFF2-40B4-BE49-F238E27FC236}">
                <a16:creationId xmlns:a16="http://schemas.microsoft.com/office/drawing/2014/main" id="{0CBB9BDE-3ABD-1776-1868-AA7CCE770A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672" r="2483" b="9060"/>
          <a:stretch>
            <a:fillRect/>
          </a:stretch>
        </p:blipFill>
        <p:spPr>
          <a:xfrm>
            <a:off x="834571" y="1714499"/>
            <a:ext cx="10534655" cy="4318728"/>
          </a:xfrm>
          <a:prstGeom prst="rect">
            <a:avLst/>
          </a:prstGeom>
        </p:spPr>
      </p:pic>
      <p:sp>
        <p:nvSpPr>
          <p:cNvPr id="6" name="CaixaDeTexto 6">
            <a:extLst>
              <a:ext uri="{FF2B5EF4-FFF2-40B4-BE49-F238E27FC236}">
                <a16:creationId xmlns:a16="http://schemas.microsoft.com/office/drawing/2014/main" id="{4FF2E8C2-F476-2339-319F-4B372DE7E0C0}"/>
              </a:ext>
            </a:extLst>
          </p:cNvPr>
          <p:cNvSpPr txBox="1"/>
          <p:nvPr/>
        </p:nvSpPr>
        <p:spPr>
          <a:xfrm>
            <a:off x="2731106" y="940579"/>
            <a:ext cx="6618512" cy="36093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1664"/>
              </a:lnSpc>
              <a:buClr>
                <a:srgbClr val="000000"/>
              </a:buClr>
              <a:tabLst>
                <a:tab pos="340995" algn="l"/>
              </a:tabLst>
            </a:pPr>
            <a:r>
              <a:rPr lang="pt-BR" sz="3600" i="1" u="sng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https://projectredcap.org/about/</a:t>
            </a:r>
            <a:endParaRPr lang="pt-BR" sz="3600" i="1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102410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2394" y="1417544"/>
            <a:ext cx="9791700" cy="4724400"/>
            <a:chOff x="1371600" y="1809750"/>
            <a:chExt cx="9791700" cy="4724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0" y="1819275"/>
              <a:ext cx="9782175" cy="46958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76425" y="1814512"/>
              <a:ext cx="9782175" cy="4714875"/>
            </a:xfrm>
            <a:custGeom>
              <a:avLst/>
              <a:gdLst/>
              <a:ahLst/>
              <a:cxnLst/>
              <a:rect l="l" t="t" r="r" b="b"/>
              <a:pathLst>
                <a:path w="9782175" h="4714875">
                  <a:moveTo>
                    <a:pt x="0" y="4714367"/>
                  </a:moveTo>
                  <a:lnTo>
                    <a:pt x="9782048" y="4714367"/>
                  </a:lnTo>
                  <a:lnTo>
                    <a:pt x="9782048" y="0"/>
                  </a:lnTo>
                  <a:lnTo>
                    <a:pt x="0" y="0"/>
                  </a:lnTo>
                  <a:lnTo>
                    <a:pt x="0" y="471436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104254" y="6617334"/>
            <a:ext cx="4286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>
                <a:solidFill>
                  <a:srgbClr val="FFFFFF"/>
                </a:solidFill>
                <a:latin typeface="Calibri"/>
                <a:cs typeface="Calibri"/>
              </a:rPr>
              <a:t>Clase1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19935" y="755051"/>
            <a:ext cx="11090014" cy="959510"/>
          </a:xfrm>
          <a:prstGeom prst="rect">
            <a:avLst/>
          </a:prstGeom>
        </p:spPr>
        <p:txBody>
          <a:bodyPr vert="horz" wrap="square" lIns="0" tIns="193039" rIns="0" bIns="0" rtlCol="0" anchor="t">
            <a:spAutoFit/>
          </a:bodyPr>
          <a:lstStyle/>
          <a:p>
            <a:pPr marL="1622425">
              <a:spcBef>
                <a:spcPts val="130"/>
              </a:spcBef>
            </a:pPr>
            <a:r>
              <a:rPr lang="pt-BR" sz="2000" i="1" spc="-70">
                <a:hlinkClick r:id="rId3"/>
              </a:rPr>
              <a:t>https://projectredcap.org/wp-content/themes/rcap/map/map_fullscreen.php</a:t>
            </a:r>
            <a:br>
              <a:rPr lang="pt-BR" sz="2000" i="1" spc="-70"/>
            </a:br>
            <a:r>
              <a:rPr lang="pt-BR" spc="-70">
                <a:latin typeface="Arial Black"/>
                <a:cs typeface="Arial Black"/>
              </a:rPr>
              <a:t> </a:t>
            </a:r>
            <a:endParaRPr lang="pt-BR" sz="2800" spc="-70"/>
          </a:p>
        </p:txBody>
      </p:sp>
      <p:sp>
        <p:nvSpPr>
          <p:cNvPr id="9" name="object 9"/>
          <p:cNvSpPr txBox="1"/>
          <p:nvPr/>
        </p:nvSpPr>
        <p:spPr>
          <a:xfrm>
            <a:off x="8940038" y="6309677"/>
            <a:ext cx="202374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u="sng" spc="-170">
                <a:solidFill>
                  <a:srgbClr val="0000FF"/>
                </a:solidFill>
                <a:uFill>
                  <a:solidFill>
                    <a:srgbClr val="171717"/>
                  </a:solidFill>
                </a:uFill>
                <a:latin typeface="Calibri Light"/>
                <a:cs typeface="Calibri Light"/>
              </a:rPr>
              <a:t> </a:t>
            </a:r>
            <a:r>
              <a:rPr sz="1100" u="sng" spc="-10">
                <a:solidFill>
                  <a:srgbClr val="0000FF"/>
                </a:solidFill>
                <a:uFill>
                  <a:solidFill>
                    <a:srgbClr val="171717"/>
                  </a:solidFill>
                </a:uFill>
                <a:latin typeface="Calibri Light"/>
                <a:cs typeface="Calibri Light"/>
                <a:hlinkClick r:id="rId4"/>
              </a:rPr>
              <a:t>Fuente:</a:t>
            </a:r>
            <a:r>
              <a:rPr sz="1100" u="sng" spc="-10">
                <a:solidFill>
                  <a:srgbClr val="0000FF"/>
                </a:solidFill>
                <a:uFill>
                  <a:solidFill>
                    <a:srgbClr val="171717"/>
                  </a:solidFill>
                </a:uFill>
                <a:latin typeface="Calibri Light"/>
                <a:cs typeface="Calibri Light"/>
              </a:rPr>
              <a:t> </a:t>
            </a:r>
            <a:r>
              <a:rPr sz="1100" u="sng">
                <a:solidFill>
                  <a:srgbClr val="0000FF"/>
                </a:solidFill>
                <a:uFill>
                  <a:solidFill>
                    <a:srgbClr val="171717"/>
                  </a:solidFill>
                </a:uFill>
                <a:latin typeface="Calibri Light"/>
                <a:cs typeface="Calibri Light"/>
                <a:hlinkClick r:id="rId4"/>
              </a:rPr>
              <a:t>REDCap</a:t>
            </a:r>
            <a:r>
              <a:rPr sz="1100" u="sng" spc="-50">
                <a:solidFill>
                  <a:srgbClr val="0000FF"/>
                </a:solidFill>
                <a:uFill>
                  <a:solidFill>
                    <a:srgbClr val="171717"/>
                  </a:solidFill>
                </a:uFill>
                <a:latin typeface="Calibri Light"/>
                <a:cs typeface="Calibri Light"/>
              </a:rPr>
              <a:t> </a:t>
            </a:r>
            <a:r>
              <a:rPr sz="1100" u="sng" spc="-10">
                <a:solidFill>
                  <a:srgbClr val="0000FF"/>
                </a:solidFill>
                <a:uFill>
                  <a:solidFill>
                    <a:srgbClr val="171717"/>
                  </a:solidFill>
                </a:uFill>
                <a:latin typeface="Calibri Light"/>
                <a:cs typeface="Calibri Light"/>
                <a:hlinkClick r:id="rId4"/>
              </a:rPr>
              <a:t>(projectredcap.org)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2A69CFE-74EA-84EE-D7F4-682CA3EF68E6}"/>
              </a:ext>
            </a:extLst>
          </p:cNvPr>
          <p:cNvSpPr txBox="1"/>
          <p:nvPr/>
        </p:nvSpPr>
        <p:spPr>
          <a:xfrm>
            <a:off x="982250" y="2221397"/>
            <a:ext cx="861358" cy="3475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80B25E2-46F7-6C8A-B66D-F72366073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24" y="1982320"/>
            <a:ext cx="1704414" cy="75303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D8F2438-E7AC-10E3-B8FB-599E05A706E4}"/>
              </a:ext>
            </a:extLst>
          </p:cNvPr>
          <p:cNvSpPr txBox="1"/>
          <p:nvPr/>
        </p:nvSpPr>
        <p:spPr>
          <a:xfrm>
            <a:off x="-18833" y="3934547"/>
            <a:ext cx="212687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Wingdings"/>
              <a:buChar char="v"/>
            </a:pPr>
            <a:r>
              <a:rPr lang="pt-BR" sz="2000">
                <a:solidFill>
                  <a:srgbClr val="FF0000"/>
                </a:solidFill>
              </a:rPr>
              <a:t>300 </a:t>
            </a:r>
            <a:r>
              <a:rPr lang="pt-BR" sz="2000" err="1">
                <a:solidFill>
                  <a:srgbClr val="FF0000"/>
                </a:solidFill>
              </a:rPr>
              <a:t>instuciones</a:t>
            </a:r>
            <a:r>
              <a:rPr lang="pt-BR" sz="200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6" name="Imagem 15" descr="Bandeira do Brasil – Wikipédia, a enciclopédia livre">
            <a:extLst>
              <a:ext uri="{FF2B5EF4-FFF2-40B4-BE49-F238E27FC236}">
                <a16:creationId xmlns:a16="http://schemas.microsoft.com/office/drawing/2014/main" id="{AF087429-93E8-128B-7FA6-1A628543C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003" y="2735355"/>
            <a:ext cx="1701053" cy="11967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0225" y="1942920"/>
            <a:ext cx="8571548" cy="24999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85"/>
              </a:spcBef>
            </a:pPr>
            <a:r>
              <a:rPr sz="5400" b="1">
                <a:latin typeface="Arial"/>
                <a:cs typeface="Arial"/>
              </a:rPr>
              <a:t>Introducción</a:t>
            </a:r>
            <a:r>
              <a:rPr sz="5400" b="1" spc="-114">
                <a:latin typeface="Arial"/>
                <a:cs typeface="Arial"/>
              </a:rPr>
              <a:t> </a:t>
            </a:r>
            <a:r>
              <a:rPr sz="5400" b="1">
                <a:latin typeface="Arial"/>
                <a:cs typeface="Arial"/>
              </a:rPr>
              <a:t>a</a:t>
            </a:r>
            <a:r>
              <a:rPr sz="5400" b="1" spc="-65">
                <a:latin typeface="Arial"/>
                <a:cs typeface="Arial"/>
              </a:rPr>
              <a:t> </a:t>
            </a:r>
            <a:r>
              <a:rPr sz="5400" b="1">
                <a:latin typeface="Arial"/>
                <a:cs typeface="Arial"/>
              </a:rPr>
              <a:t>las</a:t>
            </a:r>
            <a:r>
              <a:rPr sz="5400" b="1" spc="-65">
                <a:latin typeface="Arial"/>
                <a:cs typeface="Arial"/>
              </a:rPr>
              <a:t> </a:t>
            </a:r>
            <a:r>
              <a:rPr sz="5400" b="1">
                <a:latin typeface="Arial"/>
                <a:cs typeface="Arial"/>
              </a:rPr>
              <a:t>Bases</a:t>
            </a:r>
            <a:r>
              <a:rPr sz="5400" b="1" spc="-140">
                <a:latin typeface="Arial"/>
                <a:cs typeface="Arial"/>
              </a:rPr>
              <a:t> </a:t>
            </a:r>
            <a:r>
              <a:rPr sz="5400" b="1" spc="-25">
                <a:latin typeface="Arial"/>
                <a:cs typeface="Arial"/>
              </a:rPr>
              <a:t>de </a:t>
            </a:r>
            <a:r>
              <a:rPr sz="5400" b="1">
                <a:latin typeface="Arial"/>
                <a:cs typeface="Arial"/>
              </a:rPr>
              <a:t>Datos</a:t>
            </a:r>
            <a:r>
              <a:rPr sz="5400" b="1" spc="-30">
                <a:latin typeface="Arial"/>
                <a:cs typeface="Arial"/>
              </a:rPr>
              <a:t> </a:t>
            </a:r>
            <a:r>
              <a:rPr sz="5400" b="1">
                <a:latin typeface="Arial"/>
                <a:cs typeface="Arial"/>
              </a:rPr>
              <a:t>en</a:t>
            </a:r>
            <a:r>
              <a:rPr sz="5400" b="1" spc="-65">
                <a:latin typeface="Arial"/>
                <a:cs typeface="Arial"/>
              </a:rPr>
              <a:t> </a:t>
            </a:r>
            <a:r>
              <a:rPr sz="5400" b="1">
                <a:latin typeface="Arial"/>
                <a:cs typeface="Arial"/>
              </a:rPr>
              <a:t>la</a:t>
            </a:r>
            <a:r>
              <a:rPr sz="5400" b="1" spc="-65">
                <a:latin typeface="Arial"/>
                <a:cs typeface="Arial"/>
              </a:rPr>
              <a:t> </a:t>
            </a:r>
            <a:r>
              <a:rPr sz="5400" b="1" spc="-10">
                <a:latin typeface="Arial"/>
                <a:cs typeface="Arial"/>
              </a:rPr>
              <a:t>Investigación Clínica</a:t>
            </a:r>
            <a:endParaRPr sz="5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78156" y="4556405"/>
            <a:ext cx="4613275" cy="98425"/>
            <a:chOff x="3789362" y="5475287"/>
            <a:chExt cx="4613275" cy="98425"/>
          </a:xfrm>
        </p:grpSpPr>
        <p:sp>
          <p:nvSpPr>
            <p:cNvPr id="5" name="object 5"/>
            <p:cNvSpPr/>
            <p:nvPr/>
          </p:nvSpPr>
          <p:spPr>
            <a:xfrm>
              <a:off x="3810000" y="5495925"/>
              <a:ext cx="4572000" cy="47625"/>
            </a:xfrm>
            <a:custGeom>
              <a:avLst/>
              <a:gdLst/>
              <a:ahLst/>
              <a:cxnLst/>
              <a:rect l="l" t="t" r="r" b="b"/>
              <a:pathLst>
                <a:path w="4572000" h="47625">
                  <a:moveTo>
                    <a:pt x="1921764" y="0"/>
                  </a:moveTo>
                  <a:lnTo>
                    <a:pt x="1873630" y="0"/>
                  </a:lnTo>
                  <a:lnTo>
                    <a:pt x="1826133" y="888"/>
                  </a:lnTo>
                  <a:lnTo>
                    <a:pt x="1779270" y="2540"/>
                  </a:lnTo>
                  <a:lnTo>
                    <a:pt x="1732661" y="5206"/>
                  </a:lnTo>
                  <a:lnTo>
                    <a:pt x="1686178" y="8762"/>
                  </a:lnTo>
                  <a:lnTo>
                    <a:pt x="1639697" y="13588"/>
                  </a:lnTo>
                  <a:lnTo>
                    <a:pt x="1586484" y="18415"/>
                  </a:lnTo>
                  <a:lnTo>
                    <a:pt x="1536446" y="20574"/>
                  </a:lnTo>
                  <a:lnTo>
                    <a:pt x="1488694" y="20700"/>
                  </a:lnTo>
                  <a:lnTo>
                    <a:pt x="1442212" y="19303"/>
                  </a:lnTo>
                  <a:lnTo>
                    <a:pt x="1396111" y="16890"/>
                  </a:lnTo>
                  <a:lnTo>
                    <a:pt x="1301623" y="11430"/>
                  </a:lnTo>
                  <a:lnTo>
                    <a:pt x="1251458" y="9525"/>
                  </a:lnTo>
                  <a:lnTo>
                    <a:pt x="1197990" y="8890"/>
                  </a:lnTo>
                  <a:lnTo>
                    <a:pt x="1140587" y="10033"/>
                  </a:lnTo>
                  <a:lnTo>
                    <a:pt x="1078102" y="13588"/>
                  </a:lnTo>
                  <a:lnTo>
                    <a:pt x="1011809" y="18287"/>
                  </a:lnTo>
                  <a:lnTo>
                    <a:pt x="954913" y="21590"/>
                  </a:lnTo>
                  <a:lnTo>
                    <a:pt x="905128" y="23749"/>
                  </a:lnTo>
                  <a:lnTo>
                    <a:pt x="860298" y="24637"/>
                  </a:lnTo>
                  <a:lnTo>
                    <a:pt x="817879" y="24637"/>
                  </a:lnTo>
                  <a:lnTo>
                    <a:pt x="775715" y="23749"/>
                  </a:lnTo>
                  <a:lnTo>
                    <a:pt x="731392" y="21971"/>
                  </a:lnTo>
                  <a:lnTo>
                    <a:pt x="562101" y="13588"/>
                  </a:lnTo>
                  <a:lnTo>
                    <a:pt x="499617" y="10794"/>
                  </a:lnTo>
                  <a:lnTo>
                    <a:pt x="439420" y="8636"/>
                  </a:lnTo>
                  <a:lnTo>
                    <a:pt x="381635" y="7112"/>
                  </a:lnTo>
                  <a:lnTo>
                    <a:pt x="326263" y="6222"/>
                  </a:lnTo>
                  <a:lnTo>
                    <a:pt x="273050" y="5715"/>
                  </a:lnTo>
                  <a:lnTo>
                    <a:pt x="222250" y="5968"/>
                  </a:lnTo>
                  <a:lnTo>
                    <a:pt x="173609" y="6603"/>
                  </a:lnTo>
                  <a:lnTo>
                    <a:pt x="127126" y="7619"/>
                  </a:lnTo>
                  <a:lnTo>
                    <a:pt x="82803" y="9271"/>
                  </a:lnTo>
                  <a:lnTo>
                    <a:pt x="40639" y="11175"/>
                  </a:lnTo>
                  <a:lnTo>
                    <a:pt x="508" y="13588"/>
                  </a:lnTo>
                  <a:lnTo>
                    <a:pt x="0" y="21590"/>
                  </a:lnTo>
                  <a:lnTo>
                    <a:pt x="1270" y="24256"/>
                  </a:lnTo>
                  <a:lnTo>
                    <a:pt x="508" y="31622"/>
                  </a:lnTo>
                  <a:lnTo>
                    <a:pt x="58165" y="27431"/>
                  </a:lnTo>
                  <a:lnTo>
                    <a:pt x="110998" y="24891"/>
                  </a:lnTo>
                  <a:lnTo>
                    <a:pt x="160400" y="23749"/>
                  </a:lnTo>
                  <a:lnTo>
                    <a:pt x="207263" y="23749"/>
                  </a:lnTo>
                  <a:lnTo>
                    <a:pt x="252857" y="24637"/>
                  </a:lnTo>
                  <a:lnTo>
                    <a:pt x="298323" y="26034"/>
                  </a:lnTo>
                  <a:lnTo>
                    <a:pt x="393064" y="29463"/>
                  </a:lnTo>
                  <a:lnTo>
                    <a:pt x="444626" y="30861"/>
                  </a:lnTo>
                  <a:lnTo>
                    <a:pt x="500634" y="31622"/>
                  </a:lnTo>
                  <a:lnTo>
                    <a:pt x="562101" y="31622"/>
                  </a:lnTo>
                  <a:lnTo>
                    <a:pt x="672084" y="29971"/>
                  </a:lnTo>
                  <a:lnTo>
                    <a:pt x="861060" y="25527"/>
                  </a:lnTo>
                  <a:lnTo>
                    <a:pt x="906907" y="25018"/>
                  </a:lnTo>
                  <a:lnTo>
                    <a:pt x="953770" y="24891"/>
                  </a:lnTo>
                  <a:lnTo>
                    <a:pt x="1002664" y="25400"/>
                  </a:lnTo>
                  <a:lnTo>
                    <a:pt x="1054353" y="26543"/>
                  </a:lnTo>
                  <a:lnTo>
                    <a:pt x="1109726" y="28575"/>
                  </a:lnTo>
                  <a:lnTo>
                    <a:pt x="1223645" y="34416"/>
                  </a:lnTo>
                  <a:lnTo>
                    <a:pt x="1278889" y="36830"/>
                  </a:lnTo>
                  <a:lnTo>
                    <a:pt x="1334642" y="38862"/>
                  </a:lnTo>
                  <a:lnTo>
                    <a:pt x="1390650" y="40386"/>
                  </a:lnTo>
                  <a:lnTo>
                    <a:pt x="1446529" y="41528"/>
                  </a:lnTo>
                  <a:lnTo>
                    <a:pt x="1501648" y="42290"/>
                  </a:lnTo>
                  <a:lnTo>
                    <a:pt x="1555750" y="42544"/>
                  </a:lnTo>
                  <a:lnTo>
                    <a:pt x="1608327" y="42418"/>
                  </a:lnTo>
                  <a:lnTo>
                    <a:pt x="1658874" y="41783"/>
                  </a:lnTo>
                  <a:lnTo>
                    <a:pt x="1707261" y="40766"/>
                  </a:lnTo>
                  <a:lnTo>
                    <a:pt x="1752727" y="39115"/>
                  </a:lnTo>
                  <a:lnTo>
                    <a:pt x="1795017" y="37084"/>
                  </a:lnTo>
                  <a:lnTo>
                    <a:pt x="1833626" y="34671"/>
                  </a:lnTo>
                  <a:lnTo>
                    <a:pt x="1868297" y="31622"/>
                  </a:lnTo>
                  <a:lnTo>
                    <a:pt x="1906524" y="28956"/>
                  </a:lnTo>
                  <a:lnTo>
                    <a:pt x="1939925" y="28956"/>
                  </a:lnTo>
                  <a:lnTo>
                    <a:pt x="1970786" y="30861"/>
                  </a:lnTo>
                  <a:lnTo>
                    <a:pt x="2001265" y="33909"/>
                  </a:lnTo>
                  <a:lnTo>
                    <a:pt x="2033524" y="37465"/>
                  </a:lnTo>
                  <a:lnTo>
                    <a:pt x="2069591" y="40893"/>
                  </a:lnTo>
                  <a:lnTo>
                    <a:pt x="2111755" y="43561"/>
                  </a:lnTo>
                  <a:lnTo>
                    <a:pt x="2162175" y="44577"/>
                  </a:lnTo>
                  <a:lnTo>
                    <a:pt x="2222880" y="43434"/>
                  </a:lnTo>
                  <a:lnTo>
                    <a:pt x="2296160" y="39243"/>
                  </a:lnTo>
                  <a:lnTo>
                    <a:pt x="2384044" y="31622"/>
                  </a:lnTo>
                  <a:lnTo>
                    <a:pt x="2450591" y="25400"/>
                  </a:lnTo>
                  <a:lnTo>
                    <a:pt x="2510154" y="20955"/>
                  </a:lnTo>
                  <a:lnTo>
                    <a:pt x="2563622" y="18161"/>
                  </a:lnTo>
                  <a:lnTo>
                    <a:pt x="2612390" y="16509"/>
                  </a:lnTo>
                  <a:lnTo>
                    <a:pt x="2657221" y="16128"/>
                  </a:lnTo>
                  <a:lnTo>
                    <a:pt x="2699257" y="16637"/>
                  </a:lnTo>
                  <a:lnTo>
                    <a:pt x="2739644" y="18034"/>
                  </a:lnTo>
                  <a:lnTo>
                    <a:pt x="2779395" y="19812"/>
                  </a:lnTo>
                  <a:lnTo>
                    <a:pt x="2905252" y="26669"/>
                  </a:lnTo>
                  <a:lnTo>
                    <a:pt x="2953004" y="28828"/>
                  </a:lnTo>
                  <a:lnTo>
                    <a:pt x="3005454" y="30480"/>
                  </a:lnTo>
                  <a:lnTo>
                    <a:pt x="3063621" y="31496"/>
                  </a:lnTo>
                  <a:lnTo>
                    <a:pt x="3128645" y="31622"/>
                  </a:lnTo>
                  <a:lnTo>
                    <a:pt x="3193923" y="31115"/>
                  </a:lnTo>
                  <a:lnTo>
                    <a:pt x="3252851" y="30099"/>
                  </a:lnTo>
                  <a:lnTo>
                    <a:pt x="3355975" y="27178"/>
                  </a:lnTo>
                  <a:lnTo>
                    <a:pt x="3486657" y="22733"/>
                  </a:lnTo>
                  <a:lnTo>
                    <a:pt x="3527679" y="21590"/>
                  </a:lnTo>
                  <a:lnTo>
                    <a:pt x="3568954" y="20828"/>
                  </a:lnTo>
                  <a:lnTo>
                    <a:pt x="3611245" y="20700"/>
                  </a:lnTo>
                  <a:lnTo>
                    <a:pt x="3655695" y="21081"/>
                  </a:lnTo>
                  <a:lnTo>
                    <a:pt x="3703193" y="22225"/>
                  </a:lnTo>
                  <a:lnTo>
                    <a:pt x="3754628" y="24384"/>
                  </a:lnTo>
                  <a:lnTo>
                    <a:pt x="3811016" y="27431"/>
                  </a:lnTo>
                  <a:lnTo>
                    <a:pt x="3938778" y="36321"/>
                  </a:lnTo>
                  <a:lnTo>
                    <a:pt x="3996563" y="40131"/>
                  </a:lnTo>
                  <a:lnTo>
                    <a:pt x="4047998" y="43053"/>
                  </a:lnTo>
                  <a:lnTo>
                    <a:pt x="4094353" y="45212"/>
                  </a:lnTo>
                  <a:lnTo>
                    <a:pt x="4136898" y="46609"/>
                  </a:lnTo>
                  <a:lnTo>
                    <a:pt x="4176903" y="47371"/>
                  </a:lnTo>
                  <a:lnTo>
                    <a:pt x="4216019" y="47371"/>
                  </a:lnTo>
                  <a:lnTo>
                    <a:pt x="4255261" y="46736"/>
                  </a:lnTo>
                  <a:lnTo>
                    <a:pt x="4296283" y="45465"/>
                  </a:lnTo>
                  <a:lnTo>
                    <a:pt x="4340098" y="43687"/>
                  </a:lnTo>
                  <a:lnTo>
                    <a:pt x="4571873" y="31622"/>
                  </a:lnTo>
                  <a:lnTo>
                    <a:pt x="4571746" y="25272"/>
                  </a:lnTo>
                  <a:lnTo>
                    <a:pt x="4571365" y="19684"/>
                  </a:lnTo>
                  <a:lnTo>
                    <a:pt x="4571873" y="13588"/>
                  </a:lnTo>
                  <a:lnTo>
                    <a:pt x="4501388" y="18922"/>
                  </a:lnTo>
                  <a:lnTo>
                    <a:pt x="4434713" y="23240"/>
                  </a:lnTo>
                  <a:lnTo>
                    <a:pt x="4371467" y="26669"/>
                  </a:lnTo>
                  <a:lnTo>
                    <a:pt x="4311523" y="29083"/>
                  </a:lnTo>
                  <a:lnTo>
                    <a:pt x="4254754" y="30734"/>
                  </a:lnTo>
                  <a:lnTo>
                    <a:pt x="4200906" y="31622"/>
                  </a:lnTo>
                  <a:lnTo>
                    <a:pt x="4149598" y="31877"/>
                  </a:lnTo>
                  <a:lnTo>
                    <a:pt x="4100829" y="31496"/>
                  </a:lnTo>
                  <a:lnTo>
                    <a:pt x="4054221" y="30606"/>
                  </a:lnTo>
                  <a:lnTo>
                    <a:pt x="4009644" y="29209"/>
                  </a:lnTo>
                  <a:lnTo>
                    <a:pt x="3966845" y="27559"/>
                  </a:lnTo>
                  <a:lnTo>
                    <a:pt x="3925697" y="25527"/>
                  </a:lnTo>
                  <a:lnTo>
                    <a:pt x="3885946" y="23240"/>
                  </a:lnTo>
                  <a:lnTo>
                    <a:pt x="3735958" y="13588"/>
                  </a:lnTo>
                  <a:lnTo>
                    <a:pt x="3692779" y="11556"/>
                  </a:lnTo>
                  <a:lnTo>
                    <a:pt x="3646297" y="10540"/>
                  </a:lnTo>
                  <a:lnTo>
                    <a:pt x="3596767" y="10413"/>
                  </a:lnTo>
                  <a:lnTo>
                    <a:pt x="3545078" y="11049"/>
                  </a:lnTo>
                  <a:lnTo>
                    <a:pt x="3491610" y="12191"/>
                  </a:lnTo>
                  <a:lnTo>
                    <a:pt x="3272408" y="18415"/>
                  </a:lnTo>
                  <a:lnTo>
                    <a:pt x="3219069" y="19558"/>
                  </a:lnTo>
                  <a:lnTo>
                    <a:pt x="3167633" y="20193"/>
                  </a:lnTo>
                  <a:lnTo>
                    <a:pt x="3118611" y="20065"/>
                  </a:lnTo>
                  <a:lnTo>
                    <a:pt x="3072510" y="19050"/>
                  </a:lnTo>
                  <a:lnTo>
                    <a:pt x="3029839" y="16890"/>
                  </a:lnTo>
                  <a:lnTo>
                    <a:pt x="2951479" y="10033"/>
                  </a:lnTo>
                  <a:lnTo>
                    <a:pt x="2909189" y="7874"/>
                  </a:lnTo>
                  <a:lnTo>
                    <a:pt x="2864739" y="6984"/>
                  </a:lnTo>
                  <a:lnTo>
                    <a:pt x="2818510" y="6984"/>
                  </a:lnTo>
                  <a:lnTo>
                    <a:pt x="2770378" y="7746"/>
                  </a:lnTo>
                  <a:lnTo>
                    <a:pt x="2720848" y="9016"/>
                  </a:lnTo>
                  <a:lnTo>
                    <a:pt x="2564891" y="14096"/>
                  </a:lnTo>
                  <a:lnTo>
                    <a:pt x="2511171" y="15493"/>
                  </a:lnTo>
                  <a:lnTo>
                    <a:pt x="2456941" y="16383"/>
                  </a:lnTo>
                  <a:lnTo>
                    <a:pt x="2402332" y="16383"/>
                  </a:lnTo>
                  <a:lnTo>
                    <a:pt x="2347467" y="15621"/>
                  </a:lnTo>
                  <a:lnTo>
                    <a:pt x="2292604" y="13588"/>
                  </a:lnTo>
                  <a:lnTo>
                    <a:pt x="2124583" y="5587"/>
                  </a:lnTo>
                  <a:lnTo>
                    <a:pt x="2020697" y="1778"/>
                  </a:lnTo>
                  <a:lnTo>
                    <a:pt x="1970659" y="634"/>
                  </a:lnTo>
                  <a:lnTo>
                    <a:pt x="1921764" y="0"/>
                  </a:lnTo>
                  <a:close/>
                </a:path>
              </a:pathLst>
            </a:custGeom>
            <a:solidFill>
              <a:srgbClr val="EB7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0000" y="5495925"/>
              <a:ext cx="4572000" cy="57150"/>
            </a:xfrm>
            <a:custGeom>
              <a:avLst/>
              <a:gdLst/>
              <a:ahLst/>
              <a:cxnLst/>
              <a:rect l="l" t="t" r="r" b="b"/>
              <a:pathLst>
                <a:path w="4572000" h="57150">
                  <a:moveTo>
                    <a:pt x="508" y="14224"/>
                  </a:moveTo>
                  <a:lnTo>
                    <a:pt x="35813" y="9016"/>
                  </a:lnTo>
                  <a:lnTo>
                    <a:pt x="77724" y="5968"/>
                  </a:lnTo>
                  <a:lnTo>
                    <a:pt x="125095" y="4825"/>
                  </a:lnTo>
                  <a:lnTo>
                    <a:pt x="176911" y="5080"/>
                  </a:lnTo>
                  <a:lnTo>
                    <a:pt x="232028" y="6350"/>
                  </a:lnTo>
                  <a:lnTo>
                    <a:pt x="289178" y="8381"/>
                  </a:lnTo>
                  <a:lnTo>
                    <a:pt x="347345" y="10540"/>
                  </a:lnTo>
                  <a:lnTo>
                    <a:pt x="405384" y="12446"/>
                  </a:lnTo>
                  <a:lnTo>
                    <a:pt x="462025" y="13843"/>
                  </a:lnTo>
                  <a:lnTo>
                    <a:pt x="516254" y="14224"/>
                  </a:lnTo>
                  <a:lnTo>
                    <a:pt x="568451" y="14478"/>
                  </a:lnTo>
                  <a:lnTo>
                    <a:pt x="619887" y="15621"/>
                  </a:lnTo>
                  <a:lnTo>
                    <a:pt x="670813" y="17144"/>
                  </a:lnTo>
                  <a:lnTo>
                    <a:pt x="721487" y="18796"/>
                  </a:lnTo>
                  <a:lnTo>
                    <a:pt x="772033" y="20319"/>
                  </a:lnTo>
                  <a:lnTo>
                    <a:pt x="822705" y="21336"/>
                  </a:lnTo>
                  <a:lnTo>
                    <a:pt x="873887" y="21590"/>
                  </a:lnTo>
                  <a:lnTo>
                    <a:pt x="925702" y="20700"/>
                  </a:lnTo>
                  <a:lnTo>
                    <a:pt x="978280" y="18415"/>
                  </a:lnTo>
                  <a:lnTo>
                    <a:pt x="1032128" y="14224"/>
                  </a:lnTo>
                  <a:lnTo>
                    <a:pt x="1078357" y="10287"/>
                  </a:lnTo>
                  <a:lnTo>
                    <a:pt x="1126363" y="6984"/>
                  </a:lnTo>
                  <a:lnTo>
                    <a:pt x="1175892" y="4318"/>
                  </a:lnTo>
                  <a:lnTo>
                    <a:pt x="1226565" y="2412"/>
                  </a:lnTo>
                  <a:lnTo>
                    <a:pt x="1278001" y="1143"/>
                  </a:lnTo>
                  <a:lnTo>
                    <a:pt x="1330198" y="634"/>
                  </a:lnTo>
                  <a:lnTo>
                    <a:pt x="1382649" y="888"/>
                  </a:lnTo>
                  <a:lnTo>
                    <a:pt x="1435100" y="1905"/>
                  </a:lnTo>
                  <a:lnTo>
                    <a:pt x="1487297" y="3683"/>
                  </a:lnTo>
                  <a:lnTo>
                    <a:pt x="1538859" y="6350"/>
                  </a:lnTo>
                  <a:lnTo>
                    <a:pt x="1589659" y="9906"/>
                  </a:lnTo>
                  <a:lnTo>
                    <a:pt x="1639315" y="14224"/>
                  </a:lnTo>
                  <a:lnTo>
                    <a:pt x="1680083" y="17780"/>
                  </a:lnTo>
                  <a:lnTo>
                    <a:pt x="1723898" y="20955"/>
                  </a:lnTo>
                  <a:lnTo>
                    <a:pt x="1770252" y="23494"/>
                  </a:lnTo>
                  <a:lnTo>
                    <a:pt x="1818894" y="25527"/>
                  </a:lnTo>
                  <a:lnTo>
                    <a:pt x="1869439" y="27050"/>
                  </a:lnTo>
                  <a:lnTo>
                    <a:pt x="1921255" y="28066"/>
                  </a:lnTo>
                  <a:lnTo>
                    <a:pt x="1974088" y="28575"/>
                  </a:lnTo>
                  <a:lnTo>
                    <a:pt x="2027554" y="28575"/>
                  </a:lnTo>
                  <a:lnTo>
                    <a:pt x="2081149" y="28066"/>
                  </a:lnTo>
                  <a:lnTo>
                    <a:pt x="2134489" y="27050"/>
                  </a:lnTo>
                  <a:lnTo>
                    <a:pt x="2187194" y="25527"/>
                  </a:lnTo>
                  <a:lnTo>
                    <a:pt x="2238883" y="23494"/>
                  </a:lnTo>
                  <a:lnTo>
                    <a:pt x="2289048" y="20828"/>
                  </a:lnTo>
                  <a:lnTo>
                    <a:pt x="2337435" y="17780"/>
                  </a:lnTo>
                  <a:lnTo>
                    <a:pt x="2383409" y="14224"/>
                  </a:lnTo>
                  <a:lnTo>
                    <a:pt x="2441829" y="9652"/>
                  </a:lnTo>
                  <a:lnTo>
                    <a:pt x="2495804" y="6222"/>
                  </a:lnTo>
                  <a:lnTo>
                    <a:pt x="2546096" y="3937"/>
                  </a:lnTo>
                  <a:lnTo>
                    <a:pt x="2593975" y="2666"/>
                  </a:lnTo>
                  <a:lnTo>
                    <a:pt x="2640329" y="2286"/>
                  </a:lnTo>
                  <a:lnTo>
                    <a:pt x="2686177" y="2666"/>
                  </a:lnTo>
                  <a:lnTo>
                    <a:pt x="2732658" y="3937"/>
                  </a:lnTo>
                  <a:lnTo>
                    <a:pt x="2780792" y="5715"/>
                  </a:lnTo>
                  <a:lnTo>
                    <a:pt x="2831465" y="8128"/>
                  </a:lnTo>
                  <a:lnTo>
                    <a:pt x="2885821" y="11049"/>
                  </a:lnTo>
                  <a:lnTo>
                    <a:pt x="2944876" y="14224"/>
                  </a:lnTo>
                  <a:lnTo>
                    <a:pt x="3003677" y="17653"/>
                  </a:lnTo>
                  <a:lnTo>
                    <a:pt x="3057271" y="21081"/>
                  </a:lnTo>
                  <a:lnTo>
                    <a:pt x="3106801" y="24256"/>
                  </a:lnTo>
                  <a:lnTo>
                    <a:pt x="3153536" y="26924"/>
                  </a:lnTo>
                  <a:lnTo>
                    <a:pt x="3198876" y="28956"/>
                  </a:lnTo>
                  <a:lnTo>
                    <a:pt x="3243833" y="30099"/>
                  </a:lnTo>
                  <a:lnTo>
                    <a:pt x="3289680" y="30099"/>
                  </a:lnTo>
                  <a:lnTo>
                    <a:pt x="3337559" y="28702"/>
                  </a:lnTo>
                  <a:lnTo>
                    <a:pt x="3388868" y="25653"/>
                  </a:lnTo>
                  <a:lnTo>
                    <a:pt x="3444748" y="20955"/>
                  </a:lnTo>
                  <a:lnTo>
                    <a:pt x="3506343" y="14224"/>
                  </a:lnTo>
                  <a:lnTo>
                    <a:pt x="3541268" y="10668"/>
                  </a:lnTo>
                  <a:lnTo>
                    <a:pt x="3577971" y="8000"/>
                  </a:lnTo>
                  <a:lnTo>
                    <a:pt x="3616452" y="6222"/>
                  </a:lnTo>
                  <a:lnTo>
                    <a:pt x="3656583" y="5206"/>
                  </a:lnTo>
                  <a:lnTo>
                    <a:pt x="3698494" y="4825"/>
                  </a:lnTo>
                  <a:lnTo>
                    <a:pt x="3741928" y="5080"/>
                  </a:lnTo>
                  <a:lnTo>
                    <a:pt x="3787013" y="5841"/>
                  </a:lnTo>
                  <a:lnTo>
                    <a:pt x="3833749" y="6858"/>
                  </a:lnTo>
                  <a:lnTo>
                    <a:pt x="3881881" y="8255"/>
                  </a:lnTo>
                  <a:lnTo>
                    <a:pt x="3931666" y="9906"/>
                  </a:lnTo>
                  <a:lnTo>
                    <a:pt x="3982974" y="11556"/>
                  </a:lnTo>
                  <a:lnTo>
                    <a:pt x="4035679" y="13334"/>
                  </a:lnTo>
                  <a:lnTo>
                    <a:pt x="4089780" y="14986"/>
                  </a:lnTo>
                  <a:lnTo>
                    <a:pt x="4145406" y="16509"/>
                  </a:lnTo>
                  <a:lnTo>
                    <a:pt x="4202303" y="17653"/>
                  </a:lnTo>
                  <a:lnTo>
                    <a:pt x="4260469" y="18541"/>
                  </a:lnTo>
                  <a:lnTo>
                    <a:pt x="4320032" y="18922"/>
                  </a:lnTo>
                  <a:lnTo>
                    <a:pt x="4380865" y="18796"/>
                  </a:lnTo>
                  <a:lnTo>
                    <a:pt x="4442968" y="18034"/>
                  </a:lnTo>
                  <a:lnTo>
                    <a:pt x="4506214" y="16509"/>
                  </a:lnTo>
                  <a:lnTo>
                    <a:pt x="4570603" y="14224"/>
                  </a:lnTo>
                  <a:lnTo>
                    <a:pt x="4571492" y="23621"/>
                  </a:lnTo>
                  <a:lnTo>
                    <a:pt x="4570095" y="24003"/>
                  </a:lnTo>
                  <a:lnTo>
                    <a:pt x="4570603" y="33146"/>
                  </a:lnTo>
                  <a:lnTo>
                    <a:pt x="4527169" y="29971"/>
                  </a:lnTo>
                  <a:lnTo>
                    <a:pt x="4481576" y="26924"/>
                  </a:lnTo>
                  <a:lnTo>
                    <a:pt x="4434205" y="24003"/>
                  </a:lnTo>
                  <a:lnTo>
                    <a:pt x="4385309" y="21336"/>
                  </a:lnTo>
                  <a:lnTo>
                    <a:pt x="4335145" y="19050"/>
                  </a:lnTo>
                  <a:lnTo>
                    <a:pt x="4283836" y="17399"/>
                  </a:lnTo>
                  <a:lnTo>
                    <a:pt x="4232021" y="16256"/>
                  </a:lnTo>
                  <a:lnTo>
                    <a:pt x="4179570" y="15747"/>
                  </a:lnTo>
                  <a:lnTo>
                    <a:pt x="4127119" y="16002"/>
                  </a:lnTo>
                  <a:lnTo>
                    <a:pt x="4074668" y="17271"/>
                  </a:lnTo>
                  <a:lnTo>
                    <a:pt x="4022725" y="19558"/>
                  </a:lnTo>
                  <a:lnTo>
                    <a:pt x="3971417" y="22859"/>
                  </a:lnTo>
                  <a:lnTo>
                    <a:pt x="3921125" y="27305"/>
                  </a:lnTo>
                  <a:lnTo>
                    <a:pt x="3871976" y="33146"/>
                  </a:lnTo>
                  <a:lnTo>
                    <a:pt x="3812667" y="39750"/>
                  </a:lnTo>
                  <a:lnTo>
                    <a:pt x="3757422" y="43180"/>
                  </a:lnTo>
                  <a:lnTo>
                    <a:pt x="3705225" y="44068"/>
                  </a:lnTo>
                  <a:lnTo>
                    <a:pt x="3655441" y="43180"/>
                  </a:lnTo>
                  <a:lnTo>
                    <a:pt x="3607434" y="41021"/>
                  </a:lnTo>
                  <a:lnTo>
                    <a:pt x="3560191" y="37972"/>
                  </a:lnTo>
                  <a:lnTo>
                    <a:pt x="3513074" y="34925"/>
                  </a:lnTo>
                  <a:lnTo>
                    <a:pt x="3465322" y="32384"/>
                  </a:lnTo>
                  <a:lnTo>
                    <a:pt x="3416173" y="30734"/>
                  </a:lnTo>
                  <a:lnTo>
                    <a:pt x="3364865" y="30861"/>
                  </a:lnTo>
                  <a:lnTo>
                    <a:pt x="3310508" y="33146"/>
                  </a:lnTo>
                  <a:lnTo>
                    <a:pt x="3257296" y="36194"/>
                  </a:lnTo>
                  <a:lnTo>
                    <a:pt x="3208908" y="37972"/>
                  </a:lnTo>
                  <a:lnTo>
                    <a:pt x="3163697" y="38862"/>
                  </a:lnTo>
                  <a:lnTo>
                    <a:pt x="3120517" y="38862"/>
                  </a:lnTo>
                  <a:lnTo>
                    <a:pt x="3077718" y="38353"/>
                  </a:lnTo>
                  <a:lnTo>
                    <a:pt x="3033776" y="37465"/>
                  </a:lnTo>
                  <a:lnTo>
                    <a:pt x="2987548" y="36321"/>
                  </a:lnTo>
                  <a:lnTo>
                    <a:pt x="2937382" y="35178"/>
                  </a:lnTo>
                  <a:lnTo>
                    <a:pt x="2881883" y="34036"/>
                  </a:lnTo>
                  <a:lnTo>
                    <a:pt x="2819527" y="33400"/>
                  </a:lnTo>
                  <a:lnTo>
                    <a:pt x="2749042" y="33146"/>
                  </a:lnTo>
                  <a:lnTo>
                    <a:pt x="2691384" y="32765"/>
                  </a:lnTo>
                  <a:lnTo>
                    <a:pt x="2636266" y="31496"/>
                  </a:lnTo>
                  <a:lnTo>
                    <a:pt x="2583434" y="29718"/>
                  </a:lnTo>
                  <a:lnTo>
                    <a:pt x="2532253" y="27431"/>
                  </a:lnTo>
                  <a:lnTo>
                    <a:pt x="2482723" y="25018"/>
                  </a:lnTo>
                  <a:lnTo>
                    <a:pt x="2434336" y="22733"/>
                  </a:lnTo>
                  <a:lnTo>
                    <a:pt x="2386838" y="20700"/>
                  </a:lnTo>
                  <a:lnTo>
                    <a:pt x="2339848" y="19177"/>
                  </a:lnTo>
                  <a:lnTo>
                    <a:pt x="2293112" y="18415"/>
                  </a:lnTo>
                  <a:lnTo>
                    <a:pt x="2246122" y="18541"/>
                  </a:lnTo>
                  <a:lnTo>
                    <a:pt x="2198751" y="19812"/>
                  </a:lnTo>
                  <a:lnTo>
                    <a:pt x="2150617" y="22606"/>
                  </a:lnTo>
                  <a:lnTo>
                    <a:pt x="2101341" y="26924"/>
                  </a:lnTo>
                  <a:lnTo>
                    <a:pt x="2050541" y="33146"/>
                  </a:lnTo>
                  <a:lnTo>
                    <a:pt x="2002027" y="39369"/>
                  </a:lnTo>
                  <a:lnTo>
                    <a:pt x="1952878" y="44577"/>
                  </a:lnTo>
                  <a:lnTo>
                    <a:pt x="1903095" y="48894"/>
                  </a:lnTo>
                  <a:lnTo>
                    <a:pt x="1853057" y="52196"/>
                  </a:lnTo>
                  <a:lnTo>
                    <a:pt x="1802511" y="54609"/>
                  </a:lnTo>
                  <a:lnTo>
                    <a:pt x="1751838" y="56134"/>
                  </a:lnTo>
                  <a:lnTo>
                    <a:pt x="1701164" y="56768"/>
                  </a:lnTo>
                  <a:lnTo>
                    <a:pt x="1650491" y="56641"/>
                  </a:lnTo>
                  <a:lnTo>
                    <a:pt x="1599946" y="55499"/>
                  </a:lnTo>
                  <a:lnTo>
                    <a:pt x="1549653" y="53721"/>
                  </a:lnTo>
                  <a:lnTo>
                    <a:pt x="1499742" y="51053"/>
                  </a:lnTo>
                  <a:lnTo>
                    <a:pt x="1450339" y="47625"/>
                  </a:lnTo>
                  <a:lnTo>
                    <a:pt x="1401572" y="43561"/>
                  </a:lnTo>
                  <a:lnTo>
                    <a:pt x="1353565" y="38734"/>
                  </a:lnTo>
                  <a:lnTo>
                    <a:pt x="1306322" y="33146"/>
                  </a:lnTo>
                  <a:lnTo>
                    <a:pt x="1239901" y="26034"/>
                  </a:lnTo>
                  <a:lnTo>
                    <a:pt x="1180338" y="21971"/>
                  </a:lnTo>
                  <a:lnTo>
                    <a:pt x="1126109" y="20446"/>
                  </a:lnTo>
                  <a:lnTo>
                    <a:pt x="1076071" y="20828"/>
                  </a:lnTo>
                  <a:lnTo>
                    <a:pt x="1028953" y="22606"/>
                  </a:lnTo>
                  <a:lnTo>
                    <a:pt x="983361" y="25272"/>
                  </a:lnTo>
                  <a:lnTo>
                    <a:pt x="938022" y="28193"/>
                  </a:lnTo>
                  <a:lnTo>
                    <a:pt x="891539" y="30861"/>
                  </a:lnTo>
                  <a:lnTo>
                    <a:pt x="842899" y="32765"/>
                  </a:lnTo>
                  <a:lnTo>
                    <a:pt x="790448" y="33146"/>
                  </a:lnTo>
                  <a:lnTo>
                    <a:pt x="753872" y="32765"/>
                  </a:lnTo>
                  <a:lnTo>
                    <a:pt x="712470" y="32258"/>
                  </a:lnTo>
                  <a:lnTo>
                    <a:pt x="667258" y="31750"/>
                  </a:lnTo>
                  <a:lnTo>
                    <a:pt x="618489" y="31115"/>
                  </a:lnTo>
                  <a:lnTo>
                    <a:pt x="567054" y="30480"/>
                  </a:lnTo>
                  <a:lnTo>
                    <a:pt x="513588" y="29718"/>
                  </a:lnTo>
                  <a:lnTo>
                    <a:pt x="458470" y="29209"/>
                  </a:lnTo>
                  <a:lnTo>
                    <a:pt x="402589" y="28702"/>
                  </a:lnTo>
                  <a:lnTo>
                    <a:pt x="346455" y="28321"/>
                  </a:lnTo>
                  <a:lnTo>
                    <a:pt x="290829" y="28193"/>
                  </a:lnTo>
                  <a:lnTo>
                    <a:pt x="236092" y="28321"/>
                  </a:lnTo>
                  <a:lnTo>
                    <a:pt x="183134" y="28575"/>
                  </a:lnTo>
                  <a:lnTo>
                    <a:pt x="132461" y="29209"/>
                  </a:lnTo>
                  <a:lnTo>
                    <a:pt x="84709" y="30099"/>
                  </a:lnTo>
                  <a:lnTo>
                    <a:pt x="40512" y="31368"/>
                  </a:lnTo>
                  <a:lnTo>
                    <a:pt x="508" y="33146"/>
                  </a:lnTo>
                  <a:lnTo>
                    <a:pt x="253" y="28956"/>
                  </a:lnTo>
                  <a:lnTo>
                    <a:pt x="1015" y="20319"/>
                  </a:lnTo>
                  <a:lnTo>
                    <a:pt x="508" y="14224"/>
                  </a:lnTo>
                  <a:close/>
                </a:path>
                <a:path w="4572000" h="57150">
                  <a:moveTo>
                    <a:pt x="508" y="14224"/>
                  </a:moveTo>
                  <a:lnTo>
                    <a:pt x="40639" y="11684"/>
                  </a:lnTo>
                  <a:lnTo>
                    <a:pt x="82803" y="9652"/>
                  </a:lnTo>
                  <a:lnTo>
                    <a:pt x="127000" y="8000"/>
                  </a:lnTo>
                  <a:lnTo>
                    <a:pt x="173482" y="6858"/>
                  </a:lnTo>
                  <a:lnTo>
                    <a:pt x="222123" y="6222"/>
                  </a:lnTo>
                  <a:lnTo>
                    <a:pt x="273050" y="6096"/>
                  </a:lnTo>
                  <a:lnTo>
                    <a:pt x="326136" y="6477"/>
                  </a:lnTo>
                  <a:lnTo>
                    <a:pt x="381635" y="7493"/>
                  </a:lnTo>
                  <a:lnTo>
                    <a:pt x="439292" y="9016"/>
                  </a:lnTo>
                  <a:lnTo>
                    <a:pt x="499490" y="11303"/>
                  </a:lnTo>
                  <a:lnTo>
                    <a:pt x="561975" y="14224"/>
                  </a:lnTo>
                  <a:lnTo>
                    <a:pt x="626745" y="17653"/>
                  </a:lnTo>
                  <a:lnTo>
                    <a:pt x="682371" y="20700"/>
                  </a:lnTo>
                  <a:lnTo>
                    <a:pt x="731138" y="23113"/>
                  </a:lnTo>
                  <a:lnTo>
                    <a:pt x="775462" y="24891"/>
                  </a:lnTo>
                  <a:lnTo>
                    <a:pt x="817752" y="25781"/>
                  </a:lnTo>
                  <a:lnTo>
                    <a:pt x="860044" y="25908"/>
                  </a:lnTo>
                  <a:lnTo>
                    <a:pt x="904875" y="24891"/>
                  </a:lnTo>
                  <a:lnTo>
                    <a:pt x="954659" y="22606"/>
                  </a:lnTo>
                  <a:lnTo>
                    <a:pt x="1011427" y="19177"/>
                  </a:lnTo>
                  <a:lnTo>
                    <a:pt x="1077722" y="14224"/>
                  </a:lnTo>
                  <a:lnTo>
                    <a:pt x="1140205" y="10540"/>
                  </a:lnTo>
                  <a:lnTo>
                    <a:pt x="1197737" y="9271"/>
                  </a:lnTo>
                  <a:lnTo>
                    <a:pt x="1251077" y="10033"/>
                  </a:lnTo>
                  <a:lnTo>
                    <a:pt x="1301241" y="12065"/>
                  </a:lnTo>
                  <a:lnTo>
                    <a:pt x="1349248" y="14731"/>
                  </a:lnTo>
                  <a:lnTo>
                    <a:pt x="1395729" y="17653"/>
                  </a:lnTo>
                  <a:lnTo>
                    <a:pt x="1441703" y="20193"/>
                  </a:lnTo>
                  <a:lnTo>
                    <a:pt x="1488186" y="21716"/>
                  </a:lnTo>
                  <a:lnTo>
                    <a:pt x="1536064" y="21590"/>
                  </a:lnTo>
                  <a:lnTo>
                    <a:pt x="1586102" y="19303"/>
                  </a:lnTo>
                  <a:lnTo>
                    <a:pt x="1639315" y="14224"/>
                  </a:lnTo>
                  <a:lnTo>
                    <a:pt x="1685798" y="9271"/>
                  </a:lnTo>
                  <a:lnTo>
                    <a:pt x="1732152" y="5461"/>
                  </a:lnTo>
                  <a:lnTo>
                    <a:pt x="1778762" y="2666"/>
                  </a:lnTo>
                  <a:lnTo>
                    <a:pt x="1825625" y="888"/>
                  </a:lnTo>
                  <a:lnTo>
                    <a:pt x="1873123" y="0"/>
                  </a:lnTo>
                  <a:lnTo>
                    <a:pt x="1921255" y="0"/>
                  </a:lnTo>
                  <a:lnTo>
                    <a:pt x="1970151" y="634"/>
                  </a:lnTo>
                  <a:lnTo>
                    <a:pt x="2020189" y="1905"/>
                  </a:lnTo>
                  <a:lnTo>
                    <a:pt x="2071370" y="3683"/>
                  </a:lnTo>
                  <a:lnTo>
                    <a:pt x="2123948" y="5968"/>
                  </a:lnTo>
                  <a:lnTo>
                    <a:pt x="2178177" y="8509"/>
                  </a:lnTo>
                  <a:lnTo>
                    <a:pt x="2234184" y="11303"/>
                  </a:lnTo>
                  <a:lnTo>
                    <a:pt x="2291969" y="14224"/>
                  </a:lnTo>
                  <a:lnTo>
                    <a:pt x="2346833" y="16383"/>
                  </a:lnTo>
                  <a:lnTo>
                    <a:pt x="2401570" y="17271"/>
                  </a:lnTo>
                  <a:lnTo>
                    <a:pt x="2456307" y="17144"/>
                  </a:lnTo>
                  <a:lnTo>
                    <a:pt x="2510536" y="16256"/>
                  </a:lnTo>
                  <a:lnTo>
                    <a:pt x="2564257" y="14859"/>
                  </a:lnTo>
                  <a:lnTo>
                    <a:pt x="2617216" y="13081"/>
                  </a:lnTo>
                  <a:lnTo>
                    <a:pt x="2669159" y="11175"/>
                  </a:lnTo>
                  <a:lnTo>
                    <a:pt x="2720085" y="9525"/>
                  </a:lnTo>
                  <a:lnTo>
                    <a:pt x="2769616" y="8128"/>
                  </a:lnTo>
                  <a:lnTo>
                    <a:pt x="2817622" y="7365"/>
                  </a:lnTo>
                  <a:lnTo>
                    <a:pt x="2863977" y="7238"/>
                  </a:lnTo>
                  <a:lnTo>
                    <a:pt x="2908300" y="8255"/>
                  </a:lnTo>
                  <a:lnTo>
                    <a:pt x="2950591" y="10540"/>
                  </a:lnTo>
                  <a:lnTo>
                    <a:pt x="2990596" y="14224"/>
                  </a:lnTo>
                  <a:lnTo>
                    <a:pt x="3029077" y="17780"/>
                  </a:lnTo>
                  <a:lnTo>
                    <a:pt x="3071622" y="19938"/>
                  </a:lnTo>
                  <a:lnTo>
                    <a:pt x="3117723" y="20955"/>
                  </a:lnTo>
                  <a:lnTo>
                    <a:pt x="3166745" y="21081"/>
                  </a:lnTo>
                  <a:lnTo>
                    <a:pt x="3218179" y="20446"/>
                  </a:lnTo>
                  <a:lnTo>
                    <a:pt x="3271520" y="19303"/>
                  </a:lnTo>
                  <a:lnTo>
                    <a:pt x="3325876" y="17780"/>
                  </a:lnTo>
                  <a:lnTo>
                    <a:pt x="3380994" y="16002"/>
                  </a:lnTo>
                  <a:lnTo>
                    <a:pt x="3436111" y="14350"/>
                  </a:lnTo>
                  <a:lnTo>
                    <a:pt x="3490595" y="12827"/>
                  </a:lnTo>
                  <a:lnTo>
                    <a:pt x="3544061" y="11556"/>
                  </a:lnTo>
                  <a:lnTo>
                    <a:pt x="3595751" y="10921"/>
                  </a:lnTo>
                  <a:lnTo>
                    <a:pt x="3645280" y="11049"/>
                  </a:lnTo>
                  <a:lnTo>
                    <a:pt x="3691763" y="12065"/>
                  </a:lnTo>
                  <a:lnTo>
                    <a:pt x="3734943" y="14224"/>
                  </a:lnTo>
                  <a:lnTo>
                    <a:pt x="3771392" y="16763"/>
                  </a:lnTo>
                  <a:lnTo>
                    <a:pt x="3808476" y="19303"/>
                  </a:lnTo>
                  <a:lnTo>
                    <a:pt x="3884803" y="24384"/>
                  </a:lnTo>
                  <a:lnTo>
                    <a:pt x="3924680" y="26796"/>
                  </a:lnTo>
                  <a:lnTo>
                    <a:pt x="3965829" y="28828"/>
                  </a:lnTo>
                  <a:lnTo>
                    <a:pt x="4008501" y="30606"/>
                  </a:lnTo>
                  <a:lnTo>
                    <a:pt x="4053078" y="32131"/>
                  </a:lnTo>
                  <a:lnTo>
                    <a:pt x="4099686" y="33019"/>
                  </a:lnTo>
                  <a:lnTo>
                    <a:pt x="4148454" y="33400"/>
                  </a:lnTo>
                  <a:lnTo>
                    <a:pt x="4199635" y="33146"/>
                  </a:lnTo>
                  <a:lnTo>
                    <a:pt x="4253610" y="32258"/>
                  </a:lnTo>
                  <a:lnTo>
                    <a:pt x="4310380" y="30480"/>
                  </a:lnTo>
                  <a:lnTo>
                    <a:pt x="4370197" y="27940"/>
                  </a:lnTo>
                  <a:lnTo>
                    <a:pt x="4433443" y="24384"/>
                  </a:lnTo>
                  <a:lnTo>
                    <a:pt x="4500118" y="19812"/>
                  </a:lnTo>
                  <a:lnTo>
                    <a:pt x="4570603" y="14224"/>
                  </a:lnTo>
                  <a:lnTo>
                    <a:pt x="4570095" y="20700"/>
                  </a:lnTo>
                  <a:lnTo>
                    <a:pt x="4570476" y="26415"/>
                  </a:lnTo>
                  <a:lnTo>
                    <a:pt x="4570603" y="33146"/>
                  </a:lnTo>
                  <a:lnTo>
                    <a:pt x="4501515" y="36956"/>
                  </a:lnTo>
                  <a:lnTo>
                    <a:pt x="4440808" y="40386"/>
                  </a:lnTo>
                  <a:lnTo>
                    <a:pt x="4387088" y="43306"/>
                  </a:lnTo>
                  <a:lnTo>
                    <a:pt x="4338828" y="45719"/>
                  </a:lnTo>
                  <a:lnTo>
                    <a:pt x="4295013" y="47625"/>
                  </a:lnTo>
                  <a:lnTo>
                    <a:pt x="4254119" y="48894"/>
                  </a:lnTo>
                  <a:lnTo>
                    <a:pt x="4214876" y="49656"/>
                  </a:lnTo>
                  <a:lnTo>
                    <a:pt x="4175759" y="49656"/>
                  </a:lnTo>
                  <a:lnTo>
                    <a:pt x="4135628" y="48894"/>
                  </a:lnTo>
                  <a:lnTo>
                    <a:pt x="4093209" y="47371"/>
                  </a:lnTo>
                  <a:lnTo>
                    <a:pt x="4046854" y="45084"/>
                  </a:lnTo>
                  <a:lnTo>
                    <a:pt x="3995420" y="42037"/>
                  </a:lnTo>
                  <a:lnTo>
                    <a:pt x="3937634" y="38100"/>
                  </a:lnTo>
                  <a:lnTo>
                    <a:pt x="3871976" y="33146"/>
                  </a:lnTo>
                  <a:lnTo>
                    <a:pt x="3809873" y="28702"/>
                  </a:lnTo>
                  <a:lnTo>
                    <a:pt x="3753611" y="25527"/>
                  </a:lnTo>
                  <a:lnTo>
                    <a:pt x="3702177" y="23368"/>
                  </a:lnTo>
                  <a:lnTo>
                    <a:pt x="3654679" y="22097"/>
                  </a:lnTo>
                  <a:lnTo>
                    <a:pt x="3610229" y="21590"/>
                  </a:lnTo>
                  <a:lnTo>
                    <a:pt x="3567938" y="21843"/>
                  </a:lnTo>
                  <a:lnTo>
                    <a:pt x="3526663" y="22606"/>
                  </a:lnTo>
                  <a:lnTo>
                    <a:pt x="3485769" y="23749"/>
                  </a:lnTo>
                  <a:lnTo>
                    <a:pt x="3444113" y="25272"/>
                  </a:lnTo>
                  <a:lnTo>
                    <a:pt x="3400805" y="26924"/>
                  </a:lnTo>
                  <a:lnTo>
                    <a:pt x="3354958" y="28575"/>
                  </a:lnTo>
                  <a:lnTo>
                    <a:pt x="3305682" y="30099"/>
                  </a:lnTo>
                  <a:lnTo>
                    <a:pt x="3251961" y="31496"/>
                  </a:lnTo>
                  <a:lnTo>
                    <a:pt x="3193033" y="32512"/>
                  </a:lnTo>
                  <a:lnTo>
                    <a:pt x="3127755" y="33146"/>
                  </a:lnTo>
                  <a:lnTo>
                    <a:pt x="3062731" y="33019"/>
                  </a:lnTo>
                  <a:lnTo>
                    <a:pt x="3004693" y="31877"/>
                  </a:lnTo>
                  <a:lnTo>
                    <a:pt x="2952242" y="30225"/>
                  </a:lnTo>
                  <a:lnTo>
                    <a:pt x="2904490" y="27940"/>
                  </a:lnTo>
                  <a:lnTo>
                    <a:pt x="2860294" y="25527"/>
                  </a:lnTo>
                  <a:lnTo>
                    <a:pt x="2818638" y="23113"/>
                  </a:lnTo>
                  <a:lnTo>
                    <a:pt x="2778505" y="20828"/>
                  </a:lnTo>
                  <a:lnTo>
                    <a:pt x="2738881" y="18796"/>
                  </a:lnTo>
                  <a:lnTo>
                    <a:pt x="2698496" y="17525"/>
                  </a:lnTo>
                  <a:lnTo>
                    <a:pt x="2656459" y="16890"/>
                  </a:lnTo>
                  <a:lnTo>
                    <a:pt x="2611628" y="17399"/>
                  </a:lnTo>
                  <a:lnTo>
                    <a:pt x="2562987" y="18922"/>
                  </a:lnTo>
                  <a:lnTo>
                    <a:pt x="2509392" y="21971"/>
                  </a:lnTo>
                  <a:lnTo>
                    <a:pt x="2449957" y="26669"/>
                  </a:lnTo>
                  <a:lnTo>
                    <a:pt x="2383409" y="33146"/>
                  </a:lnTo>
                  <a:lnTo>
                    <a:pt x="2295525" y="41147"/>
                  </a:lnTo>
                  <a:lnTo>
                    <a:pt x="2222373" y="45465"/>
                  </a:lnTo>
                  <a:lnTo>
                    <a:pt x="2161540" y="46736"/>
                  </a:lnTo>
                  <a:lnTo>
                    <a:pt x="2111248" y="45593"/>
                  </a:lnTo>
                  <a:lnTo>
                    <a:pt x="2069084" y="42925"/>
                  </a:lnTo>
                  <a:lnTo>
                    <a:pt x="2032889" y="39369"/>
                  </a:lnTo>
                  <a:lnTo>
                    <a:pt x="2000758" y="35559"/>
                  </a:lnTo>
                  <a:lnTo>
                    <a:pt x="1970277" y="32384"/>
                  </a:lnTo>
                  <a:lnTo>
                    <a:pt x="1939416" y="30353"/>
                  </a:lnTo>
                  <a:lnTo>
                    <a:pt x="1905889" y="30353"/>
                  </a:lnTo>
                  <a:lnTo>
                    <a:pt x="1867789" y="33146"/>
                  </a:lnTo>
                  <a:lnTo>
                    <a:pt x="1833117" y="36321"/>
                  </a:lnTo>
                  <a:lnTo>
                    <a:pt x="1794510" y="38988"/>
                  </a:lnTo>
                  <a:lnTo>
                    <a:pt x="1752219" y="41021"/>
                  </a:lnTo>
                  <a:lnTo>
                    <a:pt x="1706752" y="42671"/>
                  </a:lnTo>
                  <a:lnTo>
                    <a:pt x="1658492" y="43815"/>
                  </a:lnTo>
                  <a:lnTo>
                    <a:pt x="1607820" y="44450"/>
                  </a:lnTo>
                  <a:lnTo>
                    <a:pt x="1555241" y="44577"/>
                  </a:lnTo>
                  <a:lnTo>
                    <a:pt x="1501266" y="44322"/>
                  </a:lnTo>
                  <a:lnTo>
                    <a:pt x="1446022" y="43561"/>
                  </a:lnTo>
                  <a:lnTo>
                    <a:pt x="1390269" y="42418"/>
                  </a:lnTo>
                  <a:lnTo>
                    <a:pt x="1334262" y="40766"/>
                  </a:lnTo>
                  <a:lnTo>
                    <a:pt x="1278509" y="38608"/>
                  </a:lnTo>
                  <a:lnTo>
                    <a:pt x="1223264" y="36068"/>
                  </a:lnTo>
                  <a:lnTo>
                    <a:pt x="1169162" y="33146"/>
                  </a:lnTo>
                  <a:lnTo>
                    <a:pt x="1109345" y="29971"/>
                  </a:lnTo>
                  <a:lnTo>
                    <a:pt x="1053973" y="27940"/>
                  </a:lnTo>
                  <a:lnTo>
                    <a:pt x="1002411" y="26669"/>
                  </a:lnTo>
                  <a:lnTo>
                    <a:pt x="953515" y="26162"/>
                  </a:lnTo>
                  <a:lnTo>
                    <a:pt x="906652" y="26162"/>
                  </a:lnTo>
                  <a:lnTo>
                    <a:pt x="860805" y="26796"/>
                  </a:lnTo>
                  <a:lnTo>
                    <a:pt x="815339" y="27686"/>
                  </a:lnTo>
                  <a:lnTo>
                    <a:pt x="769238" y="28828"/>
                  </a:lnTo>
                  <a:lnTo>
                    <a:pt x="721613" y="30099"/>
                  </a:lnTo>
                  <a:lnTo>
                    <a:pt x="671829" y="31368"/>
                  </a:lnTo>
                  <a:lnTo>
                    <a:pt x="618871" y="32384"/>
                  </a:lnTo>
                  <a:lnTo>
                    <a:pt x="561975" y="33146"/>
                  </a:lnTo>
                  <a:lnTo>
                    <a:pt x="500507" y="33146"/>
                  </a:lnTo>
                  <a:lnTo>
                    <a:pt x="444626" y="32384"/>
                  </a:lnTo>
                  <a:lnTo>
                    <a:pt x="392938" y="30861"/>
                  </a:lnTo>
                  <a:lnTo>
                    <a:pt x="344550" y="29083"/>
                  </a:lnTo>
                  <a:lnTo>
                    <a:pt x="298196" y="27305"/>
                  </a:lnTo>
                  <a:lnTo>
                    <a:pt x="252857" y="25908"/>
                  </a:lnTo>
                  <a:lnTo>
                    <a:pt x="207263" y="24891"/>
                  </a:lnTo>
                  <a:lnTo>
                    <a:pt x="160400" y="24891"/>
                  </a:lnTo>
                  <a:lnTo>
                    <a:pt x="110998" y="26034"/>
                  </a:lnTo>
                  <a:lnTo>
                    <a:pt x="58165" y="28702"/>
                  </a:lnTo>
                  <a:lnTo>
                    <a:pt x="508" y="33146"/>
                  </a:lnTo>
                  <a:lnTo>
                    <a:pt x="1270" y="25400"/>
                  </a:lnTo>
                  <a:lnTo>
                    <a:pt x="0" y="22606"/>
                  </a:lnTo>
                  <a:lnTo>
                    <a:pt x="508" y="14224"/>
                  </a:lnTo>
                  <a:close/>
                </a:path>
              </a:pathLst>
            </a:custGeom>
            <a:ln w="41275">
              <a:solidFill>
                <a:srgbClr val="EB7B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5D9FFEC-FD9B-4826-963F-0D12AE277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05" y="2298219"/>
            <a:ext cx="1782499" cy="815824"/>
          </a:xfrm>
          <a:prstGeom prst="rect">
            <a:avLst/>
          </a:prstGeom>
        </p:spPr>
      </p:pic>
      <p:pic>
        <p:nvPicPr>
          <p:cNvPr id="7" name="Imagem 6" descr="Ficheiro:Flag of Peru (state).svg – Wikipédia, a enciclopédia livre">
            <a:extLst>
              <a:ext uri="{FF2B5EF4-FFF2-40B4-BE49-F238E27FC236}">
                <a16:creationId xmlns:a16="http://schemas.microsoft.com/office/drawing/2014/main" id="{0577B7BA-8A2A-7A39-9E2C-5E184906B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54" y="3112243"/>
            <a:ext cx="1792096" cy="1207683"/>
          </a:xfrm>
          <a:prstGeom prst="rect">
            <a:avLst/>
          </a:prstGeom>
        </p:spPr>
      </p:pic>
      <p:pic>
        <p:nvPicPr>
          <p:cNvPr id="2" name="Imagem 1" descr="Mapa&#10;&#10;O conteúdo gerado por IA pode estar incorreto.">
            <a:extLst>
              <a:ext uri="{FF2B5EF4-FFF2-40B4-BE49-F238E27FC236}">
                <a16:creationId xmlns:a16="http://schemas.microsoft.com/office/drawing/2014/main" id="{4FE417ED-A5EE-3564-8B73-E5EAC3A953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810" t="21269" r="14201" b="187"/>
          <a:stretch>
            <a:fillRect/>
          </a:stretch>
        </p:blipFill>
        <p:spPr>
          <a:xfrm>
            <a:off x="2358571" y="867834"/>
            <a:ext cx="9431035" cy="538973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4FA1859-B53D-A0AA-801B-23CE13229E1E}"/>
              </a:ext>
            </a:extLst>
          </p:cNvPr>
          <p:cNvSpPr txBox="1"/>
          <p:nvPr/>
        </p:nvSpPr>
        <p:spPr>
          <a:xfrm>
            <a:off x="646407" y="5289213"/>
            <a:ext cx="544097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Wingdings"/>
              <a:buChar char="v"/>
            </a:pPr>
            <a:r>
              <a:rPr lang="pt-BR" sz="1600" err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Univerdidad</a:t>
            </a:r>
            <a:r>
              <a:rPr lang="pt-BR" sz="1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 Peruana </a:t>
            </a:r>
            <a:r>
              <a:rPr lang="pt-BR" sz="1600" err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Cayetano</a:t>
            </a:r>
            <a:r>
              <a:rPr lang="pt-BR" sz="1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 Heredia</a:t>
            </a:r>
            <a:endParaRPr lang="pt-BR" sz="1600">
              <a:solidFill>
                <a:srgbClr val="FF0000"/>
              </a:solidFill>
              <a:ea typeface="Calibri"/>
              <a:cs typeface="Calibri"/>
            </a:endParaRPr>
          </a:p>
          <a:p>
            <a:pPr marL="285750" indent="-285750" algn="l">
              <a:buFont typeface="Wingdings"/>
              <a:buChar char="v"/>
            </a:pPr>
            <a:r>
              <a:rPr lang="pt-BR" sz="1600" err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Int</a:t>
            </a:r>
            <a:r>
              <a:rPr lang="pt-BR" sz="1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 Center for </a:t>
            </a:r>
            <a:r>
              <a:rPr lang="pt-BR" sz="1600" err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Advanced</a:t>
            </a:r>
            <a:r>
              <a:rPr lang="pt-BR" sz="1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pt-BR" sz="1600" err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Research</a:t>
            </a:r>
            <a:r>
              <a:rPr lang="pt-BR" sz="1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pt-BR" sz="1600" err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and</a:t>
            </a:r>
            <a:r>
              <a:rPr lang="pt-BR" sz="1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 Applied Science</a:t>
            </a:r>
            <a:endParaRPr lang="pt-BR" sz="1600">
              <a:solidFill>
                <a:srgbClr val="FF0000"/>
              </a:solidFill>
              <a:ea typeface="Calibri"/>
              <a:cs typeface="Calibri"/>
            </a:endParaRPr>
          </a:p>
          <a:p>
            <a:pPr marL="285750" indent="-285750" algn="l">
              <a:buFont typeface="Wingdings"/>
              <a:buChar char="v"/>
            </a:pPr>
            <a:r>
              <a:rPr lang="pt-BR" sz="1600" err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Socios</a:t>
            </a:r>
            <a:r>
              <a:rPr lang="pt-BR" sz="1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pt-BR" sz="1600" err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En</a:t>
            </a:r>
            <a:r>
              <a:rPr lang="pt-BR" sz="1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 Salud Sucursal Peru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DBDDBF-24F9-51F8-B3E5-9FB1B5D1314E}"/>
              </a:ext>
            </a:extLst>
          </p:cNvPr>
          <p:cNvSpPr txBox="1"/>
          <p:nvPr/>
        </p:nvSpPr>
        <p:spPr>
          <a:xfrm>
            <a:off x="409708" y="1595461"/>
            <a:ext cx="502919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1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Liga Contra </a:t>
            </a:r>
            <a:r>
              <a:rPr lang="pt-BR" sz="1600" err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el</a:t>
            </a:r>
            <a:r>
              <a:rPr lang="pt-BR" sz="1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pt-BR" sz="1600" err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Cancer</a:t>
            </a:r>
            <a:r>
              <a:rPr lang="pt-BR" sz="1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 Dr. Oscar </a:t>
            </a:r>
            <a:r>
              <a:rPr lang="pt-BR" sz="1600" err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Raudales</a:t>
            </a:r>
            <a:r>
              <a:rPr lang="pt-BR" sz="1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pt-BR" sz="1600" err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Barahona</a:t>
            </a:r>
            <a:endParaRPr lang="pt-BR" sz="160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00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12410" y="2913062"/>
            <a:ext cx="2078989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spc="-10">
                <a:latin typeface="Calibri"/>
                <a:cs typeface="Calibri"/>
              </a:rPr>
              <a:t>Dudas?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3449" y="1380426"/>
            <a:ext cx="430784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20"/>
              <a:t>Referencias</a:t>
            </a:r>
            <a:r>
              <a:rPr spc="-125"/>
              <a:t> </a:t>
            </a:r>
            <a:r>
              <a:rPr spc="-10"/>
              <a:t>bibliográficas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32941" y="2131123"/>
            <a:ext cx="10666730" cy="3467359"/>
          </a:xfrm>
          <a:prstGeom prst="rect">
            <a:avLst/>
          </a:prstGeom>
        </p:spPr>
        <p:txBody>
          <a:bodyPr vert="horz" wrap="square" lIns="0" tIns="1270" rIns="0" bIns="0" rtlCol="0" anchor="t">
            <a:spAutoFit/>
          </a:bodyPr>
          <a:lstStyle/>
          <a:p>
            <a:pPr marL="299085" indent="-286385">
              <a:spcBef>
                <a:spcPts val="920"/>
              </a:spcBef>
              <a:buFont typeface="Arial MT"/>
              <a:buChar char="•"/>
              <a:tabLst>
                <a:tab pos="299720" algn="l"/>
              </a:tabLst>
            </a:pPr>
            <a:r>
              <a:rPr lang="pt-BR" sz="2000" spc="-110" dirty="0">
                <a:latin typeface="Calibri Light"/>
                <a:ea typeface="Calibri Light"/>
                <a:cs typeface="Lucida Sans Unicode"/>
              </a:rPr>
              <a:t>https</a:t>
            </a:r>
            <a:r>
              <a:rPr sz="2000" u="sng" spc="-1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 Light"/>
                <a:ea typeface="Calibri Light"/>
                <a:cs typeface="Lucida Sans Unicode"/>
              </a:rPr>
              <a:t>:</a:t>
            </a:r>
            <a:r>
              <a:rPr sz="2000" u="sng" spc="-1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 Light"/>
                <a:ea typeface="Calibri Light"/>
                <a:cs typeface="Lucida Sans Unicode"/>
                <a:hlinkClick r:id="rId2"/>
              </a:rPr>
              <a:t>//www.xpositum.com.br/ciclo-</a:t>
            </a:r>
            <a:r>
              <a:rPr sz="2000" u="sng" spc="-1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 Light"/>
                <a:ea typeface="Calibri Light"/>
                <a:cs typeface="Lucida Sans Unicode"/>
                <a:hlinkClick r:id="rId2"/>
              </a:rPr>
              <a:t>de-</a:t>
            </a:r>
            <a:r>
              <a:rPr sz="2000" u="sng" spc="-1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 Light"/>
                <a:ea typeface="Calibri Light"/>
                <a:cs typeface="Lucida Sans Unicode"/>
                <a:hlinkClick r:id="rId2"/>
              </a:rPr>
              <a:t>vida-</a:t>
            </a:r>
            <a:r>
              <a:rPr sz="2000" u="sng" spc="-1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 Light"/>
                <a:ea typeface="Calibri Light"/>
                <a:cs typeface="Lucida Sans Unicode"/>
                <a:hlinkClick r:id="rId2"/>
              </a:rPr>
              <a:t>dos-</a:t>
            </a:r>
            <a:r>
              <a:rPr sz="2000" u="sng" spc="-1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 Light"/>
                <a:ea typeface="Calibri Light"/>
                <a:cs typeface="Lucida Sans Unicode"/>
                <a:hlinkClick r:id="rId2"/>
              </a:rPr>
              <a:t>dados-</a:t>
            </a:r>
            <a:r>
              <a:rPr sz="2000" u="sng" spc="-2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 Light"/>
                <a:ea typeface="Calibri Light"/>
                <a:cs typeface="Lucida Sans Unicode"/>
                <a:hlinkClick r:id="rId2"/>
              </a:rPr>
              <a:t>e-</a:t>
            </a:r>
            <a:r>
              <a:rPr sz="2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 Light"/>
                <a:ea typeface="Calibri Light"/>
                <a:cs typeface="Lucida Sans Unicode"/>
              </a:rPr>
              <a:t>l</a:t>
            </a:r>
            <a:r>
              <a:rPr sz="2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 Light"/>
                <a:ea typeface="Calibri Light"/>
                <a:cs typeface="Lucida Sans Unicode"/>
                <a:hlinkClick r:id="rId2"/>
              </a:rPr>
              <a:t>gpd</a:t>
            </a:r>
            <a:endParaRPr lang="pt-BR" sz="2000">
              <a:latin typeface="Calibri Light"/>
              <a:ea typeface="Calibri Light"/>
              <a:cs typeface="Lucida Sans Unicode"/>
            </a:endParaRPr>
          </a:p>
          <a:p>
            <a:pPr marL="299720" marR="881380" indent="-287020">
              <a:lnSpc>
                <a:spcPct val="107800"/>
              </a:lnSpc>
              <a:spcBef>
                <a:spcPts val="825"/>
              </a:spcBef>
              <a:buFont typeface="Arial MT"/>
              <a:buChar char="•"/>
              <a:tabLst>
                <a:tab pos="299085" algn="l"/>
              </a:tabLst>
            </a:pPr>
            <a:r>
              <a:rPr lang="en-US" sz="2000" spc="-50" dirty="0">
                <a:solidFill>
                  <a:srgbClr val="222222"/>
                </a:solidFill>
                <a:latin typeface="Calibri Light"/>
                <a:ea typeface="Calibri Light"/>
                <a:cs typeface="Calibri Light"/>
              </a:rPr>
              <a:t>Wilkinson, M., Dumontier, M., </a:t>
            </a:r>
            <a:r>
              <a:rPr lang="en-US" sz="2000" spc="-50" err="1">
                <a:solidFill>
                  <a:srgbClr val="222222"/>
                </a:solidFill>
                <a:latin typeface="Calibri Light"/>
                <a:ea typeface="Calibri Light"/>
                <a:cs typeface="Calibri Light"/>
              </a:rPr>
              <a:t>Aalbersberg</a:t>
            </a:r>
            <a:r>
              <a:rPr lang="en-US" sz="2000" spc="-50" dirty="0">
                <a:solidFill>
                  <a:srgbClr val="222222"/>
                </a:solidFill>
                <a:latin typeface="Calibri Light"/>
                <a:ea typeface="Calibri Light"/>
                <a:cs typeface="Calibri Light"/>
              </a:rPr>
              <a:t>, I. </a:t>
            </a:r>
            <a:r>
              <a:rPr lang="en-US" sz="2000" i="1" spc="-50" dirty="0">
                <a:solidFill>
                  <a:srgbClr val="222222"/>
                </a:solidFill>
                <a:latin typeface="Calibri Light"/>
                <a:ea typeface="Calibri Light"/>
                <a:cs typeface="Calibri Light"/>
              </a:rPr>
              <a:t>et al.</a:t>
            </a:r>
            <a:r>
              <a:rPr lang="en-US" sz="2000" spc="-50" dirty="0">
                <a:solidFill>
                  <a:srgbClr val="222222"/>
                </a:solidFill>
                <a:latin typeface="Calibri Light"/>
                <a:ea typeface="Calibri Light"/>
                <a:cs typeface="Calibri Light"/>
              </a:rPr>
              <a:t> The FAIR Guiding Principles for scientific data management and stewardship. </a:t>
            </a:r>
            <a:r>
              <a:rPr lang="en-US" sz="2000" i="1" spc="-50" dirty="0">
                <a:solidFill>
                  <a:srgbClr val="222222"/>
                </a:solidFill>
                <a:latin typeface="Calibri Light"/>
                <a:ea typeface="Calibri Light"/>
                <a:cs typeface="Calibri Light"/>
              </a:rPr>
              <a:t>Sci Data</a:t>
            </a:r>
            <a:r>
              <a:rPr lang="en-US" sz="2000" spc="-50" dirty="0">
                <a:solidFill>
                  <a:srgbClr val="222222"/>
                </a:solidFill>
                <a:latin typeface="Calibri Light"/>
                <a:ea typeface="Calibri Light"/>
                <a:cs typeface="Calibri Light"/>
              </a:rPr>
              <a:t> 3, 160018 (2016). </a:t>
            </a:r>
            <a:r>
              <a:rPr lang="en-US" sz="2000" spc="-50" dirty="0">
                <a:solidFill>
                  <a:srgbClr val="222222"/>
                </a:solidFill>
                <a:latin typeface="Calibri Light"/>
                <a:ea typeface="Calibri Light"/>
                <a:cs typeface="Calibri Light"/>
                <a:hlinkClick r:id="rId3"/>
              </a:rPr>
              <a:t>https://doi.org/10.1038/sdata.2016.18</a:t>
            </a:r>
            <a:endParaRPr lang="en-US" sz="2000">
              <a:latin typeface="Calibri Light"/>
              <a:ea typeface="Calibri Light"/>
              <a:cs typeface="Calibri Light"/>
            </a:endParaRPr>
          </a:p>
          <a:p>
            <a:pPr marL="299720" marR="881380" indent="-287020">
              <a:lnSpc>
                <a:spcPct val="107800"/>
              </a:lnSpc>
              <a:spcBef>
                <a:spcPts val="825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spc="-50" dirty="0">
                <a:latin typeface="Calibri Light"/>
                <a:ea typeface="Calibri Light"/>
                <a:cs typeface="Lucida Sans Unicode"/>
              </a:rPr>
              <a:t>Felipe</a:t>
            </a:r>
            <a:r>
              <a:rPr sz="2000" spc="-100" dirty="0">
                <a:latin typeface="Calibri Light"/>
                <a:ea typeface="Calibri Light"/>
                <a:cs typeface="Lucida Sans Unicode"/>
              </a:rPr>
              <a:t> </a:t>
            </a:r>
            <a:r>
              <a:rPr sz="2000" spc="-55" dirty="0">
                <a:latin typeface="Calibri Light"/>
                <a:ea typeface="Calibri Light"/>
                <a:cs typeface="Lucida Sans Unicode"/>
              </a:rPr>
              <a:t>Carlos</a:t>
            </a:r>
            <a:r>
              <a:rPr sz="2000" spc="-160" dirty="0">
                <a:latin typeface="Calibri Light"/>
                <a:ea typeface="Calibri Light"/>
                <a:cs typeface="Lucida Sans Unicode"/>
              </a:rPr>
              <a:t> </a:t>
            </a:r>
            <a:r>
              <a:rPr sz="2000" spc="-55" dirty="0">
                <a:latin typeface="Calibri Light"/>
                <a:ea typeface="Calibri Light"/>
                <a:cs typeface="Lucida Sans Unicode"/>
              </a:rPr>
              <a:t>Elias.</a:t>
            </a:r>
            <a:r>
              <a:rPr sz="2000" spc="-120" dirty="0">
                <a:latin typeface="Calibri Light"/>
                <a:ea typeface="Calibri Light"/>
                <a:cs typeface="Lucida Sans Unicode"/>
              </a:rPr>
              <a:t> </a:t>
            </a:r>
            <a:r>
              <a:rPr sz="2000" spc="-60" err="1">
                <a:latin typeface="Calibri Light"/>
                <a:ea typeface="Calibri Light"/>
                <a:cs typeface="Lucida Sans Unicode"/>
              </a:rPr>
              <a:t>Treinamento</a:t>
            </a:r>
            <a:r>
              <a:rPr sz="2000" spc="-100" dirty="0">
                <a:latin typeface="Calibri Light"/>
                <a:ea typeface="Calibri Light"/>
                <a:cs typeface="Lucida Sans Unicode"/>
              </a:rPr>
              <a:t> </a:t>
            </a:r>
            <a:r>
              <a:rPr sz="2000" spc="-50" err="1">
                <a:latin typeface="Calibri Light"/>
                <a:ea typeface="Calibri Light"/>
                <a:cs typeface="Lucida Sans Unicode"/>
              </a:rPr>
              <a:t>básico</a:t>
            </a:r>
            <a:r>
              <a:rPr sz="2000" spc="-145" dirty="0">
                <a:latin typeface="Calibri Light"/>
                <a:ea typeface="Calibri Light"/>
                <a:cs typeface="Lucida Sans Unicode"/>
              </a:rPr>
              <a:t> </a:t>
            </a:r>
            <a:r>
              <a:rPr sz="2000" spc="-50" err="1">
                <a:latin typeface="Calibri Light"/>
                <a:ea typeface="Calibri Light"/>
                <a:cs typeface="Lucida Sans Unicode"/>
              </a:rPr>
              <a:t>REDCap</a:t>
            </a:r>
            <a:r>
              <a:rPr sz="2000" spc="-114" dirty="0">
                <a:latin typeface="Calibri Light"/>
                <a:ea typeface="Calibri Light"/>
                <a:cs typeface="Lucida Sans Unicode"/>
              </a:rPr>
              <a:t> </a:t>
            </a:r>
            <a:r>
              <a:rPr sz="2000" spc="-45" dirty="0">
                <a:latin typeface="Calibri Light"/>
                <a:ea typeface="Calibri Light"/>
                <a:cs typeface="Lucida Sans Unicode"/>
              </a:rPr>
              <a:t>Instituto</a:t>
            </a:r>
            <a:r>
              <a:rPr sz="2000" spc="-65" dirty="0">
                <a:latin typeface="Calibri Light"/>
                <a:ea typeface="Calibri Light"/>
                <a:cs typeface="Lucida Sans Unicode"/>
              </a:rPr>
              <a:t> </a:t>
            </a:r>
            <a:r>
              <a:rPr sz="2000" spc="-55" dirty="0">
                <a:latin typeface="Calibri Light"/>
                <a:ea typeface="Calibri Light"/>
                <a:cs typeface="Lucida Sans Unicode"/>
              </a:rPr>
              <a:t>Nacional</a:t>
            </a:r>
            <a:r>
              <a:rPr sz="2000" spc="-50" dirty="0">
                <a:latin typeface="Calibri Light"/>
                <a:ea typeface="Calibri Light"/>
                <a:cs typeface="Lucida Sans Unicode"/>
              </a:rPr>
              <a:t> </a:t>
            </a:r>
            <a:r>
              <a:rPr sz="2000" dirty="0">
                <a:latin typeface="Calibri Light"/>
                <a:ea typeface="Calibri Light"/>
                <a:cs typeface="Lucida Sans Unicode"/>
              </a:rPr>
              <a:t>da</a:t>
            </a:r>
            <a:r>
              <a:rPr sz="2000" spc="-55" dirty="0">
                <a:latin typeface="Calibri Light"/>
                <a:ea typeface="Calibri Light"/>
                <a:cs typeface="Lucida Sans Unicode"/>
              </a:rPr>
              <a:t> </a:t>
            </a:r>
            <a:r>
              <a:rPr sz="2000" spc="-10" dirty="0">
                <a:latin typeface="Calibri Light"/>
                <a:ea typeface="Calibri Light"/>
                <a:cs typeface="Lucida Sans Unicode"/>
              </a:rPr>
              <a:t>de</a:t>
            </a:r>
            <a:r>
              <a:rPr sz="2000" spc="-114" dirty="0">
                <a:latin typeface="Calibri Light"/>
                <a:ea typeface="Calibri Light"/>
                <a:cs typeface="Lucida Sans Unicode"/>
              </a:rPr>
              <a:t> </a:t>
            </a:r>
            <a:r>
              <a:rPr sz="2000" spc="-25" err="1">
                <a:latin typeface="Calibri Light"/>
                <a:ea typeface="Calibri Light"/>
                <a:cs typeface="Lucida Sans Unicode"/>
              </a:rPr>
              <a:t>saúde</a:t>
            </a:r>
            <a:r>
              <a:rPr sz="2000" spc="-65" dirty="0">
                <a:latin typeface="Calibri Light"/>
                <a:ea typeface="Calibri Light"/>
                <a:cs typeface="Lucida Sans Unicode"/>
              </a:rPr>
              <a:t> </a:t>
            </a:r>
            <a:r>
              <a:rPr sz="2000" spc="-20" dirty="0">
                <a:latin typeface="Calibri Light"/>
                <a:ea typeface="Calibri Light"/>
                <a:cs typeface="Lucida Sans Unicode"/>
              </a:rPr>
              <a:t>da</a:t>
            </a:r>
            <a:r>
              <a:rPr sz="2000" spc="-110" dirty="0">
                <a:latin typeface="Calibri Light"/>
                <a:ea typeface="Calibri Light"/>
                <a:cs typeface="Lucida Sans Unicode"/>
              </a:rPr>
              <a:t> </a:t>
            </a:r>
            <a:r>
              <a:rPr sz="2000" spc="-10" err="1">
                <a:latin typeface="Calibri Light"/>
                <a:ea typeface="Calibri Light"/>
                <a:cs typeface="Lucida Sans Unicode"/>
              </a:rPr>
              <a:t>mulher</a:t>
            </a:r>
            <a:r>
              <a:rPr sz="2000" spc="-10" dirty="0">
                <a:latin typeface="Calibri Light"/>
                <a:ea typeface="Calibri Light"/>
                <a:cs typeface="Lucida Sans Unicode"/>
              </a:rPr>
              <a:t>, </a:t>
            </a:r>
            <a:r>
              <a:rPr sz="2000" dirty="0">
                <a:latin typeface="Calibri Light"/>
                <a:ea typeface="Calibri Light"/>
                <a:cs typeface="Lucida Sans Unicode"/>
              </a:rPr>
              <a:t>da</a:t>
            </a:r>
            <a:r>
              <a:rPr sz="2000" spc="-80" dirty="0">
                <a:latin typeface="Calibri Light"/>
                <a:ea typeface="Calibri Light"/>
                <a:cs typeface="Lucida Sans Unicode"/>
              </a:rPr>
              <a:t> </a:t>
            </a:r>
            <a:r>
              <a:rPr sz="2000" spc="-50" err="1">
                <a:latin typeface="Calibri Light"/>
                <a:ea typeface="Calibri Light"/>
                <a:cs typeface="Lucida Sans Unicode"/>
              </a:rPr>
              <a:t>criança</a:t>
            </a:r>
            <a:r>
              <a:rPr sz="2000" spc="-100" dirty="0">
                <a:latin typeface="Calibri Light"/>
                <a:ea typeface="Calibri Light"/>
                <a:cs typeface="Lucida Sans Unicode"/>
              </a:rPr>
              <a:t> </a:t>
            </a:r>
            <a:r>
              <a:rPr sz="2000" dirty="0">
                <a:latin typeface="Calibri Light"/>
                <a:ea typeface="Calibri Light"/>
                <a:cs typeface="Lucida Sans Unicode"/>
              </a:rPr>
              <a:t>e</a:t>
            </a:r>
            <a:r>
              <a:rPr sz="2000" spc="-70" dirty="0">
                <a:latin typeface="Calibri Light"/>
                <a:ea typeface="Calibri Light"/>
                <a:cs typeface="Lucida Sans Unicode"/>
              </a:rPr>
              <a:t> </a:t>
            </a:r>
            <a:r>
              <a:rPr sz="2000" spc="-10" dirty="0">
                <a:latin typeface="Calibri Light"/>
                <a:ea typeface="Calibri Light"/>
                <a:cs typeface="Lucida Sans Unicode"/>
              </a:rPr>
              <a:t>do</a:t>
            </a:r>
            <a:r>
              <a:rPr sz="2000" spc="-145" dirty="0">
                <a:latin typeface="Calibri Light"/>
                <a:ea typeface="Calibri Light"/>
                <a:cs typeface="Lucida Sans Unicode"/>
              </a:rPr>
              <a:t> </a:t>
            </a:r>
            <a:r>
              <a:rPr sz="2000" spc="-55" err="1">
                <a:latin typeface="Calibri Light"/>
                <a:ea typeface="Calibri Light"/>
                <a:cs typeface="Lucida Sans Unicode"/>
              </a:rPr>
              <a:t>adolescente</a:t>
            </a:r>
            <a:r>
              <a:rPr sz="2000" spc="-55" dirty="0">
                <a:latin typeface="Calibri Light"/>
                <a:ea typeface="Calibri Light"/>
                <a:cs typeface="Lucida Sans Unicode"/>
              </a:rPr>
              <a:t>,</a:t>
            </a:r>
            <a:r>
              <a:rPr sz="2000" spc="-125" dirty="0">
                <a:latin typeface="Calibri Light"/>
                <a:ea typeface="Calibri Light"/>
                <a:cs typeface="Lucida Sans Unicode"/>
              </a:rPr>
              <a:t> </a:t>
            </a:r>
            <a:r>
              <a:rPr sz="2000" spc="-10" dirty="0">
                <a:latin typeface="Calibri Light"/>
                <a:ea typeface="Calibri Light"/>
                <a:cs typeface="Lucida Sans Unicode"/>
              </a:rPr>
              <a:t>2022.</a:t>
            </a:r>
            <a:endParaRPr sz="2000" dirty="0">
              <a:latin typeface="Calibri Light"/>
              <a:ea typeface="Calibri Light"/>
              <a:cs typeface="Lucida Sans Unicode"/>
            </a:endParaRPr>
          </a:p>
          <a:p>
            <a:pPr marL="299085" indent="-286385">
              <a:lnSpc>
                <a:spcPct val="100000"/>
              </a:lnSpc>
              <a:spcBef>
                <a:spcPts val="990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spc="-55" err="1">
                <a:latin typeface="Calibri Light"/>
                <a:ea typeface="Calibri Light"/>
                <a:cs typeface="Lucida Sans Unicode"/>
              </a:rPr>
              <a:t>REDCap</a:t>
            </a:r>
            <a:r>
              <a:rPr sz="2000" spc="-55" dirty="0">
                <a:latin typeface="Calibri Light"/>
                <a:ea typeface="Calibri Light"/>
                <a:cs typeface="Lucida Sans Unicode"/>
              </a:rPr>
              <a:t>,</a:t>
            </a:r>
            <a:r>
              <a:rPr sz="2000" spc="-100" dirty="0">
                <a:latin typeface="Calibri Light"/>
                <a:ea typeface="Calibri Light"/>
                <a:cs typeface="Lucida Sans Unicode"/>
              </a:rPr>
              <a:t> </a:t>
            </a:r>
            <a:r>
              <a:rPr sz="2000" spc="-60" err="1">
                <a:latin typeface="Calibri Light"/>
                <a:ea typeface="Calibri Light"/>
                <a:cs typeface="Lucida Sans Unicode"/>
              </a:rPr>
              <a:t>disponível</a:t>
            </a:r>
            <a:r>
              <a:rPr sz="2000" spc="-90" dirty="0">
                <a:latin typeface="Calibri Light"/>
                <a:ea typeface="Calibri Light"/>
                <a:cs typeface="Lucida Sans Unicode"/>
              </a:rPr>
              <a:t> </a:t>
            </a:r>
            <a:r>
              <a:rPr sz="2000" spc="-20" dirty="0">
                <a:latin typeface="Calibri Light"/>
                <a:ea typeface="Calibri Light"/>
                <a:cs typeface="Lucida Sans Unicode"/>
              </a:rPr>
              <a:t>https://projectredcap.org/partners/</a:t>
            </a:r>
            <a:endParaRPr sz="2000" dirty="0">
              <a:latin typeface="Calibri Light"/>
              <a:ea typeface="Calibri Light"/>
              <a:cs typeface="Lucida Sans Unicode"/>
            </a:endParaRP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spc="-60" err="1">
                <a:latin typeface="Calibri Light"/>
                <a:ea typeface="Calibri Light"/>
                <a:cs typeface="Lucida Sans Unicode"/>
              </a:rPr>
              <a:t>REDCap</a:t>
            </a:r>
            <a:r>
              <a:rPr sz="2000" spc="-60" dirty="0">
                <a:latin typeface="Calibri Light"/>
                <a:ea typeface="Calibri Light"/>
                <a:cs typeface="Lucida Sans Unicode"/>
              </a:rPr>
              <a:t>,</a:t>
            </a:r>
            <a:r>
              <a:rPr sz="2000" spc="-114" dirty="0">
                <a:latin typeface="Calibri Light"/>
                <a:ea typeface="Calibri Light"/>
                <a:cs typeface="Lucida Sans Unicode"/>
              </a:rPr>
              <a:t> </a:t>
            </a:r>
            <a:r>
              <a:rPr sz="2000" spc="-65" err="1">
                <a:latin typeface="Calibri Light"/>
                <a:ea typeface="Calibri Light"/>
                <a:cs typeface="Lucida Sans Unicode"/>
              </a:rPr>
              <a:t>disponível</a:t>
            </a:r>
            <a:r>
              <a:rPr sz="2000" spc="-100" dirty="0">
                <a:latin typeface="Calibri Light"/>
                <a:ea typeface="Calibri Light"/>
                <a:cs typeface="Lucida Sans Unicode"/>
              </a:rPr>
              <a:t> </a:t>
            </a:r>
            <a:r>
              <a:rPr sz="2000" err="1">
                <a:latin typeface="Calibri Light"/>
                <a:ea typeface="Calibri Light"/>
                <a:cs typeface="Lucida Sans Unicode"/>
              </a:rPr>
              <a:t>em</a:t>
            </a:r>
            <a:r>
              <a:rPr sz="2000" spc="-10" dirty="0">
                <a:latin typeface="Calibri Light"/>
                <a:ea typeface="Calibri Light"/>
                <a:cs typeface="Lucida Sans Unicode"/>
              </a:rPr>
              <a:t> https://redcap.fiocruz.br/</a:t>
            </a:r>
            <a:endParaRPr sz="2000" dirty="0">
              <a:latin typeface="Calibri Light"/>
              <a:ea typeface="Calibri Light"/>
              <a:cs typeface="Lucida Sans Unicode"/>
            </a:endParaRPr>
          </a:p>
          <a:p>
            <a:pPr marL="299085" indent="-286385">
              <a:lnSpc>
                <a:spcPct val="100000"/>
              </a:lnSpc>
              <a:spcBef>
                <a:spcPts val="919"/>
              </a:spcBef>
              <a:buClr>
                <a:srgbClr val="000000"/>
              </a:buClr>
              <a:buFont typeface="Arial MT"/>
              <a:buChar char="•"/>
              <a:tabLst>
                <a:tab pos="299085" algn="l"/>
              </a:tabLst>
            </a:pPr>
            <a:r>
              <a:rPr sz="2000" u="sng" spc="-9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 Light"/>
                <a:ea typeface="Calibri Light"/>
                <a:cs typeface="Lucida Sans Unicode"/>
                <a:hlinkClick r:id="rId4"/>
              </a:rPr>
              <a:t>https://www.nature.com/articles/sdata201618</a:t>
            </a:r>
            <a:r>
              <a:rPr sz="2000" spc="-95" dirty="0">
                <a:latin typeface="Calibri Light"/>
                <a:ea typeface="Calibri Light"/>
                <a:cs typeface="Lucida Sans Unicode"/>
              </a:rPr>
              <a:t>,</a:t>
            </a:r>
            <a:r>
              <a:rPr sz="2000" spc="-75" dirty="0">
                <a:latin typeface="Calibri Light"/>
                <a:ea typeface="Calibri Light"/>
                <a:cs typeface="Lucida Sans Unicode"/>
              </a:rPr>
              <a:t> </a:t>
            </a:r>
            <a:r>
              <a:rPr sz="2000" dirty="0">
                <a:latin typeface="Calibri Light"/>
                <a:ea typeface="Calibri Light"/>
                <a:cs typeface="Lucida Sans Unicode"/>
              </a:rPr>
              <a:t>com</a:t>
            </a:r>
            <a:r>
              <a:rPr sz="2000" spc="-5" dirty="0">
                <a:latin typeface="Calibri Light"/>
                <a:ea typeface="Calibri Light"/>
                <a:cs typeface="Lucida Sans Unicode"/>
              </a:rPr>
              <a:t> </a:t>
            </a:r>
            <a:r>
              <a:rPr sz="2000" spc="-25" err="1">
                <a:latin typeface="Calibri Light"/>
                <a:ea typeface="Calibri Light"/>
                <a:cs typeface="Lucida Sans Unicode"/>
              </a:rPr>
              <a:t>tradução</a:t>
            </a:r>
            <a:r>
              <a:rPr sz="2000" spc="25" dirty="0">
                <a:latin typeface="Calibri Light"/>
                <a:ea typeface="Calibri Light"/>
                <a:cs typeface="Lucida Sans Unicode"/>
              </a:rPr>
              <a:t> </a:t>
            </a:r>
            <a:r>
              <a:rPr sz="2000" spc="-10" dirty="0">
                <a:latin typeface="Calibri Light"/>
                <a:ea typeface="Calibri Light"/>
                <a:cs typeface="Lucida Sans Unicode"/>
              </a:rPr>
              <a:t>livre</a:t>
            </a:r>
            <a:endParaRPr sz="2000" dirty="0">
              <a:latin typeface="Calibri Light"/>
              <a:ea typeface="Calibri Light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4451" y="6129020"/>
            <a:ext cx="4445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>
                <a:solidFill>
                  <a:srgbClr val="878787"/>
                </a:solidFill>
                <a:latin typeface="Calibri"/>
                <a:cs typeface="Calibri"/>
              </a:rPr>
              <a:t>Clase</a:t>
            </a:r>
            <a:r>
              <a:rPr sz="1200" spc="-25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200" spc="-50">
                <a:solidFill>
                  <a:srgbClr val="878787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65401" y="803262"/>
            <a:ext cx="1411060" cy="2439608"/>
            <a:chOff x="2065401" y="960500"/>
            <a:chExt cx="1374775" cy="1955800"/>
          </a:xfrm>
        </p:grpSpPr>
        <p:sp>
          <p:nvSpPr>
            <p:cNvPr id="4" name="object 4"/>
            <p:cNvSpPr/>
            <p:nvPr/>
          </p:nvSpPr>
          <p:spPr>
            <a:xfrm>
              <a:off x="2066925" y="962024"/>
              <a:ext cx="1362075" cy="1943100"/>
            </a:xfrm>
            <a:custGeom>
              <a:avLst/>
              <a:gdLst/>
              <a:ahLst/>
              <a:cxnLst/>
              <a:rect l="l" t="t" r="r" b="b"/>
              <a:pathLst>
                <a:path w="1362075" h="1943100">
                  <a:moveTo>
                    <a:pt x="1361566" y="0"/>
                  </a:moveTo>
                  <a:lnTo>
                    <a:pt x="680847" y="679830"/>
                  </a:lnTo>
                  <a:lnTo>
                    <a:pt x="0" y="0"/>
                  </a:lnTo>
                  <a:lnTo>
                    <a:pt x="0" y="1262888"/>
                  </a:lnTo>
                  <a:lnTo>
                    <a:pt x="680847" y="1942719"/>
                  </a:lnTo>
                  <a:lnTo>
                    <a:pt x="1361566" y="1262888"/>
                  </a:lnTo>
                  <a:lnTo>
                    <a:pt x="1361566" y="0"/>
                  </a:lnTo>
                  <a:close/>
                </a:path>
              </a:pathLst>
            </a:custGeom>
            <a:solidFill>
              <a:srgbClr val="EB7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71751" y="966850"/>
              <a:ext cx="1362075" cy="1943100"/>
            </a:xfrm>
            <a:custGeom>
              <a:avLst/>
              <a:gdLst/>
              <a:ahLst/>
              <a:cxnLst/>
              <a:rect l="l" t="t" r="r" b="b"/>
              <a:pathLst>
                <a:path w="1362075" h="1943100">
                  <a:moveTo>
                    <a:pt x="1361566" y="0"/>
                  </a:moveTo>
                  <a:lnTo>
                    <a:pt x="1361566" y="1262888"/>
                  </a:lnTo>
                  <a:lnTo>
                    <a:pt x="680719" y="1942719"/>
                  </a:lnTo>
                  <a:lnTo>
                    <a:pt x="0" y="1262888"/>
                  </a:lnTo>
                  <a:lnTo>
                    <a:pt x="0" y="0"/>
                  </a:lnTo>
                  <a:lnTo>
                    <a:pt x="680719" y="679703"/>
                  </a:lnTo>
                  <a:lnTo>
                    <a:pt x="1361566" y="0"/>
                  </a:lnTo>
                  <a:close/>
                </a:path>
              </a:pathLst>
            </a:custGeom>
            <a:ln w="12700">
              <a:solidFill>
                <a:srgbClr val="EB7B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15709" y="2030218"/>
            <a:ext cx="699770" cy="231474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00" spc="-20">
                <a:latin typeface="Arial Black"/>
                <a:ea typeface="Calibri"/>
                <a:cs typeface="Calibri"/>
              </a:rPr>
              <a:t>DATOS</a:t>
            </a:r>
            <a:endParaRPr lang="pt-BR"/>
          </a:p>
        </p:txBody>
      </p:sp>
      <p:grpSp>
        <p:nvGrpSpPr>
          <p:cNvPr id="7" name="object 7"/>
          <p:cNvGrpSpPr/>
          <p:nvPr/>
        </p:nvGrpSpPr>
        <p:grpSpPr>
          <a:xfrm>
            <a:off x="3465576" y="796006"/>
            <a:ext cx="7723565" cy="1564519"/>
            <a:chOff x="3465576" y="808101"/>
            <a:chExt cx="7699375" cy="1612900"/>
          </a:xfrm>
        </p:grpSpPr>
        <p:sp>
          <p:nvSpPr>
            <p:cNvPr id="8" name="object 8"/>
            <p:cNvSpPr/>
            <p:nvPr/>
          </p:nvSpPr>
          <p:spPr>
            <a:xfrm>
              <a:off x="3467100" y="809625"/>
              <a:ext cx="7686675" cy="1600200"/>
            </a:xfrm>
            <a:custGeom>
              <a:avLst/>
              <a:gdLst/>
              <a:ahLst/>
              <a:cxnLst/>
              <a:rect l="l" t="t" r="r" b="b"/>
              <a:pathLst>
                <a:path w="7686675" h="1600200">
                  <a:moveTo>
                    <a:pt x="7418451" y="0"/>
                  </a:moveTo>
                  <a:lnTo>
                    <a:pt x="0" y="0"/>
                  </a:lnTo>
                  <a:lnTo>
                    <a:pt x="0" y="1600200"/>
                  </a:lnTo>
                  <a:lnTo>
                    <a:pt x="7418451" y="1600200"/>
                  </a:lnTo>
                  <a:lnTo>
                    <a:pt x="7466710" y="1595882"/>
                  </a:lnTo>
                  <a:lnTo>
                    <a:pt x="7512050" y="1583563"/>
                  </a:lnTo>
                  <a:lnTo>
                    <a:pt x="7553706" y="1563751"/>
                  </a:lnTo>
                  <a:lnTo>
                    <a:pt x="7591171" y="1537462"/>
                  </a:lnTo>
                  <a:lnTo>
                    <a:pt x="7623429" y="1505330"/>
                  </a:lnTo>
                  <a:lnTo>
                    <a:pt x="7649972" y="1468120"/>
                  </a:lnTo>
                  <a:lnTo>
                    <a:pt x="7669783" y="1426590"/>
                  </a:lnTo>
                  <a:lnTo>
                    <a:pt x="7682230" y="1381378"/>
                  </a:lnTo>
                  <a:lnTo>
                    <a:pt x="7686548" y="1333500"/>
                  </a:lnTo>
                  <a:lnTo>
                    <a:pt x="7686548" y="266700"/>
                  </a:lnTo>
                  <a:lnTo>
                    <a:pt x="7682230" y="218821"/>
                  </a:lnTo>
                  <a:lnTo>
                    <a:pt x="7669783" y="173609"/>
                  </a:lnTo>
                  <a:lnTo>
                    <a:pt x="7649972" y="132079"/>
                  </a:lnTo>
                  <a:lnTo>
                    <a:pt x="7623429" y="94869"/>
                  </a:lnTo>
                  <a:lnTo>
                    <a:pt x="7591171" y="62737"/>
                  </a:lnTo>
                  <a:lnTo>
                    <a:pt x="7553706" y="36449"/>
                  </a:lnTo>
                  <a:lnTo>
                    <a:pt x="7512050" y="16637"/>
                  </a:lnTo>
                  <a:lnTo>
                    <a:pt x="7466710" y="4317"/>
                  </a:lnTo>
                  <a:lnTo>
                    <a:pt x="7418451" y="0"/>
                  </a:lnTo>
                  <a:close/>
                </a:path>
              </a:pathLst>
            </a:custGeom>
            <a:solidFill>
              <a:srgbClr val="FFFFFF">
                <a:alpha val="8941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71926" y="814451"/>
              <a:ext cx="7686675" cy="1600200"/>
            </a:xfrm>
            <a:custGeom>
              <a:avLst/>
              <a:gdLst/>
              <a:ahLst/>
              <a:cxnLst/>
              <a:rect l="l" t="t" r="r" b="b"/>
              <a:pathLst>
                <a:path w="7686675" h="1600200">
                  <a:moveTo>
                    <a:pt x="7686548" y="266700"/>
                  </a:moveTo>
                  <a:lnTo>
                    <a:pt x="7686548" y="1333500"/>
                  </a:lnTo>
                  <a:lnTo>
                    <a:pt x="7682103" y="1381378"/>
                  </a:lnTo>
                  <a:lnTo>
                    <a:pt x="7669657" y="1426464"/>
                  </a:lnTo>
                  <a:lnTo>
                    <a:pt x="7649845" y="1467993"/>
                  </a:lnTo>
                  <a:lnTo>
                    <a:pt x="7623429" y="1505203"/>
                  </a:lnTo>
                  <a:lnTo>
                    <a:pt x="7591171" y="1537335"/>
                  </a:lnTo>
                  <a:lnTo>
                    <a:pt x="7553706" y="1563751"/>
                  </a:lnTo>
                  <a:lnTo>
                    <a:pt x="7511923" y="1583436"/>
                  </a:lnTo>
                  <a:lnTo>
                    <a:pt x="7466583" y="1595882"/>
                  </a:lnTo>
                  <a:lnTo>
                    <a:pt x="7418451" y="1600200"/>
                  </a:lnTo>
                  <a:lnTo>
                    <a:pt x="0" y="1600200"/>
                  </a:lnTo>
                  <a:lnTo>
                    <a:pt x="0" y="0"/>
                  </a:lnTo>
                  <a:lnTo>
                    <a:pt x="7418451" y="0"/>
                  </a:lnTo>
                  <a:lnTo>
                    <a:pt x="7466583" y="4190"/>
                  </a:lnTo>
                  <a:lnTo>
                    <a:pt x="7511923" y="16637"/>
                  </a:lnTo>
                  <a:lnTo>
                    <a:pt x="7553706" y="36322"/>
                  </a:lnTo>
                  <a:lnTo>
                    <a:pt x="7591171" y="62611"/>
                  </a:lnTo>
                  <a:lnTo>
                    <a:pt x="7623429" y="94869"/>
                  </a:lnTo>
                  <a:lnTo>
                    <a:pt x="7649845" y="132079"/>
                  </a:lnTo>
                  <a:lnTo>
                    <a:pt x="7669657" y="173609"/>
                  </a:lnTo>
                  <a:lnTo>
                    <a:pt x="7682103" y="218694"/>
                  </a:lnTo>
                  <a:lnTo>
                    <a:pt x="7686548" y="266700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84433" y="831703"/>
            <a:ext cx="7731759" cy="1501052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298450" marR="9525" indent="-285750" algn="just">
              <a:lnSpc>
                <a:spcPct val="150000"/>
              </a:lnSpc>
              <a:spcBef>
                <a:spcPts val="125"/>
              </a:spcBef>
              <a:buFont typeface="Calibri"/>
              <a:buChar char="-"/>
            </a:pPr>
            <a:r>
              <a:rPr lang="pt-BR" sz="1600" dirty="0" err="1">
                <a:latin typeface="Lucida Sans Unicode"/>
                <a:cs typeface="Lucida Sans Unicode"/>
              </a:rPr>
              <a:t>Contenido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lang="pt-BR" sz="1600" spc="-5" dirty="0" err="1">
                <a:latin typeface="Lucida Sans Unicode"/>
                <a:cs typeface="Lucida Sans Unicode"/>
              </a:rPr>
              <a:t>mensura</a:t>
            </a:r>
            <a:r>
              <a:rPr lang="pt-BR" sz="1600" dirty="0" err="1">
                <a:latin typeface="Lucida Sans Unicode"/>
                <a:cs typeface="Lucida Sans Unicode"/>
              </a:rPr>
              <a:t>ble</a:t>
            </a:r>
            <a:r>
              <a:rPr lang="pt-BR" sz="1600" dirty="0">
                <a:latin typeface="Lucida Sans Unicode"/>
                <a:cs typeface="Lucida Sans Unicode"/>
              </a:rPr>
              <a:t> </a:t>
            </a:r>
            <a:r>
              <a:rPr lang="pt-BR" sz="1600" dirty="0" err="1">
                <a:latin typeface="Lucida Sans Unicode"/>
                <a:cs typeface="Lucida Sans Unicode"/>
              </a:rPr>
              <a:t>en</a:t>
            </a:r>
            <a:r>
              <a:rPr lang="pt-BR" sz="1600" dirty="0">
                <a:latin typeface="Lucida Sans Unicode"/>
                <a:cs typeface="Lucida Sans Unicode"/>
              </a:rPr>
              <a:t> </a:t>
            </a:r>
            <a:r>
              <a:rPr lang="pt-BR" sz="1600" dirty="0" err="1">
                <a:latin typeface="Lucida Sans Unicode"/>
                <a:cs typeface="Lucida Sans Unicode"/>
              </a:rPr>
              <a:t>su</a:t>
            </a:r>
            <a:r>
              <a:rPr lang="pt-BR" sz="1600" dirty="0">
                <a:latin typeface="Lucida Sans Unicode"/>
                <a:cs typeface="Lucida Sans Unicode"/>
              </a:rPr>
              <a:t> forma primaria</a:t>
            </a:r>
            <a:endParaRPr lang="pt-BR" dirty="0"/>
          </a:p>
          <a:p>
            <a:pPr marL="298450" marR="9525" indent="-285750" algn="just">
              <a:lnSpc>
                <a:spcPct val="150000"/>
              </a:lnSpc>
              <a:spcBef>
                <a:spcPts val="125"/>
              </a:spcBef>
              <a:buFont typeface="Calibri"/>
              <a:buChar char="-"/>
            </a:pPr>
            <a:r>
              <a:rPr lang="pt-BR" sz="1600" dirty="0">
                <a:latin typeface="Lucida Sans Unicode"/>
                <a:cs typeface="Lucida Sans Unicode"/>
              </a:rPr>
              <a:t>Registros</a:t>
            </a:r>
            <a:r>
              <a:rPr sz="1600" spc="160" dirty="0">
                <a:latin typeface="Lucida Sans Unicode"/>
                <a:cs typeface="Lucida Sans Unicode"/>
              </a:rPr>
              <a:t>  </a:t>
            </a:r>
            <a:r>
              <a:rPr sz="1600" dirty="0" err="1">
                <a:latin typeface="Lucida Sans Unicode"/>
                <a:cs typeface="Lucida Sans Unicode"/>
              </a:rPr>
              <a:t>aislados</a:t>
            </a:r>
            <a:r>
              <a:rPr sz="1600" dirty="0">
                <a:latin typeface="Lucida Sans Unicode"/>
                <a:cs typeface="Lucida Sans Unicode"/>
              </a:rPr>
              <a:t>,</a:t>
            </a:r>
            <a:r>
              <a:rPr sz="1600" spc="180" dirty="0">
                <a:latin typeface="Lucida Sans Unicode"/>
                <a:cs typeface="Lucida Sans Unicode"/>
              </a:rPr>
              <a:t>  </a:t>
            </a:r>
            <a:r>
              <a:rPr sz="1600" dirty="0" err="1">
                <a:latin typeface="Lucida Sans Unicode"/>
                <a:cs typeface="Lucida Sans Unicode"/>
              </a:rPr>
              <a:t>aleatorios</a:t>
            </a:r>
            <a:r>
              <a:rPr sz="1600" dirty="0">
                <a:latin typeface="Lucida Sans Unicode"/>
                <a:cs typeface="Lucida Sans Unicode"/>
              </a:rPr>
              <a:t>,</a:t>
            </a:r>
            <a:r>
              <a:rPr sz="1600" spc="180" dirty="0">
                <a:latin typeface="Lucida Sans Unicode"/>
                <a:cs typeface="Lucida Sans Unicode"/>
              </a:rPr>
              <a:t>  </a:t>
            </a:r>
            <a:r>
              <a:rPr sz="1600" dirty="0">
                <a:latin typeface="Lucida Sans Unicode"/>
                <a:cs typeface="Lucida Sans Unicode"/>
              </a:rPr>
              <a:t>sin</a:t>
            </a:r>
            <a:r>
              <a:rPr sz="1600" spc="165" dirty="0">
                <a:latin typeface="Lucida Sans Unicode"/>
                <a:cs typeface="Lucida Sans Unicode"/>
              </a:rPr>
              <a:t>  </a:t>
            </a:r>
            <a:r>
              <a:rPr lang="pt-BR" sz="1600" dirty="0" err="1">
                <a:latin typeface="Lucida Sans Unicode"/>
                <a:cs typeface="Lucida Sans Unicode"/>
              </a:rPr>
              <a:t>ninguna</a:t>
            </a:r>
            <a:r>
              <a:rPr sz="1600" spc="160" dirty="0">
                <a:latin typeface="Lucida Sans Unicode"/>
                <a:cs typeface="Lucida Sans Unicode"/>
              </a:rPr>
              <a:t>  </a:t>
            </a:r>
            <a:r>
              <a:rPr sz="1600" dirty="0" err="1">
                <a:latin typeface="Lucida Sans Unicode"/>
                <a:cs typeface="Lucida Sans Unicode"/>
              </a:rPr>
              <a:t>análisis</a:t>
            </a:r>
            <a:r>
              <a:rPr sz="1600" spc="175" dirty="0">
                <a:latin typeface="Lucida Sans Unicode"/>
                <a:cs typeface="Lucida Sans Unicode"/>
              </a:rPr>
              <a:t> </a:t>
            </a:r>
            <a:r>
              <a:rPr sz="1600" spc="-25" dirty="0" err="1">
                <a:latin typeface="Lucida Sans Unicode"/>
                <a:cs typeface="Lucida Sans Unicode"/>
              </a:rPr>
              <a:t>ni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spc="-10" dirty="0" err="1">
                <a:latin typeface="Lucida Sans Unicode"/>
                <a:cs typeface="Lucida Sans Unicode"/>
              </a:rPr>
              <a:t>estructuración</a:t>
            </a:r>
            <a:endParaRPr lang="en-US" sz="1600" spc="-10" dirty="0" err="1">
              <a:latin typeface="Lucida Sans Unicode"/>
              <a:cs typeface="Lucida Sans Unicode"/>
            </a:endParaRPr>
          </a:p>
          <a:p>
            <a:pPr marL="298450" marR="9525" indent="-285750" algn="just">
              <a:lnSpc>
                <a:spcPct val="150000"/>
              </a:lnSpc>
              <a:spcBef>
                <a:spcPts val="125"/>
              </a:spcBef>
              <a:buFont typeface="Calibri"/>
              <a:buChar char="-"/>
            </a:pPr>
            <a:r>
              <a:rPr lang="en-US" sz="1600" spc="-10" dirty="0">
                <a:latin typeface="Lucida Sans Unicode"/>
                <a:cs typeface="Lucida Sans Unicode"/>
              </a:rPr>
              <a:t>No </a:t>
            </a:r>
            <a:r>
              <a:rPr lang="en-US" sz="1600" spc="-10" err="1">
                <a:latin typeface="Lucida Sans Unicode"/>
                <a:cs typeface="Lucida Sans Unicode"/>
              </a:rPr>
              <a:t>transmite</a:t>
            </a:r>
            <a:r>
              <a:rPr lang="en-US" sz="1600" spc="-10" dirty="0">
                <a:latin typeface="Lucida Sans Unicode"/>
                <a:cs typeface="Lucida Sans Unicode"/>
              </a:rPr>
              <a:t> </a:t>
            </a:r>
            <a:r>
              <a:rPr lang="en-US" sz="1600" spc="-10" err="1">
                <a:latin typeface="Lucida Sans Unicode"/>
                <a:cs typeface="Lucida Sans Unicode"/>
              </a:rPr>
              <a:t>ningún</a:t>
            </a:r>
            <a:r>
              <a:rPr lang="en-US" sz="1600" spc="-10" dirty="0">
                <a:latin typeface="Lucida Sans Unicode"/>
                <a:cs typeface="Lucida Sans Unicode"/>
              </a:rPr>
              <a:t> </a:t>
            </a:r>
            <a:r>
              <a:rPr lang="en-US" sz="1600" spc="-10" err="1">
                <a:latin typeface="Lucida Sans Unicode"/>
                <a:cs typeface="Lucida Sans Unicode"/>
              </a:rPr>
              <a:t>mensaje</a:t>
            </a:r>
            <a:r>
              <a:rPr lang="en-US" sz="1600" spc="-10" dirty="0">
                <a:latin typeface="Lucida Sans Unicode"/>
                <a:cs typeface="Lucida Sans Unicode"/>
              </a:rPr>
              <a:t> que </a:t>
            </a:r>
            <a:r>
              <a:rPr lang="en-US" sz="1600" spc="-10" err="1">
                <a:latin typeface="Lucida Sans Unicode"/>
                <a:cs typeface="Lucida Sans Unicode"/>
              </a:rPr>
              <a:t>permita</a:t>
            </a:r>
            <a:r>
              <a:rPr lang="en-US" sz="1600" spc="-10" dirty="0">
                <a:latin typeface="Lucida Sans Unicode"/>
                <a:cs typeface="Lucida Sans Unicode"/>
              </a:rPr>
              <a:t> la </a:t>
            </a:r>
            <a:r>
              <a:rPr lang="en-US" sz="1600" spc="-10" err="1">
                <a:latin typeface="Lucida Sans Unicode"/>
                <a:cs typeface="Lucida Sans Unicode"/>
              </a:rPr>
              <a:t>comprensión</a:t>
            </a:r>
            <a:r>
              <a:rPr lang="en-US" sz="1600" spc="-10" dirty="0">
                <a:latin typeface="Lucida Sans Unicode"/>
                <a:cs typeface="Lucida Sans Unicode"/>
              </a:rPr>
              <a:t> de </a:t>
            </a:r>
            <a:r>
              <a:rPr lang="en-US" sz="1600" spc="-10" err="1">
                <a:latin typeface="Lucida Sans Unicode"/>
                <a:cs typeface="Lucida Sans Unicode"/>
              </a:rPr>
              <a:t>una</a:t>
            </a:r>
            <a:r>
              <a:rPr lang="en-US" sz="1600" spc="-10" dirty="0">
                <a:latin typeface="Lucida Sans Unicode"/>
                <a:cs typeface="Lucida Sans Unicode"/>
              </a:rPr>
              <a:t> </a:t>
            </a:r>
            <a:r>
              <a:rPr lang="pt-BR" sz="1600" spc="-10" err="1">
                <a:latin typeface="Lucida Sans Unicode"/>
                <a:cs typeface="Lucida Sans Unicode"/>
              </a:rPr>
              <a:t>situación</a:t>
            </a:r>
            <a:endParaRPr lang="pt-BR" sz="1600" spc="-10">
              <a:latin typeface="Lucida Sans Unicode"/>
              <a:cs typeface="Lucida Sans Unicode"/>
            </a:endParaRPr>
          </a:p>
          <a:p>
            <a:pPr marL="298450" marR="9525" indent="-285750" algn="just">
              <a:lnSpc>
                <a:spcPct val="150000"/>
              </a:lnSpc>
              <a:spcBef>
                <a:spcPts val="125"/>
              </a:spcBef>
              <a:buFont typeface="Calibri"/>
              <a:buChar char="-"/>
            </a:pPr>
            <a:r>
              <a:rPr lang="pt-BR" sz="1600" spc="-10" dirty="0" err="1">
                <a:latin typeface="Lucida Sans Unicode"/>
                <a:cs typeface="Lucida Sans Unicode"/>
              </a:rPr>
              <a:t>Nivel</a:t>
            </a:r>
            <a:r>
              <a:rPr lang="pt-BR" sz="1600" spc="-10" dirty="0">
                <a:latin typeface="Lucida Sans Unicode"/>
                <a:cs typeface="Lucida Sans Unicode"/>
              </a:rPr>
              <a:t> más bajo de </a:t>
            </a:r>
            <a:r>
              <a:rPr lang="pt-BR" sz="1600" spc="-10" dirty="0" err="1">
                <a:latin typeface="Lucida Sans Unicode"/>
                <a:cs typeface="Lucida Sans Unicode"/>
              </a:rPr>
              <a:t>abstracción</a:t>
            </a:r>
            <a:r>
              <a:rPr lang="pt-BR" sz="1600" spc="-10" dirty="0">
                <a:latin typeface="Lucida Sans Unicode"/>
                <a:cs typeface="Lucida Sans Unicode"/>
              </a:rPr>
              <a:t> </a:t>
            </a:r>
            <a:r>
              <a:rPr lang="pt-BR" sz="1600" spc="-10" dirty="0" err="1">
                <a:latin typeface="Lucida Sans Unicode"/>
                <a:cs typeface="Lucida Sans Unicode"/>
              </a:rPr>
              <a:t>del</a:t>
            </a:r>
            <a:r>
              <a:rPr lang="pt-BR" sz="1600" spc="-10" dirty="0">
                <a:latin typeface="Lucida Sans Unicode"/>
                <a:cs typeface="Lucida Sans Unicode"/>
              </a:rPr>
              <a:t> </a:t>
            </a:r>
            <a:r>
              <a:rPr lang="pt-BR" sz="1600" spc="-10" dirty="0" err="1">
                <a:latin typeface="Lucida Sans Unicode"/>
                <a:cs typeface="Lucida Sans Unicode"/>
              </a:rPr>
              <a:t>contenido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2046351" y="2913126"/>
            <a:ext cx="9317355" cy="1727200"/>
            <a:chOff x="2046351" y="2913126"/>
            <a:chExt cx="9317355" cy="1727200"/>
          </a:xfrm>
        </p:grpSpPr>
        <p:sp>
          <p:nvSpPr>
            <p:cNvPr id="12" name="object 12"/>
            <p:cNvSpPr/>
            <p:nvPr/>
          </p:nvSpPr>
          <p:spPr>
            <a:xfrm>
              <a:off x="2047875" y="2924175"/>
              <a:ext cx="1381125" cy="1714500"/>
            </a:xfrm>
            <a:custGeom>
              <a:avLst/>
              <a:gdLst/>
              <a:ahLst/>
              <a:cxnLst/>
              <a:rect l="l" t="t" r="r" b="b"/>
              <a:pathLst>
                <a:path w="1381125" h="1714500">
                  <a:moveTo>
                    <a:pt x="1380616" y="0"/>
                  </a:moveTo>
                  <a:lnTo>
                    <a:pt x="690244" y="600455"/>
                  </a:lnTo>
                  <a:lnTo>
                    <a:pt x="0" y="0"/>
                  </a:lnTo>
                  <a:lnTo>
                    <a:pt x="0" y="1114044"/>
                  </a:lnTo>
                  <a:lnTo>
                    <a:pt x="690244" y="1714500"/>
                  </a:lnTo>
                  <a:lnTo>
                    <a:pt x="1380616" y="1114044"/>
                  </a:lnTo>
                  <a:lnTo>
                    <a:pt x="1380616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52701" y="2919476"/>
              <a:ext cx="1362075" cy="1714500"/>
            </a:xfrm>
            <a:custGeom>
              <a:avLst/>
              <a:gdLst/>
              <a:ahLst/>
              <a:cxnLst/>
              <a:rect l="l" t="t" r="r" b="b"/>
              <a:pathLst>
                <a:path w="1362075" h="1714500">
                  <a:moveTo>
                    <a:pt x="1361566" y="0"/>
                  </a:moveTo>
                  <a:lnTo>
                    <a:pt x="1361566" y="1114044"/>
                  </a:lnTo>
                  <a:lnTo>
                    <a:pt x="680719" y="1714500"/>
                  </a:lnTo>
                  <a:lnTo>
                    <a:pt x="0" y="1114044"/>
                  </a:lnTo>
                  <a:lnTo>
                    <a:pt x="0" y="0"/>
                  </a:lnTo>
                  <a:lnTo>
                    <a:pt x="680719" y="600328"/>
                  </a:lnTo>
                  <a:lnTo>
                    <a:pt x="1361566" y="0"/>
                  </a:lnTo>
                  <a:close/>
                </a:path>
              </a:pathLst>
            </a:custGeom>
            <a:ln w="12700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29000" y="2914650"/>
              <a:ext cx="7934325" cy="1171575"/>
            </a:xfrm>
            <a:custGeom>
              <a:avLst/>
              <a:gdLst/>
              <a:ahLst/>
              <a:cxnLst/>
              <a:rect l="l" t="t" r="r" b="b"/>
              <a:pathLst>
                <a:path w="7934325" h="1171575">
                  <a:moveTo>
                    <a:pt x="7716774" y="0"/>
                  </a:moveTo>
                  <a:lnTo>
                    <a:pt x="0" y="0"/>
                  </a:lnTo>
                  <a:lnTo>
                    <a:pt x="0" y="1171320"/>
                  </a:lnTo>
                  <a:lnTo>
                    <a:pt x="7716774" y="1171320"/>
                  </a:lnTo>
                  <a:lnTo>
                    <a:pt x="7766684" y="1166241"/>
                  </a:lnTo>
                  <a:lnTo>
                    <a:pt x="7812405" y="1151508"/>
                  </a:lnTo>
                  <a:lnTo>
                    <a:pt x="7852791" y="1128522"/>
                  </a:lnTo>
                  <a:lnTo>
                    <a:pt x="7886446" y="1098295"/>
                  </a:lnTo>
                  <a:lnTo>
                    <a:pt x="7912100" y="1061974"/>
                  </a:lnTo>
                  <a:lnTo>
                    <a:pt x="7928483" y="1020952"/>
                  </a:lnTo>
                  <a:lnTo>
                    <a:pt x="7934198" y="976122"/>
                  </a:lnTo>
                  <a:lnTo>
                    <a:pt x="7934198" y="195199"/>
                  </a:lnTo>
                  <a:lnTo>
                    <a:pt x="7928483" y="150495"/>
                  </a:lnTo>
                  <a:lnTo>
                    <a:pt x="7912100" y="109347"/>
                  </a:lnTo>
                  <a:lnTo>
                    <a:pt x="7886446" y="73151"/>
                  </a:lnTo>
                  <a:lnTo>
                    <a:pt x="7852791" y="42925"/>
                  </a:lnTo>
                  <a:lnTo>
                    <a:pt x="7812405" y="19812"/>
                  </a:lnTo>
                  <a:lnTo>
                    <a:pt x="7766684" y="5207"/>
                  </a:lnTo>
                  <a:lnTo>
                    <a:pt x="7716774" y="0"/>
                  </a:lnTo>
                  <a:close/>
                </a:path>
              </a:pathLst>
            </a:custGeom>
            <a:solidFill>
              <a:srgbClr val="FFFFFF">
                <a:alpha val="8941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14776" y="2919476"/>
              <a:ext cx="7696200" cy="1114425"/>
            </a:xfrm>
            <a:custGeom>
              <a:avLst/>
              <a:gdLst/>
              <a:ahLst/>
              <a:cxnLst/>
              <a:rect l="l" t="t" r="r" b="b"/>
              <a:pathLst>
                <a:path w="7696200" h="1114425">
                  <a:moveTo>
                    <a:pt x="7696073" y="185674"/>
                  </a:moveTo>
                  <a:lnTo>
                    <a:pt x="7696073" y="928497"/>
                  </a:lnTo>
                  <a:lnTo>
                    <a:pt x="7690484" y="971042"/>
                  </a:lnTo>
                  <a:lnTo>
                    <a:pt x="7674609" y="1010157"/>
                  </a:lnTo>
                  <a:lnTo>
                    <a:pt x="7649718" y="1044575"/>
                  </a:lnTo>
                  <a:lnTo>
                    <a:pt x="7617079" y="1073404"/>
                  </a:lnTo>
                  <a:lnTo>
                    <a:pt x="7577835" y="1095248"/>
                  </a:lnTo>
                  <a:lnTo>
                    <a:pt x="7533513" y="1109218"/>
                  </a:lnTo>
                  <a:lnTo>
                    <a:pt x="7485126" y="1114171"/>
                  </a:lnTo>
                  <a:lnTo>
                    <a:pt x="0" y="1114171"/>
                  </a:lnTo>
                  <a:lnTo>
                    <a:pt x="0" y="0"/>
                  </a:lnTo>
                  <a:lnTo>
                    <a:pt x="7485126" y="0"/>
                  </a:lnTo>
                  <a:lnTo>
                    <a:pt x="7533513" y="4825"/>
                  </a:lnTo>
                  <a:lnTo>
                    <a:pt x="7577835" y="18796"/>
                  </a:lnTo>
                  <a:lnTo>
                    <a:pt x="7617079" y="40766"/>
                  </a:lnTo>
                  <a:lnTo>
                    <a:pt x="7649718" y="69469"/>
                  </a:lnTo>
                  <a:lnTo>
                    <a:pt x="7674609" y="104012"/>
                  </a:lnTo>
                  <a:lnTo>
                    <a:pt x="7690484" y="143001"/>
                  </a:lnTo>
                  <a:lnTo>
                    <a:pt x="7696073" y="185674"/>
                  </a:lnTo>
                  <a:close/>
                </a:path>
              </a:pathLst>
            </a:custGeom>
            <a:ln w="12700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2066925" y="4495800"/>
            <a:ext cx="1371600" cy="1943100"/>
          </a:xfrm>
          <a:custGeom>
            <a:avLst/>
            <a:gdLst/>
            <a:ahLst/>
            <a:cxnLst/>
            <a:rect l="l" t="t" r="r" b="b"/>
            <a:pathLst>
              <a:path w="1371600" h="1943100">
                <a:moveTo>
                  <a:pt x="1371091" y="0"/>
                </a:moveTo>
                <a:lnTo>
                  <a:pt x="685545" y="679831"/>
                </a:lnTo>
                <a:lnTo>
                  <a:pt x="0" y="0"/>
                </a:lnTo>
                <a:lnTo>
                  <a:pt x="0" y="1262926"/>
                </a:lnTo>
                <a:lnTo>
                  <a:pt x="685545" y="1942719"/>
                </a:lnTo>
                <a:lnTo>
                  <a:pt x="1371091" y="1262926"/>
                </a:lnTo>
                <a:lnTo>
                  <a:pt x="137109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71751" y="4500626"/>
            <a:ext cx="9039225" cy="1943100"/>
          </a:xfrm>
          <a:custGeom>
            <a:avLst/>
            <a:gdLst/>
            <a:ahLst/>
            <a:cxnLst/>
            <a:rect l="l" t="t" r="r" b="b"/>
            <a:pathLst>
              <a:path w="9039225" h="1943100">
                <a:moveTo>
                  <a:pt x="1361566" y="0"/>
                </a:moveTo>
                <a:lnTo>
                  <a:pt x="1361566" y="1262862"/>
                </a:lnTo>
                <a:lnTo>
                  <a:pt x="680719" y="1942655"/>
                </a:lnTo>
                <a:lnTo>
                  <a:pt x="0" y="1262862"/>
                </a:lnTo>
                <a:lnTo>
                  <a:pt x="0" y="0"/>
                </a:lnTo>
                <a:lnTo>
                  <a:pt x="680719" y="679704"/>
                </a:lnTo>
                <a:lnTo>
                  <a:pt x="1361566" y="0"/>
                </a:lnTo>
                <a:close/>
              </a:path>
              <a:path w="9039225" h="1943100">
                <a:moveTo>
                  <a:pt x="9039098" y="211074"/>
                </a:moveTo>
                <a:lnTo>
                  <a:pt x="9039098" y="1055624"/>
                </a:lnTo>
                <a:lnTo>
                  <a:pt x="9033510" y="1104036"/>
                </a:lnTo>
                <a:lnTo>
                  <a:pt x="9017635" y="1148473"/>
                </a:lnTo>
                <a:lnTo>
                  <a:pt x="8992743" y="1187678"/>
                </a:lnTo>
                <a:lnTo>
                  <a:pt x="8960104" y="1220381"/>
                </a:lnTo>
                <a:lnTo>
                  <a:pt x="8920988" y="1245298"/>
                </a:lnTo>
                <a:lnTo>
                  <a:pt x="8876665" y="1261186"/>
                </a:lnTo>
                <a:lnTo>
                  <a:pt x="8828405" y="1266761"/>
                </a:lnTo>
                <a:lnTo>
                  <a:pt x="1362075" y="1266761"/>
                </a:lnTo>
                <a:lnTo>
                  <a:pt x="1362075" y="0"/>
                </a:lnTo>
                <a:lnTo>
                  <a:pt x="8828405" y="0"/>
                </a:lnTo>
                <a:lnTo>
                  <a:pt x="8876665" y="5461"/>
                </a:lnTo>
                <a:lnTo>
                  <a:pt x="8920988" y="21336"/>
                </a:lnTo>
                <a:lnTo>
                  <a:pt x="8960104" y="46355"/>
                </a:lnTo>
                <a:lnTo>
                  <a:pt x="8992743" y="78993"/>
                </a:lnTo>
                <a:lnTo>
                  <a:pt x="9017635" y="118237"/>
                </a:lnTo>
                <a:lnTo>
                  <a:pt x="9033510" y="162687"/>
                </a:lnTo>
                <a:lnTo>
                  <a:pt x="9039098" y="211074"/>
                </a:lnTo>
                <a:close/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506470" y="4497288"/>
            <a:ext cx="7598222" cy="1298432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298450" marR="5080" indent="-285750" algn="just">
              <a:lnSpc>
                <a:spcPct val="99800"/>
              </a:lnSpc>
              <a:spcBef>
                <a:spcPts val="125"/>
              </a:spcBef>
              <a:buFont typeface="Calibri"/>
              <a:buChar char="-"/>
            </a:pPr>
            <a:r>
              <a:rPr lang="pt-BR" sz="1600" err="1">
                <a:latin typeface="Lucida Sans Unicode"/>
                <a:cs typeface="Lucida Sans Unicode"/>
              </a:rPr>
              <a:t>Información</a:t>
            </a:r>
            <a:r>
              <a:rPr sz="1600" spc="75" dirty="0">
                <a:latin typeface="Lucida Sans Unicode"/>
                <a:cs typeface="Lucida Sans Unicode"/>
              </a:rPr>
              <a:t> </a:t>
            </a:r>
            <a:r>
              <a:rPr sz="1600" err="1">
                <a:latin typeface="Lucida Sans Unicode"/>
                <a:cs typeface="Lucida Sans Unicode"/>
              </a:rPr>
              <a:t>procesada</a:t>
            </a:r>
            <a:r>
              <a:rPr sz="1600" spc="6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y</a:t>
            </a:r>
            <a:r>
              <a:rPr sz="1600" spc="5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transformada</a:t>
            </a:r>
            <a:endParaRPr lang="pt-BR" sz="1600" dirty="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99800"/>
              </a:lnSpc>
              <a:spcBef>
                <a:spcPts val="125"/>
              </a:spcBef>
            </a:pPr>
            <a:endParaRPr lang="pt-BR" sz="1600" dirty="0">
              <a:latin typeface="Lucida Sans Unicode"/>
              <a:cs typeface="Lucida Sans Unicode"/>
            </a:endParaRPr>
          </a:p>
          <a:p>
            <a:pPr marL="298450" marR="5080" indent="-285750" algn="just">
              <a:lnSpc>
                <a:spcPct val="99800"/>
              </a:lnSpc>
              <a:spcBef>
                <a:spcPts val="125"/>
              </a:spcBef>
              <a:buFont typeface="Calibri"/>
              <a:buChar char="-"/>
            </a:pPr>
            <a:r>
              <a:rPr lang="pt-BR" sz="1600" dirty="0" err="1">
                <a:latin typeface="Lucida Sans Unicode"/>
                <a:cs typeface="Lucida Sans Unicode"/>
              </a:rPr>
              <a:t>Añadida</a:t>
            </a:r>
            <a:r>
              <a:rPr lang="pt-BR" sz="1600" dirty="0">
                <a:latin typeface="Lucida Sans Unicode"/>
                <a:cs typeface="Lucida Sans Unicode"/>
              </a:rPr>
              <a:t> de</a:t>
            </a:r>
            <a:r>
              <a:rPr lang="pt-BR" sz="1600" spc="240" dirty="0">
                <a:latin typeface="Lucida Sans Unicode"/>
                <a:cs typeface="Lucida Sans Unicode"/>
              </a:rPr>
              <a:t> </a:t>
            </a:r>
            <a:r>
              <a:rPr lang="pt-BR" sz="1600" dirty="0" err="1">
                <a:latin typeface="Lucida Sans Unicode"/>
                <a:cs typeface="Lucida Sans Unicode"/>
              </a:rPr>
              <a:t>repertorios</a:t>
            </a:r>
            <a:r>
              <a:rPr sz="1600" dirty="0">
                <a:latin typeface="Lucida Sans Unicode"/>
                <a:cs typeface="Lucida Sans Unicode"/>
              </a:rPr>
              <a:t> </a:t>
            </a:r>
            <a:r>
              <a:rPr lang="pt-BR" sz="1600" dirty="0" err="1">
                <a:latin typeface="Lucida Sans Unicode"/>
                <a:cs typeface="Lucida Sans Unicode"/>
              </a:rPr>
              <a:t>previos</a:t>
            </a:r>
            <a:endParaRPr lang="pt-BR" sz="1600" dirty="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99800"/>
              </a:lnSpc>
              <a:spcBef>
                <a:spcPts val="125"/>
              </a:spcBef>
            </a:pPr>
            <a:endParaRPr lang="pt-BR" sz="1600" dirty="0">
              <a:latin typeface="Lucida Sans Unicode"/>
              <a:cs typeface="Lucida Sans Unicode"/>
            </a:endParaRPr>
          </a:p>
          <a:p>
            <a:pPr marL="298450" marR="5080" indent="-285750" algn="just">
              <a:lnSpc>
                <a:spcPct val="99800"/>
              </a:lnSpc>
              <a:spcBef>
                <a:spcPts val="125"/>
              </a:spcBef>
              <a:buFont typeface="Calibri"/>
              <a:buChar char="-"/>
            </a:pPr>
            <a:r>
              <a:rPr lang="pt-BR" sz="1600" dirty="0" err="1">
                <a:latin typeface="Lucida Sans Unicode"/>
                <a:cs typeface="Lucida Sans Unicode"/>
              </a:rPr>
              <a:t>Otorga</a:t>
            </a:r>
            <a:r>
              <a:rPr lang="pt-BR" sz="1600" dirty="0">
                <a:latin typeface="Lucida Sans Unicode"/>
                <a:cs typeface="Lucida Sans Unicode"/>
              </a:rPr>
              <a:t> interpretar, </a:t>
            </a:r>
            <a:r>
              <a:rPr sz="1600" dirty="0" err="1">
                <a:latin typeface="Lucida Sans Unicode"/>
                <a:cs typeface="Lucida Sans Unicode"/>
              </a:rPr>
              <a:t>actuar</a:t>
            </a:r>
            <a:r>
              <a:rPr sz="1600" spc="21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y</a:t>
            </a:r>
            <a:r>
              <a:rPr sz="1600" spc="225" dirty="0">
                <a:latin typeface="Lucida Sans Unicode"/>
                <a:cs typeface="Lucida Sans Unicode"/>
              </a:rPr>
              <a:t> </a:t>
            </a:r>
            <a:r>
              <a:rPr sz="1600" dirty="0" err="1">
                <a:latin typeface="Lucida Sans Unicode"/>
                <a:cs typeface="Lucida Sans Unicode"/>
              </a:rPr>
              <a:t>prever</a:t>
            </a:r>
            <a:r>
              <a:rPr sz="1600" spc="200" dirty="0">
                <a:latin typeface="Lucida Sans Unicode"/>
                <a:cs typeface="Lucida Sans Unicode"/>
              </a:rPr>
              <a:t> </a:t>
            </a:r>
            <a:r>
              <a:rPr sz="1600" dirty="0" err="1">
                <a:latin typeface="Lucida Sans Unicode"/>
                <a:cs typeface="Lucida Sans Unicode"/>
              </a:rPr>
              <a:t>el</a:t>
            </a:r>
            <a:r>
              <a:rPr sz="1600" spc="250" dirty="0">
                <a:latin typeface="Lucida Sans Unicode"/>
                <a:cs typeface="Lucida Sans Unicode"/>
              </a:rPr>
              <a:t> </a:t>
            </a:r>
            <a:r>
              <a:rPr sz="1600" dirty="0" err="1">
                <a:latin typeface="Lucida Sans Unicode"/>
                <a:cs typeface="Lucida Sans Unicode"/>
              </a:rPr>
              <a:t>resultado</a:t>
            </a:r>
            <a:r>
              <a:rPr sz="1600" spc="200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de </a:t>
            </a:r>
            <a:r>
              <a:rPr sz="1600" dirty="0" err="1">
                <a:latin typeface="Lucida Sans Unicode"/>
                <a:cs typeface="Lucida Sans Unicode"/>
              </a:rPr>
              <a:t>dicha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spc="-10" dirty="0" err="1">
                <a:latin typeface="Lucida Sans Unicode"/>
                <a:cs typeface="Lucida Sans Unicode"/>
              </a:rPr>
              <a:t>acción</a:t>
            </a:r>
            <a:endParaRPr sz="1600" spc="-10">
              <a:latin typeface="Lucida Sans Unicode"/>
              <a:cs typeface="Lucida Sans Unicode"/>
            </a:endParaRP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81F61FC0-5220-419F-14A7-322F6BBCE91E}"/>
              </a:ext>
            </a:extLst>
          </p:cNvPr>
          <p:cNvSpPr txBox="1">
            <a:spLocks/>
          </p:cNvSpPr>
          <p:nvPr/>
        </p:nvSpPr>
        <p:spPr>
          <a:xfrm rot="19140000">
            <a:off x="2069243" y="3551430"/>
            <a:ext cx="1522245" cy="231474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Lucida Sans Unicode"/>
                <a:ea typeface="+mj-ea"/>
                <a:cs typeface="Lucida Sans Unicode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en-US" sz="1400" spc="-20">
                <a:latin typeface="Arial Black"/>
                <a:ea typeface="Calibri"/>
                <a:cs typeface="Calibri"/>
              </a:rPr>
              <a:t>INFORMACIÓN</a:t>
            </a:r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C174B03-B13D-8C1D-3147-FBD265EA3228}"/>
              </a:ext>
            </a:extLst>
          </p:cNvPr>
          <p:cNvSpPr txBox="1"/>
          <p:nvPr/>
        </p:nvSpPr>
        <p:spPr>
          <a:xfrm>
            <a:off x="3502781" y="2958495"/>
            <a:ext cx="5271104" cy="8887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en-US" err="1">
                <a:latin typeface="Lucida Sans Unicode"/>
              </a:rPr>
              <a:t>Estructuración</a:t>
            </a:r>
            <a:r>
              <a:rPr lang="en-US">
                <a:latin typeface="Lucida Sans Unicode"/>
              </a:rPr>
              <a:t> o </a:t>
            </a:r>
            <a:r>
              <a:rPr lang="en-US" err="1">
                <a:latin typeface="Lucida Sans Unicode"/>
              </a:rPr>
              <a:t>organización</a:t>
            </a:r>
            <a:r>
              <a:rPr lang="en-US">
                <a:latin typeface="Lucida Sans Unicode"/>
              </a:rPr>
              <a:t> de </a:t>
            </a:r>
            <a:r>
              <a:rPr lang="en-US" err="1">
                <a:latin typeface="Lucida Sans Unicode"/>
              </a:rPr>
              <a:t>los</a:t>
            </a:r>
            <a:r>
              <a:rPr lang="en-US">
                <a:latin typeface="Lucida Sans Unicode"/>
              </a:rPr>
              <a:t> </a:t>
            </a:r>
            <a:r>
              <a:rPr lang="en-US" err="1">
                <a:latin typeface="Lucida Sans Unicode"/>
              </a:rPr>
              <a:t>datos</a:t>
            </a:r>
            <a:endParaRPr lang="pt-BR" err="1"/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en-US">
                <a:latin typeface="Lucida Sans Unicode"/>
              </a:rPr>
              <a:t>No es </a:t>
            </a:r>
            <a:r>
              <a:rPr lang="en-US" err="1">
                <a:latin typeface="Lucida Sans Unicode"/>
              </a:rPr>
              <a:t>conocimiento</a:t>
            </a:r>
            <a:r>
              <a:rPr lang="en-US">
                <a:latin typeface="Lucida Sans Unicode"/>
              </a:rPr>
              <a:t>, </a:t>
            </a:r>
            <a:r>
              <a:rPr lang="en-US" err="1">
                <a:latin typeface="Lucida Sans Unicode"/>
              </a:rPr>
              <a:t>todavia</a:t>
            </a:r>
            <a:endParaRPr lang="en-US" err="1">
              <a:latin typeface="Lucida Sans Unicode"/>
              <a:cs typeface="Lucida Sans Unicode"/>
            </a:endParaRPr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B44A8E95-5796-C3BA-2E3C-C36C60F45398}"/>
              </a:ext>
            </a:extLst>
          </p:cNvPr>
          <p:cNvSpPr txBox="1">
            <a:spLocks/>
          </p:cNvSpPr>
          <p:nvPr/>
        </p:nvSpPr>
        <p:spPr>
          <a:xfrm rot="18900000">
            <a:off x="2044289" y="5218989"/>
            <a:ext cx="1631102" cy="231474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Lucida Sans Unicode"/>
                <a:ea typeface="+mj-ea"/>
                <a:cs typeface="Lucida Sans Unicode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en-US" sz="1400" spc="-20">
                <a:latin typeface="Arial Black"/>
                <a:ea typeface="Calibri"/>
                <a:cs typeface="Calibri"/>
              </a:rPr>
              <a:t>CONOCIMIENTO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m 38">
            <a:extLst>
              <a:ext uri="{FF2B5EF4-FFF2-40B4-BE49-F238E27FC236}">
                <a16:creationId xmlns:a16="http://schemas.microsoft.com/office/drawing/2014/main" id="{ED470DD1-A246-ED9D-8753-67354A0AB3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5" r="370" b="-186"/>
          <a:stretch>
            <a:fillRect/>
          </a:stretch>
        </p:blipFill>
        <p:spPr>
          <a:xfrm>
            <a:off x="3143323" y="589932"/>
            <a:ext cx="5919070" cy="59593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Email&#10;&#10;O conteúdo gerado por IA pode estar incorreto.">
            <a:extLst>
              <a:ext uri="{FF2B5EF4-FFF2-40B4-BE49-F238E27FC236}">
                <a16:creationId xmlns:a16="http://schemas.microsoft.com/office/drawing/2014/main" id="{A103C46B-9B21-9137-5C84-934F77D0A6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5" t="24913" r="42042" b="8131"/>
          <a:stretch>
            <a:fillRect/>
          </a:stretch>
        </p:blipFill>
        <p:spPr>
          <a:xfrm>
            <a:off x="2310521" y="1378322"/>
            <a:ext cx="8195750" cy="5098682"/>
          </a:xfrm>
          <a:prstGeom prst="rect">
            <a:avLst/>
          </a:prstGeom>
        </p:spPr>
      </p:pic>
      <p:pic>
        <p:nvPicPr>
          <p:cNvPr id="2" name="Imagem 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41ABCC2C-B3B8-870A-7D70-DE79E576B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0000">
            <a:off x="7198029" y="1802252"/>
            <a:ext cx="4679479" cy="158391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7094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8867775" cy="771525"/>
          </a:xfrm>
          <a:custGeom>
            <a:avLst/>
            <a:gdLst/>
            <a:ahLst/>
            <a:cxnLst/>
            <a:rect l="l" t="t" r="r" b="b"/>
            <a:pathLst>
              <a:path w="8867775" h="771525">
                <a:moveTo>
                  <a:pt x="7940865" y="127000"/>
                </a:moveTo>
                <a:lnTo>
                  <a:pt x="7843914" y="127000"/>
                </a:lnTo>
                <a:lnTo>
                  <a:pt x="7843914" y="129540"/>
                </a:lnTo>
                <a:lnTo>
                  <a:pt x="7873035" y="129540"/>
                </a:lnTo>
                <a:lnTo>
                  <a:pt x="7873035" y="134620"/>
                </a:lnTo>
                <a:lnTo>
                  <a:pt x="7926324" y="134620"/>
                </a:lnTo>
                <a:lnTo>
                  <a:pt x="7926324" y="129540"/>
                </a:lnTo>
                <a:lnTo>
                  <a:pt x="7940865" y="129540"/>
                </a:lnTo>
                <a:lnTo>
                  <a:pt x="7940865" y="127000"/>
                </a:lnTo>
                <a:close/>
              </a:path>
              <a:path w="8867775" h="771525">
                <a:moveTo>
                  <a:pt x="8867775" y="0"/>
                </a:moveTo>
                <a:lnTo>
                  <a:pt x="0" y="0"/>
                </a:lnTo>
                <a:lnTo>
                  <a:pt x="0" y="749808"/>
                </a:lnTo>
                <a:lnTo>
                  <a:pt x="11099" y="751078"/>
                </a:lnTo>
                <a:lnTo>
                  <a:pt x="53098" y="754888"/>
                </a:lnTo>
                <a:lnTo>
                  <a:pt x="138671" y="759968"/>
                </a:lnTo>
                <a:lnTo>
                  <a:pt x="159092" y="759968"/>
                </a:lnTo>
                <a:lnTo>
                  <a:pt x="181775" y="758698"/>
                </a:lnTo>
                <a:lnTo>
                  <a:pt x="247713" y="758698"/>
                </a:lnTo>
                <a:lnTo>
                  <a:pt x="268439" y="757428"/>
                </a:lnTo>
                <a:lnTo>
                  <a:pt x="283984" y="759968"/>
                </a:lnTo>
                <a:lnTo>
                  <a:pt x="299986" y="757428"/>
                </a:lnTo>
                <a:lnTo>
                  <a:pt x="318338" y="758698"/>
                </a:lnTo>
                <a:lnTo>
                  <a:pt x="331343" y="759968"/>
                </a:lnTo>
                <a:lnTo>
                  <a:pt x="342557" y="759968"/>
                </a:lnTo>
                <a:lnTo>
                  <a:pt x="355498" y="758698"/>
                </a:lnTo>
                <a:lnTo>
                  <a:pt x="366598" y="762635"/>
                </a:lnTo>
                <a:lnTo>
                  <a:pt x="373481" y="762635"/>
                </a:lnTo>
                <a:lnTo>
                  <a:pt x="380492" y="761365"/>
                </a:lnTo>
                <a:lnTo>
                  <a:pt x="391934" y="758698"/>
                </a:lnTo>
                <a:lnTo>
                  <a:pt x="397662" y="757428"/>
                </a:lnTo>
                <a:lnTo>
                  <a:pt x="395363" y="756158"/>
                </a:lnTo>
                <a:lnTo>
                  <a:pt x="392836" y="753618"/>
                </a:lnTo>
                <a:lnTo>
                  <a:pt x="397891" y="753618"/>
                </a:lnTo>
                <a:lnTo>
                  <a:pt x="414032" y="754888"/>
                </a:lnTo>
                <a:lnTo>
                  <a:pt x="432968" y="761365"/>
                </a:lnTo>
                <a:lnTo>
                  <a:pt x="452475" y="766445"/>
                </a:lnTo>
                <a:lnTo>
                  <a:pt x="470344" y="768985"/>
                </a:lnTo>
                <a:lnTo>
                  <a:pt x="491401" y="768985"/>
                </a:lnTo>
                <a:lnTo>
                  <a:pt x="502145" y="770255"/>
                </a:lnTo>
                <a:lnTo>
                  <a:pt x="509752" y="771525"/>
                </a:lnTo>
                <a:lnTo>
                  <a:pt x="533781" y="766445"/>
                </a:lnTo>
                <a:lnTo>
                  <a:pt x="541667" y="765175"/>
                </a:lnTo>
                <a:lnTo>
                  <a:pt x="548106" y="765175"/>
                </a:lnTo>
                <a:lnTo>
                  <a:pt x="567829" y="763905"/>
                </a:lnTo>
                <a:lnTo>
                  <a:pt x="593826" y="762635"/>
                </a:lnTo>
                <a:lnTo>
                  <a:pt x="643636" y="762635"/>
                </a:lnTo>
                <a:lnTo>
                  <a:pt x="671588" y="757428"/>
                </a:lnTo>
                <a:lnTo>
                  <a:pt x="689927" y="757428"/>
                </a:lnTo>
                <a:lnTo>
                  <a:pt x="700493" y="756158"/>
                </a:lnTo>
                <a:lnTo>
                  <a:pt x="708748" y="753618"/>
                </a:lnTo>
                <a:lnTo>
                  <a:pt x="721131" y="749808"/>
                </a:lnTo>
                <a:lnTo>
                  <a:pt x="739254" y="744728"/>
                </a:lnTo>
                <a:lnTo>
                  <a:pt x="760044" y="738251"/>
                </a:lnTo>
                <a:lnTo>
                  <a:pt x="780707" y="730631"/>
                </a:lnTo>
                <a:lnTo>
                  <a:pt x="798449" y="725551"/>
                </a:lnTo>
                <a:lnTo>
                  <a:pt x="841590" y="725551"/>
                </a:lnTo>
                <a:lnTo>
                  <a:pt x="856881" y="726821"/>
                </a:lnTo>
                <a:lnTo>
                  <a:pt x="862291" y="725551"/>
                </a:lnTo>
                <a:lnTo>
                  <a:pt x="867689" y="724281"/>
                </a:lnTo>
                <a:lnTo>
                  <a:pt x="895908" y="725551"/>
                </a:lnTo>
                <a:lnTo>
                  <a:pt x="967663" y="730631"/>
                </a:lnTo>
                <a:lnTo>
                  <a:pt x="994486" y="731901"/>
                </a:lnTo>
                <a:lnTo>
                  <a:pt x="1001509" y="731901"/>
                </a:lnTo>
                <a:lnTo>
                  <a:pt x="1009103" y="730631"/>
                </a:lnTo>
                <a:lnTo>
                  <a:pt x="1016939" y="726821"/>
                </a:lnTo>
                <a:lnTo>
                  <a:pt x="1024750" y="724281"/>
                </a:lnTo>
                <a:lnTo>
                  <a:pt x="1046861" y="720471"/>
                </a:lnTo>
                <a:lnTo>
                  <a:pt x="1095375" y="720471"/>
                </a:lnTo>
                <a:lnTo>
                  <a:pt x="1114793" y="717931"/>
                </a:lnTo>
                <a:lnTo>
                  <a:pt x="1121613" y="716534"/>
                </a:lnTo>
                <a:lnTo>
                  <a:pt x="1133894" y="716534"/>
                </a:lnTo>
                <a:lnTo>
                  <a:pt x="1150035" y="717931"/>
                </a:lnTo>
                <a:lnTo>
                  <a:pt x="1153553" y="719201"/>
                </a:lnTo>
                <a:lnTo>
                  <a:pt x="1164018" y="719201"/>
                </a:lnTo>
                <a:lnTo>
                  <a:pt x="1171956" y="720471"/>
                </a:lnTo>
                <a:lnTo>
                  <a:pt x="1177137" y="721741"/>
                </a:lnTo>
                <a:lnTo>
                  <a:pt x="1182446" y="721741"/>
                </a:lnTo>
                <a:lnTo>
                  <a:pt x="1188885" y="717931"/>
                </a:lnTo>
                <a:lnTo>
                  <a:pt x="1216025" y="717931"/>
                </a:lnTo>
                <a:lnTo>
                  <a:pt x="1216456" y="716534"/>
                </a:lnTo>
                <a:lnTo>
                  <a:pt x="1217345" y="713994"/>
                </a:lnTo>
                <a:lnTo>
                  <a:pt x="1239456" y="713994"/>
                </a:lnTo>
                <a:lnTo>
                  <a:pt x="1262049" y="712724"/>
                </a:lnTo>
                <a:lnTo>
                  <a:pt x="1284859" y="713994"/>
                </a:lnTo>
                <a:lnTo>
                  <a:pt x="1307592" y="716534"/>
                </a:lnTo>
                <a:lnTo>
                  <a:pt x="1365504" y="712724"/>
                </a:lnTo>
                <a:lnTo>
                  <a:pt x="1442847" y="707644"/>
                </a:lnTo>
                <a:lnTo>
                  <a:pt x="1482979" y="703834"/>
                </a:lnTo>
                <a:lnTo>
                  <a:pt x="1568831" y="691007"/>
                </a:lnTo>
                <a:lnTo>
                  <a:pt x="1607566" y="687197"/>
                </a:lnTo>
                <a:lnTo>
                  <a:pt x="1668272" y="682117"/>
                </a:lnTo>
                <a:lnTo>
                  <a:pt x="1697355" y="680847"/>
                </a:lnTo>
                <a:lnTo>
                  <a:pt x="1727454" y="682117"/>
                </a:lnTo>
                <a:lnTo>
                  <a:pt x="1729867" y="680847"/>
                </a:lnTo>
                <a:lnTo>
                  <a:pt x="1736344" y="678307"/>
                </a:lnTo>
                <a:lnTo>
                  <a:pt x="1747520" y="675767"/>
                </a:lnTo>
                <a:lnTo>
                  <a:pt x="1749171" y="675767"/>
                </a:lnTo>
                <a:lnTo>
                  <a:pt x="1765554" y="673227"/>
                </a:lnTo>
                <a:lnTo>
                  <a:pt x="1824355" y="665480"/>
                </a:lnTo>
                <a:lnTo>
                  <a:pt x="1824990" y="665480"/>
                </a:lnTo>
                <a:lnTo>
                  <a:pt x="1827022" y="666750"/>
                </a:lnTo>
                <a:lnTo>
                  <a:pt x="1833880" y="666750"/>
                </a:lnTo>
                <a:lnTo>
                  <a:pt x="1831340" y="673227"/>
                </a:lnTo>
                <a:lnTo>
                  <a:pt x="1837944" y="669290"/>
                </a:lnTo>
                <a:lnTo>
                  <a:pt x="1850390" y="668020"/>
                </a:lnTo>
                <a:lnTo>
                  <a:pt x="1854962" y="671830"/>
                </a:lnTo>
                <a:lnTo>
                  <a:pt x="1867027" y="673227"/>
                </a:lnTo>
                <a:lnTo>
                  <a:pt x="1881124" y="671830"/>
                </a:lnTo>
                <a:lnTo>
                  <a:pt x="1891665" y="673227"/>
                </a:lnTo>
                <a:lnTo>
                  <a:pt x="1898650" y="673227"/>
                </a:lnTo>
                <a:lnTo>
                  <a:pt x="1905762" y="671830"/>
                </a:lnTo>
                <a:lnTo>
                  <a:pt x="1913128" y="670560"/>
                </a:lnTo>
                <a:lnTo>
                  <a:pt x="1920621" y="670560"/>
                </a:lnTo>
                <a:lnTo>
                  <a:pt x="1926717" y="669290"/>
                </a:lnTo>
                <a:lnTo>
                  <a:pt x="1933194" y="669290"/>
                </a:lnTo>
                <a:lnTo>
                  <a:pt x="1937512" y="668020"/>
                </a:lnTo>
                <a:lnTo>
                  <a:pt x="1953514" y="668020"/>
                </a:lnTo>
                <a:lnTo>
                  <a:pt x="1962023" y="671830"/>
                </a:lnTo>
                <a:lnTo>
                  <a:pt x="1967738" y="675767"/>
                </a:lnTo>
                <a:lnTo>
                  <a:pt x="1975612" y="678307"/>
                </a:lnTo>
                <a:lnTo>
                  <a:pt x="1990598" y="677037"/>
                </a:lnTo>
                <a:lnTo>
                  <a:pt x="2011172" y="678307"/>
                </a:lnTo>
                <a:lnTo>
                  <a:pt x="2028952" y="680847"/>
                </a:lnTo>
                <a:lnTo>
                  <a:pt x="2046859" y="682117"/>
                </a:lnTo>
                <a:lnTo>
                  <a:pt x="2067814" y="680847"/>
                </a:lnTo>
                <a:lnTo>
                  <a:pt x="2126107" y="684657"/>
                </a:lnTo>
                <a:lnTo>
                  <a:pt x="2144903" y="684657"/>
                </a:lnTo>
                <a:lnTo>
                  <a:pt x="2151380" y="685927"/>
                </a:lnTo>
                <a:lnTo>
                  <a:pt x="2165223" y="685927"/>
                </a:lnTo>
                <a:lnTo>
                  <a:pt x="2173097" y="684657"/>
                </a:lnTo>
                <a:lnTo>
                  <a:pt x="2189099" y="685927"/>
                </a:lnTo>
                <a:lnTo>
                  <a:pt x="2200148" y="688467"/>
                </a:lnTo>
                <a:lnTo>
                  <a:pt x="2209927" y="689737"/>
                </a:lnTo>
                <a:lnTo>
                  <a:pt x="2221992" y="688467"/>
                </a:lnTo>
                <a:lnTo>
                  <a:pt x="2266315" y="692277"/>
                </a:lnTo>
                <a:lnTo>
                  <a:pt x="2278888" y="692277"/>
                </a:lnTo>
                <a:lnTo>
                  <a:pt x="2342642" y="701294"/>
                </a:lnTo>
                <a:lnTo>
                  <a:pt x="2351659" y="700024"/>
                </a:lnTo>
                <a:lnTo>
                  <a:pt x="2360676" y="700024"/>
                </a:lnTo>
                <a:lnTo>
                  <a:pt x="2357755" y="702564"/>
                </a:lnTo>
                <a:lnTo>
                  <a:pt x="2361946" y="702564"/>
                </a:lnTo>
                <a:lnTo>
                  <a:pt x="2364232" y="703834"/>
                </a:lnTo>
                <a:lnTo>
                  <a:pt x="2365502" y="705104"/>
                </a:lnTo>
                <a:lnTo>
                  <a:pt x="2395093" y="703834"/>
                </a:lnTo>
                <a:lnTo>
                  <a:pt x="2398522" y="703834"/>
                </a:lnTo>
                <a:lnTo>
                  <a:pt x="2427986" y="702564"/>
                </a:lnTo>
                <a:lnTo>
                  <a:pt x="2431415" y="701294"/>
                </a:lnTo>
                <a:lnTo>
                  <a:pt x="2447036" y="701294"/>
                </a:lnTo>
                <a:lnTo>
                  <a:pt x="2459736" y="700024"/>
                </a:lnTo>
                <a:lnTo>
                  <a:pt x="2463927" y="698754"/>
                </a:lnTo>
                <a:lnTo>
                  <a:pt x="2467864" y="698754"/>
                </a:lnTo>
                <a:lnTo>
                  <a:pt x="2471420" y="697484"/>
                </a:lnTo>
                <a:lnTo>
                  <a:pt x="2474112" y="697484"/>
                </a:lnTo>
                <a:lnTo>
                  <a:pt x="2474112" y="698500"/>
                </a:lnTo>
                <a:lnTo>
                  <a:pt x="2487650" y="698500"/>
                </a:lnTo>
                <a:lnTo>
                  <a:pt x="2487650" y="701040"/>
                </a:lnTo>
                <a:lnTo>
                  <a:pt x="2567101" y="701040"/>
                </a:lnTo>
                <a:lnTo>
                  <a:pt x="2567101" y="702310"/>
                </a:lnTo>
                <a:lnTo>
                  <a:pt x="2597480" y="702310"/>
                </a:lnTo>
                <a:lnTo>
                  <a:pt x="2597480" y="701040"/>
                </a:lnTo>
                <a:lnTo>
                  <a:pt x="2615895" y="701040"/>
                </a:lnTo>
                <a:lnTo>
                  <a:pt x="2615895" y="698500"/>
                </a:lnTo>
                <a:lnTo>
                  <a:pt x="2630881" y="698500"/>
                </a:lnTo>
                <a:lnTo>
                  <a:pt x="2630881" y="697484"/>
                </a:lnTo>
                <a:lnTo>
                  <a:pt x="2633091" y="697484"/>
                </a:lnTo>
                <a:lnTo>
                  <a:pt x="2662428" y="692277"/>
                </a:lnTo>
                <a:lnTo>
                  <a:pt x="2688971" y="688467"/>
                </a:lnTo>
                <a:lnTo>
                  <a:pt x="2697734" y="687197"/>
                </a:lnTo>
                <a:lnTo>
                  <a:pt x="2730246" y="684657"/>
                </a:lnTo>
                <a:lnTo>
                  <a:pt x="2744851" y="687197"/>
                </a:lnTo>
                <a:lnTo>
                  <a:pt x="2791460" y="698754"/>
                </a:lnTo>
                <a:lnTo>
                  <a:pt x="2822194" y="700024"/>
                </a:lnTo>
                <a:lnTo>
                  <a:pt x="2854579" y="698754"/>
                </a:lnTo>
                <a:lnTo>
                  <a:pt x="2881122" y="700024"/>
                </a:lnTo>
                <a:lnTo>
                  <a:pt x="2908300" y="702564"/>
                </a:lnTo>
                <a:lnTo>
                  <a:pt x="2942209" y="702564"/>
                </a:lnTo>
                <a:lnTo>
                  <a:pt x="2953512" y="707644"/>
                </a:lnTo>
                <a:lnTo>
                  <a:pt x="2959735" y="707644"/>
                </a:lnTo>
                <a:lnTo>
                  <a:pt x="2966974" y="706374"/>
                </a:lnTo>
                <a:lnTo>
                  <a:pt x="3024124" y="706374"/>
                </a:lnTo>
                <a:lnTo>
                  <a:pt x="3034030" y="705104"/>
                </a:lnTo>
                <a:lnTo>
                  <a:pt x="3036189" y="706374"/>
                </a:lnTo>
                <a:lnTo>
                  <a:pt x="3046349" y="706374"/>
                </a:lnTo>
                <a:lnTo>
                  <a:pt x="3047746" y="708914"/>
                </a:lnTo>
                <a:lnTo>
                  <a:pt x="3061970" y="711454"/>
                </a:lnTo>
                <a:lnTo>
                  <a:pt x="3067431" y="712724"/>
                </a:lnTo>
                <a:lnTo>
                  <a:pt x="3080893" y="712724"/>
                </a:lnTo>
                <a:lnTo>
                  <a:pt x="3101467" y="711454"/>
                </a:lnTo>
                <a:lnTo>
                  <a:pt x="3124073" y="712724"/>
                </a:lnTo>
                <a:lnTo>
                  <a:pt x="3147822" y="715264"/>
                </a:lnTo>
                <a:lnTo>
                  <a:pt x="3172079" y="712724"/>
                </a:lnTo>
                <a:lnTo>
                  <a:pt x="3181858" y="712724"/>
                </a:lnTo>
                <a:lnTo>
                  <a:pt x="3259074" y="716534"/>
                </a:lnTo>
                <a:lnTo>
                  <a:pt x="3300717" y="723011"/>
                </a:lnTo>
                <a:lnTo>
                  <a:pt x="3346323" y="725551"/>
                </a:lnTo>
                <a:lnTo>
                  <a:pt x="3443478" y="728091"/>
                </a:lnTo>
                <a:lnTo>
                  <a:pt x="3640201" y="728091"/>
                </a:lnTo>
                <a:lnTo>
                  <a:pt x="3689985" y="725551"/>
                </a:lnTo>
                <a:lnTo>
                  <a:pt x="3741039" y="724281"/>
                </a:lnTo>
                <a:lnTo>
                  <a:pt x="3795268" y="720471"/>
                </a:lnTo>
                <a:lnTo>
                  <a:pt x="3862451" y="712724"/>
                </a:lnTo>
                <a:lnTo>
                  <a:pt x="3873627" y="711454"/>
                </a:lnTo>
                <a:lnTo>
                  <a:pt x="3929634" y="705104"/>
                </a:lnTo>
                <a:lnTo>
                  <a:pt x="3951986" y="702564"/>
                </a:lnTo>
                <a:lnTo>
                  <a:pt x="3983736" y="701294"/>
                </a:lnTo>
                <a:lnTo>
                  <a:pt x="4044950" y="703834"/>
                </a:lnTo>
                <a:lnTo>
                  <a:pt x="4073525" y="702564"/>
                </a:lnTo>
                <a:lnTo>
                  <a:pt x="4074668" y="701294"/>
                </a:lnTo>
                <a:lnTo>
                  <a:pt x="4077081" y="698754"/>
                </a:lnTo>
                <a:lnTo>
                  <a:pt x="4084066" y="691007"/>
                </a:lnTo>
                <a:lnTo>
                  <a:pt x="4099560" y="680847"/>
                </a:lnTo>
                <a:lnTo>
                  <a:pt x="4103370" y="678307"/>
                </a:lnTo>
                <a:lnTo>
                  <a:pt x="4106164" y="677037"/>
                </a:lnTo>
                <a:lnTo>
                  <a:pt x="4125849" y="668020"/>
                </a:lnTo>
                <a:lnTo>
                  <a:pt x="4146169" y="668020"/>
                </a:lnTo>
                <a:lnTo>
                  <a:pt x="4177030" y="665480"/>
                </a:lnTo>
                <a:lnTo>
                  <a:pt x="4206113" y="661670"/>
                </a:lnTo>
                <a:lnTo>
                  <a:pt x="4235069" y="660400"/>
                </a:lnTo>
                <a:lnTo>
                  <a:pt x="4265422" y="660400"/>
                </a:lnTo>
                <a:lnTo>
                  <a:pt x="4267454" y="659130"/>
                </a:lnTo>
                <a:lnTo>
                  <a:pt x="4273677" y="656590"/>
                </a:lnTo>
                <a:lnTo>
                  <a:pt x="4284472" y="654050"/>
                </a:lnTo>
                <a:lnTo>
                  <a:pt x="4288790" y="652780"/>
                </a:lnTo>
                <a:lnTo>
                  <a:pt x="4299966" y="652780"/>
                </a:lnTo>
                <a:lnTo>
                  <a:pt x="4302125" y="651510"/>
                </a:lnTo>
                <a:lnTo>
                  <a:pt x="4332478" y="646303"/>
                </a:lnTo>
                <a:lnTo>
                  <a:pt x="4351782" y="643763"/>
                </a:lnTo>
                <a:lnTo>
                  <a:pt x="4361434" y="643763"/>
                </a:lnTo>
                <a:lnTo>
                  <a:pt x="4369435" y="642493"/>
                </a:lnTo>
                <a:lnTo>
                  <a:pt x="4367911" y="648843"/>
                </a:lnTo>
                <a:lnTo>
                  <a:pt x="4373753" y="645033"/>
                </a:lnTo>
                <a:lnTo>
                  <a:pt x="4386072" y="642493"/>
                </a:lnTo>
                <a:lnTo>
                  <a:pt x="4391279" y="647573"/>
                </a:lnTo>
                <a:lnTo>
                  <a:pt x="4403471" y="647573"/>
                </a:lnTo>
                <a:lnTo>
                  <a:pt x="4417441" y="646303"/>
                </a:lnTo>
                <a:lnTo>
                  <a:pt x="4428363" y="647573"/>
                </a:lnTo>
                <a:lnTo>
                  <a:pt x="4430395" y="646303"/>
                </a:lnTo>
                <a:lnTo>
                  <a:pt x="4436618" y="642493"/>
                </a:lnTo>
                <a:lnTo>
                  <a:pt x="4461637" y="627126"/>
                </a:lnTo>
                <a:lnTo>
                  <a:pt x="4500245" y="631063"/>
                </a:lnTo>
                <a:lnTo>
                  <a:pt x="4508246" y="629793"/>
                </a:lnTo>
                <a:lnTo>
                  <a:pt x="4519930" y="629793"/>
                </a:lnTo>
                <a:lnTo>
                  <a:pt x="4532630" y="631063"/>
                </a:lnTo>
                <a:lnTo>
                  <a:pt x="4544187" y="634873"/>
                </a:lnTo>
                <a:lnTo>
                  <a:pt x="4553204" y="633603"/>
                </a:lnTo>
                <a:lnTo>
                  <a:pt x="4558538" y="634873"/>
                </a:lnTo>
                <a:lnTo>
                  <a:pt x="4562602" y="637413"/>
                </a:lnTo>
                <a:lnTo>
                  <a:pt x="4567682" y="639953"/>
                </a:lnTo>
                <a:lnTo>
                  <a:pt x="4580890" y="637413"/>
                </a:lnTo>
                <a:lnTo>
                  <a:pt x="4595749" y="637413"/>
                </a:lnTo>
                <a:lnTo>
                  <a:pt x="4613783" y="634873"/>
                </a:lnTo>
                <a:lnTo>
                  <a:pt x="4632706" y="633603"/>
                </a:lnTo>
                <a:lnTo>
                  <a:pt x="4673727" y="631063"/>
                </a:lnTo>
                <a:lnTo>
                  <a:pt x="4683252" y="629793"/>
                </a:lnTo>
                <a:lnTo>
                  <a:pt x="4692904" y="628523"/>
                </a:lnTo>
                <a:lnTo>
                  <a:pt x="4711700" y="627126"/>
                </a:lnTo>
                <a:lnTo>
                  <a:pt x="4753102" y="627126"/>
                </a:lnTo>
                <a:lnTo>
                  <a:pt x="4765675" y="623316"/>
                </a:lnTo>
                <a:lnTo>
                  <a:pt x="4786376" y="628523"/>
                </a:lnTo>
                <a:lnTo>
                  <a:pt x="4798314" y="631063"/>
                </a:lnTo>
                <a:lnTo>
                  <a:pt x="4802886" y="631063"/>
                </a:lnTo>
                <a:lnTo>
                  <a:pt x="4813173" y="628523"/>
                </a:lnTo>
                <a:lnTo>
                  <a:pt x="4816602" y="627126"/>
                </a:lnTo>
                <a:lnTo>
                  <a:pt x="4822698" y="627126"/>
                </a:lnTo>
                <a:lnTo>
                  <a:pt x="4828032" y="625856"/>
                </a:lnTo>
                <a:lnTo>
                  <a:pt x="4836668" y="623316"/>
                </a:lnTo>
                <a:lnTo>
                  <a:pt x="4844796" y="620776"/>
                </a:lnTo>
                <a:lnTo>
                  <a:pt x="4852416" y="619506"/>
                </a:lnTo>
                <a:lnTo>
                  <a:pt x="4864227" y="619506"/>
                </a:lnTo>
                <a:lnTo>
                  <a:pt x="4889881" y="616966"/>
                </a:lnTo>
                <a:lnTo>
                  <a:pt x="4898898" y="620776"/>
                </a:lnTo>
                <a:lnTo>
                  <a:pt x="4909439" y="618236"/>
                </a:lnTo>
                <a:lnTo>
                  <a:pt x="4909820" y="616966"/>
                </a:lnTo>
                <a:lnTo>
                  <a:pt x="4911344" y="613156"/>
                </a:lnTo>
                <a:lnTo>
                  <a:pt x="4915535" y="619506"/>
                </a:lnTo>
                <a:lnTo>
                  <a:pt x="4919218" y="618236"/>
                </a:lnTo>
                <a:lnTo>
                  <a:pt x="4924933" y="618236"/>
                </a:lnTo>
                <a:lnTo>
                  <a:pt x="4925949" y="619506"/>
                </a:lnTo>
                <a:lnTo>
                  <a:pt x="4930521" y="618236"/>
                </a:lnTo>
                <a:lnTo>
                  <a:pt x="4949190" y="613156"/>
                </a:lnTo>
                <a:lnTo>
                  <a:pt x="4953254" y="613156"/>
                </a:lnTo>
                <a:lnTo>
                  <a:pt x="4975098" y="605409"/>
                </a:lnTo>
                <a:lnTo>
                  <a:pt x="4975987" y="604139"/>
                </a:lnTo>
                <a:lnTo>
                  <a:pt x="4977765" y="602869"/>
                </a:lnTo>
                <a:lnTo>
                  <a:pt x="4981067" y="601599"/>
                </a:lnTo>
                <a:lnTo>
                  <a:pt x="4990211" y="601599"/>
                </a:lnTo>
                <a:lnTo>
                  <a:pt x="5000879" y="596519"/>
                </a:lnTo>
                <a:lnTo>
                  <a:pt x="5002530" y="595249"/>
                </a:lnTo>
                <a:lnTo>
                  <a:pt x="5003165" y="593979"/>
                </a:lnTo>
                <a:lnTo>
                  <a:pt x="5033899" y="591439"/>
                </a:lnTo>
                <a:lnTo>
                  <a:pt x="5060442" y="587629"/>
                </a:lnTo>
                <a:lnTo>
                  <a:pt x="5086223" y="581152"/>
                </a:lnTo>
                <a:lnTo>
                  <a:pt x="5114290" y="576072"/>
                </a:lnTo>
                <a:lnTo>
                  <a:pt x="5140198" y="576072"/>
                </a:lnTo>
                <a:lnTo>
                  <a:pt x="5166106" y="569722"/>
                </a:lnTo>
                <a:lnTo>
                  <a:pt x="5185410" y="558165"/>
                </a:lnTo>
                <a:lnTo>
                  <a:pt x="5191125" y="548005"/>
                </a:lnTo>
                <a:lnTo>
                  <a:pt x="5208651" y="549275"/>
                </a:lnTo>
                <a:lnTo>
                  <a:pt x="5211826" y="548005"/>
                </a:lnTo>
                <a:lnTo>
                  <a:pt x="5230622" y="540385"/>
                </a:lnTo>
                <a:lnTo>
                  <a:pt x="5247894" y="533908"/>
                </a:lnTo>
                <a:lnTo>
                  <a:pt x="5251958" y="538988"/>
                </a:lnTo>
                <a:lnTo>
                  <a:pt x="5261991" y="537718"/>
                </a:lnTo>
                <a:lnTo>
                  <a:pt x="5272278" y="537718"/>
                </a:lnTo>
                <a:lnTo>
                  <a:pt x="5279898" y="538988"/>
                </a:lnTo>
                <a:lnTo>
                  <a:pt x="5281803" y="542925"/>
                </a:lnTo>
                <a:lnTo>
                  <a:pt x="5298313" y="537718"/>
                </a:lnTo>
                <a:lnTo>
                  <a:pt x="5310632" y="533908"/>
                </a:lnTo>
                <a:lnTo>
                  <a:pt x="5348351" y="526288"/>
                </a:lnTo>
                <a:lnTo>
                  <a:pt x="5388229" y="521208"/>
                </a:lnTo>
                <a:lnTo>
                  <a:pt x="5423535" y="513461"/>
                </a:lnTo>
                <a:lnTo>
                  <a:pt x="5442204" y="514731"/>
                </a:lnTo>
                <a:lnTo>
                  <a:pt x="5445252" y="514731"/>
                </a:lnTo>
                <a:lnTo>
                  <a:pt x="5447284" y="513461"/>
                </a:lnTo>
                <a:lnTo>
                  <a:pt x="5462905" y="509651"/>
                </a:lnTo>
                <a:lnTo>
                  <a:pt x="5559425" y="510921"/>
                </a:lnTo>
                <a:lnTo>
                  <a:pt x="5634609" y="509651"/>
                </a:lnTo>
                <a:lnTo>
                  <a:pt x="5676773" y="507111"/>
                </a:lnTo>
                <a:lnTo>
                  <a:pt x="5728081" y="499491"/>
                </a:lnTo>
                <a:lnTo>
                  <a:pt x="5771769" y="491744"/>
                </a:lnTo>
                <a:lnTo>
                  <a:pt x="5931916" y="454787"/>
                </a:lnTo>
                <a:lnTo>
                  <a:pt x="5980049" y="439420"/>
                </a:lnTo>
                <a:lnTo>
                  <a:pt x="6018022" y="424053"/>
                </a:lnTo>
                <a:lnTo>
                  <a:pt x="6041771" y="415163"/>
                </a:lnTo>
                <a:lnTo>
                  <a:pt x="6128004" y="397256"/>
                </a:lnTo>
                <a:lnTo>
                  <a:pt x="6151880" y="388366"/>
                </a:lnTo>
                <a:lnTo>
                  <a:pt x="6152134" y="388366"/>
                </a:lnTo>
                <a:lnTo>
                  <a:pt x="6159246" y="389636"/>
                </a:lnTo>
                <a:lnTo>
                  <a:pt x="6171819" y="388366"/>
                </a:lnTo>
                <a:lnTo>
                  <a:pt x="6183376" y="387096"/>
                </a:lnTo>
                <a:lnTo>
                  <a:pt x="6187948" y="389636"/>
                </a:lnTo>
                <a:lnTo>
                  <a:pt x="6197981" y="389636"/>
                </a:lnTo>
                <a:lnTo>
                  <a:pt x="6203823" y="387096"/>
                </a:lnTo>
                <a:lnTo>
                  <a:pt x="6209538" y="385699"/>
                </a:lnTo>
                <a:lnTo>
                  <a:pt x="6219063" y="384429"/>
                </a:lnTo>
                <a:lnTo>
                  <a:pt x="6223254" y="383159"/>
                </a:lnTo>
                <a:lnTo>
                  <a:pt x="6214872" y="380619"/>
                </a:lnTo>
                <a:lnTo>
                  <a:pt x="6218682" y="378079"/>
                </a:lnTo>
                <a:lnTo>
                  <a:pt x="6228080" y="375539"/>
                </a:lnTo>
                <a:lnTo>
                  <a:pt x="6232652" y="372999"/>
                </a:lnTo>
                <a:lnTo>
                  <a:pt x="6239256" y="372999"/>
                </a:lnTo>
                <a:lnTo>
                  <a:pt x="6254623" y="375539"/>
                </a:lnTo>
                <a:lnTo>
                  <a:pt x="6265545" y="372999"/>
                </a:lnTo>
                <a:lnTo>
                  <a:pt x="6276848" y="371729"/>
                </a:lnTo>
                <a:lnTo>
                  <a:pt x="6290945" y="371729"/>
                </a:lnTo>
                <a:lnTo>
                  <a:pt x="6309868" y="370459"/>
                </a:lnTo>
                <a:lnTo>
                  <a:pt x="6316980" y="367919"/>
                </a:lnTo>
                <a:lnTo>
                  <a:pt x="6328791" y="371729"/>
                </a:lnTo>
                <a:lnTo>
                  <a:pt x="6335014" y="372999"/>
                </a:lnTo>
                <a:lnTo>
                  <a:pt x="6342126" y="372999"/>
                </a:lnTo>
                <a:lnTo>
                  <a:pt x="6350762" y="371729"/>
                </a:lnTo>
                <a:lnTo>
                  <a:pt x="6367653" y="367919"/>
                </a:lnTo>
                <a:lnTo>
                  <a:pt x="6373368" y="366649"/>
                </a:lnTo>
                <a:lnTo>
                  <a:pt x="6382639" y="367919"/>
                </a:lnTo>
                <a:lnTo>
                  <a:pt x="6398895" y="369189"/>
                </a:lnTo>
                <a:lnTo>
                  <a:pt x="6420612" y="366649"/>
                </a:lnTo>
                <a:lnTo>
                  <a:pt x="6442329" y="364109"/>
                </a:lnTo>
                <a:lnTo>
                  <a:pt x="6445758" y="362712"/>
                </a:lnTo>
                <a:lnTo>
                  <a:pt x="6458077" y="362712"/>
                </a:lnTo>
                <a:lnTo>
                  <a:pt x="6458966" y="364109"/>
                </a:lnTo>
                <a:lnTo>
                  <a:pt x="6463919" y="362712"/>
                </a:lnTo>
                <a:lnTo>
                  <a:pt x="6473317" y="357632"/>
                </a:lnTo>
                <a:lnTo>
                  <a:pt x="6477889" y="360172"/>
                </a:lnTo>
                <a:lnTo>
                  <a:pt x="6498844" y="357632"/>
                </a:lnTo>
                <a:lnTo>
                  <a:pt x="6508877" y="356362"/>
                </a:lnTo>
                <a:lnTo>
                  <a:pt x="6543675" y="347472"/>
                </a:lnTo>
                <a:lnTo>
                  <a:pt x="6551676" y="348754"/>
                </a:lnTo>
                <a:lnTo>
                  <a:pt x="6556870" y="350012"/>
                </a:lnTo>
                <a:lnTo>
                  <a:pt x="6562598" y="350012"/>
                </a:lnTo>
                <a:lnTo>
                  <a:pt x="6568948" y="348754"/>
                </a:lnTo>
                <a:lnTo>
                  <a:pt x="6572872" y="347472"/>
                </a:lnTo>
                <a:lnTo>
                  <a:pt x="6584950" y="343662"/>
                </a:lnTo>
                <a:lnTo>
                  <a:pt x="6592570" y="344932"/>
                </a:lnTo>
                <a:lnTo>
                  <a:pt x="6605778" y="346202"/>
                </a:lnTo>
                <a:lnTo>
                  <a:pt x="6622021" y="343662"/>
                </a:lnTo>
                <a:lnTo>
                  <a:pt x="6638290" y="340995"/>
                </a:lnTo>
                <a:lnTo>
                  <a:pt x="6648196" y="342404"/>
                </a:lnTo>
                <a:lnTo>
                  <a:pt x="6655295" y="344932"/>
                </a:lnTo>
                <a:lnTo>
                  <a:pt x="6662039" y="348754"/>
                </a:lnTo>
                <a:lnTo>
                  <a:pt x="6670548" y="350012"/>
                </a:lnTo>
                <a:lnTo>
                  <a:pt x="6685026" y="347472"/>
                </a:lnTo>
                <a:lnTo>
                  <a:pt x="6697218" y="344932"/>
                </a:lnTo>
                <a:lnTo>
                  <a:pt x="6708267" y="342404"/>
                </a:lnTo>
                <a:lnTo>
                  <a:pt x="6711823" y="340995"/>
                </a:lnTo>
                <a:lnTo>
                  <a:pt x="6719062" y="338455"/>
                </a:lnTo>
                <a:lnTo>
                  <a:pt x="6732778" y="334645"/>
                </a:lnTo>
                <a:lnTo>
                  <a:pt x="6740525" y="328295"/>
                </a:lnTo>
                <a:lnTo>
                  <a:pt x="6743954" y="321945"/>
                </a:lnTo>
                <a:lnTo>
                  <a:pt x="6744970" y="316750"/>
                </a:lnTo>
                <a:lnTo>
                  <a:pt x="6745478" y="315480"/>
                </a:lnTo>
                <a:lnTo>
                  <a:pt x="6752590" y="316750"/>
                </a:lnTo>
                <a:lnTo>
                  <a:pt x="6759829" y="316750"/>
                </a:lnTo>
                <a:lnTo>
                  <a:pt x="6765925" y="315480"/>
                </a:lnTo>
                <a:lnTo>
                  <a:pt x="6771259" y="312928"/>
                </a:lnTo>
                <a:lnTo>
                  <a:pt x="6790563" y="307848"/>
                </a:lnTo>
                <a:lnTo>
                  <a:pt x="6797040" y="306578"/>
                </a:lnTo>
                <a:lnTo>
                  <a:pt x="6804279" y="306578"/>
                </a:lnTo>
                <a:lnTo>
                  <a:pt x="6812788" y="305308"/>
                </a:lnTo>
                <a:lnTo>
                  <a:pt x="6823329" y="304050"/>
                </a:lnTo>
                <a:lnTo>
                  <a:pt x="6827012" y="300228"/>
                </a:lnTo>
                <a:lnTo>
                  <a:pt x="6837045" y="298958"/>
                </a:lnTo>
                <a:lnTo>
                  <a:pt x="6848729" y="298958"/>
                </a:lnTo>
                <a:lnTo>
                  <a:pt x="6857365" y="297561"/>
                </a:lnTo>
                <a:lnTo>
                  <a:pt x="6871081" y="293751"/>
                </a:lnTo>
                <a:lnTo>
                  <a:pt x="6887210" y="288671"/>
                </a:lnTo>
                <a:lnTo>
                  <a:pt x="6903212" y="284861"/>
                </a:lnTo>
                <a:lnTo>
                  <a:pt x="6916674" y="283603"/>
                </a:lnTo>
                <a:lnTo>
                  <a:pt x="6922008" y="287401"/>
                </a:lnTo>
                <a:lnTo>
                  <a:pt x="6927596" y="289953"/>
                </a:lnTo>
                <a:lnTo>
                  <a:pt x="6935978" y="291211"/>
                </a:lnTo>
                <a:lnTo>
                  <a:pt x="6949186" y="291211"/>
                </a:lnTo>
                <a:lnTo>
                  <a:pt x="6957568" y="288671"/>
                </a:lnTo>
                <a:lnTo>
                  <a:pt x="6966077" y="284861"/>
                </a:lnTo>
                <a:lnTo>
                  <a:pt x="6968109" y="283603"/>
                </a:lnTo>
                <a:lnTo>
                  <a:pt x="6974205" y="279781"/>
                </a:lnTo>
                <a:lnTo>
                  <a:pt x="6981571" y="277253"/>
                </a:lnTo>
                <a:lnTo>
                  <a:pt x="7012940" y="273304"/>
                </a:lnTo>
                <a:lnTo>
                  <a:pt x="7010654" y="270776"/>
                </a:lnTo>
                <a:lnTo>
                  <a:pt x="7019671" y="266954"/>
                </a:lnTo>
                <a:lnTo>
                  <a:pt x="7032879" y="263144"/>
                </a:lnTo>
                <a:lnTo>
                  <a:pt x="7047357" y="258076"/>
                </a:lnTo>
                <a:lnTo>
                  <a:pt x="7060438" y="254254"/>
                </a:lnTo>
                <a:lnTo>
                  <a:pt x="7068312" y="249047"/>
                </a:lnTo>
                <a:lnTo>
                  <a:pt x="7084314" y="249047"/>
                </a:lnTo>
                <a:lnTo>
                  <a:pt x="7098792" y="247777"/>
                </a:lnTo>
                <a:lnTo>
                  <a:pt x="7101713" y="243979"/>
                </a:lnTo>
                <a:lnTo>
                  <a:pt x="7117588" y="243979"/>
                </a:lnTo>
                <a:lnTo>
                  <a:pt x="7133590" y="240157"/>
                </a:lnTo>
                <a:lnTo>
                  <a:pt x="7150481" y="235077"/>
                </a:lnTo>
                <a:lnTo>
                  <a:pt x="7169277" y="231152"/>
                </a:lnTo>
                <a:lnTo>
                  <a:pt x="7170547" y="227330"/>
                </a:lnTo>
                <a:lnTo>
                  <a:pt x="7176770" y="226060"/>
                </a:lnTo>
                <a:lnTo>
                  <a:pt x="7189343" y="227330"/>
                </a:lnTo>
                <a:lnTo>
                  <a:pt x="7195566" y="226060"/>
                </a:lnTo>
                <a:lnTo>
                  <a:pt x="7251700" y="214630"/>
                </a:lnTo>
                <a:lnTo>
                  <a:pt x="7351268" y="177546"/>
                </a:lnTo>
                <a:lnTo>
                  <a:pt x="7381113" y="178816"/>
                </a:lnTo>
                <a:lnTo>
                  <a:pt x="7405370" y="178816"/>
                </a:lnTo>
                <a:lnTo>
                  <a:pt x="7442708" y="181356"/>
                </a:lnTo>
                <a:lnTo>
                  <a:pt x="7484872" y="181356"/>
                </a:lnTo>
                <a:lnTo>
                  <a:pt x="7523734" y="177546"/>
                </a:lnTo>
                <a:lnTo>
                  <a:pt x="7548245" y="171196"/>
                </a:lnTo>
                <a:lnTo>
                  <a:pt x="7591425" y="167386"/>
                </a:lnTo>
                <a:lnTo>
                  <a:pt x="7636383" y="164719"/>
                </a:lnTo>
                <a:lnTo>
                  <a:pt x="7666609" y="162179"/>
                </a:lnTo>
                <a:lnTo>
                  <a:pt x="7673340" y="158369"/>
                </a:lnTo>
                <a:lnTo>
                  <a:pt x="7687183" y="155829"/>
                </a:lnTo>
                <a:lnTo>
                  <a:pt x="7698994" y="153289"/>
                </a:lnTo>
                <a:lnTo>
                  <a:pt x="7700137" y="148209"/>
                </a:lnTo>
                <a:lnTo>
                  <a:pt x="7702423" y="144399"/>
                </a:lnTo>
                <a:lnTo>
                  <a:pt x="7714107" y="143002"/>
                </a:lnTo>
                <a:lnTo>
                  <a:pt x="7721981" y="145669"/>
                </a:lnTo>
                <a:lnTo>
                  <a:pt x="7730871" y="143002"/>
                </a:lnTo>
                <a:lnTo>
                  <a:pt x="7747381" y="140462"/>
                </a:lnTo>
                <a:lnTo>
                  <a:pt x="7758684" y="141732"/>
                </a:lnTo>
                <a:lnTo>
                  <a:pt x="7762875" y="140462"/>
                </a:lnTo>
                <a:lnTo>
                  <a:pt x="7771384" y="137922"/>
                </a:lnTo>
                <a:lnTo>
                  <a:pt x="7782814" y="132842"/>
                </a:lnTo>
                <a:lnTo>
                  <a:pt x="7794752" y="129032"/>
                </a:lnTo>
                <a:lnTo>
                  <a:pt x="7808976" y="131572"/>
                </a:lnTo>
                <a:lnTo>
                  <a:pt x="7816342" y="129032"/>
                </a:lnTo>
                <a:lnTo>
                  <a:pt x="7823835" y="126492"/>
                </a:lnTo>
                <a:lnTo>
                  <a:pt x="7947660" y="126492"/>
                </a:lnTo>
                <a:lnTo>
                  <a:pt x="8017383" y="108585"/>
                </a:lnTo>
                <a:lnTo>
                  <a:pt x="8060182" y="94488"/>
                </a:lnTo>
                <a:lnTo>
                  <a:pt x="8086217" y="76581"/>
                </a:lnTo>
                <a:lnTo>
                  <a:pt x="8136255" y="74041"/>
                </a:lnTo>
                <a:lnTo>
                  <a:pt x="8180070" y="68961"/>
                </a:lnTo>
                <a:lnTo>
                  <a:pt x="8259318" y="56261"/>
                </a:lnTo>
                <a:lnTo>
                  <a:pt x="8275701" y="54864"/>
                </a:lnTo>
                <a:lnTo>
                  <a:pt x="8291068" y="54864"/>
                </a:lnTo>
                <a:lnTo>
                  <a:pt x="8305292" y="53594"/>
                </a:lnTo>
                <a:lnTo>
                  <a:pt x="8318119" y="49784"/>
                </a:lnTo>
                <a:lnTo>
                  <a:pt x="8365236" y="52324"/>
                </a:lnTo>
                <a:lnTo>
                  <a:pt x="8425561" y="58801"/>
                </a:lnTo>
                <a:lnTo>
                  <a:pt x="8487410" y="66421"/>
                </a:lnTo>
                <a:lnTo>
                  <a:pt x="8539099" y="66421"/>
                </a:lnTo>
                <a:lnTo>
                  <a:pt x="8560181" y="58801"/>
                </a:lnTo>
                <a:lnTo>
                  <a:pt x="8586216" y="51054"/>
                </a:lnTo>
                <a:lnTo>
                  <a:pt x="8591296" y="49784"/>
                </a:lnTo>
                <a:lnTo>
                  <a:pt x="8611743" y="44704"/>
                </a:lnTo>
                <a:lnTo>
                  <a:pt x="8631174" y="33274"/>
                </a:lnTo>
                <a:lnTo>
                  <a:pt x="8642858" y="35814"/>
                </a:lnTo>
                <a:lnTo>
                  <a:pt x="8658479" y="38354"/>
                </a:lnTo>
                <a:lnTo>
                  <a:pt x="8674481" y="39624"/>
                </a:lnTo>
                <a:lnTo>
                  <a:pt x="8686546" y="39624"/>
                </a:lnTo>
                <a:lnTo>
                  <a:pt x="8700897" y="42164"/>
                </a:lnTo>
                <a:lnTo>
                  <a:pt x="8739251" y="39624"/>
                </a:lnTo>
                <a:lnTo>
                  <a:pt x="8753729" y="39624"/>
                </a:lnTo>
                <a:lnTo>
                  <a:pt x="8773795" y="33274"/>
                </a:lnTo>
                <a:lnTo>
                  <a:pt x="8802878" y="22987"/>
                </a:lnTo>
                <a:lnTo>
                  <a:pt x="8825992" y="15367"/>
                </a:lnTo>
                <a:lnTo>
                  <a:pt x="8844407" y="8890"/>
                </a:lnTo>
                <a:lnTo>
                  <a:pt x="8854440" y="5080"/>
                </a:lnTo>
                <a:lnTo>
                  <a:pt x="8859774" y="2540"/>
                </a:lnTo>
                <a:lnTo>
                  <a:pt x="8867775" y="0"/>
                </a:lnTo>
                <a:close/>
              </a:path>
            </a:pathLst>
          </a:custGeom>
          <a:solidFill>
            <a:srgbClr val="82766A">
              <a:alpha val="145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m 8" descr="Principios FAIR - EPOS-ES">
            <a:extLst>
              <a:ext uri="{FF2B5EF4-FFF2-40B4-BE49-F238E27FC236}">
                <a16:creationId xmlns:a16="http://schemas.microsoft.com/office/drawing/2014/main" id="{C8A37530-BFD3-E9D3-43CB-3AFD4FFA0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614" y="1103073"/>
            <a:ext cx="8384070" cy="54005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4425" y="533400"/>
            <a:ext cx="2343150" cy="800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7201" y="5187730"/>
            <a:ext cx="11958349" cy="11582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8890" rIns="0" bIns="0" rtlCol="0" anchor="t">
            <a:spAutoFit/>
          </a:bodyPr>
          <a:lstStyle/>
          <a:p>
            <a:pPr marL="12700" marR="755015" indent="-10160">
              <a:lnSpc>
                <a:spcPct val="100899"/>
              </a:lnSpc>
              <a:spcBef>
                <a:spcPts val="70"/>
              </a:spcBef>
              <a:buFont typeface="Arial MT,Sans-Serif"/>
              <a:buChar char="•"/>
              <a:tabLst>
                <a:tab pos="91440" algn="l"/>
              </a:tabLst>
            </a:pPr>
            <a:r>
              <a:rPr lang="en-US" b="1" spc="-10" dirty="0">
                <a:latin typeface="Arial"/>
                <a:cs typeface="Arial"/>
              </a:rPr>
              <a:t>R1 </a:t>
            </a:r>
            <a:r>
              <a:rPr lang="en-US" spc="-10" dirty="0">
                <a:latin typeface="Arial"/>
                <a:cs typeface="Arial"/>
              </a:rPr>
              <a:t>Los (meta)</a:t>
            </a:r>
            <a:r>
              <a:rPr lang="en-US" spc="-10" dirty="0" err="1">
                <a:latin typeface="Arial"/>
                <a:cs typeface="Arial"/>
              </a:rPr>
              <a:t>datos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10" dirty="0" err="1">
                <a:latin typeface="Arial"/>
                <a:cs typeface="Arial"/>
              </a:rPr>
              <a:t>están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10" dirty="0" err="1">
                <a:latin typeface="Arial"/>
                <a:cs typeface="Arial"/>
              </a:rPr>
              <a:t>descritos</a:t>
            </a:r>
            <a:r>
              <a:rPr lang="en-US" spc="-10" dirty="0">
                <a:latin typeface="Arial"/>
                <a:cs typeface="Arial"/>
              </a:rPr>
              <a:t> de </a:t>
            </a:r>
            <a:r>
              <a:rPr lang="en-US" spc="-10" dirty="0" err="1">
                <a:latin typeface="Arial"/>
                <a:cs typeface="Arial"/>
              </a:rPr>
              <a:t>manera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pt-BR" spc="-10" dirty="0">
                <a:latin typeface="Arial"/>
                <a:cs typeface="Arial"/>
              </a:rPr>
              <a:t>robusta</a:t>
            </a:r>
            <a:r>
              <a:rPr lang="en-US" spc="-10" dirty="0">
                <a:latin typeface="Arial"/>
                <a:cs typeface="Arial"/>
              </a:rPr>
              <a:t> con </a:t>
            </a:r>
            <a:r>
              <a:rPr lang="en-US" spc="-10" dirty="0" err="1">
                <a:latin typeface="Arial"/>
                <a:cs typeface="Arial"/>
              </a:rPr>
              <a:t>una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10" dirty="0" err="1">
                <a:latin typeface="Arial"/>
                <a:cs typeface="Arial"/>
              </a:rPr>
              <a:t>pluralidad</a:t>
            </a:r>
            <a:r>
              <a:rPr lang="en-US" spc="-10" dirty="0">
                <a:latin typeface="Arial"/>
                <a:cs typeface="Arial"/>
              </a:rPr>
              <a:t> de </a:t>
            </a:r>
            <a:r>
              <a:rPr lang="en-US" spc="-10" dirty="0" err="1">
                <a:latin typeface="Arial"/>
                <a:cs typeface="Arial"/>
              </a:rPr>
              <a:t>atributos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10" dirty="0" err="1">
                <a:latin typeface="Arial"/>
                <a:cs typeface="Arial"/>
              </a:rPr>
              <a:t>precisos</a:t>
            </a:r>
            <a:r>
              <a:rPr lang="en-US" spc="-10" dirty="0">
                <a:latin typeface="Arial"/>
                <a:cs typeface="Arial"/>
              </a:rPr>
              <a:t> y </a:t>
            </a:r>
            <a:r>
              <a:rPr lang="en-US" spc="-10" dirty="0" err="1">
                <a:latin typeface="Arial"/>
                <a:cs typeface="Arial"/>
              </a:rPr>
              <a:t>relevantes</a:t>
            </a:r>
            <a:r>
              <a:rPr lang="en-US" spc="-10" dirty="0">
                <a:latin typeface="Arial"/>
                <a:cs typeface="Arial"/>
              </a:rPr>
              <a:t>.</a:t>
            </a:r>
            <a:endParaRPr lang="pt-BR" dirty="0"/>
          </a:p>
          <a:p>
            <a:pPr marL="91440" indent="-88900">
              <a:spcBef>
                <a:spcPts val="95"/>
              </a:spcBef>
              <a:buFont typeface="Arial MT,Sans-Serif"/>
              <a:buChar char="•"/>
              <a:tabLst>
                <a:tab pos="91440" algn="l"/>
              </a:tabLst>
            </a:pPr>
            <a:r>
              <a:rPr lang="en-US" b="1" spc="-10" dirty="0">
                <a:latin typeface="Arial"/>
                <a:cs typeface="Arial"/>
              </a:rPr>
              <a:t>R1.1. </a:t>
            </a:r>
            <a:r>
              <a:rPr lang="en-US" spc="-10" dirty="0">
                <a:latin typeface="Arial"/>
                <a:cs typeface="Arial"/>
              </a:rPr>
              <a:t>Los (meta)</a:t>
            </a:r>
            <a:r>
              <a:rPr lang="en-US" spc="-10" dirty="0" err="1">
                <a:latin typeface="Arial"/>
                <a:cs typeface="Arial"/>
              </a:rPr>
              <a:t>datos</a:t>
            </a:r>
            <a:r>
              <a:rPr lang="en-US" spc="-10" dirty="0">
                <a:latin typeface="Arial"/>
                <a:cs typeface="Arial"/>
              </a:rPr>
              <a:t> se </a:t>
            </a:r>
            <a:r>
              <a:rPr lang="en-US" spc="-10" dirty="0" err="1">
                <a:latin typeface="Arial"/>
                <a:cs typeface="Arial"/>
              </a:rPr>
              <a:t>liberan</a:t>
            </a:r>
            <a:r>
              <a:rPr lang="en-US" spc="-10" dirty="0">
                <a:latin typeface="Arial"/>
                <a:cs typeface="Arial"/>
              </a:rPr>
              <a:t> con </a:t>
            </a:r>
            <a:r>
              <a:rPr lang="en-US" spc="-10" dirty="0" err="1">
                <a:latin typeface="Arial"/>
                <a:cs typeface="Arial"/>
              </a:rPr>
              <a:t>una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10" dirty="0" err="1">
                <a:latin typeface="Arial"/>
                <a:cs typeface="Arial"/>
              </a:rPr>
              <a:t>licencia</a:t>
            </a:r>
            <a:r>
              <a:rPr lang="en-US" spc="-10" dirty="0">
                <a:latin typeface="Arial"/>
                <a:cs typeface="Arial"/>
              </a:rPr>
              <a:t> de </a:t>
            </a:r>
            <a:r>
              <a:rPr lang="en-US" spc="-10" dirty="0" err="1">
                <a:latin typeface="Arial"/>
                <a:cs typeface="Arial"/>
              </a:rPr>
              <a:t>uso</a:t>
            </a:r>
            <a:r>
              <a:rPr lang="en-US" spc="-10" dirty="0">
                <a:latin typeface="Arial"/>
                <a:cs typeface="Arial"/>
              </a:rPr>
              <a:t> de </a:t>
            </a:r>
            <a:r>
              <a:rPr lang="en-US" spc="-10" dirty="0" err="1">
                <a:latin typeface="Arial"/>
                <a:cs typeface="Arial"/>
              </a:rPr>
              <a:t>datos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10" dirty="0" err="1">
                <a:latin typeface="Arial"/>
                <a:cs typeface="Arial"/>
              </a:rPr>
              <a:t>clara</a:t>
            </a:r>
            <a:r>
              <a:rPr lang="en-US" spc="-10" dirty="0">
                <a:latin typeface="Arial"/>
                <a:cs typeface="Arial"/>
              </a:rPr>
              <a:t> y </a:t>
            </a:r>
            <a:r>
              <a:rPr lang="en-US" spc="-10" dirty="0" err="1">
                <a:latin typeface="Arial"/>
                <a:cs typeface="Arial"/>
              </a:rPr>
              <a:t>accesible</a:t>
            </a:r>
            <a:r>
              <a:rPr lang="en-US" spc="-10" dirty="0">
                <a:latin typeface="Arial"/>
                <a:cs typeface="Arial"/>
              </a:rPr>
              <a:t>.</a:t>
            </a:r>
          </a:p>
          <a:p>
            <a:pPr marL="91440" indent="-88900">
              <a:spcBef>
                <a:spcPts val="90"/>
              </a:spcBef>
              <a:buFont typeface="Arial MT,Sans-Serif"/>
              <a:buChar char="•"/>
              <a:tabLst>
                <a:tab pos="91440" algn="l"/>
              </a:tabLst>
            </a:pPr>
            <a:r>
              <a:rPr lang="en-US" b="1" spc="-10" dirty="0">
                <a:latin typeface="Arial"/>
                <a:cs typeface="Arial"/>
              </a:rPr>
              <a:t>R1.2. </a:t>
            </a:r>
            <a:r>
              <a:rPr lang="en-US" spc="-10" dirty="0">
                <a:latin typeface="Arial"/>
                <a:cs typeface="Arial"/>
              </a:rPr>
              <a:t>Los (meta)</a:t>
            </a:r>
            <a:r>
              <a:rPr lang="en-US" spc="-10" dirty="0" err="1">
                <a:latin typeface="Arial"/>
                <a:cs typeface="Arial"/>
              </a:rPr>
              <a:t>datos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10" dirty="0" err="1">
                <a:latin typeface="Arial"/>
                <a:cs typeface="Arial"/>
              </a:rPr>
              <a:t>están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10" dirty="0" err="1">
                <a:latin typeface="Arial"/>
                <a:cs typeface="Arial"/>
              </a:rPr>
              <a:t>asociados</a:t>
            </a:r>
            <a:r>
              <a:rPr lang="en-US" spc="-10" dirty="0">
                <a:latin typeface="Arial"/>
                <a:cs typeface="Arial"/>
              </a:rPr>
              <a:t> con un </a:t>
            </a:r>
            <a:r>
              <a:rPr lang="en-US" spc="-10" dirty="0" err="1">
                <a:latin typeface="Arial"/>
                <a:cs typeface="Arial"/>
              </a:rPr>
              <a:t>origen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10" dirty="0" err="1">
                <a:latin typeface="Arial"/>
                <a:cs typeface="Arial"/>
              </a:rPr>
              <a:t>detallado</a:t>
            </a:r>
            <a:r>
              <a:rPr lang="en-US" spc="-10" dirty="0">
                <a:latin typeface="Arial"/>
                <a:cs typeface="Arial"/>
              </a:rPr>
              <a:t>.</a:t>
            </a:r>
          </a:p>
          <a:p>
            <a:pPr marL="91440" indent="-88900">
              <a:spcBef>
                <a:spcPts val="95"/>
              </a:spcBef>
              <a:buFont typeface="Arial MT,Sans-Serif"/>
              <a:buChar char="•"/>
              <a:tabLst>
                <a:tab pos="91440" algn="l"/>
              </a:tabLst>
            </a:pPr>
            <a:r>
              <a:rPr lang="en-US" b="1" spc="-10" dirty="0">
                <a:latin typeface="Arial"/>
                <a:cs typeface="Arial"/>
              </a:rPr>
              <a:t>R1.3. </a:t>
            </a:r>
            <a:r>
              <a:rPr lang="en-US" spc="-10" dirty="0">
                <a:latin typeface="Arial"/>
                <a:cs typeface="Arial"/>
              </a:rPr>
              <a:t>Los (meta)</a:t>
            </a:r>
            <a:r>
              <a:rPr lang="en-US" spc="-10" dirty="0" err="1">
                <a:latin typeface="Arial"/>
                <a:cs typeface="Arial"/>
              </a:rPr>
              <a:t>datos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10" dirty="0" err="1">
                <a:latin typeface="Arial"/>
                <a:cs typeface="Arial"/>
              </a:rPr>
              <a:t>cumplen</a:t>
            </a:r>
            <a:r>
              <a:rPr lang="en-US" spc="-10" dirty="0">
                <a:latin typeface="Arial"/>
                <a:cs typeface="Arial"/>
              </a:rPr>
              <a:t> con </a:t>
            </a:r>
            <a:r>
              <a:rPr lang="en-US" spc="-10" dirty="0" err="1">
                <a:latin typeface="Arial"/>
                <a:cs typeface="Arial"/>
              </a:rPr>
              <a:t>los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10" dirty="0" err="1">
                <a:latin typeface="Arial"/>
                <a:cs typeface="Arial"/>
              </a:rPr>
              <a:t>estándares</a:t>
            </a:r>
            <a:r>
              <a:rPr lang="en-US" spc="-10" dirty="0">
                <a:latin typeface="Arial"/>
                <a:cs typeface="Arial"/>
              </a:rPr>
              <a:t> de </a:t>
            </a:r>
            <a:r>
              <a:rPr lang="en-US" spc="-10" dirty="0" err="1">
                <a:latin typeface="Arial"/>
                <a:cs typeface="Arial"/>
              </a:rPr>
              <a:t>dominio</a:t>
            </a:r>
            <a:r>
              <a:rPr lang="en-US" spc="-10" dirty="0">
                <a:latin typeface="Arial"/>
                <a:cs typeface="Arial"/>
              </a:rPr>
              <a:t> de </a:t>
            </a:r>
            <a:r>
              <a:rPr lang="en-US" spc="-10" dirty="0" err="1">
                <a:latin typeface="Arial"/>
                <a:cs typeface="Arial"/>
              </a:rPr>
              <a:t>una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10" dirty="0" err="1">
                <a:latin typeface="Arial"/>
                <a:cs typeface="Arial"/>
              </a:rPr>
              <a:t>comunidad</a:t>
            </a:r>
            <a:r>
              <a:rPr lang="en-US" spc="-10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FCE1493-C8C9-3B98-681C-F2D874E9F71D}"/>
              </a:ext>
            </a:extLst>
          </p:cNvPr>
          <p:cNvSpPr txBox="1"/>
          <p:nvPr/>
        </p:nvSpPr>
        <p:spPr>
          <a:xfrm>
            <a:off x="2801257" y="1386114"/>
            <a:ext cx="6589486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" indent="-88900" rtl="0">
              <a:buFont typeface="Arial MT,Sans-Serif"/>
              <a:buChar char="•"/>
            </a:pPr>
            <a:r>
              <a:rPr lang="en-US" b="1" dirty="0">
                <a:latin typeface="Arial"/>
                <a:cs typeface="Arial"/>
              </a:rPr>
              <a:t>F1. </a:t>
            </a:r>
            <a:r>
              <a:rPr lang="pt-BR" dirty="0">
                <a:latin typeface="Arial"/>
                <a:cs typeface="Arial"/>
              </a:rPr>
              <a:t>I</a:t>
            </a:r>
            <a:r>
              <a:rPr lang="pt-BR" dirty="0">
                <a:latin typeface="Aptos"/>
                <a:cs typeface="Arial"/>
              </a:rPr>
              <a:t>dentificador</a:t>
            </a:r>
            <a:r>
              <a:rPr lang="en-US" dirty="0">
                <a:latin typeface="Aptos"/>
                <a:cs typeface="Arial"/>
              </a:rPr>
              <a:t> global </a:t>
            </a:r>
            <a:r>
              <a:rPr lang="en-US" err="1">
                <a:latin typeface="Aptos"/>
                <a:cs typeface="Arial"/>
              </a:rPr>
              <a:t>único</a:t>
            </a:r>
            <a:r>
              <a:rPr lang="en-US" dirty="0">
                <a:latin typeface="Aptos"/>
                <a:cs typeface="Arial"/>
              </a:rPr>
              <a:t> y </a:t>
            </a:r>
            <a:r>
              <a:rPr lang="en-US" err="1">
                <a:latin typeface="Aptos"/>
                <a:cs typeface="Arial"/>
              </a:rPr>
              <a:t>permanente</a:t>
            </a:r>
            <a:r>
              <a:rPr lang="en-US" dirty="0">
                <a:latin typeface="Aptos"/>
                <a:cs typeface="Arial"/>
              </a:rPr>
              <a:t>​</a:t>
            </a:r>
            <a:endParaRPr lang="pt-BR"/>
          </a:p>
          <a:p>
            <a:pPr marL="91440" indent="-88900" rtl="0">
              <a:buFont typeface="Arial MT,Sans-Serif"/>
              <a:buChar char="•"/>
            </a:pPr>
            <a:r>
              <a:rPr lang="en-US" b="1" dirty="0">
                <a:latin typeface="Aptos"/>
                <a:cs typeface="Arial"/>
              </a:rPr>
              <a:t>F2. </a:t>
            </a:r>
            <a:r>
              <a:rPr lang="pt-BR" err="1">
                <a:latin typeface="Aptos"/>
                <a:cs typeface="Arial"/>
              </a:rPr>
              <a:t>Metadatos</a:t>
            </a:r>
            <a:r>
              <a:rPr lang="pt-BR" dirty="0">
                <a:latin typeface="Aptos"/>
                <a:cs typeface="Arial"/>
              </a:rPr>
              <a:t> robustos</a:t>
            </a:r>
            <a:r>
              <a:rPr lang="en-US" dirty="0">
                <a:latin typeface="Aptos"/>
                <a:cs typeface="Arial"/>
              </a:rPr>
              <a:t> (</a:t>
            </a:r>
            <a:r>
              <a:rPr lang="en-US" err="1">
                <a:latin typeface="Aptos"/>
                <a:cs typeface="Arial"/>
              </a:rPr>
              <a:t>definidos</a:t>
            </a:r>
            <a:r>
              <a:rPr lang="en-US" dirty="0">
                <a:latin typeface="Aptos"/>
                <a:cs typeface="Arial"/>
              </a:rPr>
              <a:t> </a:t>
            </a:r>
            <a:r>
              <a:rPr lang="en-US" err="1">
                <a:latin typeface="Aptos"/>
                <a:cs typeface="Arial"/>
              </a:rPr>
              <a:t>por</a:t>
            </a:r>
            <a:r>
              <a:rPr lang="en-US" dirty="0">
                <a:latin typeface="Aptos"/>
                <a:cs typeface="Arial"/>
              </a:rPr>
              <a:t> R1 a </a:t>
            </a:r>
            <a:r>
              <a:rPr lang="en-US" err="1">
                <a:latin typeface="Aptos"/>
                <a:cs typeface="Arial"/>
              </a:rPr>
              <a:t>continuación</a:t>
            </a:r>
            <a:r>
              <a:rPr lang="pt-BR" dirty="0">
                <a:latin typeface="Aptos"/>
                <a:cs typeface="Arial"/>
              </a:rPr>
              <a:t>)</a:t>
            </a:r>
            <a:r>
              <a:rPr lang="en-US" dirty="0">
                <a:latin typeface="Aptos"/>
                <a:cs typeface="Arial"/>
              </a:rPr>
              <a:t>​</a:t>
            </a:r>
          </a:p>
          <a:p>
            <a:pPr marL="91440" indent="-88900" rtl="0">
              <a:buFont typeface="Arial MT,Sans-Serif"/>
              <a:buChar char="•"/>
            </a:pPr>
            <a:r>
              <a:rPr lang="en-US" b="1" dirty="0">
                <a:latin typeface="Aptos"/>
                <a:cs typeface="Arial"/>
              </a:rPr>
              <a:t>F3. </a:t>
            </a:r>
            <a:r>
              <a:rPr lang="pt-BR" err="1">
                <a:latin typeface="Aptos"/>
                <a:cs typeface="Arial"/>
              </a:rPr>
              <a:t>Metadatos</a:t>
            </a:r>
            <a:r>
              <a:rPr lang="en-US" dirty="0">
                <a:latin typeface="Aptos"/>
                <a:cs typeface="Arial"/>
              </a:rPr>
              <a:t> </a:t>
            </a:r>
            <a:r>
              <a:rPr lang="pt-BR" err="1">
                <a:latin typeface="Aptos"/>
                <a:cs typeface="Arial"/>
              </a:rPr>
              <a:t>incluyen</a:t>
            </a:r>
            <a:r>
              <a:rPr lang="en-US" dirty="0">
                <a:latin typeface="Aptos"/>
                <a:cs typeface="Arial"/>
              </a:rPr>
              <a:t> </a:t>
            </a:r>
            <a:r>
              <a:rPr lang="en-US" err="1">
                <a:latin typeface="Aptos"/>
                <a:cs typeface="Arial"/>
              </a:rPr>
              <a:t>el</a:t>
            </a:r>
            <a:r>
              <a:rPr lang="en-US" dirty="0">
                <a:latin typeface="Aptos"/>
                <a:cs typeface="Arial"/>
              </a:rPr>
              <a:t> </a:t>
            </a:r>
            <a:r>
              <a:rPr lang="en-US" err="1">
                <a:latin typeface="Aptos"/>
                <a:cs typeface="Arial"/>
              </a:rPr>
              <a:t>identificador</a:t>
            </a:r>
            <a:r>
              <a:rPr lang="en-US" dirty="0">
                <a:latin typeface="Aptos"/>
                <a:cs typeface="Arial"/>
              </a:rPr>
              <a:t> de </a:t>
            </a:r>
            <a:r>
              <a:rPr lang="en-US" err="1">
                <a:latin typeface="Aptos"/>
                <a:cs typeface="Arial"/>
              </a:rPr>
              <a:t>los</a:t>
            </a:r>
            <a:r>
              <a:rPr lang="en-US" dirty="0">
                <a:latin typeface="Aptos"/>
                <a:cs typeface="Arial"/>
              </a:rPr>
              <a:t> </a:t>
            </a:r>
            <a:r>
              <a:rPr lang="pt-BR" err="1">
                <a:latin typeface="Aptos"/>
                <a:cs typeface="Arial"/>
              </a:rPr>
              <a:t>datos</a:t>
            </a:r>
            <a:r>
              <a:rPr lang="en-US" dirty="0">
                <a:latin typeface="Aptos"/>
                <a:cs typeface="Arial"/>
              </a:rPr>
              <a:t>​</a:t>
            </a:r>
          </a:p>
          <a:p>
            <a:pPr marL="91440" indent="-88900" rtl="0">
              <a:buFont typeface="Arial MT,Sans-Serif"/>
              <a:buChar char="•"/>
            </a:pPr>
            <a:r>
              <a:rPr lang="en-US" b="1" dirty="0">
                <a:latin typeface="Aptos"/>
                <a:cs typeface="Arial"/>
              </a:rPr>
              <a:t>F4. </a:t>
            </a:r>
            <a:r>
              <a:rPr lang="pt-BR" dirty="0">
                <a:latin typeface="Aptos"/>
                <a:cs typeface="Arial"/>
              </a:rPr>
              <a:t>Registrados</a:t>
            </a:r>
            <a:r>
              <a:rPr lang="en-US" dirty="0">
                <a:latin typeface="Aptos"/>
                <a:cs typeface="Arial"/>
              </a:rPr>
              <a:t> o </a:t>
            </a:r>
            <a:r>
              <a:rPr lang="en-US" err="1">
                <a:latin typeface="Aptos"/>
                <a:cs typeface="Arial"/>
              </a:rPr>
              <a:t>indexados</a:t>
            </a:r>
            <a:r>
              <a:rPr lang="en-US" dirty="0">
                <a:latin typeface="Aptos"/>
                <a:cs typeface="Arial"/>
              </a:rPr>
              <a:t> </a:t>
            </a:r>
            <a:r>
              <a:rPr lang="en-US" err="1">
                <a:latin typeface="Aptos"/>
                <a:cs typeface="Arial"/>
              </a:rPr>
              <a:t>en</a:t>
            </a:r>
            <a:r>
              <a:rPr lang="en-US" dirty="0">
                <a:latin typeface="Aptos"/>
                <a:cs typeface="Arial"/>
              </a:rPr>
              <a:t> un </a:t>
            </a:r>
            <a:r>
              <a:rPr lang="en-US" err="1">
                <a:latin typeface="Aptos"/>
                <a:cs typeface="Arial"/>
              </a:rPr>
              <a:t>recurso</a:t>
            </a:r>
            <a:r>
              <a:rPr lang="en-US" dirty="0">
                <a:latin typeface="Aptos"/>
                <a:cs typeface="Arial"/>
              </a:rPr>
              <a:t> que se </a:t>
            </a:r>
            <a:r>
              <a:rPr lang="en-US" err="1">
                <a:latin typeface="Aptos"/>
                <a:cs typeface="Arial"/>
              </a:rPr>
              <a:t>puede</a:t>
            </a:r>
            <a:r>
              <a:rPr lang="en-US" dirty="0">
                <a:latin typeface="Aptos"/>
                <a:cs typeface="Arial"/>
              </a:rPr>
              <a:t> </a:t>
            </a:r>
            <a:r>
              <a:rPr lang="en-US" err="1">
                <a:latin typeface="Aptos"/>
                <a:cs typeface="Arial"/>
              </a:rPr>
              <a:t>buscar</a:t>
            </a:r>
            <a:endParaRPr lang="en-US">
              <a:latin typeface="Aptos"/>
              <a:cs typeface="Aria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301B362-6D6D-F106-3C87-9511F9D05925}"/>
              </a:ext>
            </a:extLst>
          </p:cNvPr>
          <p:cNvSpPr txBox="1"/>
          <p:nvPr/>
        </p:nvSpPr>
        <p:spPr>
          <a:xfrm>
            <a:off x="841830" y="2740780"/>
            <a:ext cx="10459961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indent="-10160" rtl="0">
              <a:buFont typeface="Arial MT,Sans-Serif"/>
              <a:buChar char="•"/>
            </a:pPr>
            <a:r>
              <a:rPr lang="en-US" b="1" dirty="0">
                <a:latin typeface="Aptos"/>
                <a:cs typeface="Arial"/>
              </a:rPr>
              <a:t>A1</a:t>
            </a:r>
            <a:r>
              <a:rPr lang="en-US" dirty="0">
                <a:latin typeface="Aptos"/>
                <a:cs typeface="Arial"/>
              </a:rPr>
              <a:t> Son </a:t>
            </a:r>
            <a:r>
              <a:rPr lang="en-US" err="1">
                <a:latin typeface="Aptos"/>
                <a:cs typeface="Arial"/>
              </a:rPr>
              <a:t>recuperables</a:t>
            </a:r>
            <a:r>
              <a:rPr lang="en-US" dirty="0">
                <a:latin typeface="Aptos"/>
                <a:cs typeface="Arial"/>
              </a:rPr>
              <a:t> </a:t>
            </a:r>
            <a:r>
              <a:rPr lang="en-US" err="1">
                <a:latin typeface="Aptos"/>
                <a:cs typeface="Arial"/>
              </a:rPr>
              <a:t>mediante</a:t>
            </a:r>
            <a:r>
              <a:rPr lang="en-US" dirty="0">
                <a:latin typeface="Aptos"/>
                <a:cs typeface="Arial"/>
              </a:rPr>
              <a:t> </a:t>
            </a:r>
            <a:r>
              <a:rPr lang="en-US" err="1">
                <a:latin typeface="Aptos"/>
                <a:cs typeface="Arial"/>
              </a:rPr>
              <a:t>su</a:t>
            </a:r>
            <a:r>
              <a:rPr lang="en-US" dirty="0">
                <a:latin typeface="Aptos"/>
                <a:cs typeface="Arial"/>
              </a:rPr>
              <a:t> </a:t>
            </a:r>
            <a:r>
              <a:rPr lang="en-US" err="1">
                <a:latin typeface="Aptos"/>
                <a:cs typeface="Arial"/>
              </a:rPr>
              <a:t>identificador</a:t>
            </a:r>
            <a:r>
              <a:rPr lang="en-US" dirty="0">
                <a:latin typeface="Aptos"/>
                <a:cs typeface="Arial"/>
              </a:rPr>
              <a:t> </a:t>
            </a:r>
            <a:r>
              <a:rPr lang="en-US" err="1">
                <a:latin typeface="Aptos"/>
                <a:cs typeface="Arial"/>
              </a:rPr>
              <a:t>utilizando</a:t>
            </a:r>
            <a:r>
              <a:rPr lang="en-US" dirty="0">
                <a:latin typeface="Aptos"/>
                <a:cs typeface="Arial"/>
              </a:rPr>
              <a:t> un </a:t>
            </a:r>
            <a:r>
              <a:rPr lang="en-US" err="1">
                <a:latin typeface="Aptos"/>
                <a:cs typeface="Arial"/>
              </a:rPr>
              <a:t>protocolo</a:t>
            </a:r>
            <a:r>
              <a:rPr lang="en-US" dirty="0">
                <a:latin typeface="Aptos"/>
                <a:cs typeface="Arial"/>
              </a:rPr>
              <a:t> de </a:t>
            </a:r>
            <a:r>
              <a:rPr lang="en-US" err="1">
                <a:latin typeface="Aptos"/>
                <a:cs typeface="Arial"/>
              </a:rPr>
              <a:t>comunicación</a:t>
            </a:r>
            <a:r>
              <a:rPr lang="en-US" dirty="0">
                <a:latin typeface="Aptos"/>
                <a:cs typeface="Arial"/>
              </a:rPr>
              <a:t> </a:t>
            </a:r>
            <a:r>
              <a:rPr lang="pt-BR" err="1">
                <a:latin typeface="Aptos"/>
                <a:cs typeface="Arial"/>
              </a:rPr>
              <a:t>estandarizado</a:t>
            </a:r>
            <a:r>
              <a:rPr lang="pt-BR" dirty="0">
                <a:latin typeface="Aptos"/>
                <a:cs typeface="Arial"/>
              </a:rPr>
              <a:t>​</a:t>
            </a:r>
            <a:endParaRPr lang="pt-BR" dirty="0"/>
          </a:p>
          <a:p>
            <a:pPr marL="12700" indent="-10160" rtl="0">
              <a:buFont typeface="Arial MT,Sans-Serif"/>
              <a:buChar char="•"/>
            </a:pPr>
            <a:r>
              <a:rPr lang="pt-BR" b="1" dirty="0">
                <a:latin typeface="Aptos"/>
                <a:cs typeface="Arial"/>
              </a:rPr>
              <a:t>A1.1</a:t>
            </a:r>
            <a:r>
              <a:rPr lang="en-US" b="1" dirty="0">
                <a:latin typeface="Aptos"/>
                <a:cs typeface="Arial"/>
              </a:rPr>
              <a:t> </a:t>
            </a:r>
            <a:r>
              <a:rPr lang="en-US" dirty="0">
                <a:latin typeface="Aptos"/>
                <a:cs typeface="Arial"/>
              </a:rPr>
              <a:t>El </a:t>
            </a:r>
            <a:r>
              <a:rPr lang="en-US" dirty="0" err="1">
                <a:latin typeface="Aptos"/>
                <a:cs typeface="Arial"/>
              </a:rPr>
              <a:t>protocolo</a:t>
            </a:r>
            <a:r>
              <a:rPr lang="en-US" dirty="0">
                <a:latin typeface="Aptos"/>
                <a:cs typeface="Arial"/>
              </a:rPr>
              <a:t> es </a:t>
            </a:r>
            <a:r>
              <a:rPr lang="en-US" dirty="0" err="1">
                <a:latin typeface="Aptos"/>
                <a:cs typeface="Arial"/>
              </a:rPr>
              <a:t>abierto</a:t>
            </a:r>
            <a:r>
              <a:rPr lang="en-US" dirty="0">
                <a:latin typeface="Aptos"/>
                <a:cs typeface="Arial"/>
              </a:rPr>
              <a:t>, libre e </a:t>
            </a:r>
            <a:r>
              <a:rPr lang="en-US" dirty="0" err="1">
                <a:latin typeface="Aptos"/>
                <a:cs typeface="Arial"/>
              </a:rPr>
              <a:t>implementado</a:t>
            </a:r>
            <a:r>
              <a:rPr lang="en-US" dirty="0">
                <a:latin typeface="Aptos"/>
                <a:cs typeface="Arial"/>
              </a:rPr>
              <a:t> </a:t>
            </a:r>
            <a:r>
              <a:rPr lang="pt-BR" dirty="0">
                <a:latin typeface="Aptos"/>
                <a:cs typeface="Arial"/>
              </a:rPr>
              <a:t>universalmente​</a:t>
            </a:r>
          </a:p>
          <a:p>
            <a:pPr marL="12700" indent="-10160" rtl="0">
              <a:buFont typeface="Arial MT,Sans-Serif"/>
              <a:buChar char="•"/>
            </a:pPr>
            <a:r>
              <a:rPr lang="pt-BR" b="1" dirty="0">
                <a:latin typeface="Aptos"/>
                <a:cs typeface="Arial"/>
              </a:rPr>
              <a:t>A1.2</a:t>
            </a:r>
            <a:r>
              <a:rPr lang="en-US" b="1" dirty="0">
                <a:latin typeface="Aptos"/>
                <a:cs typeface="Arial"/>
              </a:rPr>
              <a:t> </a:t>
            </a:r>
            <a:r>
              <a:rPr lang="en-US" dirty="0" err="1">
                <a:latin typeface="Aptos"/>
                <a:cs typeface="Arial"/>
              </a:rPr>
              <a:t>Cuando</a:t>
            </a:r>
            <a:r>
              <a:rPr lang="en-US" dirty="0">
                <a:latin typeface="Aptos"/>
                <a:cs typeface="Arial"/>
              </a:rPr>
              <a:t> sea </a:t>
            </a:r>
            <a:r>
              <a:rPr lang="en-US" dirty="0" err="1">
                <a:latin typeface="Aptos"/>
                <a:cs typeface="Arial"/>
              </a:rPr>
              <a:t>necesario</a:t>
            </a:r>
            <a:r>
              <a:rPr lang="en-US" dirty="0">
                <a:latin typeface="Aptos"/>
                <a:cs typeface="Arial"/>
              </a:rPr>
              <a:t>, </a:t>
            </a:r>
            <a:r>
              <a:rPr lang="en-US" dirty="0" err="1">
                <a:latin typeface="Aptos"/>
                <a:cs typeface="Arial"/>
              </a:rPr>
              <a:t>el</a:t>
            </a:r>
            <a:r>
              <a:rPr lang="en-US" dirty="0">
                <a:latin typeface="Aptos"/>
                <a:cs typeface="Arial"/>
              </a:rPr>
              <a:t> </a:t>
            </a:r>
            <a:r>
              <a:rPr lang="en-US" dirty="0" err="1">
                <a:latin typeface="Aptos"/>
                <a:cs typeface="Arial"/>
              </a:rPr>
              <a:t>protocolo</a:t>
            </a:r>
            <a:r>
              <a:rPr lang="en-US" dirty="0">
                <a:latin typeface="Aptos"/>
                <a:cs typeface="Arial"/>
              </a:rPr>
              <a:t> </a:t>
            </a:r>
            <a:r>
              <a:rPr lang="en-US" dirty="0" err="1">
                <a:latin typeface="Aptos"/>
                <a:cs typeface="Arial"/>
              </a:rPr>
              <a:t>permite</a:t>
            </a:r>
            <a:r>
              <a:rPr lang="en-US" dirty="0">
                <a:latin typeface="Aptos"/>
                <a:cs typeface="Arial"/>
              </a:rPr>
              <a:t> un </a:t>
            </a:r>
            <a:r>
              <a:rPr lang="en-US" dirty="0" err="1">
                <a:latin typeface="Aptos"/>
                <a:cs typeface="Arial"/>
              </a:rPr>
              <a:t>procedimiento</a:t>
            </a:r>
            <a:r>
              <a:rPr lang="en-US" dirty="0">
                <a:latin typeface="Aptos"/>
                <a:cs typeface="Arial"/>
              </a:rPr>
              <a:t> de </a:t>
            </a:r>
            <a:r>
              <a:rPr lang="en-US" dirty="0" err="1">
                <a:latin typeface="Aptos"/>
                <a:cs typeface="Arial"/>
              </a:rPr>
              <a:t>autenticación</a:t>
            </a:r>
            <a:r>
              <a:rPr lang="en-US" dirty="0">
                <a:latin typeface="Aptos"/>
                <a:cs typeface="Arial"/>
              </a:rPr>
              <a:t> y </a:t>
            </a:r>
            <a:r>
              <a:rPr lang="en-US" dirty="0" err="1">
                <a:latin typeface="Aptos"/>
                <a:cs typeface="Arial"/>
              </a:rPr>
              <a:t>autorización</a:t>
            </a:r>
            <a:r>
              <a:rPr lang="en-US" dirty="0">
                <a:latin typeface="Aptos"/>
                <a:cs typeface="Arial"/>
              </a:rPr>
              <a:t>​</a:t>
            </a:r>
          </a:p>
          <a:p>
            <a:pPr marL="91440" indent="-88900" rtl="0">
              <a:buFont typeface="Arial MT,Sans-Serif"/>
              <a:buChar char="•"/>
            </a:pPr>
            <a:r>
              <a:rPr lang="en-US" b="1" dirty="0">
                <a:latin typeface="Aptos"/>
                <a:cs typeface="Arial"/>
              </a:rPr>
              <a:t>A2. </a:t>
            </a:r>
            <a:r>
              <a:rPr lang="en-US" dirty="0">
                <a:latin typeface="Aptos"/>
                <a:cs typeface="Arial"/>
              </a:rPr>
              <a:t>Los </a:t>
            </a:r>
            <a:r>
              <a:rPr lang="en-US" dirty="0" err="1">
                <a:latin typeface="Aptos"/>
                <a:cs typeface="Arial"/>
              </a:rPr>
              <a:t>metadatos</a:t>
            </a:r>
            <a:r>
              <a:rPr lang="en-US" dirty="0">
                <a:latin typeface="Aptos"/>
                <a:cs typeface="Arial"/>
              </a:rPr>
              <a:t> son </a:t>
            </a:r>
            <a:r>
              <a:rPr lang="en-US" dirty="0" err="1">
                <a:latin typeface="Aptos"/>
                <a:cs typeface="Arial"/>
              </a:rPr>
              <a:t>accesibles</a:t>
            </a:r>
            <a:r>
              <a:rPr lang="en-US" dirty="0">
                <a:latin typeface="Aptos"/>
                <a:cs typeface="Arial"/>
              </a:rPr>
              <a:t>, </a:t>
            </a:r>
            <a:r>
              <a:rPr lang="en-US" dirty="0" err="1">
                <a:latin typeface="Aptos"/>
                <a:cs typeface="Arial"/>
              </a:rPr>
              <a:t>incluso</a:t>
            </a:r>
            <a:r>
              <a:rPr lang="en-US" dirty="0">
                <a:latin typeface="Aptos"/>
                <a:cs typeface="Arial"/>
              </a:rPr>
              <a:t> </a:t>
            </a:r>
            <a:r>
              <a:rPr lang="en-US" dirty="0" err="1">
                <a:latin typeface="Aptos"/>
                <a:cs typeface="Arial"/>
              </a:rPr>
              <a:t>cuando</a:t>
            </a:r>
            <a:r>
              <a:rPr lang="en-US" dirty="0">
                <a:latin typeface="Aptos"/>
                <a:cs typeface="Arial"/>
              </a:rPr>
              <a:t> </a:t>
            </a:r>
            <a:r>
              <a:rPr lang="en-US" dirty="0" err="1">
                <a:latin typeface="Aptos"/>
                <a:cs typeface="Arial"/>
              </a:rPr>
              <a:t>los</a:t>
            </a:r>
            <a:r>
              <a:rPr lang="en-US" dirty="0">
                <a:latin typeface="Aptos"/>
                <a:cs typeface="Arial"/>
              </a:rPr>
              <a:t> </a:t>
            </a:r>
            <a:r>
              <a:rPr lang="en-US" dirty="0" err="1">
                <a:latin typeface="Aptos"/>
                <a:cs typeface="Arial"/>
              </a:rPr>
              <a:t>datos</a:t>
            </a:r>
            <a:r>
              <a:rPr lang="en-US" dirty="0">
                <a:latin typeface="Aptos"/>
                <a:cs typeface="Arial"/>
              </a:rPr>
              <a:t> </a:t>
            </a:r>
            <a:r>
              <a:rPr lang="en-US" dirty="0" err="1">
                <a:latin typeface="Aptos"/>
                <a:cs typeface="Arial"/>
              </a:rPr>
              <a:t>ya</a:t>
            </a:r>
            <a:r>
              <a:rPr lang="en-US" dirty="0">
                <a:latin typeface="Aptos"/>
                <a:cs typeface="Arial"/>
              </a:rPr>
              <a:t> no </a:t>
            </a:r>
            <a:r>
              <a:rPr lang="en-US" dirty="0" err="1">
                <a:latin typeface="Aptos"/>
                <a:cs typeface="Arial"/>
              </a:rPr>
              <a:t>están</a:t>
            </a:r>
            <a:r>
              <a:rPr lang="en-US" dirty="0">
                <a:latin typeface="Aptos"/>
                <a:cs typeface="Arial"/>
              </a:rPr>
              <a:t> </a:t>
            </a:r>
            <a:r>
              <a:rPr lang="en-US" dirty="0" err="1">
                <a:latin typeface="Aptos"/>
                <a:cs typeface="Arial"/>
              </a:rPr>
              <a:t>disponibles</a:t>
            </a:r>
            <a:r>
              <a:rPr lang="en-US" dirty="0">
                <a:latin typeface="Aptos"/>
                <a:cs typeface="Arial"/>
              </a:rPr>
              <a:t>​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993B0A5-FC2D-4113-02D3-DEC3AAB4CFAC}"/>
              </a:ext>
            </a:extLst>
          </p:cNvPr>
          <p:cNvSpPr txBox="1"/>
          <p:nvPr/>
        </p:nvSpPr>
        <p:spPr>
          <a:xfrm>
            <a:off x="370115" y="4095447"/>
            <a:ext cx="1142758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indent="-10160" rtl="0">
              <a:buFont typeface="Arial MT,Sans-Serif"/>
              <a:buChar char="•"/>
            </a:pPr>
            <a:r>
              <a:rPr lang="en-US" b="1" dirty="0">
                <a:latin typeface="Arial"/>
                <a:cs typeface="Arial"/>
              </a:rPr>
              <a:t>I1 </a:t>
            </a:r>
            <a:r>
              <a:rPr lang="en-US" err="1">
                <a:latin typeface="Arial"/>
                <a:cs typeface="Arial"/>
              </a:rPr>
              <a:t>Utilizan</a:t>
            </a:r>
            <a:r>
              <a:rPr lang="en-US" dirty="0">
                <a:latin typeface="Arial"/>
                <a:cs typeface="Arial"/>
              </a:rPr>
              <a:t> un </a:t>
            </a:r>
            <a:r>
              <a:rPr lang="en-US" err="1">
                <a:latin typeface="Arial"/>
                <a:cs typeface="Arial"/>
              </a:rPr>
              <a:t>lenguaje</a:t>
            </a:r>
            <a:r>
              <a:rPr lang="en-US" dirty="0">
                <a:latin typeface="Arial"/>
                <a:cs typeface="Arial"/>
              </a:rPr>
              <a:t> for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mal,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accesible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compartido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y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ampliamente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aplicable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para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representar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el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conocimento</a:t>
            </a:r>
            <a:endParaRPr lang="en-US">
              <a:solidFill>
                <a:schemeClr val="tx1"/>
              </a:solidFill>
              <a:latin typeface="Arial"/>
              <a:cs typeface="Arial"/>
            </a:endParaRPr>
          </a:p>
          <a:p>
            <a:pPr marL="91440" indent="-88900" rtl="0">
              <a:buFont typeface="Arial MT,Sans-Serif"/>
              <a:buChar char="•"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I2.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Utilizan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vocabularios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que </a:t>
            </a:r>
            <a:r>
              <a:rPr lang="en-US" err="1">
                <a:latin typeface="Arial"/>
                <a:cs typeface="Arial"/>
              </a:rPr>
              <a:t>siguen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los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principios</a:t>
            </a:r>
            <a:r>
              <a:rPr lang="en-US" dirty="0">
                <a:latin typeface="Arial"/>
                <a:cs typeface="Arial"/>
              </a:rPr>
              <a:t> FAIR</a:t>
            </a:r>
          </a:p>
          <a:p>
            <a:pPr marL="91440" indent="-88900" rtl="0">
              <a:buFont typeface="Arial MT,Sans-Serif"/>
              <a:buChar char="•"/>
            </a:pPr>
            <a:r>
              <a:rPr lang="en-US" b="1" dirty="0">
                <a:latin typeface="Arial"/>
                <a:cs typeface="Arial"/>
              </a:rPr>
              <a:t>I3. </a:t>
            </a:r>
            <a:r>
              <a:rPr lang="en-US" dirty="0" err="1">
                <a:latin typeface="Arial"/>
                <a:cs typeface="Arial"/>
              </a:rPr>
              <a:t>Incluyen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referencias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calificadas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otros</a:t>
            </a:r>
            <a:r>
              <a:rPr lang="en-US" dirty="0">
                <a:latin typeface="Arial"/>
                <a:cs typeface="Arial"/>
              </a:rPr>
              <a:t> (meta)</a:t>
            </a:r>
            <a:r>
              <a:rPr lang="en-US" dirty="0" err="1">
                <a:latin typeface="Arial"/>
                <a:cs typeface="Arial"/>
              </a:rPr>
              <a:t>datos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7261" y="729300"/>
            <a:ext cx="845439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120">
                <a:latin typeface="Arial Black"/>
                <a:cs typeface="Arial Black"/>
              </a:rPr>
              <a:t>Finalidad</a:t>
            </a:r>
            <a:r>
              <a:rPr sz="3950" spc="-260">
                <a:latin typeface="Arial Black"/>
                <a:cs typeface="Arial Black"/>
              </a:rPr>
              <a:t> </a:t>
            </a:r>
            <a:r>
              <a:rPr sz="3950" spc="-55">
                <a:latin typeface="Arial Black"/>
                <a:cs typeface="Arial Black"/>
              </a:rPr>
              <a:t>de</a:t>
            </a:r>
            <a:r>
              <a:rPr sz="3950" spc="-290">
                <a:latin typeface="Arial Black"/>
                <a:cs typeface="Arial Black"/>
              </a:rPr>
              <a:t> </a:t>
            </a:r>
            <a:r>
              <a:rPr sz="3950" spc="-50">
                <a:latin typeface="Arial Black"/>
                <a:cs typeface="Arial Black"/>
              </a:rPr>
              <a:t>la</a:t>
            </a:r>
            <a:r>
              <a:rPr sz="3950" spc="-235">
                <a:latin typeface="Arial Black"/>
                <a:cs typeface="Arial Black"/>
              </a:rPr>
              <a:t> </a:t>
            </a:r>
            <a:r>
              <a:rPr sz="3950" spc="-120">
                <a:latin typeface="Arial Black"/>
                <a:cs typeface="Arial Black"/>
              </a:rPr>
              <a:t>Gestión</a:t>
            </a:r>
            <a:r>
              <a:rPr sz="3950" spc="-254">
                <a:latin typeface="Arial Black"/>
                <a:cs typeface="Arial Black"/>
              </a:rPr>
              <a:t> </a:t>
            </a:r>
            <a:r>
              <a:rPr sz="3950" spc="-60">
                <a:latin typeface="Arial Black"/>
                <a:cs typeface="Arial Black"/>
              </a:rPr>
              <a:t>de</a:t>
            </a:r>
            <a:r>
              <a:rPr sz="3950" spc="-280">
                <a:latin typeface="Arial Black"/>
                <a:cs typeface="Arial Black"/>
              </a:rPr>
              <a:t> </a:t>
            </a:r>
            <a:r>
              <a:rPr sz="3950" spc="-10">
                <a:latin typeface="Arial Black"/>
                <a:cs typeface="Arial Black"/>
              </a:rPr>
              <a:t>Datos</a:t>
            </a:r>
            <a:endParaRPr sz="395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742" y="1660111"/>
            <a:ext cx="10467975" cy="1047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48603" y="6226175"/>
            <a:ext cx="4635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>
                <a:solidFill>
                  <a:srgbClr val="868686"/>
                </a:solidFill>
                <a:latin typeface="Calibri"/>
                <a:cs typeface="Calibri"/>
              </a:rPr>
              <a:t>Clase</a:t>
            </a:r>
            <a:r>
              <a:rPr sz="1200" spc="-25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1200" spc="-50">
                <a:solidFill>
                  <a:srgbClr val="868686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3986" y="1987067"/>
            <a:ext cx="10464384" cy="999184"/>
          </a:xfrm>
          <a:prstGeom prst="rect">
            <a:avLst/>
          </a:prstGeom>
          <a:solidFill>
            <a:srgbClr val="EB7B2F"/>
          </a:solidFill>
          <a:ln w="12700">
            <a:solidFill>
              <a:srgbClr val="FFFFFF"/>
            </a:solidFill>
          </a:ln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sz="2150" b="1" err="1">
                <a:latin typeface="Lucida Sans Unicode"/>
                <a:cs typeface="Lucida Sans Unicode"/>
              </a:rPr>
              <a:t>Integridad</a:t>
            </a:r>
            <a:r>
              <a:rPr sz="2150" b="1" spc="55" dirty="0">
                <a:latin typeface="Lucida Sans Unicode"/>
                <a:cs typeface="Lucida Sans Unicode"/>
              </a:rPr>
              <a:t> </a:t>
            </a:r>
            <a:r>
              <a:rPr sz="2150" b="1" dirty="0">
                <a:latin typeface="Lucida Sans Unicode"/>
                <a:cs typeface="Lucida Sans Unicode"/>
              </a:rPr>
              <a:t>de</a:t>
            </a:r>
            <a:r>
              <a:rPr sz="2150" b="1" spc="45" dirty="0">
                <a:latin typeface="Lucida Sans Unicode"/>
                <a:cs typeface="Lucida Sans Unicode"/>
              </a:rPr>
              <a:t> </a:t>
            </a:r>
            <a:r>
              <a:rPr sz="2150" b="1" err="1">
                <a:latin typeface="Lucida Sans Unicode"/>
                <a:cs typeface="Lucida Sans Unicode"/>
              </a:rPr>
              <a:t>los</a:t>
            </a:r>
            <a:r>
              <a:rPr sz="2150" b="1" spc="45" dirty="0">
                <a:latin typeface="Lucida Sans Unicode"/>
                <a:cs typeface="Lucida Sans Unicode"/>
              </a:rPr>
              <a:t> </a:t>
            </a:r>
            <a:r>
              <a:rPr sz="2150" b="1" spc="-20" err="1">
                <a:latin typeface="Lucida Sans Unicode"/>
                <a:cs typeface="Lucida Sans Unicode"/>
              </a:rPr>
              <a:t>datos</a:t>
            </a:r>
            <a:endParaRPr sz="2150" b="1" err="1">
              <a:latin typeface="Lucida Sans Unicode"/>
              <a:cs typeface="Lucida Sans Unicode"/>
            </a:endParaRPr>
          </a:p>
          <a:p>
            <a:pPr marL="335280" indent="-342265">
              <a:spcBef>
                <a:spcPts val="45"/>
              </a:spcBef>
              <a:buChar char="•"/>
              <a:tabLst>
                <a:tab pos="335280" algn="l"/>
              </a:tabLst>
            </a:pPr>
            <a:r>
              <a:rPr sz="2150" dirty="0">
                <a:latin typeface="Lucida Sans Unicode"/>
                <a:cs typeface="Lucida Sans Unicode"/>
              </a:rPr>
              <a:t>Datos</a:t>
            </a:r>
            <a:r>
              <a:rPr sz="2150" spc="55" dirty="0">
                <a:latin typeface="Lucida Sans Unicode"/>
                <a:cs typeface="Lucida Sans Unicode"/>
              </a:rPr>
              <a:t> </a:t>
            </a:r>
            <a:r>
              <a:rPr sz="2150" dirty="0" err="1">
                <a:latin typeface="Lucida Sans Unicode"/>
                <a:cs typeface="Lucida Sans Unicode"/>
              </a:rPr>
              <a:t>confiables</a:t>
            </a:r>
            <a:r>
              <a:rPr sz="2150" spc="80" dirty="0">
                <a:latin typeface="Lucida Sans Unicode"/>
                <a:cs typeface="Lucida Sans Unicode"/>
              </a:rPr>
              <a:t> </a:t>
            </a:r>
            <a:r>
              <a:rPr lang="pt-BR" sz="2150" spc="-50" dirty="0">
                <a:latin typeface="Lucida Sans Unicode"/>
                <a:cs typeface="Lucida Sans Unicode"/>
              </a:rPr>
              <a:t>y </a:t>
            </a:r>
            <a:r>
              <a:rPr lang="pt-BR" sz="2150" spc="-10" dirty="0">
                <a:latin typeface="Lucida Sans Unicode"/>
                <a:cs typeface="Lucida Sans Unicode"/>
              </a:rPr>
              <a:t>relevantes</a:t>
            </a:r>
            <a:endParaRPr sz="2150" dirty="0">
              <a:latin typeface="Lucida Sans Unicode"/>
              <a:cs typeface="Lucida Sans Unicode"/>
            </a:endParaRPr>
          </a:p>
          <a:p>
            <a:pPr marL="335915" marR="138430" indent="-342900">
              <a:lnSpc>
                <a:spcPct val="101899"/>
              </a:lnSpc>
              <a:buChar char="•"/>
              <a:tabLst>
                <a:tab pos="335915" algn="l"/>
              </a:tabLst>
            </a:pPr>
            <a:r>
              <a:rPr sz="2150" dirty="0">
                <a:latin typeface="Lucida Sans Unicode"/>
                <a:cs typeface="Lucida Sans Unicode"/>
              </a:rPr>
              <a:t>Datos</a:t>
            </a:r>
            <a:r>
              <a:rPr sz="2150" spc="55" dirty="0">
                <a:latin typeface="Lucida Sans Unicode"/>
                <a:cs typeface="Lucida Sans Unicode"/>
              </a:rPr>
              <a:t> </a:t>
            </a:r>
            <a:r>
              <a:rPr sz="2150" spc="-10" dirty="0" err="1">
                <a:latin typeface="Lucida Sans Unicode"/>
                <a:cs typeface="Lucida Sans Unicode"/>
              </a:rPr>
              <a:t>apropiados</a:t>
            </a:r>
            <a:r>
              <a:rPr sz="2150" spc="-10" dirty="0">
                <a:latin typeface="Lucida Sans Unicode"/>
                <a:cs typeface="Lucida Sans Unicode"/>
              </a:rPr>
              <a:t> </a:t>
            </a:r>
            <a:r>
              <a:rPr sz="2150" dirty="0">
                <a:latin typeface="Lucida Sans Unicode"/>
                <a:cs typeface="Lucida Sans Unicode"/>
              </a:rPr>
              <a:t>para</a:t>
            </a:r>
            <a:r>
              <a:rPr sz="2150" spc="35" dirty="0">
                <a:latin typeface="Lucida Sans Unicode"/>
                <a:cs typeface="Lucida Sans Unicode"/>
              </a:rPr>
              <a:t> </a:t>
            </a:r>
            <a:r>
              <a:rPr sz="2150" dirty="0" err="1">
                <a:latin typeface="Lucida Sans Unicode"/>
                <a:cs typeface="Lucida Sans Unicode"/>
              </a:rPr>
              <a:t>el</a:t>
            </a:r>
            <a:r>
              <a:rPr sz="2150" spc="40" dirty="0">
                <a:latin typeface="Lucida Sans Unicode"/>
                <a:cs typeface="Lucida Sans Unicode"/>
              </a:rPr>
              <a:t> </a:t>
            </a:r>
            <a:r>
              <a:rPr sz="2150" dirty="0" err="1">
                <a:latin typeface="Lucida Sans Unicode"/>
                <a:cs typeface="Lucida Sans Unicode"/>
              </a:rPr>
              <a:t>propósito</a:t>
            </a:r>
            <a:r>
              <a:rPr sz="2150" spc="85" dirty="0">
                <a:latin typeface="Lucida Sans Unicode"/>
                <a:cs typeface="Lucida Sans Unicode"/>
              </a:rPr>
              <a:t> </a:t>
            </a:r>
            <a:r>
              <a:rPr sz="2150" spc="-25" dirty="0">
                <a:latin typeface="Lucida Sans Unicode"/>
                <a:cs typeface="Lucida Sans Unicode"/>
              </a:rPr>
              <a:t>del </a:t>
            </a:r>
            <a:r>
              <a:rPr sz="2150" spc="-10" dirty="0" err="1">
                <a:latin typeface="Lucida Sans Unicode"/>
                <a:cs typeface="Lucida Sans Unicode"/>
              </a:rPr>
              <a:t>estudio</a:t>
            </a:r>
            <a:endParaRPr sz="2150" dirty="0" err="1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3697" y="3433763"/>
            <a:ext cx="10464385" cy="1056892"/>
          </a:xfrm>
          <a:prstGeom prst="rect">
            <a:avLst/>
          </a:prstGeom>
          <a:solidFill>
            <a:srgbClr val="A3A3A3"/>
          </a:solidFill>
          <a:ln w="12700">
            <a:solidFill>
              <a:srgbClr val="FFFFFF"/>
            </a:solidFill>
          </a:ln>
        </p:spPr>
        <p:txBody>
          <a:bodyPr vert="horz" wrap="square" lIns="0" tIns="31750" rIns="0" bIns="0" rtlCol="0" anchor="t">
            <a:spAutoFit/>
          </a:bodyPr>
          <a:lstStyle/>
          <a:p>
            <a:pPr marL="635" marR="109855">
              <a:lnSpc>
                <a:spcPct val="101800"/>
              </a:lnSpc>
              <a:spcBef>
                <a:spcPts val="250"/>
              </a:spcBef>
            </a:pPr>
            <a:r>
              <a:rPr sz="2150" b="1" err="1">
                <a:latin typeface="Lucida Sans Unicode"/>
                <a:cs typeface="Lucida Sans Unicode"/>
              </a:rPr>
              <a:t>Reproducibilidad</a:t>
            </a:r>
            <a:endParaRPr sz="2150" b="1" spc="85" err="1">
              <a:latin typeface="Lucida Sans Unicode"/>
              <a:cs typeface="Lucida Sans Unicode"/>
            </a:endParaRPr>
          </a:p>
          <a:p>
            <a:pPr marL="343535" indent="-342900">
              <a:spcBef>
                <a:spcPts val="125"/>
              </a:spcBef>
              <a:buChar char="•"/>
              <a:tabLst>
                <a:tab pos="343535" algn="l"/>
              </a:tabLst>
            </a:pPr>
            <a:r>
              <a:rPr sz="2150" dirty="0">
                <a:latin typeface="Lucida Sans Unicode"/>
                <a:cs typeface="Lucida Sans Unicode"/>
              </a:rPr>
              <a:t>Origen</a:t>
            </a:r>
            <a:r>
              <a:rPr sz="2150" spc="60" dirty="0">
                <a:latin typeface="Lucida Sans Unicode"/>
                <a:cs typeface="Lucida Sans Unicode"/>
              </a:rPr>
              <a:t> </a:t>
            </a:r>
            <a:r>
              <a:rPr sz="2150" dirty="0">
                <a:latin typeface="Lucida Sans Unicode"/>
                <a:cs typeface="Lucida Sans Unicode"/>
              </a:rPr>
              <a:t>de</a:t>
            </a:r>
            <a:r>
              <a:rPr sz="2150" spc="15" dirty="0">
                <a:latin typeface="Lucida Sans Unicode"/>
                <a:cs typeface="Lucida Sans Unicode"/>
              </a:rPr>
              <a:t> </a:t>
            </a:r>
            <a:r>
              <a:rPr sz="2150" err="1">
                <a:latin typeface="Lucida Sans Unicode"/>
                <a:cs typeface="Lucida Sans Unicode"/>
              </a:rPr>
              <a:t>los</a:t>
            </a:r>
            <a:r>
              <a:rPr sz="2150" spc="35" dirty="0">
                <a:latin typeface="Lucida Sans Unicode"/>
                <a:cs typeface="Lucida Sans Unicode"/>
              </a:rPr>
              <a:t> </a:t>
            </a:r>
            <a:r>
              <a:rPr lang="pt-BR" sz="2150" spc="-20" err="1">
                <a:latin typeface="Lucida Sans Unicode"/>
                <a:cs typeface="Lucida Sans Unicode"/>
              </a:rPr>
              <a:t>datos</a:t>
            </a:r>
            <a:endParaRPr lang="pt-BR" sz="2150" dirty="0" err="1">
              <a:latin typeface="Lucida Sans Unicode"/>
              <a:cs typeface="Lucida Sans Unicode"/>
            </a:endParaRPr>
          </a:p>
          <a:p>
            <a:pPr marL="343535" indent="-342900">
              <a:spcBef>
                <a:spcPts val="125"/>
              </a:spcBef>
              <a:buChar char="•"/>
              <a:tabLst>
                <a:tab pos="343535" algn="l"/>
              </a:tabLst>
            </a:pPr>
            <a:r>
              <a:rPr lang="pt-BR" sz="2150" spc="-10" dirty="0" err="1">
                <a:latin typeface="Lucida Sans Unicode"/>
                <a:cs typeface="Lucida Sans Unicode"/>
              </a:rPr>
              <a:t>Documentación</a:t>
            </a:r>
            <a:r>
              <a:rPr sz="2150" spc="-10" dirty="0">
                <a:latin typeface="Lucida Sans Unicode"/>
                <a:cs typeface="Lucida Sans Unicode"/>
              </a:rPr>
              <a:t> </a:t>
            </a:r>
            <a:r>
              <a:rPr sz="2150" dirty="0" err="1">
                <a:latin typeface="Lucida Sans Unicode"/>
                <a:cs typeface="Lucida Sans Unicode"/>
              </a:rPr>
              <a:t>desde</a:t>
            </a:r>
            <a:r>
              <a:rPr sz="2150" spc="25" dirty="0">
                <a:latin typeface="Lucida Sans Unicode"/>
                <a:cs typeface="Lucida Sans Unicode"/>
              </a:rPr>
              <a:t> </a:t>
            </a:r>
            <a:r>
              <a:rPr sz="2150" dirty="0" err="1">
                <a:latin typeface="Lucida Sans Unicode"/>
                <a:cs typeface="Lucida Sans Unicode"/>
              </a:rPr>
              <a:t>el</a:t>
            </a:r>
            <a:r>
              <a:rPr sz="2150" spc="55" dirty="0">
                <a:latin typeface="Lucida Sans Unicode"/>
                <a:cs typeface="Lucida Sans Unicode"/>
              </a:rPr>
              <a:t> </a:t>
            </a:r>
            <a:r>
              <a:rPr lang="pt-BR" sz="2150" spc="-10" dirty="0" err="1">
                <a:latin typeface="Lucida Sans Unicode"/>
                <a:cs typeface="Lucida Sans Unicode"/>
              </a:rPr>
              <a:t>origen</a:t>
            </a:r>
            <a:r>
              <a:rPr lang="pt-BR" sz="2150" spc="-10" dirty="0">
                <a:latin typeface="Lucida Sans Unicode"/>
                <a:cs typeface="Lucida Sans Unicode"/>
              </a:rPr>
              <a:t> - </a:t>
            </a:r>
            <a:r>
              <a:rPr lang="pt-BR" sz="2150" spc="-10" dirty="0" err="1">
                <a:latin typeface="Lucida Sans Unicode"/>
                <a:cs typeface="Lucida Sans Unicode"/>
              </a:rPr>
              <a:t>Metadatos</a:t>
            </a:r>
            <a:endParaRPr sz="2150" dirty="0" err="1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7838" y="4767952"/>
            <a:ext cx="10475429" cy="1366400"/>
          </a:xfrm>
          <a:prstGeom prst="rect">
            <a:avLst/>
          </a:prstGeom>
          <a:solidFill>
            <a:srgbClr val="FFC000"/>
          </a:solidFill>
          <a:ln w="12700">
            <a:solidFill>
              <a:srgbClr val="FFFFFF"/>
            </a:solidFill>
          </a:ln>
        </p:spPr>
        <p:txBody>
          <a:bodyPr vert="horz" wrap="square" lIns="0" tIns="1905" rIns="0" bIns="0" rtlCol="0" anchor="t">
            <a:spAutoFit/>
          </a:bodyPr>
          <a:lstStyle/>
          <a:p>
            <a:pPr marL="4445">
              <a:spcBef>
                <a:spcPts val="50"/>
              </a:spcBef>
            </a:pPr>
            <a:r>
              <a:rPr lang="pt-BR" sz="2150" b="1" err="1">
                <a:latin typeface="Lucida Sans Unicode"/>
                <a:cs typeface="Lucida Sans Unicode"/>
              </a:rPr>
              <a:t>Seguridad</a:t>
            </a:r>
            <a:r>
              <a:rPr lang="pt-BR" sz="2150" b="1" dirty="0">
                <a:latin typeface="Lucida Sans Unicode"/>
                <a:cs typeface="Lucida Sans Unicode"/>
              </a:rPr>
              <a:t> de </a:t>
            </a:r>
            <a:r>
              <a:rPr lang="pt-BR" sz="2150" b="1" err="1">
                <a:latin typeface="Lucida Sans Unicode"/>
                <a:cs typeface="Lucida Sans Unicode"/>
              </a:rPr>
              <a:t>los</a:t>
            </a:r>
            <a:r>
              <a:rPr lang="pt-BR" sz="2150" b="1" dirty="0">
                <a:latin typeface="Lucida Sans Unicode"/>
                <a:cs typeface="Lucida Sans Unicode"/>
              </a:rPr>
              <a:t> </a:t>
            </a:r>
            <a:r>
              <a:rPr lang="pt-BR" sz="2150" b="1" err="1">
                <a:latin typeface="Lucida Sans Unicode"/>
                <a:cs typeface="Lucida Sans Unicode"/>
              </a:rPr>
              <a:t>datos</a:t>
            </a:r>
            <a:endParaRPr lang="pt-BR" sz="2150" b="1" err="1">
              <a:solidFill>
                <a:srgbClr val="000000"/>
              </a:solidFill>
              <a:latin typeface="Lucida Sans Unicode"/>
              <a:cs typeface="Lucida Sans Unicode"/>
            </a:endParaRPr>
          </a:p>
          <a:p>
            <a:pPr marL="347345" indent="-342900">
              <a:spcBef>
                <a:spcPts val="50"/>
              </a:spcBef>
              <a:buChar char="•"/>
            </a:pPr>
            <a:r>
              <a:rPr lang="pt-BR" sz="2150" dirty="0">
                <a:latin typeface="Lucida Sans Unicode"/>
                <a:cs typeface="Lucida Sans Unicode"/>
              </a:rPr>
              <a:t>Política</a:t>
            </a:r>
            <a:r>
              <a:rPr sz="2150" spc="10" dirty="0">
                <a:latin typeface="Lucida Sans Unicode"/>
                <a:cs typeface="Lucida Sans Unicode"/>
              </a:rPr>
              <a:t> </a:t>
            </a:r>
            <a:r>
              <a:rPr sz="2150" dirty="0">
                <a:latin typeface="Lucida Sans Unicode"/>
                <a:cs typeface="Lucida Sans Unicode"/>
              </a:rPr>
              <a:t>de</a:t>
            </a:r>
            <a:r>
              <a:rPr sz="2150" spc="75" dirty="0">
                <a:latin typeface="Lucida Sans Unicode"/>
                <a:cs typeface="Lucida Sans Unicode"/>
              </a:rPr>
              <a:t> </a:t>
            </a:r>
            <a:r>
              <a:rPr sz="2150" spc="-10" dirty="0" err="1">
                <a:latin typeface="Lucida Sans Unicode"/>
                <a:cs typeface="Lucida Sans Unicode"/>
              </a:rPr>
              <a:t>privacidad</a:t>
            </a:r>
            <a:endParaRPr lang="pt-BR" sz="2150" dirty="0">
              <a:latin typeface="Lucida Sans Unicode"/>
              <a:cs typeface="Lucida Sans Unicode"/>
            </a:endParaRPr>
          </a:p>
          <a:p>
            <a:pPr marL="347345" indent="-342900">
              <a:spcBef>
                <a:spcPts val="50"/>
              </a:spcBef>
              <a:buChar char="•"/>
              <a:tabLst>
                <a:tab pos="347345" algn="l"/>
              </a:tabLst>
            </a:pPr>
            <a:r>
              <a:rPr sz="2150" dirty="0" err="1">
                <a:latin typeface="Lucida Sans Unicode"/>
                <a:cs typeface="Lucida Sans Unicode"/>
              </a:rPr>
              <a:t>Prohibición</a:t>
            </a:r>
            <a:r>
              <a:rPr sz="2150" spc="55" dirty="0">
                <a:latin typeface="Lucida Sans Unicode"/>
                <a:cs typeface="Lucida Sans Unicode"/>
              </a:rPr>
              <a:t> </a:t>
            </a:r>
            <a:r>
              <a:rPr sz="2150" dirty="0">
                <a:latin typeface="Lucida Sans Unicode"/>
                <a:cs typeface="Lucida Sans Unicode"/>
              </a:rPr>
              <a:t>de</a:t>
            </a:r>
            <a:r>
              <a:rPr sz="2150" spc="70" dirty="0">
                <a:latin typeface="Lucida Sans Unicode"/>
                <a:cs typeface="Lucida Sans Unicode"/>
              </a:rPr>
              <a:t> </a:t>
            </a:r>
            <a:r>
              <a:rPr sz="2150" dirty="0" err="1">
                <a:latin typeface="Lucida Sans Unicode"/>
                <a:cs typeface="Lucida Sans Unicode"/>
              </a:rPr>
              <a:t>uso</a:t>
            </a:r>
            <a:r>
              <a:rPr sz="2150" spc="40" dirty="0">
                <a:latin typeface="Lucida Sans Unicode"/>
                <a:cs typeface="Lucida Sans Unicode"/>
              </a:rPr>
              <a:t> </a:t>
            </a:r>
            <a:r>
              <a:rPr lang="pt-BR" sz="2150" spc="-25" dirty="0">
                <a:latin typeface="Lucida Sans Unicode"/>
                <a:cs typeface="Lucida Sans Unicode"/>
              </a:rPr>
              <a:t>no </a:t>
            </a:r>
            <a:r>
              <a:rPr lang="pt-BR" sz="2150" spc="-10" dirty="0">
                <a:latin typeface="Lucida Sans Unicode"/>
                <a:cs typeface="Lucida Sans Unicode"/>
              </a:rPr>
              <a:t>autorizado</a:t>
            </a:r>
            <a:endParaRPr sz="2150" dirty="0">
              <a:latin typeface="Lucida Sans Unicode"/>
              <a:cs typeface="Lucida Sans Unicode"/>
            </a:endParaRPr>
          </a:p>
          <a:p>
            <a:pPr marL="347345" marR="635" indent="-343535">
              <a:lnSpc>
                <a:spcPts val="2710"/>
              </a:lnSpc>
              <a:spcBef>
                <a:spcPts val="30"/>
              </a:spcBef>
              <a:buChar char="•"/>
              <a:tabLst>
                <a:tab pos="347345" algn="l"/>
              </a:tabLst>
            </a:pPr>
            <a:r>
              <a:rPr sz="2150" dirty="0" err="1">
                <a:latin typeface="Lucida Sans Unicode"/>
                <a:cs typeface="Lucida Sans Unicode"/>
              </a:rPr>
              <a:t>Prevenir</a:t>
            </a:r>
            <a:r>
              <a:rPr sz="2150" spc="40" dirty="0">
                <a:latin typeface="Lucida Sans Unicode"/>
                <a:cs typeface="Lucida Sans Unicode"/>
              </a:rPr>
              <a:t> </a:t>
            </a:r>
            <a:r>
              <a:rPr sz="2150" dirty="0">
                <a:latin typeface="Lucida Sans Unicode"/>
                <a:cs typeface="Lucida Sans Unicode"/>
              </a:rPr>
              <a:t>la</a:t>
            </a:r>
            <a:r>
              <a:rPr sz="2150" spc="90" dirty="0">
                <a:latin typeface="Lucida Sans Unicode"/>
                <a:cs typeface="Lucida Sans Unicode"/>
              </a:rPr>
              <a:t> </a:t>
            </a:r>
            <a:r>
              <a:rPr sz="2150" dirty="0" err="1">
                <a:latin typeface="Lucida Sans Unicode"/>
                <a:cs typeface="Lucida Sans Unicode"/>
              </a:rPr>
              <a:t>pérdida</a:t>
            </a:r>
            <a:r>
              <a:rPr sz="2150" spc="25" dirty="0">
                <a:latin typeface="Lucida Sans Unicode"/>
                <a:cs typeface="Lucida Sans Unicode"/>
              </a:rPr>
              <a:t> </a:t>
            </a:r>
            <a:r>
              <a:rPr sz="2150" spc="-25" dirty="0">
                <a:latin typeface="Lucida Sans Unicode"/>
                <a:cs typeface="Lucida Sans Unicode"/>
              </a:rPr>
              <a:t>de </a:t>
            </a:r>
            <a:r>
              <a:rPr sz="2150" spc="-10" dirty="0" err="1">
                <a:latin typeface="Lucida Sans Unicode"/>
                <a:cs typeface="Lucida Sans Unicode"/>
              </a:rPr>
              <a:t>datos</a:t>
            </a:r>
            <a:endParaRPr sz="2150" dirty="0" err="1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" y="2105025"/>
            <a:ext cx="3362325" cy="288607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876800" y="552450"/>
            <a:ext cx="7315200" cy="6000750"/>
          </a:xfrm>
          <a:custGeom>
            <a:avLst/>
            <a:gdLst/>
            <a:ahLst/>
            <a:cxnLst/>
            <a:rect l="l" t="t" r="r" b="b"/>
            <a:pathLst>
              <a:path w="7315200" h="6000750">
                <a:moveTo>
                  <a:pt x="7314692" y="0"/>
                </a:moveTo>
                <a:lnTo>
                  <a:pt x="1187323" y="0"/>
                </a:lnTo>
                <a:lnTo>
                  <a:pt x="1094359" y="130048"/>
                </a:lnTo>
                <a:lnTo>
                  <a:pt x="1065149" y="173989"/>
                </a:lnTo>
                <a:lnTo>
                  <a:pt x="1036320" y="218059"/>
                </a:lnTo>
                <a:lnTo>
                  <a:pt x="979932" y="306959"/>
                </a:lnTo>
                <a:lnTo>
                  <a:pt x="952373" y="351789"/>
                </a:lnTo>
                <a:lnTo>
                  <a:pt x="925195" y="396748"/>
                </a:lnTo>
                <a:lnTo>
                  <a:pt x="898398" y="441960"/>
                </a:lnTo>
                <a:lnTo>
                  <a:pt x="871982" y="487425"/>
                </a:lnTo>
                <a:lnTo>
                  <a:pt x="845947" y="533019"/>
                </a:lnTo>
                <a:lnTo>
                  <a:pt x="820292" y="578865"/>
                </a:lnTo>
                <a:lnTo>
                  <a:pt x="795020" y="624839"/>
                </a:lnTo>
                <a:lnTo>
                  <a:pt x="770127" y="671067"/>
                </a:lnTo>
                <a:lnTo>
                  <a:pt x="741045" y="726059"/>
                </a:lnTo>
                <a:lnTo>
                  <a:pt x="735457" y="734060"/>
                </a:lnTo>
                <a:lnTo>
                  <a:pt x="728599" y="741299"/>
                </a:lnTo>
                <a:lnTo>
                  <a:pt x="720851" y="747649"/>
                </a:lnTo>
                <a:lnTo>
                  <a:pt x="763524" y="656463"/>
                </a:lnTo>
                <a:lnTo>
                  <a:pt x="785749" y="610108"/>
                </a:lnTo>
                <a:lnTo>
                  <a:pt x="808354" y="563879"/>
                </a:lnTo>
                <a:lnTo>
                  <a:pt x="831341" y="517905"/>
                </a:lnTo>
                <a:lnTo>
                  <a:pt x="854583" y="472059"/>
                </a:lnTo>
                <a:lnTo>
                  <a:pt x="878204" y="426338"/>
                </a:lnTo>
                <a:lnTo>
                  <a:pt x="902208" y="380746"/>
                </a:lnTo>
                <a:lnTo>
                  <a:pt x="926464" y="335407"/>
                </a:lnTo>
                <a:lnTo>
                  <a:pt x="951102" y="290322"/>
                </a:lnTo>
                <a:lnTo>
                  <a:pt x="1122807" y="0"/>
                </a:lnTo>
                <a:lnTo>
                  <a:pt x="1066927" y="0"/>
                </a:lnTo>
                <a:lnTo>
                  <a:pt x="963167" y="171958"/>
                </a:lnTo>
                <a:lnTo>
                  <a:pt x="937513" y="217042"/>
                </a:lnTo>
                <a:lnTo>
                  <a:pt x="912367" y="262254"/>
                </a:lnTo>
                <a:lnTo>
                  <a:pt x="887476" y="307594"/>
                </a:lnTo>
                <a:lnTo>
                  <a:pt x="863091" y="353187"/>
                </a:lnTo>
                <a:lnTo>
                  <a:pt x="838962" y="398907"/>
                </a:lnTo>
                <a:lnTo>
                  <a:pt x="815213" y="444753"/>
                </a:lnTo>
                <a:lnTo>
                  <a:pt x="791717" y="490727"/>
                </a:lnTo>
                <a:lnTo>
                  <a:pt x="768730" y="536955"/>
                </a:lnTo>
                <a:lnTo>
                  <a:pt x="745998" y="583311"/>
                </a:lnTo>
                <a:lnTo>
                  <a:pt x="701548" y="676528"/>
                </a:lnTo>
                <a:lnTo>
                  <a:pt x="679830" y="723391"/>
                </a:lnTo>
                <a:lnTo>
                  <a:pt x="658367" y="770382"/>
                </a:lnTo>
                <a:lnTo>
                  <a:pt x="637286" y="817499"/>
                </a:lnTo>
                <a:lnTo>
                  <a:pt x="616585" y="864742"/>
                </a:lnTo>
                <a:lnTo>
                  <a:pt x="575945" y="959738"/>
                </a:lnTo>
                <a:lnTo>
                  <a:pt x="556133" y="1007490"/>
                </a:lnTo>
                <a:lnTo>
                  <a:pt x="517398" y="1103376"/>
                </a:lnTo>
                <a:lnTo>
                  <a:pt x="498475" y="1151509"/>
                </a:lnTo>
                <a:lnTo>
                  <a:pt x="479805" y="1199769"/>
                </a:lnTo>
                <a:lnTo>
                  <a:pt x="461899" y="1247521"/>
                </a:lnTo>
                <a:lnTo>
                  <a:pt x="444246" y="1295400"/>
                </a:lnTo>
                <a:lnTo>
                  <a:pt x="426974" y="1343278"/>
                </a:lnTo>
                <a:lnTo>
                  <a:pt x="409955" y="1391285"/>
                </a:lnTo>
                <a:lnTo>
                  <a:pt x="393319" y="1439417"/>
                </a:lnTo>
                <a:lnTo>
                  <a:pt x="377063" y="1487551"/>
                </a:lnTo>
                <a:lnTo>
                  <a:pt x="361061" y="1535811"/>
                </a:lnTo>
                <a:lnTo>
                  <a:pt x="345313" y="1584198"/>
                </a:lnTo>
                <a:lnTo>
                  <a:pt x="329946" y="1632585"/>
                </a:lnTo>
                <a:lnTo>
                  <a:pt x="300227" y="1729613"/>
                </a:lnTo>
                <a:lnTo>
                  <a:pt x="271779" y="1827022"/>
                </a:lnTo>
                <a:lnTo>
                  <a:pt x="258063" y="1875789"/>
                </a:lnTo>
                <a:lnTo>
                  <a:pt x="244601" y="1924685"/>
                </a:lnTo>
                <a:lnTo>
                  <a:pt x="231521" y="1973707"/>
                </a:lnTo>
                <a:lnTo>
                  <a:pt x="218821" y="2022602"/>
                </a:lnTo>
                <a:lnTo>
                  <a:pt x="194183" y="2120900"/>
                </a:lnTo>
                <a:lnTo>
                  <a:pt x="182499" y="2170049"/>
                </a:lnTo>
                <a:lnTo>
                  <a:pt x="171069" y="2219325"/>
                </a:lnTo>
                <a:lnTo>
                  <a:pt x="159892" y="2268728"/>
                </a:lnTo>
                <a:lnTo>
                  <a:pt x="138557" y="2367534"/>
                </a:lnTo>
                <a:lnTo>
                  <a:pt x="118617" y="2466594"/>
                </a:lnTo>
                <a:lnTo>
                  <a:pt x="100075" y="2565908"/>
                </a:lnTo>
                <a:lnTo>
                  <a:pt x="91186" y="2615691"/>
                </a:lnTo>
                <a:lnTo>
                  <a:pt x="82676" y="2665476"/>
                </a:lnTo>
                <a:lnTo>
                  <a:pt x="74549" y="2715260"/>
                </a:lnTo>
                <a:lnTo>
                  <a:pt x="66675" y="2765171"/>
                </a:lnTo>
                <a:lnTo>
                  <a:pt x="59182" y="2815082"/>
                </a:lnTo>
                <a:lnTo>
                  <a:pt x="51942" y="2865120"/>
                </a:lnTo>
                <a:lnTo>
                  <a:pt x="38608" y="2964815"/>
                </a:lnTo>
                <a:lnTo>
                  <a:pt x="32385" y="3014599"/>
                </a:lnTo>
                <a:lnTo>
                  <a:pt x="26670" y="3064383"/>
                </a:lnTo>
                <a:lnTo>
                  <a:pt x="21462" y="3114167"/>
                </a:lnTo>
                <a:lnTo>
                  <a:pt x="16763" y="3163951"/>
                </a:lnTo>
                <a:lnTo>
                  <a:pt x="12700" y="3213735"/>
                </a:lnTo>
                <a:lnTo>
                  <a:pt x="9016" y="3263519"/>
                </a:lnTo>
                <a:lnTo>
                  <a:pt x="5969" y="3313429"/>
                </a:lnTo>
                <a:lnTo>
                  <a:pt x="3555" y="3363214"/>
                </a:lnTo>
                <a:lnTo>
                  <a:pt x="1777" y="3412998"/>
                </a:lnTo>
                <a:lnTo>
                  <a:pt x="508" y="3462908"/>
                </a:lnTo>
                <a:lnTo>
                  <a:pt x="0" y="3512820"/>
                </a:lnTo>
                <a:lnTo>
                  <a:pt x="126" y="3562730"/>
                </a:lnTo>
                <a:lnTo>
                  <a:pt x="1015" y="3612642"/>
                </a:lnTo>
                <a:lnTo>
                  <a:pt x="2539" y="3662553"/>
                </a:lnTo>
                <a:lnTo>
                  <a:pt x="4952" y="3712591"/>
                </a:lnTo>
                <a:lnTo>
                  <a:pt x="8000" y="3762629"/>
                </a:lnTo>
                <a:lnTo>
                  <a:pt x="11937" y="3812667"/>
                </a:lnTo>
                <a:lnTo>
                  <a:pt x="20954" y="3912997"/>
                </a:lnTo>
                <a:lnTo>
                  <a:pt x="31114" y="4013200"/>
                </a:lnTo>
                <a:lnTo>
                  <a:pt x="36449" y="4063238"/>
                </a:lnTo>
                <a:lnTo>
                  <a:pt x="48005" y="4163314"/>
                </a:lnTo>
                <a:lnTo>
                  <a:pt x="54228" y="4213225"/>
                </a:lnTo>
                <a:lnTo>
                  <a:pt x="67563" y="4313047"/>
                </a:lnTo>
                <a:lnTo>
                  <a:pt x="82169" y="4412615"/>
                </a:lnTo>
                <a:lnTo>
                  <a:pt x="90042" y="4462399"/>
                </a:lnTo>
                <a:lnTo>
                  <a:pt x="98171" y="4512056"/>
                </a:lnTo>
                <a:lnTo>
                  <a:pt x="106679" y="4561713"/>
                </a:lnTo>
                <a:lnTo>
                  <a:pt x="115570" y="4611370"/>
                </a:lnTo>
                <a:lnTo>
                  <a:pt x="124840" y="4660900"/>
                </a:lnTo>
                <a:lnTo>
                  <a:pt x="134492" y="4710430"/>
                </a:lnTo>
                <a:lnTo>
                  <a:pt x="144652" y="4759960"/>
                </a:lnTo>
                <a:lnTo>
                  <a:pt x="155066" y="4809363"/>
                </a:lnTo>
                <a:lnTo>
                  <a:pt x="165988" y="4858766"/>
                </a:lnTo>
                <a:lnTo>
                  <a:pt x="177291" y="4908423"/>
                </a:lnTo>
                <a:lnTo>
                  <a:pt x="188975" y="4958080"/>
                </a:lnTo>
                <a:lnTo>
                  <a:pt x="201040" y="5007610"/>
                </a:lnTo>
                <a:lnTo>
                  <a:pt x="213487" y="5056974"/>
                </a:lnTo>
                <a:lnTo>
                  <a:pt x="226313" y="5106276"/>
                </a:lnTo>
                <a:lnTo>
                  <a:pt x="239395" y="5155463"/>
                </a:lnTo>
                <a:lnTo>
                  <a:pt x="252984" y="5204548"/>
                </a:lnTo>
                <a:lnTo>
                  <a:pt x="266826" y="5253520"/>
                </a:lnTo>
                <a:lnTo>
                  <a:pt x="281050" y="5302389"/>
                </a:lnTo>
                <a:lnTo>
                  <a:pt x="295783" y="5351145"/>
                </a:lnTo>
                <a:lnTo>
                  <a:pt x="310769" y="5399798"/>
                </a:lnTo>
                <a:lnTo>
                  <a:pt x="326136" y="5448338"/>
                </a:lnTo>
                <a:lnTo>
                  <a:pt x="342011" y="5496763"/>
                </a:lnTo>
                <a:lnTo>
                  <a:pt x="358139" y="5545074"/>
                </a:lnTo>
                <a:lnTo>
                  <a:pt x="374776" y="5593283"/>
                </a:lnTo>
                <a:lnTo>
                  <a:pt x="391667" y="5641365"/>
                </a:lnTo>
                <a:lnTo>
                  <a:pt x="409066" y="5689346"/>
                </a:lnTo>
                <a:lnTo>
                  <a:pt x="426847" y="5737199"/>
                </a:lnTo>
                <a:lnTo>
                  <a:pt x="445008" y="5784951"/>
                </a:lnTo>
                <a:lnTo>
                  <a:pt x="463676" y="5832576"/>
                </a:lnTo>
                <a:lnTo>
                  <a:pt x="482726" y="5880087"/>
                </a:lnTo>
                <a:lnTo>
                  <a:pt x="502158" y="5927483"/>
                </a:lnTo>
                <a:lnTo>
                  <a:pt x="521970" y="5974753"/>
                </a:lnTo>
                <a:lnTo>
                  <a:pt x="534035" y="6000750"/>
                </a:lnTo>
                <a:lnTo>
                  <a:pt x="585088" y="6000750"/>
                </a:lnTo>
                <a:lnTo>
                  <a:pt x="578485" y="5986360"/>
                </a:lnTo>
                <a:lnTo>
                  <a:pt x="559053" y="5940323"/>
                </a:lnTo>
                <a:lnTo>
                  <a:pt x="540003" y="5894120"/>
                </a:lnTo>
                <a:lnTo>
                  <a:pt x="521208" y="5847740"/>
                </a:lnTo>
                <a:lnTo>
                  <a:pt x="502920" y="5801182"/>
                </a:lnTo>
                <a:lnTo>
                  <a:pt x="484886" y="5754471"/>
                </a:lnTo>
                <a:lnTo>
                  <a:pt x="467360" y="5707583"/>
                </a:lnTo>
                <a:lnTo>
                  <a:pt x="450088" y="5660542"/>
                </a:lnTo>
                <a:lnTo>
                  <a:pt x="433197" y="5613323"/>
                </a:lnTo>
                <a:lnTo>
                  <a:pt x="416560" y="5565952"/>
                </a:lnTo>
                <a:lnTo>
                  <a:pt x="400430" y="5518416"/>
                </a:lnTo>
                <a:lnTo>
                  <a:pt x="384555" y="5470728"/>
                </a:lnTo>
                <a:lnTo>
                  <a:pt x="369062" y="5422887"/>
                </a:lnTo>
                <a:lnTo>
                  <a:pt x="353822" y="5374881"/>
                </a:lnTo>
                <a:lnTo>
                  <a:pt x="338709" y="5325313"/>
                </a:lnTo>
                <a:lnTo>
                  <a:pt x="324230" y="5275580"/>
                </a:lnTo>
                <a:lnTo>
                  <a:pt x="310388" y="5225707"/>
                </a:lnTo>
                <a:lnTo>
                  <a:pt x="296925" y="5175719"/>
                </a:lnTo>
                <a:lnTo>
                  <a:pt x="283845" y="5125643"/>
                </a:lnTo>
                <a:lnTo>
                  <a:pt x="220090" y="4874768"/>
                </a:lnTo>
                <a:lnTo>
                  <a:pt x="207010" y="4824730"/>
                </a:lnTo>
                <a:lnTo>
                  <a:pt x="205612" y="4809998"/>
                </a:lnTo>
                <a:lnTo>
                  <a:pt x="205232" y="4795393"/>
                </a:lnTo>
                <a:lnTo>
                  <a:pt x="270255" y="5003927"/>
                </a:lnTo>
                <a:lnTo>
                  <a:pt x="286130" y="5053025"/>
                </a:lnTo>
                <a:lnTo>
                  <a:pt x="302513" y="5101564"/>
                </a:lnTo>
                <a:lnTo>
                  <a:pt x="319024" y="5148732"/>
                </a:lnTo>
                <a:lnTo>
                  <a:pt x="335914" y="5195747"/>
                </a:lnTo>
                <a:lnTo>
                  <a:pt x="353060" y="5242598"/>
                </a:lnTo>
                <a:lnTo>
                  <a:pt x="370586" y="5289283"/>
                </a:lnTo>
                <a:lnTo>
                  <a:pt x="388365" y="5335803"/>
                </a:lnTo>
                <a:lnTo>
                  <a:pt x="406526" y="5382171"/>
                </a:lnTo>
                <a:lnTo>
                  <a:pt x="424941" y="5428361"/>
                </a:lnTo>
                <a:lnTo>
                  <a:pt x="443611" y="5474398"/>
                </a:lnTo>
                <a:lnTo>
                  <a:pt x="462661" y="5520270"/>
                </a:lnTo>
                <a:lnTo>
                  <a:pt x="482091" y="5565965"/>
                </a:lnTo>
                <a:lnTo>
                  <a:pt x="501776" y="5611507"/>
                </a:lnTo>
                <a:lnTo>
                  <a:pt x="521842" y="5656884"/>
                </a:lnTo>
                <a:lnTo>
                  <a:pt x="542163" y="5702084"/>
                </a:lnTo>
                <a:lnTo>
                  <a:pt x="562863" y="5747131"/>
                </a:lnTo>
                <a:lnTo>
                  <a:pt x="583946" y="5792000"/>
                </a:lnTo>
                <a:lnTo>
                  <a:pt x="605282" y="5836704"/>
                </a:lnTo>
                <a:lnTo>
                  <a:pt x="690117" y="6000750"/>
                </a:lnTo>
                <a:lnTo>
                  <a:pt x="7314692" y="6000750"/>
                </a:lnTo>
                <a:lnTo>
                  <a:pt x="7314692" y="0"/>
                </a:lnTo>
                <a:close/>
              </a:path>
            </a:pathLst>
          </a:custGeom>
          <a:solidFill>
            <a:srgbClr val="EB7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46418" y="1260316"/>
            <a:ext cx="5161114" cy="1256498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ct val="90200"/>
              </a:lnSpc>
              <a:spcBef>
                <a:spcPts val="600"/>
              </a:spcBef>
            </a:pPr>
            <a:r>
              <a:rPr sz="4200">
                <a:solidFill>
                  <a:srgbClr val="FFFFFF"/>
                </a:solidFill>
              </a:rPr>
              <a:t>Buenas</a:t>
            </a:r>
            <a:r>
              <a:rPr sz="4200" spc="-145">
                <a:solidFill>
                  <a:srgbClr val="FFFFFF"/>
                </a:solidFill>
              </a:rPr>
              <a:t> </a:t>
            </a:r>
            <a:r>
              <a:rPr sz="4200" spc="-10">
                <a:solidFill>
                  <a:srgbClr val="FFFFFF"/>
                </a:solidFill>
              </a:rPr>
              <a:t>prácticas </a:t>
            </a:r>
            <a:r>
              <a:rPr sz="4200">
                <a:solidFill>
                  <a:srgbClr val="FFFFFF"/>
                </a:solidFill>
              </a:rPr>
              <a:t>en</a:t>
            </a:r>
            <a:r>
              <a:rPr sz="4200" spc="-85">
                <a:solidFill>
                  <a:srgbClr val="FFFFFF"/>
                </a:solidFill>
              </a:rPr>
              <a:t> </a:t>
            </a:r>
            <a:r>
              <a:rPr sz="4200">
                <a:solidFill>
                  <a:srgbClr val="FFFFFF"/>
                </a:solidFill>
              </a:rPr>
              <a:t>la</a:t>
            </a:r>
            <a:r>
              <a:rPr sz="4200" spc="-80">
                <a:solidFill>
                  <a:srgbClr val="FFFFFF"/>
                </a:solidFill>
              </a:rPr>
              <a:t> </a:t>
            </a:r>
            <a:r>
              <a:rPr sz="4200">
                <a:solidFill>
                  <a:srgbClr val="FFFFFF"/>
                </a:solidFill>
              </a:rPr>
              <a:t>gestión</a:t>
            </a:r>
            <a:r>
              <a:rPr sz="4200" spc="-55">
                <a:solidFill>
                  <a:srgbClr val="FFFFFF"/>
                </a:solidFill>
              </a:rPr>
              <a:t> </a:t>
            </a:r>
            <a:r>
              <a:rPr sz="4200" spc="-25">
                <a:solidFill>
                  <a:srgbClr val="FFFFFF"/>
                </a:solidFill>
              </a:rPr>
              <a:t>de </a:t>
            </a:r>
            <a:r>
              <a:rPr sz="4200" spc="-10">
                <a:solidFill>
                  <a:srgbClr val="FFFFFF"/>
                </a:solidFill>
              </a:rPr>
              <a:t>datos</a:t>
            </a:r>
            <a:endParaRPr sz="4200"/>
          </a:p>
        </p:txBody>
      </p:sp>
      <p:grpSp>
        <p:nvGrpSpPr>
          <p:cNvPr id="5" name="object 5"/>
          <p:cNvGrpSpPr/>
          <p:nvPr/>
        </p:nvGrpSpPr>
        <p:grpSpPr>
          <a:xfrm>
            <a:off x="5743575" y="2524125"/>
            <a:ext cx="5067300" cy="95250"/>
            <a:chOff x="5743575" y="2524125"/>
            <a:chExt cx="5067300" cy="95250"/>
          </a:xfrm>
        </p:grpSpPr>
        <p:sp>
          <p:nvSpPr>
            <p:cNvPr id="6" name="object 6"/>
            <p:cNvSpPr/>
            <p:nvPr/>
          </p:nvSpPr>
          <p:spPr>
            <a:xfrm>
              <a:off x="5762625" y="2543175"/>
              <a:ext cx="5029200" cy="47625"/>
            </a:xfrm>
            <a:custGeom>
              <a:avLst/>
              <a:gdLst/>
              <a:ahLst/>
              <a:cxnLst/>
              <a:rect l="l" t="t" r="r" b="b"/>
              <a:pathLst>
                <a:path w="5029200" h="47625">
                  <a:moveTo>
                    <a:pt x="281177" y="0"/>
                  </a:moveTo>
                  <a:lnTo>
                    <a:pt x="231012" y="0"/>
                  </a:lnTo>
                  <a:lnTo>
                    <a:pt x="182879" y="1142"/>
                  </a:lnTo>
                  <a:lnTo>
                    <a:pt x="136271" y="3428"/>
                  </a:lnTo>
                  <a:lnTo>
                    <a:pt x="90677" y="6603"/>
                  </a:lnTo>
                  <a:lnTo>
                    <a:pt x="45592" y="10922"/>
                  </a:lnTo>
                  <a:lnTo>
                    <a:pt x="635" y="16255"/>
                  </a:lnTo>
                  <a:lnTo>
                    <a:pt x="0" y="24129"/>
                  </a:lnTo>
                  <a:lnTo>
                    <a:pt x="380" y="27432"/>
                  </a:lnTo>
                  <a:lnTo>
                    <a:pt x="635" y="34798"/>
                  </a:lnTo>
                  <a:lnTo>
                    <a:pt x="60705" y="35305"/>
                  </a:lnTo>
                  <a:lnTo>
                    <a:pt x="116459" y="34544"/>
                  </a:lnTo>
                  <a:lnTo>
                    <a:pt x="168655" y="33147"/>
                  </a:lnTo>
                  <a:lnTo>
                    <a:pt x="218186" y="31114"/>
                  </a:lnTo>
                  <a:lnTo>
                    <a:pt x="312547" y="26542"/>
                  </a:lnTo>
                  <a:lnTo>
                    <a:pt x="359028" y="24511"/>
                  </a:lnTo>
                  <a:lnTo>
                    <a:pt x="406019" y="23113"/>
                  </a:lnTo>
                  <a:lnTo>
                    <a:pt x="454533" y="22605"/>
                  </a:lnTo>
                  <a:lnTo>
                    <a:pt x="505333" y="23240"/>
                  </a:lnTo>
                  <a:lnTo>
                    <a:pt x="559180" y="25273"/>
                  </a:lnTo>
                  <a:lnTo>
                    <a:pt x="616965" y="29083"/>
                  </a:lnTo>
                  <a:lnTo>
                    <a:pt x="747522" y="41021"/>
                  </a:lnTo>
                  <a:lnTo>
                    <a:pt x="810768" y="44958"/>
                  </a:lnTo>
                  <a:lnTo>
                    <a:pt x="869696" y="46989"/>
                  </a:lnTo>
                  <a:lnTo>
                    <a:pt x="925068" y="47625"/>
                  </a:lnTo>
                  <a:lnTo>
                    <a:pt x="977392" y="46862"/>
                  </a:lnTo>
                  <a:lnTo>
                    <a:pt x="1027302" y="45212"/>
                  </a:lnTo>
                  <a:lnTo>
                    <a:pt x="1075308" y="43052"/>
                  </a:lnTo>
                  <a:lnTo>
                    <a:pt x="1168019" y="38226"/>
                  </a:lnTo>
                  <a:lnTo>
                    <a:pt x="1213993" y="36322"/>
                  </a:lnTo>
                  <a:lnTo>
                    <a:pt x="1260475" y="35051"/>
                  </a:lnTo>
                  <a:lnTo>
                    <a:pt x="1308100" y="34798"/>
                  </a:lnTo>
                  <a:lnTo>
                    <a:pt x="1547241" y="37973"/>
                  </a:lnTo>
                  <a:lnTo>
                    <a:pt x="1593850" y="38226"/>
                  </a:lnTo>
                  <a:lnTo>
                    <a:pt x="1644142" y="38100"/>
                  </a:lnTo>
                  <a:lnTo>
                    <a:pt x="1700022" y="37464"/>
                  </a:lnTo>
                  <a:lnTo>
                    <a:pt x="1763395" y="36449"/>
                  </a:lnTo>
                  <a:lnTo>
                    <a:pt x="1889632" y="33654"/>
                  </a:lnTo>
                  <a:lnTo>
                    <a:pt x="1939925" y="33020"/>
                  </a:lnTo>
                  <a:lnTo>
                    <a:pt x="1987550" y="32892"/>
                  </a:lnTo>
                  <a:lnTo>
                    <a:pt x="2033397" y="33147"/>
                  </a:lnTo>
                  <a:lnTo>
                    <a:pt x="2214118" y="35687"/>
                  </a:lnTo>
                  <a:lnTo>
                    <a:pt x="2314194" y="36829"/>
                  </a:lnTo>
                  <a:lnTo>
                    <a:pt x="2369439" y="36957"/>
                  </a:lnTo>
                  <a:lnTo>
                    <a:pt x="2429129" y="36702"/>
                  </a:lnTo>
                  <a:lnTo>
                    <a:pt x="2494153" y="36067"/>
                  </a:lnTo>
                  <a:lnTo>
                    <a:pt x="2636393" y="33654"/>
                  </a:lnTo>
                  <a:lnTo>
                    <a:pt x="2701671" y="33147"/>
                  </a:lnTo>
                  <a:lnTo>
                    <a:pt x="2761869" y="33147"/>
                  </a:lnTo>
                  <a:lnTo>
                    <a:pt x="2817495" y="33527"/>
                  </a:lnTo>
                  <a:lnTo>
                    <a:pt x="2869565" y="34289"/>
                  </a:lnTo>
                  <a:lnTo>
                    <a:pt x="3055620" y="37846"/>
                  </a:lnTo>
                  <a:lnTo>
                    <a:pt x="3100324" y="38353"/>
                  </a:lnTo>
                  <a:lnTo>
                    <a:pt x="3145790" y="38353"/>
                  </a:lnTo>
                  <a:lnTo>
                    <a:pt x="3192906" y="37846"/>
                  </a:lnTo>
                  <a:lnTo>
                    <a:pt x="3242055" y="36702"/>
                  </a:lnTo>
                  <a:lnTo>
                    <a:pt x="3361054" y="32638"/>
                  </a:lnTo>
                  <a:lnTo>
                    <a:pt x="3423920" y="32003"/>
                  </a:lnTo>
                  <a:lnTo>
                    <a:pt x="3483229" y="32512"/>
                  </a:lnTo>
                  <a:lnTo>
                    <a:pt x="3539490" y="33654"/>
                  </a:lnTo>
                  <a:lnTo>
                    <a:pt x="3692525" y="38608"/>
                  </a:lnTo>
                  <a:lnTo>
                    <a:pt x="3739515" y="39370"/>
                  </a:lnTo>
                  <a:lnTo>
                    <a:pt x="3784854" y="39370"/>
                  </a:lnTo>
                  <a:lnTo>
                    <a:pt x="3829177" y="37846"/>
                  </a:lnTo>
                  <a:lnTo>
                    <a:pt x="3872610" y="34798"/>
                  </a:lnTo>
                  <a:lnTo>
                    <a:pt x="3914775" y="32130"/>
                  </a:lnTo>
                  <a:lnTo>
                    <a:pt x="3961383" y="31114"/>
                  </a:lnTo>
                  <a:lnTo>
                    <a:pt x="4011803" y="31496"/>
                  </a:lnTo>
                  <a:lnTo>
                    <a:pt x="4065270" y="32892"/>
                  </a:lnTo>
                  <a:lnTo>
                    <a:pt x="4234942" y="39242"/>
                  </a:lnTo>
                  <a:lnTo>
                    <a:pt x="4292092" y="40894"/>
                  </a:lnTo>
                  <a:lnTo>
                    <a:pt x="4348099" y="41655"/>
                  </a:lnTo>
                  <a:lnTo>
                    <a:pt x="4402074" y="41148"/>
                  </a:lnTo>
                  <a:lnTo>
                    <a:pt x="4453382" y="38988"/>
                  </a:lnTo>
                  <a:lnTo>
                    <a:pt x="4556759" y="29972"/>
                  </a:lnTo>
                  <a:lnTo>
                    <a:pt x="4613148" y="27939"/>
                  </a:lnTo>
                  <a:lnTo>
                    <a:pt x="4669917" y="28066"/>
                  </a:lnTo>
                  <a:lnTo>
                    <a:pt x="4726432" y="29590"/>
                  </a:lnTo>
                  <a:lnTo>
                    <a:pt x="4782184" y="31876"/>
                  </a:lnTo>
                  <a:lnTo>
                    <a:pt x="4836541" y="34544"/>
                  </a:lnTo>
                  <a:lnTo>
                    <a:pt x="4888992" y="36702"/>
                  </a:lnTo>
                  <a:lnTo>
                    <a:pt x="4939030" y="37846"/>
                  </a:lnTo>
                  <a:lnTo>
                    <a:pt x="4985893" y="37464"/>
                  </a:lnTo>
                  <a:lnTo>
                    <a:pt x="5029200" y="34798"/>
                  </a:lnTo>
                  <a:lnTo>
                    <a:pt x="5028438" y="28955"/>
                  </a:lnTo>
                  <a:lnTo>
                    <a:pt x="5028565" y="21844"/>
                  </a:lnTo>
                  <a:lnTo>
                    <a:pt x="5029200" y="16255"/>
                  </a:lnTo>
                  <a:lnTo>
                    <a:pt x="4972939" y="12826"/>
                  </a:lnTo>
                  <a:lnTo>
                    <a:pt x="4914900" y="10922"/>
                  </a:lnTo>
                  <a:lnTo>
                    <a:pt x="4855464" y="10160"/>
                  </a:lnTo>
                  <a:lnTo>
                    <a:pt x="4795266" y="10413"/>
                  </a:lnTo>
                  <a:lnTo>
                    <a:pt x="4734814" y="11429"/>
                  </a:lnTo>
                  <a:lnTo>
                    <a:pt x="4674489" y="13080"/>
                  </a:lnTo>
                  <a:lnTo>
                    <a:pt x="4615053" y="15112"/>
                  </a:lnTo>
                  <a:lnTo>
                    <a:pt x="4446270" y="21462"/>
                  </a:lnTo>
                  <a:lnTo>
                    <a:pt x="4395089" y="22987"/>
                  </a:lnTo>
                  <a:lnTo>
                    <a:pt x="4347083" y="23749"/>
                  </a:lnTo>
                  <a:lnTo>
                    <a:pt x="4303141" y="23749"/>
                  </a:lnTo>
                  <a:lnTo>
                    <a:pt x="4263517" y="22605"/>
                  </a:lnTo>
                  <a:lnTo>
                    <a:pt x="4228719" y="20192"/>
                  </a:lnTo>
                  <a:lnTo>
                    <a:pt x="4199508" y="16255"/>
                  </a:lnTo>
                  <a:lnTo>
                    <a:pt x="4155567" y="9905"/>
                  </a:lnTo>
                  <a:lnTo>
                    <a:pt x="4108704" y="5714"/>
                  </a:lnTo>
                  <a:lnTo>
                    <a:pt x="4059174" y="3428"/>
                  </a:lnTo>
                  <a:lnTo>
                    <a:pt x="4007357" y="2666"/>
                  </a:lnTo>
                  <a:lnTo>
                    <a:pt x="3953636" y="3428"/>
                  </a:lnTo>
                  <a:lnTo>
                    <a:pt x="3898519" y="5079"/>
                  </a:lnTo>
                  <a:lnTo>
                    <a:pt x="3842384" y="7492"/>
                  </a:lnTo>
                  <a:lnTo>
                    <a:pt x="3671443" y="16255"/>
                  </a:lnTo>
                  <a:lnTo>
                    <a:pt x="3581146" y="20320"/>
                  </a:lnTo>
                  <a:lnTo>
                    <a:pt x="3476117" y="24129"/>
                  </a:lnTo>
                  <a:lnTo>
                    <a:pt x="3362452" y="27050"/>
                  </a:lnTo>
                  <a:lnTo>
                    <a:pt x="3304285" y="27939"/>
                  </a:lnTo>
                  <a:lnTo>
                    <a:pt x="3246247" y="28448"/>
                  </a:lnTo>
                  <a:lnTo>
                    <a:pt x="3189097" y="28321"/>
                  </a:lnTo>
                  <a:lnTo>
                    <a:pt x="3133471" y="27559"/>
                  </a:lnTo>
                  <a:lnTo>
                    <a:pt x="3080257" y="26035"/>
                  </a:lnTo>
                  <a:lnTo>
                    <a:pt x="3030093" y="23749"/>
                  </a:lnTo>
                  <a:lnTo>
                    <a:pt x="2983992" y="20447"/>
                  </a:lnTo>
                  <a:lnTo>
                    <a:pt x="2942335" y="16255"/>
                  </a:lnTo>
                  <a:lnTo>
                    <a:pt x="2892679" y="10795"/>
                  </a:lnTo>
                  <a:lnTo>
                    <a:pt x="2842895" y="6603"/>
                  </a:lnTo>
                  <a:lnTo>
                    <a:pt x="2792729" y="3555"/>
                  </a:lnTo>
                  <a:lnTo>
                    <a:pt x="2742310" y="1650"/>
                  </a:lnTo>
                  <a:lnTo>
                    <a:pt x="2691256" y="762"/>
                  </a:lnTo>
                  <a:lnTo>
                    <a:pt x="2639441" y="888"/>
                  </a:lnTo>
                  <a:lnTo>
                    <a:pt x="2586735" y="2159"/>
                  </a:lnTo>
                  <a:lnTo>
                    <a:pt x="2533015" y="4317"/>
                  </a:lnTo>
                  <a:lnTo>
                    <a:pt x="2478024" y="7365"/>
                  </a:lnTo>
                  <a:lnTo>
                    <a:pt x="2421763" y="11429"/>
                  </a:lnTo>
                  <a:lnTo>
                    <a:pt x="2306066" y="21209"/>
                  </a:lnTo>
                  <a:lnTo>
                    <a:pt x="2249297" y="25400"/>
                  </a:lnTo>
                  <a:lnTo>
                    <a:pt x="2193671" y="28701"/>
                  </a:lnTo>
                  <a:lnTo>
                    <a:pt x="2139060" y="31114"/>
                  </a:lnTo>
                  <a:lnTo>
                    <a:pt x="2085467" y="32638"/>
                  </a:lnTo>
                  <a:lnTo>
                    <a:pt x="2033016" y="33020"/>
                  </a:lnTo>
                  <a:lnTo>
                    <a:pt x="1981580" y="32258"/>
                  </a:lnTo>
                  <a:lnTo>
                    <a:pt x="1931161" y="30352"/>
                  </a:lnTo>
                  <a:lnTo>
                    <a:pt x="1881758" y="27050"/>
                  </a:lnTo>
                  <a:lnTo>
                    <a:pt x="1833245" y="22351"/>
                  </a:lnTo>
                  <a:lnTo>
                    <a:pt x="1785747" y="16255"/>
                  </a:lnTo>
                  <a:lnTo>
                    <a:pt x="1745360" y="11811"/>
                  </a:lnTo>
                  <a:lnTo>
                    <a:pt x="1698878" y="9398"/>
                  </a:lnTo>
                  <a:lnTo>
                    <a:pt x="1647317" y="8382"/>
                  </a:lnTo>
                  <a:lnTo>
                    <a:pt x="1591818" y="8636"/>
                  </a:lnTo>
                  <a:lnTo>
                    <a:pt x="1533398" y="9905"/>
                  </a:lnTo>
                  <a:lnTo>
                    <a:pt x="1473200" y="11811"/>
                  </a:lnTo>
                  <a:lnTo>
                    <a:pt x="1292732" y="18669"/>
                  </a:lnTo>
                  <a:lnTo>
                    <a:pt x="1236091" y="20320"/>
                  </a:lnTo>
                  <a:lnTo>
                    <a:pt x="1183131" y="21209"/>
                  </a:lnTo>
                  <a:lnTo>
                    <a:pt x="1134872" y="21082"/>
                  </a:lnTo>
                  <a:lnTo>
                    <a:pt x="1092327" y="19430"/>
                  </a:lnTo>
                  <a:lnTo>
                    <a:pt x="1013968" y="12191"/>
                  </a:lnTo>
                  <a:lnTo>
                    <a:pt x="974344" y="10922"/>
                  </a:lnTo>
                  <a:lnTo>
                    <a:pt x="936117" y="11937"/>
                  </a:lnTo>
                  <a:lnTo>
                    <a:pt x="897890" y="14224"/>
                  </a:lnTo>
                  <a:lnTo>
                    <a:pt x="814704" y="20320"/>
                  </a:lnTo>
                  <a:lnTo>
                    <a:pt x="766826" y="22351"/>
                  </a:lnTo>
                  <a:lnTo>
                    <a:pt x="712597" y="22987"/>
                  </a:lnTo>
                  <a:lnTo>
                    <a:pt x="650494" y="21082"/>
                  </a:lnTo>
                  <a:lnTo>
                    <a:pt x="578865" y="16255"/>
                  </a:lnTo>
                  <a:lnTo>
                    <a:pt x="511428" y="10795"/>
                  </a:lnTo>
                  <a:lnTo>
                    <a:pt x="448437" y="6350"/>
                  </a:lnTo>
                  <a:lnTo>
                    <a:pt x="389382" y="3175"/>
                  </a:lnTo>
                  <a:lnTo>
                    <a:pt x="333755" y="1015"/>
                  </a:lnTo>
                  <a:lnTo>
                    <a:pt x="2811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62625" y="2543175"/>
              <a:ext cx="5029200" cy="57150"/>
            </a:xfrm>
            <a:custGeom>
              <a:avLst/>
              <a:gdLst/>
              <a:ahLst/>
              <a:cxnLst/>
              <a:rect l="l" t="t" r="r" b="b"/>
              <a:pathLst>
                <a:path w="5029200" h="57150">
                  <a:moveTo>
                    <a:pt x="635" y="18796"/>
                  </a:moveTo>
                  <a:lnTo>
                    <a:pt x="45847" y="19685"/>
                  </a:lnTo>
                  <a:lnTo>
                    <a:pt x="95376" y="20827"/>
                  </a:lnTo>
                  <a:lnTo>
                    <a:pt x="148082" y="22225"/>
                  </a:lnTo>
                  <a:lnTo>
                    <a:pt x="203200" y="23495"/>
                  </a:lnTo>
                  <a:lnTo>
                    <a:pt x="259587" y="24637"/>
                  </a:lnTo>
                  <a:lnTo>
                    <a:pt x="316357" y="25273"/>
                  </a:lnTo>
                  <a:lnTo>
                    <a:pt x="372617" y="25273"/>
                  </a:lnTo>
                  <a:lnTo>
                    <a:pt x="427354" y="24257"/>
                  </a:lnTo>
                  <a:lnTo>
                    <a:pt x="479678" y="22225"/>
                  </a:lnTo>
                  <a:lnTo>
                    <a:pt x="528447" y="18796"/>
                  </a:lnTo>
                  <a:lnTo>
                    <a:pt x="566038" y="16001"/>
                  </a:lnTo>
                  <a:lnTo>
                    <a:pt x="606678" y="13970"/>
                  </a:lnTo>
                  <a:lnTo>
                    <a:pt x="650113" y="12446"/>
                  </a:lnTo>
                  <a:lnTo>
                    <a:pt x="696213" y="11557"/>
                  </a:lnTo>
                  <a:lnTo>
                    <a:pt x="744854" y="11175"/>
                  </a:lnTo>
                  <a:lnTo>
                    <a:pt x="795781" y="11175"/>
                  </a:lnTo>
                  <a:lnTo>
                    <a:pt x="849122" y="11684"/>
                  </a:lnTo>
                  <a:lnTo>
                    <a:pt x="904494" y="12446"/>
                  </a:lnTo>
                  <a:lnTo>
                    <a:pt x="961771" y="13462"/>
                  </a:lnTo>
                  <a:lnTo>
                    <a:pt x="1020826" y="14604"/>
                  </a:lnTo>
                  <a:lnTo>
                    <a:pt x="1081531" y="16001"/>
                  </a:lnTo>
                  <a:lnTo>
                    <a:pt x="1143634" y="17399"/>
                  </a:lnTo>
                  <a:lnTo>
                    <a:pt x="1207134" y="18796"/>
                  </a:lnTo>
                  <a:lnTo>
                    <a:pt x="1278254" y="19685"/>
                  </a:lnTo>
                  <a:lnTo>
                    <a:pt x="1340993" y="19176"/>
                  </a:lnTo>
                  <a:lnTo>
                    <a:pt x="1396873" y="17779"/>
                  </a:lnTo>
                  <a:lnTo>
                    <a:pt x="1447546" y="15748"/>
                  </a:lnTo>
                  <a:lnTo>
                    <a:pt x="1494535" y="13588"/>
                  </a:lnTo>
                  <a:lnTo>
                    <a:pt x="1539240" y="11684"/>
                  </a:lnTo>
                  <a:lnTo>
                    <a:pt x="1583435" y="10287"/>
                  </a:lnTo>
                  <a:lnTo>
                    <a:pt x="1628648" y="9905"/>
                  </a:lnTo>
                  <a:lnTo>
                    <a:pt x="1676273" y="10922"/>
                  </a:lnTo>
                  <a:lnTo>
                    <a:pt x="1727961" y="13842"/>
                  </a:lnTo>
                  <a:lnTo>
                    <a:pt x="1785366" y="18796"/>
                  </a:lnTo>
                  <a:lnTo>
                    <a:pt x="1847215" y="25146"/>
                  </a:lnTo>
                  <a:lnTo>
                    <a:pt x="1900935" y="30225"/>
                  </a:lnTo>
                  <a:lnTo>
                    <a:pt x="1948815" y="34036"/>
                  </a:lnTo>
                  <a:lnTo>
                    <a:pt x="1993138" y="36449"/>
                  </a:lnTo>
                  <a:lnTo>
                    <a:pt x="2036318" y="37591"/>
                  </a:lnTo>
                  <a:lnTo>
                    <a:pt x="2080386" y="37084"/>
                  </a:lnTo>
                  <a:lnTo>
                    <a:pt x="2127884" y="35051"/>
                  </a:lnTo>
                  <a:lnTo>
                    <a:pt x="2180971" y="31369"/>
                  </a:lnTo>
                  <a:lnTo>
                    <a:pt x="2241930" y="26035"/>
                  </a:lnTo>
                  <a:lnTo>
                    <a:pt x="2313178" y="18796"/>
                  </a:lnTo>
                  <a:lnTo>
                    <a:pt x="2366899" y="14097"/>
                  </a:lnTo>
                  <a:lnTo>
                    <a:pt x="2418079" y="11175"/>
                  </a:lnTo>
                  <a:lnTo>
                    <a:pt x="2467229" y="10033"/>
                  </a:lnTo>
                  <a:lnTo>
                    <a:pt x="2514727" y="10033"/>
                  </a:lnTo>
                  <a:lnTo>
                    <a:pt x="2560954" y="11175"/>
                  </a:lnTo>
                  <a:lnTo>
                    <a:pt x="2606421" y="12953"/>
                  </a:lnTo>
                  <a:lnTo>
                    <a:pt x="2651505" y="15239"/>
                  </a:lnTo>
                  <a:lnTo>
                    <a:pt x="2696591" y="17652"/>
                  </a:lnTo>
                  <a:lnTo>
                    <a:pt x="2742183" y="19938"/>
                  </a:lnTo>
                  <a:lnTo>
                    <a:pt x="2788666" y="21716"/>
                  </a:lnTo>
                  <a:lnTo>
                    <a:pt x="2836418" y="22860"/>
                  </a:lnTo>
                  <a:lnTo>
                    <a:pt x="2885948" y="22860"/>
                  </a:lnTo>
                  <a:lnTo>
                    <a:pt x="2937636" y="21716"/>
                  </a:lnTo>
                  <a:lnTo>
                    <a:pt x="2991866" y="18796"/>
                  </a:lnTo>
                  <a:lnTo>
                    <a:pt x="3053079" y="14604"/>
                  </a:lnTo>
                  <a:lnTo>
                    <a:pt x="3107690" y="10540"/>
                  </a:lnTo>
                  <a:lnTo>
                    <a:pt x="3157220" y="6985"/>
                  </a:lnTo>
                  <a:lnTo>
                    <a:pt x="3203321" y="4063"/>
                  </a:lnTo>
                  <a:lnTo>
                    <a:pt x="3247135" y="1777"/>
                  </a:lnTo>
                  <a:lnTo>
                    <a:pt x="3290443" y="380"/>
                  </a:lnTo>
                  <a:lnTo>
                    <a:pt x="3334511" y="0"/>
                  </a:lnTo>
                  <a:lnTo>
                    <a:pt x="3380994" y="762"/>
                  </a:lnTo>
                  <a:lnTo>
                    <a:pt x="3431413" y="2921"/>
                  </a:lnTo>
                  <a:lnTo>
                    <a:pt x="3487039" y="6603"/>
                  </a:lnTo>
                  <a:lnTo>
                    <a:pt x="3549523" y="11811"/>
                  </a:lnTo>
                  <a:lnTo>
                    <a:pt x="3620261" y="18796"/>
                  </a:lnTo>
                  <a:lnTo>
                    <a:pt x="3686048" y="25019"/>
                  </a:lnTo>
                  <a:lnTo>
                    <a:pt x="3744849" y="29337"/>
                  </a:lnTo>
                  <a:lnTo>
                    <a:pt x="3797934" y="31750"/>
                  </a:lnTo>
                  <a:lnTo>
                    <a:pt x="3846195" y="32765"/>
                  </a:lnTo>
                  <a:lnTo>
                    <a:pt x="3890772" y="32512"/>
                  </a:lnTo>
                  <a:lnTo>
                    <a:pt x="3932808" y="31241"/>
                  </a:lnTo>
                  <a:lnTo>
                    <a:pt x="3973449" y="29337"/>
                  </a:lnTo>
                  <a:lnTo>
                    <a:pt x="4013834" y="27050"/>
                  </a:lnTo>
                  <a:lnTo>
                    <a:pt x="4054855" y="24637"/>
                  </a:lnTo>
                  <a:lnTo>
                    <a:pt x="4097781" y="22351"/>
                  </a:lnTo>
                  <a:lnTo>
                    <a:pt x="4143629" y="20447"/>
                  </a:lnTo>
                  <a:lnTo>
                    <a:pt x="4193667" y="19176"/>
                  </a:lnTo>
                  <a:lnTo>
                    <a:pt x="4248658" y="18796"/>
                  </a:lnTo>
                  <a:lnTo>
                    <a:pt x="4299458" y="18923"/>
                  </a:lnTo>
                  <a:lnTo>
                    <a:pt x="4351147" y="18923"/>
                  </a:lnTo>
                  <a:lnTo>
                    <a:pt x="4403598" y="18796"/>
                  </a:lnTo>
                  <a:lnTo>
                    <a:pt x="4456557" y="18541"/>
                  </a:lnTo>
                  <a:lnTo>
                    <a:pt x="4509897" y="18287"/>
                  </a:lnTo>
                  <a:lnTo>
                    <a:pt x="4563491" y="17907"/>
                  </a:lnTo>
                  <a:lnTo>
                    <a:pt x="4617084" y="17525"/>
                  </a:lnTo>
                  <a:lnTo>
                    <a:pt x="4670552" y="17272"/>
                  </a:lnTo>
                  <a:lnTo>
                    <a:pt x="4723892" y="17017"/>
                  </a:lnTo>
                  <a:lnTo>
                    <a:pt x="4776597" y="16890"/>
                  </a:lnTo>
                  <a:lnTo>
                    <a:pt x="4828794" y="16890"/>
                  </a:lnTo>
                  <a:lnTo>
                    <a:pt x="4880102" y="17017"/>
                  </a:lnTo>
                  <a:lnTo>
                    <a:pt x="4930648" y="17399"/>
                  </a:lnTo>
                  <a:lnTo>
                    <a:pt x="4979924" y="18034"/>
                  </a:lnTo>
                  <a:lnTo>
                    <a:pt x="5027930" y="18796"/>
                  </a:lnTo>
                  <a:lnTo>
                    <a:pt x="5028692" y="32638"/>
                  </a:lnTo>
                  <a:lnTo>
                    <a:pt x="5027930" y="38480"/>
                  </a:lnTo>
                  <a:lnTo>
                    <a:pt x="4964557" y="39624"/>
                  </a:lnTo>
                  <a:lnTo>
                    <a:pt x="4907788" y="40259"/>
                  </a:lnTo>
                  <a:lnTo>
                    <a:pt x="4855845" y="40512"/>
                  </a:lnTo>
                  <a:lnTo>
                    <a:pt x="4807331" y="40259"/>
                  </a:lnTo>
                  <a:lnTo>
                    <a:pt x="4760595" y="39877"/>
                  </a:lnTo>
                  <a:lnTo>
                    <a:pt x="4714113" y="39370"/>
                  </a:lnTo>
                  <a:lnTo>
                    <a:pt x="4666360" y="38862"/>
                  </a:lnTo>
                  <a:lnTo>
                    <a:pt x="4615815" y="38353"/>
                  </a:lnTo>
                  <a:lnTo>
                    <a:pt x="4560951" y="38226"/>
                  </a:lnTo>
                  <a:lnTo>
                    <a:pt x="4500118" y="38480"/>
                  </a:lnTo>
                  <a:lnTo>
                    <a:pt x="4432808" y="39624"/>
                  </a:lnTo>
                  <a:lnTo>
                    <a:pt x="4372864" y="41910"/>
                  </a:lnTo>
                  <a:lnTo>
                    <a:pt x="4318761" y="44576"/>
                  </a:lnTo>
                  <a:lnTo>
                    <a:pt x="4268597" y="47244"/>
                  </a:lnTo>
                  <a:lnTo>
                    <a:pt x="4221099" y="49149"/>
                  </a:lnTo>
                  <a:lnTo>
                    <a:pt x="4174235" y="49911"/>
                  </a:lnTo>
                  <a:lnTo>
                    <a:pt x="4126738" y="48640"/>
                  </a:lnTo>
                  <a:lnTo>
                    <a:pt x="4076573" y="45085"/>
                  </a:lnTo>
                  <a:lnTo>
                    <a:pt x="4022471" y="38480"/>
                  </a:lnTo>
                  <a:lnTo>
                    <a:pt x="3982974" y="33527"/>
                  </a:lnTo>
                  <a:lnTo>
                    <a:pt x="3942969" y="30099"/>
                  </a:lnTo>
                  <a:lnTo>
                    <a:pt x="3901821" y="27939"/>
                  </a:lnTo>
                  <a:lnTo>
                    <a:pt x="3859149" y="27050"/>
                  </a:lnTo>
                  <a:lnTo>
                    <a:pt x="3814826" y="27050"/>
                  </a:lnTo>
                  <a:lnTo>
                    <a:pt x="3768090" y="27812"/>
                  </a:lnTo>
                  <a:lnTo>
                    <a:pt x="3718686" y="29210"/>
                  </a:lnTo>
                  <a:lnTo>
                    <a:pt x="3666363" y="30987"/>
                  </a:lnTo>
                  <a:lnTo>
                    <a:pt x="3610355" y="32892"/>
                  </a:lnTo>
                  <a:lnTo>
                    <a:pt x="3550666" y="34798"/>
                  </a:lnTo>
                  <a:lnTo>
                    <a:pt x="3486530" y="36449"/>
                  </a:lnTo>
                  <a:lnTo>
                    <a:pt x="3417697" y="37719"/>
                  </a:lnTo>
                  <a:lnTo>
                    <a:pt x="3343782" y="38480"/>
                  </a:lnTo>
                  <a:lnTo>
                    <a:pt x="3251834" y="38735"/>
                  </a:lnTo>
                  <a:lnTo>
                    <a:pt x="3173856" y="38608"/>
                  </a:lnTo>
                  <a:lnTo>
                    <a:pt x="3107817" y="38353"/>
                  </a:lnTo>
                  <a:lnTo>
                    <a:pt x="3051809" y="37846"/>
                  </a:lnTo>
                  <a:lnTo>
                    <a:pt x="3003930" y="37464"/>
                  </a:lnTo>
                  <a:lnTo>
                    <a:pt x="2962021" y="37084"/>
                  </a:lnTo>
                  <a:lnTo>
                    <a:pt x="2924302" y="36829"/>
                  </a:lnTo>
                  <a:lnTo>
                    <a:pt x="2888615" y="36957"/>
                  </a:lnTo>
                  <a:lnTo>
                    <a:pt x="2853181" y="37464"/>
                  </a:lnTo>
                  <a:lnTo>
                    <a:pt x="2815971" y="38480"/>
                  </a:lnTo>
                  <a:lnTo>
                    <a:pt x="2783967" y="39115"/>
                  </a:lnTo>
                  <a:lnTo>
                    <a:pt x="2748026" y="39497"/>
                  </a:lnTo>
                  <a:lnTo>
                    <a:pt x="2708148" y="39497"/>
                  </a:lnTo>
                  <a:lnTo>
                    <a:pt x="2664586" y="39242"/>
                  </a:lnTo>
                  <a:lnTo>
                    <a:pt x="2617597" y="38862"/>
                  </a:lnTo>
                  <a:lnTo>
                    <a:pt x="2567304" y="38353"/>
                  </a:lnTo>
                  <a:lnTo>
                    <a:pt x="2513710" y="37846"/>
                  </a:lnTo>
                  <a:lnTo>
                    <a:pt x="2457323" y="37337"/>
                  </a:lnTo>
                  <a:lnTo>
                    <a:pt x="2398141" y="36957"/>
                  </a:lnTo>
                  <a:lnTo>
                    <a:pt x="2336292" y="36829"/>
                  </a:lnTo>
                  <a:lnTo>
                    <a:pt x="2272156" y="36957"/>
                  </a:lnTo>
                  <a:lnTo>
                    <a:pt x="2205735" y="37464"/>
                  </a:lnTo>
                  <a:lnTo>
                    <a:pt x="2137282" y="38480"/>
                  </a:lnTo>
                  <a:lnTo>
                    <a:pt x="2073528" y="39750"/>
                  </a:lnTo>
                  <a:lnTo>
                    <a:pt x="2011172" y="41655"/>
                  </a:lnTo>
                  <a:lnTo>
                    <a:pt x="1950466" y="43687"/>
                  </a:lnTo>
                  <a:lnTo>
                    <a:pt x="1891410" y="45847"/>
                  </a:lnTo>
                  <a:lnTo>
                    <a:pt x="1834133" y="48005"/>
                  </a:lnTo>
                  <a:lnTo>
                    <a:pt x="1778507" y="50037"/>
                  </a:lnTo>
                  <a:lnTo>
                    <a:pt x="1724914" y="51562"/>
                  </a:lnTo>
                  <a:lnTo>
                    <a:pt x="1673098" y="52577"/>
                  </a:lnTo>
                  <a:lnTo>
                    <a:pt x="1623441" y="52959"/>
                  </a:lnTo>
                  <a:lnTo>
                    <a:pt x="1575943" y="52324"/>
                  </a:lnTo>
                  <a:lnTo>
                    <a:pt x="1530477" y="50800"/>
                  </a:lnTo>
                  <a:lnTo>
                    <a:pt x="1487424" y="48133"/>
                  </a:lnTo>
                  <a:lnTo>
                    <a:pt x="1446656" y="44069"/>
                  </a:lnTo>
                  <a:lnTo>
                    <a:pt x="1408302" y="38480"/>
                  </a:lnTo>
                  <a:lnTo>
                    <a:pt x="1360551" y="31114"/>
                  </a:lnTo>
                  <a:lnTo>
                    <a:pt x="1311782" y="25273"/>
                  </a:lnTo>
                  <a:lnTo>
                    <a:pt x="1261999" y="21082"/>
                  </a:lnTo>
                  <a:lnTo>
                    <a:pt x="1211199" y="18287"/>
                  </a:lnTo>
                  <a:lnTo>
                    <a:pt x="1159509" y="17017"/>
                  </a:lnTo>
                  <a:lnTo>
                    <a:pt x="1106804" y="17145"/>
                  </a:lnTo>
                  <a:lnTo>
                    <a:pt x="1053210" y="18669"/>
                  </a:lnTo>
                  <a:lnTo>
                    <a:pt x="998727" y="21589"/>
                  </a:lnTo>
                  <a:lnTo>
                    <a:pt x="943355" y="25908"/>
                  </a:lnTo>
                  <a:lnTo>
                    <a:pt x="887222" y="31496"/>
                  </a:lnTo>
                  <a:lnTo>
                    <a:pt x="830199" y="38480"/>
                  </a:lnTo>
                  <a:lnTo>
                    <a:pt x="788797" y="43179"/>
                  </a:lnTo>
                  <a:lnTo>
                    <a:pt x="743839" y="47244"/>
                  </a:lnTo>
                  <a:lnTo>
                    <a:pt x="695833" y="50419"/>
                  </a:lnTo>
                  <a:lnTo>
                    <a:pt x="645160" y="52959"/>
                  </a:lnTo>
                  <a:lnTo>
                    <a:pt x="592454" y="54863"/>
                  </a:lnTo>
                  <a:lnTo>
                    <a:pt x="537972" y="56007"/>
                  </a:lnTo>
                  <a:lnTo>
                    <a:pt x="482346" y="56641"/>
                  </a:lnTo>
                  <a:lnTo>
                    <a:pt x="425830" y="56514"/>
                  </a:lnTo>
                  <a:lnTo>
                    <a:pt x="369062" y="55879"/>
                  </a:lnTo>
                  <a:lnTo>
                    <a:pt x="312420" y="54863"/>
                  </a:lnTo>
                  <a:lnTo>
                    <a:pt x="256286" y="53212"/>
                  </a:lnTo>
                  <a:lnTo>
                    <a:pt x="201295" y="51053"/>
                  </a:lnTo>
                  <a:lnTo>
                    <a:pt x="147700" y="48513"/>
                  </a:lnTo>
                  <a:lnTo>
                    <a:pt x="96138" y="45465"/>
                  </a:lnTo>
                  <a:lnTo>
                    <a:pt x="46989" y="42163"/>
                  </a:lnTo>
                  <a:lnTo>
                    <a:pt x="635" y="38480"/>
                  </a:lnTo>
                  <a:lnTo>
                    <a:pt x="126" y="28828"/>
                  </a:lnTo>
                  <a:lnTo>
                    <a:pt x="762" y="24257"/>
                  </a:lnTo>
                  <a:lnTo>
                    <a:pt x="635" y="18796"/>
                  </a:lnTo>
                  <a:close/>
                </a:path>
                <a:path w="5029200" h="57150">
                  <a:moveTo>
                    <a:pt x="635" y="18796"/>
                  </a:moveTo>
                  <a:lnTo>
                    <a:pt x="45592" y="13208"/>
                  </a:lnTo>
                  <a:lnTo>
                    <a:pt x="90550" y="8636"/>
                  </a:lnTo>
                  <a:lnTo>
                    <a:pt x="136144" y="5207"/>
                  </a:lnTo>
                  <a:lnTo>
                    <a:pt x="182752" y="2921"/>
                  </a:lnTo>
                  <a:lnTo>
                    <a:pt x="230886" y="1650"/>
                  </a:lnTo>
                  <a:lnTo>
                    <a:pt x="281050" y="1650"/>
                  </a:lnTo>
                  <a:lnTo>
                    <a:pt x="333628" y="2794"/>
                  </a:lnTo>
                  <a:lnTo>
                    <a:pt x="389254" y="4952"/>
                  </a:lnTo>
                  <a:lnTo>
                    <a:pt x="448310" y="8382"/>
                  </a:lnTo>
                  <a:lnTo>
                    <a:pt x="511301" y="13080"/>
                  </a:lnTo>
                  <a:lnTo>
                    <a:pt x="578738" y="18796"/>
                  </a:lnTo>
                  <a:lnTo>
                    <a:pt x="650366" y="24002"/>
                  </a:lnTo>
                  <a:lnTo>
                    <a:pt x="712470" y="25908"/>
                  </a:lnTo>
                  <a:lnTo>
                    <a:pt x="766699" y="25273"/>
                  </a:lnTo>
                  <a:lnTo>
                    <a:pt x="814577" y="23113"/>
                  </a:lnTo>
                  <a:lnTo>
                    <a:pt x="857757" y="19938"/>
                  </a:lnTo>
                  <a:lnTo>
                    <a:pt x="897635" y="16763"/>
                  </a:lnTo>
                  <a:lnTo>
                    <a:pt x="935863" y="14224"/>
                  </a:lnTo>
                  <a:lnTo>
                    <a:pt x="974090" y="13208"/>
                  </a:lnTo>
                  <a:lnTo>
                    <a:pt x="1013714" y="14477"/>
                  </a:lnTo>
                  <a:lnTo>
                    <a:pt x="1056385" y="18796"/>
                  </a:lnTo>
                  <a:lnTo>
                    <a:pt x="1092073" y="22225"/>
                  </a:lnTo>
                  <a:lnTo>
                    <a:pt x="1134618" y="23875"/>
                  </a:lnTo>
                  <a:lnTo>
                    <a:pt x="1182877" y="24129"/>
                  </a:lnTo>
                  <a:lnTo>
                    <a:pt x="1235836" y="23113"/>
                  </a:lnTo>
                  <a:lnTo>
                    <a:pt x="1292352" y="21336"/>
                  </a:lnTo>
                  <a:lnTo>
                    <a:pt x="1351406" y="19050"/>
                  </a:lnTo>
                  <a:lnTo>
                    <a:pt x="1411985" y="16510"/>
                  </a:lnTo>
                  <a:lnTo>
                    <a:pt x="1472819" y="14097"/>
                  </a:lnTo>
                  <a:lnTo>
                    <a:pt x="1533017" y="12064"/>
                  </a:lnTo>
                  <a:lnTo>
                    <a:pt x="1591436" y="10795"/>
                  </a:lnTo>
                  <a:lnTo>
                    <a:pt x="1646935" y="10413"/>
                  </a:lnTo>
                  <a:lnTo>
                    <a:pt x="1698498" y="11557"/>
                  </a:lnTo>
                  <a:lnTo>
                    <a:pt x="1744979" y="14224"/>
                  </a:lnTo>
                  <a:lnTo>
                    <a:pt x="1785366" y="18796"/>
                  </a:lnTo>
                  <a:lnTo>
                    <a:pt x="1832864" y="25273"/>
                  </a:lnTo>
                  <a:lnTo>
                    <a:pt x="1881251" y="30225"/>
                  </a:lnTo>
                  <a:lnTo>
                    <a:pt x="1930780" y="33654"/>
                  </a:lnTo>
                  <a:lnTo>
                    <a:pt x="1981073" y="35813"/>
                  </a:lnTo>
                  <a:lnTo>
                    <a:pt x="2032507" y="36575"/>
                  </a:lnTo>
                  <a:lnTo>
                    <a:pt x="2084958" y="36195"/>
                  </a:lnTo>
                  <a:lnTo>
                    <a:pt x="2138426" y="34544"/>
                  </a:lnTo>
                  <a:lnTo>
                    <a:pt x="2193035" y="32003"/>
                  </a:lnTo>
                  <a:lnTo>
                    <a:pt x="2248789" y="28448"/>
                  </a:lnTo>
                  <a:lnTo>
                    <a:pt x="2305557" y="24002"/>
                  </a:lnTo>
                  <a:lnTo>
                    <a:pt x="2363470" y="18796"/>
                  </a:lnTo>
                  <a:lnTo>
                    <a:pt x="2421128" y="13715"/>
                  </a:lnTo>
                  <a:lnTo>
                    <a:pt x="2477389" y="9525"/>
                  </a:lnTo>
                  <a:lnTo>
                    <a:pt x="2532379" y="6223"/>
                  </a:lnTo>
                  <a:lnTo>
                    <a:pt x="2585974" y="3937"/>
                  </a:lnTo>
                  <a:lnTo>
                    <a:pt x="2638679" y="2666"/>
                  </a:lnTo>
                  <a:lnTo>
                    <a:pt x="2690495" y="2412"/>
                  </a:lnTo>
                  <a:lnTo>
                    <a:pt x="2741549" y="3301"/>
                  </a:lnTo>
                  <a:lnTo>
                    <a:pt x="2792095" y="5334"/>
                  </a:lnTo>
                  <a:lnTo>
                    <a:pt x="2842132" y="8636"/>
                  </a:lnTo>
                  <a:lnTo>
                    <a:pt x="2891917" y="13080"/>
                  </a:lnTo>
                  <a:lnTo>
                    <a:pt x="2941574" y="18796"/>
                  </a:lnTo>
                  <a:lnTo>
                    <a:pt x="2983229" y="23240"/>
                  </a:lnTo>
                  <a:lnTo>
                    <a:pt x="3029330" y="26670"/>
                  </a:lnTo>
                  <a:lnTo>
                    <a:pt x="3079496" y="29210"/>
                  </a:lnTo>
                  <a:lnTo>
                    <a:pt x="3132708" y="30734"/>
                  </a:lnTo>
                  <a:lnTo>
                    <a:pt x="3188207" y="31496"/>
                  </a:lnTo>
                  <a:lnTo>
                    <a:pt x="3245357" y="31623"/>
                  </a:lnTo>
                  <a:lnTo>
                    <a:pt x="3303524" y="31241"/>
                  </a:lnTo>
                  <a:lnTo>
                    <a:pt x="3361563" y="30225"/>
                  </a:lnTo>
                  <a:lnTo>
                    <a:pt x="3419094" y="28828"/>
                  </a:lnTo>
                  <a:lnTo>
                    <a:pt x="3475228" y="27050"/>
                  </a:lnTo>
                  <a:lnTo>
                    <a:pt x="3529203" y="25146"/>
                  </a:lnTo>
                  <a:lnTo>
                    <a:pt x="3580256" y="23113"/>
                  </a:lnTo>
                  <a:lnTo>
                    <a:pt x="3627628" y="20954"/>
                  </a:lnTo>
                  <a:lnTo>
                    <a:pt x="3670554" y="18796"/>
                  </a:lnTo>
                  <a:lnTo>
                    <a:pt x="3727450" y="15748"/>
                  </a:lnTo>
                  <a:lnTo>
                    <a:pt x="3784600" y="12573"/>
                  </a:lnTo>
                  <a:lnTo>
                    <a:pt x="3841369" y="9525"/>
                  </a:lnTo>
                  <a:lnTo>
                    <a:pt x="3897503" y="6985"/>
                  </a:lnTo>
                  <a:lnTo>
                    <a:pt x="3952621" y="5207"/>
                  </a:lnTo>
                  <a:lnTo>
                    <a:pt x="4006342" y="4572"/>
                  </a:lnTo>
                  <a:lnTo>
                    <a:pt x="4058157" y="5207"/>
                  </a:lnTo>
                  <a:lnTo>
                    <a:pt x="4107688" y="7620"/>
                  </a:lnTo>
                  <a:lnTo>
                    <a:pt x="4154551" y="12064"/>
                  </a:lnTo>
                  <a:lnTo>
                    <a:pt x="4198366" y="18796"/>
                  </a:lnTo>
                  <a:lnTo>
                    <a:pt x="4227703" y="22987"/>
                  </a:lnTo>
                  <a:lnTo>
                    <a:pt x="4262374" y="25526"/>
                  </a:lnTo>
                  <a:lnTo>
                    <a:pt x="4301998" y="26797"/>
                  </a:lnTo>
                  <a:lnTo>
                    <a:pt x="4346067" y="26797"/>
                  </a:lnTo>
                  <a:lnTo>
                    <a:pt x="4393946" y="25908"/>
                  </a:lnTo>
                  <a:lnTo>
                    <a:pt x="4445127" y="24384"/>
                  </a:lnTo>
                  <a:lnTo>
                    <a:pt x="4499229" y="22351"/>
                  </a:lnTo>
                  <a:lnTo>
                    <a:pt x="4555617" y="20065"/>
                  </a:lnTo>
                  <a:lnTo>
                    <a:pt x="4613909" y="17652"/>
                  </a:lnTo>
                  <a:lnTo>
                    <a:pt x="4673346" y="15494"/>
                  </a:lnTo>
                  <a:lnTo>
                    <a:pt x="4733544" y="13715"/>
                  </a:lnTo>
                  <a:lnTo>
                    <a:pt x="4794123" y="12573"/>
                  </a:lnTo>
                  <a:lnTo>
                    <a:pt x="4854194" y="12319"/>
                  </a:lnTo>
                  <a:lnTo>
                    <a:pt x="4913630" y="13080"/>
                  </a:lnTo>
                  <a:lnTo>
                    <a:pt x="4971669" y="15239"/>
                  </a:lnTo>
                  <a:lnTo>
                    <a:pt x="5027930" y="18796"/>
                  </a:lnTo>
                  <a:lnTo>
                    <a:pt x="5027295" y="24637"/>
                  </a:lnTo>
                  <a:lnTo>
                    <a:pt x="5027168" y="32258"/>
                  </a:lnTo>
                  <a:lnTo>
                    <a:pt x="5027930" y="38480"/>
                  </a:lnTo>
                  <a:lnTo>
                    <a:pt x="4984623" y="41275"/>
                  </a:lnTo>
                  <a:lnTo>
                    <a:pt x="4937759" y="41783"/>
                  </a:lnTo>
                  <a:lnTo>
                    <a:pt x="4887849" y="40512"/>
                  </a:lnTo>
                  <a:lnTo>
                    <a:pt x="4835398" y="38100"/>
                  </a:lnTo>
                  <a:lnTo>
                    <a:pt x="4781042" y="35305"/>
                  </a:lnTo>
                  <a:lnTo>
                    <a:pt x="4725289" y="32892"/>
                  </a:lnTo>
                  <a:lnTo>
                    <a:pt x="4668774" y="31241"/>
                  </a:lnTo>
                  <a:lnTo>
                    <a:pt x="4612005" y="31241"/>
                  </a:lnTo>
                  <a:lnTo>
                    <a:pt x="4555617" y="33400"/>
                  </a:lnTo>
                  <a:lnTo>
                    <a:pt x="4500118" y="38480"/>
                  </a:lnTo>
                  <a:lnTo>
                    <a:pt x="4452239" y="42799"/>
                  </a:lnTo>
                  <a:lnTo>
                    <a:pt x="4400931" y="45085"/>
                  </a:lnTo>
                  <a:lnTo>
                    <a:pt x="4346956" y="45592"/>
                  </a:lnTo>
                  <a:lnTo>
                    <a:pt x="4290949" y="44830"/>
                  </a:lnTo>
                  <a:lnTo>
                    <a:pt x="4233926" y="43179"/>
                  </a:lnTo>
                  <a:lnTo>
                    <a:pt x="4176522" y="40894"/>
                  </a:lnTo>
                  <a:lnTo>
                    <a:pt x="4119753" y="38608"/>
                  </a:lnTo>
                  <a:lnTo>
                    <a:pt x="4064254" y="36449"/>
                  </a:lnTo>
                  <a:lnTo>
                    <a:pt x="4010786" y="34925"/>
                  </a:lnTo>
                  <a:lnTo>
                    <a:pt x="3960368" y="34544"/>
                  </a:lnTo>
                  <a:lnTo>
                    <a:pt x="3913758" y="35560"/>
                  </a:lnTo>
                  <a:lnTo>
                    <a:pt x="3871595" y="38480"/>
                  </a:lnTo>
                  <a:lnTo>
                    <a:pt x="3828160" y="41655"/>
                  </a:lnTo>
                  <a:lnTo>
                    <a:pt x="3783965" y="43179"/>
                  </a:lnTo>
                  <a:lnTo>
                    <a:pt x="3738499" y="43307"/>
                  </a:lnTo>
                  <a:lnTo>
                    <a:pt x="3691635" y="42417"/>
                  </a:lnTo>
                  <a:lnTo>
                    <a:pt x="3642868" y="40894"/>
                  </a:lnTo>
                  <a:lnTo>
                    <a:pt x="3591941" y="38988"/>
                  </a:lnTo>
                  <a:lnTo>
                    <a:pt x="3538601" y="37211"/>
                  </a:lnTo>
                  <a:lnTo>
                    <a:pt x="3482340" y="35940"/>
                  </a:lnTo>
                  <a:lnTo>
                    <a:pt x="3423030" y="35433"/>
                  </a:lnTo>
                  <a:lnTo>
                    <a:pt x="3360166" y="36195"/>
                  </a:lnTo>
                  <a:lnTo>
                    <a:pt x="3293491" y="38480"/>
                  </a:lnTo>
                  <a:lnTo>
                    <a:pt x="3241294" y="40512"/>
                  </a:lnTo>
                  <a:lnTo>
                    <a:pt x="3192018" y="41655"/>
                  </a:lnTo>
                  <a:lnTo>
                    <a:pt x="3145028" y="42163"/>
                  </a:lnTo>
                  <a:lnTo>
                    <a:pt x="3099561" y="42163"/>
                  </a:lnTo>
                  <a:lnTo>
                    <a:pt x="3054857" y="41655"/>
                  </a:lnTo>
                  <a:lnTo>
                    <a:pt x="3010154" y="40894"/>
                  </a:lnTo>
                  <a:lnTo>
                    <a:pt x="2964688" y="39877"/>
                  </a:lnTo>
                  <a:lnTo>
                    <a:pt x="2917825" y="38862"/>
                  </a:lnTo>
                  <a:lnTo>
                    <a:pt x="2868803" y="37846"/>
                  </a:lnTo>
                  <a:lnTo>
                    <a:pt x="2816859" y="37084"/>
                  </a:lnTo>
                  <a:lnTo>
                    <a:pt x="2761106" y="36702"/>
                  </a:lnTo>
                  <a:lnTo>
                    <a:pt x="2701035" y="36575"/>
                  </a:lnTo>
                  <a:lnTo>
                    <a:pt x="2635757" y="37211"/>
                  </a:lnTo>
                  <a:lnTo>
                    <a:pt x="2564510" y="38480"/>
                  </a:lnTo>
                  <a:lnTo>
                    <a:pt x="2493518" y="39750"/>
                  </a:lnTo>
                  <a:lnTo>
                    <a:pt x="2428494" y="40512"/>
                  </a:lnTo>
                  <a:lnTo>
                    <a:pt x="2368804" y="40639"/>
                  </a:lnTo>
                  <a:lnTo>
                    <a:pt x="2313558" y="40512"/>
                  </a:lnTo>
                  <a:lnTo>
                    <a:pt x="2262124" y="40004"/>
                  </a:lnTo>
                  <a:lnTo>
                    <a:pt x="2213609" y="39370"/>
                  </a:lnTo>
                  <a:lnTo>
                    <a:pt x="2167128" y="38608"/>
                  </a:lnTo>
                  <a:lnTo>
                    <a:pt x="2122043" y="37846"/>
                  </a:lnTo>
                  <a:lnTo>
                    <a:pt x="2077593" y="37211"/>
                  </a:lnTo>
                  <a:lnTo>
                    <a:pt x="2032761" y="36702"/>
                  </a:lnTo>
                  <a:lnTo>
                    <a:pt x="1987042" y="36449"/>
                  </a:lnTo>
                  <a:lnTo>
                    <a:pt x="1939417" y="36575"/>
                  </a:lnTo>
                  <a:lnTo>
                    <a:pt x="1889252" y="37211"/>
                  </a:lnTo>
                  <a:lnTo>
                    <a:pt x="1835657" y="38480"/>
                  </a:lnTo>
                  <a:lnTo>
                    <a:pt x="1763014" y="40259"/>
                  </a:lnTo>
                  <a:lnTo>
                    <a:pt x="1699641" y="41275"/>
                  </a:lnTo>
                  <a:lnTo>
                    <a:pt x="1643760" y="41910"/>
                  </a:lnTo>
                  <a:lnTo>
                    <a:pt x="1593342" y="42037"/>
                  </a:lnTo>
                  <a:lnTo>
                    <a:pt x="1546859" y="41783"/>
                  </a:lnTo>
                  <a:lnTo>
                    <a:pt x="1502282" y="41275"/>
                  </a:lnTo>
                  <a:lnTo>
                    <a:pt x="1457959" y="40512"/>
                  </a:lnTo>
                  <a:lnTo>
                    <a:pt x="1411985" y="39750"/>
                  </a:lnTo>
                  <a:lnTo>
                    <a:pt x="1362455" y="38988"/>
                  </a:lnTo>
                  <a:lnTo>
                    <a:pt x="1307719" y="38480"/>
                  </a:lnTo>
                  <a:lnTo>
                    <a:pt x="1260221" y="38608"/>
                  </a:lnTo>
                  <a:lnTo>
                    <a:pt x="1213739" y="40004"/>
                  </a:lnTo>
                  <a:lnTo>
                    <a:pt x="1167765" y="42037"/>
                  </a:lnTo>
                  <a:lnTo>
                    <a:pt x="1121664" y="44576"/>
                  </a:lnTo>
                  <a:lnTo>
                    <a:pt x="1074927" y="47244"/>
                  </a:lnTo>
                  <a:lnTo>
                    <a:pt x="1027049" y="49529"/>
                  </a:lnTo>
                  <a:lnTo>
                    <a:pt x="977138" y="51180"/>
                  </a:lnTo>
                  <a:lnTo>
                    <a:pt x="924814" y="51942"/>
                  </a:lnTo>
                  <a:lnTo>
                    <a:pt x="869442" y="51435"/>
                  </a:lnTo>
                  <a:lnTo>
                    <a:pt x="810514" y="49149"/>
                  </a:lnTo>
                  <a:lnTo>
                    <a:pt x="747395" y="44958"/>
                  </a:lnTo>
                  <a:lnTo>
                    <a:pt x="679323" y="38480"/>
                  </a:lnTo>
                  <a:lnTo>
                    <a:pt x="616838" y="32385"/>
                  </a:lnTo>
                  <a:lnTo>
                    <a:pt x="559053" y="28448"/>
                  </a:lnTo>
                  <a:lnTo>
                    <a:pt x="505205" y="26288"/>
                  </a:lnTo>
                  <a:lnTo>
                    <a:pt x="454405" y="25526"/>
                  </a:lnTo>
                  <a:lnTo>
                    <a:pt x="405891" y="26162"/>
                  </a:lnTo>
                  <a:lnTo>
                    <a:pt x="358901" y="27559"/>
                  </a:lnTo>
                  <a:lnTo>
                    <a:pt x="312420" y="29717"/>
                  </a:lnTo>
                  <a:lnTo>
                    <a:pt x="265811" y="32130"/>
                  </a:lnTo>
                  <a:lnTo>
                    <a:pt x="218186" y="34544"/>
                  </a:lnTo>
                  <a:lnTo>
                    <a:pt x="168655" y="36702"/>
                  </a:lnTo>
                  <a:lnTo>
                    <a:pt x="116459" y="38226"/>
                  </a:lnTo>
                  <a:lnTo>
                    <a:pt x="60705" y="38862"/>
                  </a:lnTo>
                  <a:lnTo>
                    <a:pt x="635" y="38480"/>
                  </a:lnTo>
                  <a:lnTo>
                    <a:pt x="380" y="30734"/>
                  </a:lnTo>
                  <a:lnTo>
                    <a:pt x="0" y="27177"/>
                  </a:lnTo>
                  <a:lnTo>
                    <a:pt x="635" y="1879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132038" y="3094046"/>
            <a:ext cx="6803831" cy="1765868"/>
          </a:xfrm>
          <a:prstGeom prst="rect">
            <a:avLst/>
          </a:prstGeom>
        </p:spPr>
        <p:txBody>
          <a:bodyPr vert="horz" wrap="square" lIns="0" tIns="16510" rIns="0" bIns="0" rtlCol="0" anchor="t">
            <a:spAutoFit/>
          </a:bodyPr>
          <a:lstStyle/>
          <a:p>
            <a:pPr marL="109855" indent="-102870">
              <a:lnSpc>
                <a:spcPts val="2565"/>
              </a:lnSpc>
              <a:spcBef>
                <a:spcPts val="130"/>
              </a:spcBef>
              <a:buSzPct val="95348"/>
              <a:buChar char="•"/>
              <a:tabLst>
                <a:tab pos="110489" algn="l"/>
              </a:tabLst>
            </a:pPr>
            <a:r>
              <a:rPr lang="pt-BR" sz="215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15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Formularios</a:t>
            </a:r>
            <a:r>
              <a:rPr sz="2150" spc="-2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revisados</a:t>
            </a:r>
            <a:r>
              <a:rPr sz="2150" spc="-4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por</a:t>
            </a:r>
            <a:r>
              <a:rPr sz="2150" spc="-5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15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el</a:t>
            </a:r>
            <a:r>
              <a:rPr sz="2150" spc="-5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pt-BR" sz="215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equipo </a:t>
            </a:r>
            <a:r>
              <a:rPr lang="pt-BR" sz="215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antes</a:t>
            </a:r>
            <a:r>
              <a:rPr sz="2150" spc="-8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15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del</a:t>
            </a:r>
            <a:r>
              <a:rPr lang="pt-BR" sz="215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pt-BR" sz="2150" spc="-1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estudio</a:t>
            </a:r>
            <a:endParaRPr lang="pt-BR" sz="2150" err="1">
              <a:latin typeface="Calibri"/>
              <a:ea typeface="Calibri"/>
              <a:cs typeface="Calibri"/>
            </a:endParaRPr>
          </a:p>
          <a:p>
            <a:pPr marL="6985">
              <a:lnSpc>
                <a:spcPts val="2565"/>
              </a:lnSpc>
              <a:spcBef>
                <a:spcPts val="130"/>
              </a:spcBef>
              <a:buSzPct val="95348"/>
              <a:tabLst>
                <a:tab pos="110489" algn="l"/>
              </a:tabLst>
            </a:pPr>
            <a:endParaRPr lang="pt-BR" sz="2150" spc="-1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marL="109855" indent="-102870">
              <a:spcBef>
                <a:spcPts val="195"/>
              </a:spcBef>
              <a:buSzPct val="95348"/>
              <a:buChar char="•"/>
              <a:tabLst>
                <a:tab pos="110489" algn="l"/>
              </a:tabLst>
            </a:pPr>
            <a:r>
              <a:rPr lang="pt-BR" sz="215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15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Capacitación</a:t>
            </a:r>
            <a:r>
              <a:rPr sz="2150" spc="-6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del</a:t>
            </a:r>
            <a:r>
              <a:rPr sz="2150" spc="-5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15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equipo</a:t>
            </a:r>
            <a:r>
              <a:rPr sz="2150" spc="-2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que</a:t>
            </a:r>
            <a:r>
              <a:rPr sz="2150" spc="-4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15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recogerá</a:t>
            </a:r>
            <a:r>
              <a:rPr sz="2150" spc="-3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pt-BR" sz="2150" spc="-25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los</a:t>
            </a:r>
            <a:r>
              <a:rPr lang="pt-BR" sz="2150" spc="-2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pt-BR" sz="2150" spc="-1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datos</a:t>
            </a:r>
            <a:endParaRPr sz="2150" dirty="0" err="1">
              <a:latin typeface="Calibri"/>
              <a:ea typeface="Calibri"/>
              <a:cs typeface="Calibri"/>
            </a:endParaRPr>
          </a:p>
          <a:p>
            <a:pPr marL="6985">
              <a:spcBef>
                <a:spcPts val="195"/>
              </a:spcBef>
              <a:buSzPct val="95348"/>
              <a:tabLst>
                <a:tab pos="110489" algn="l"/>
              </a:tabLst>
            </a:pPr>
            <a:endParaRPr lang="pt-BR" sz="2150" spc="-1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marL="109855" indent="-102870">
              <a:spcBef>
                <a:spcPts val="200"/>
              </a:spcBef>
              <a:buSzPct val="95348"/>
              <a:buChar char="•"/>
              <a:tabLst>
                <a:tab pos="110489" algn="l"/>
              </a:tabLst>
            </a:pPr>
            <a:r>
              <a:rPr lang="pt-BR" sz="215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15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Preferencia</a:t>
            </a:r>
            <a:r>
              <a:rPr sz="2150" spc="-7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15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por</a:t>
            </a:r>
            <a:r>
              <a:rPr sz="2150" spc="-4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15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datos</a:t>
            </a:r>
            <a:r>
              <a:rPr sz="2150" spc="-6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15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estructurados</a:t>
            </a:r>
            <a:r>
              <a:rPr sz="2150" spc="-3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150" spc="-5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</a:t>
            </a:r>
            <a:r>
              <a:rPr lang="pt-BR" sz="2150" spc="-5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150" spc="-1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semiestructurados</a:t>
            </a:r>
            <a:endParaRPr sz="2150" dirty="0" err="1">
              <a:latin typeface="Calibri"/>
              <a:ea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66869" y="6257925"/>
            <a:ext cx="4762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>
                <a:solidFill>
                  <a:srgbClr val="575757"/>
                </a:solidFill>
                <a:latin typeface="Calibri"/>
                <a:cs typeface="Calibri"/>
              </a:rPr>
              <a:t>Clase</a:t>
            </a:r>
            <a:r>
              <a:rPr sz="1200" spc="75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200" spc="-50">
                <a:solidFill>
                  <a:srgbClr val="575757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01B2C567157FE468A2EBB56C6DE7E38" ma:contentTypeVersion="15" ma:contentTypeDescription="Crie um novo documento." ma:contentTypeScope="" ma:versionID="9595a752f3f122f584cbf2c06fecd06b">
  <xsd:schema xmlns:xsd="http://www.w3.org/2001/XMLSchema" xmlns:xs="http://www.w3.org/2001/XMLSchema" xmlns:p="http://schemas.microsoft.com/office/2006/metadata/properties" xmlns:ns2="9ce9839d-51c9-4c69-a70c-160bd84e366c" xmlns:ns3="7feba183-6ca1-473d-8971-f40729b94932" targetNamespace="http://schemas.microsoft.com/office/2006/metadata/properties" ma:root="true" ma:fieldsID="a379666cdf4a48170def137b4cb9aaa2" ns2:_="" ns3:_="">
    <xsd:import namespace="9ce9839d-51c9-4c69-a70c-160bd84e366c"/>
    <xsd:import namespace="7feba183-6ca1-473d-8971-f40729b949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9839d-51c9-4c69-a70c-160bd84e36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Marcações de imagem" ma:readOnly="false" ma:fieldId="{5cf76f15-5ced-4ddc-b409-7134ff3c332f}" ma:taxonomyMulti="true" ma:sspId="143de60c-575b-4c62-9f62-591ff79d3e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ba183-6ca1-473d-8971-f40729b9493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52af91a-7982-47a8-b47c-9f21bcefdeba}" ma:internalName="TaxCatchAll" ma:showField="CatchAllData" ma:web="7feba183-6ca1-473d-8971-f40729b949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e9839d-51c9-4c69-a70c-160bd84e366c">
      <Terms xmlns="http://schemas.microsoft.com/office/infopath/2007/PartnerControls"/>
    </lcf76f155ced4ddcb4097134ff3c332f>
    <TaxCatchAll xmlns="7feba183-6ca1-473d-8971-f40729b94932" xsi:nil="true"/>
  </documentManagement>
</p:properties>
</file>

<file path=customXml/itemProps1.xml><?xml version="1.0" encoding="utf-8"?>
<ds:datastoreItem xmlns:ds="http://schemas.openxmlformats.org/officeDocument/2006/customXml" ds:itemID="{46020827-469C-470F-8FB3-D83540E195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C6BE7A-BEAD-4514-8C85-693BEAE9DEFB}"/>
</file>

<file path=customXml/itemProps3.xml><?xml version="1.0" encoding="utf-8"?>
<ds:datastoreItem xmlns:ds="http://schemas.openxmlformats.org/officeDocument/2006/customXml" ds:itemID="{F009AAF3-BF7F-4C4D-8F28-E6FCBC2894B4}">
  <ds:schemaRefs>
    <ds:schemaRef ds:uri="7feba183-6ca1-473d-8971-f40729b94932"/>
    <ds:schemaRef ds:uri="9ce9839d-51c9-4c69-a70c-160bd84e366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Sesiones de aprendizaje asistido</vt:lpstr>
      <vt:lpstr>PowerPoint Presentation</vt:lpstr>
      <vt:lpstr>DATOS</vt:lpstr>
      <vt:lpstr>PowerPoint Presentation</vt:lpstr>
      <vt:lpstr>PowerPoint Presentation</vt:lpstr>
      <vt:lpstr>PowerPoint Presentation</vt:lpstr>
      <vt:lpstr>PowerPoint Presentation</vt:lpstr>
      <vt:lpstr>Finalidad de la Gestión de Datos</vt:lpstr>
      <vt:lpstr>Buenas prácticas en la gestión de datos</vt:lpstr>
      <vt:lpstr>Planificación de la recolecta de datos</vt:lpstr>
      <vt:lpstr>PowerPoint Presentation</vt:lpstr>
      <vt:lpstr>Planificación para garantizar la calidad de la recolección de datos </vt:lpstr>
      <vt:lpstr>Herramientas para Recolección/Almacenamiento de datos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https://projectredcap.org/wp-content/themes/rcap/map/map_fullscreen.php  </vt:lpstr>
      <vt:lpstr>PowerPoint Presentation</vt:lpstr>
      <vt:lpstr>Dudas?</vt:lpstr>
      <vt:lpstr>Referencias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Locus</dc:creator>
  <cp:revision>441</cp:revision>
  <dcterms:created xsi:type="dcterms:W3CDTF">2025-05-27T19:32:32Z</dcterms:created>
  <dcterms:modified xsi:type="dcterms:W3CDTF">2025-06-19T05:14:30Z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2025-05-26T00:00:00Z</vt:filetime>
  </property>
  <property fmtid="{D5CDD505-2E9C-101B-9397-08002B2CF9AE}" pid="3" name="LastSaved">
    <vt:filetime>2025-05-27T00:00:00Z</vt:filetime>
  </property>
  <property fmtid="{D5CDD505-2E9C-101B-9397-08002B2CF9AE}" pid="4" name="ContentTypeId">
    <vt:lpwstr>0x010100E01B2C567157FE468A2EBB56C6DE7E38</vt:lpwstr>
  </property>
  <property fmtid="{D5CDD505-2E9C-101B-9397-08002B2CF9AE}" pid="5" name="MediaServiceImageTags">
    <vt:lpwstr/>
  </property>
</Properties>
</file>