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tags/tag57.xml" ContentType="application/vnd.openxmlformats-officedocument.presentationml.tags+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4"/>
    <p:sldMasterId id="2147483660" r:id="rId5"/>
    <p:sldMasterId id="2147483688" r:id="rId6"/>
    <p:sldMasterId id="2147483703" r:id="rId7"/>
    <p:sldMasterId id="2147483716" r:id="rId8"/>
  </p:sldMasterIdLst>
  <p:notesMasterIdLst>
    <p:notesMasterId r:id="rId27"/>
  </p:notesMasterIdLst>
  <p:sldIdLst>
    <p:sldId id="256" r:id="rId9"/>
    <p:sldId id="273" r:id="rId10"/>
    <p:sldId id="2147478244" r:id="rId11"/>
    <p:sldId id="2147478506" r:id="rId12"/>
    <p:sldId id="276" r:id="rId13"/>
    <p:sldId id="2147483405" r:id="rId14"/>
    <p:sldId id="2147483406" r:id="rId15"/>
    <p:sldId id="2147483441" r:id="rId16"/>
    <p:sldId id="2147483411" r:id="rId17"/>
    <p:sldId id="2147478513" r:id="rId18"/>
    <p:sldId id="2147483412" r:id="rId19"/>
    <p:sldId id="2147483413" r:id="rId20"/>
    <p:sldId id="2147483415" r:id="rId21"/>
    <p:sldId id="2147483414" r:id="rId22"/>
    <p:sldId id="2147483438" r:id="rId23"/>
    <p:sldId id="2147483434" r:id="rId24"/>
    <p:sldId id="268" r:id="rId25"/>
    <p:sldId id="214748344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BA752A-CD43-0EBC-5E07-0CFAFDA10037}" name="Alice Fernandez" initials="" userId="S::alice.fernandez@cepi.net::10a7e39d-0978-4ae7-88dc-59d8c92be595" providerId="AD"/>
  <p188:author id="{A3AFEF49-9D51-1BF2-6245-45D7E5BC7B0D}" name="Gurpreet Brar" initials="GB" userId="S::gurpreet.brar@cepi.net::4607b599-dd35-41e0-9f01-17e7130fdf08" providerId="AD"/>
  <p188:author id="{2267B455-06D0-ADCD-A114-F4502AAC4FA6}" name="Nadia Cohen" initials="NC" userId="S::nadia.cohen@cepi.net::c04c8ac5-977c-4898-a4d4-c26a443f18a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351"/>
    <a:srgbClr val="437FBA"/>
    <a:srgbClr val="CC66FF"/>
    <a:srgbClr val="002450"/>
    <a:srgbClr val="FF5F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75304" autoAdjust="0"/>
  </p:normalViewPr>
  <p:slideViewPr>
    <p:cSldViewPr snapToGrid="0">
      <p:cViewPr varScale="1">
        <p:scale>
          <a:sx n="52" d="100"/>
          <a:sy n="52" d="100"/>
        </p:scale>
        <p:origin x="110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33DD0E-2833-4467-8672-E1F3BA5D1918}" type="datetimeFigureOut">
              <a:rPr lang="en-US" smtClean="0"/>
              <a:t>11/27/2025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5E480-94B7-4628-9083-5FDE79E3D2F5}" type="slidenum">
              <a:rPr lang="en-US" smtClean="0"/>
              <a:t>‹#›</a:t>
            </a:fld>
            <a:endParaRPr lang="en-US"/>
          </a:p>
        </p:txBody>
      </p:sp>
    </p:spTree>
    <p:extLst>
      <p:ext uri="{BB962C8B-B14F-4D97-AF65-F5344CB8AC3E}">
        <p14:creationId xmlns:p14="http://schemas.microsoft.com/office/powerpoint/2010/main" val="681475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85E480-94B7-4628-9083-5FDE79E3D2F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21139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Prioritised</a:t>
            </a:r>
            <a:r>
              <a:rPr lang="en-US" sz="1200" dirty="0"/>
              <a:t> – starting work first = in silico vaccine design currently + immunogenicity studies to follow by end of 2025. One virus per subgenera. </a:t>
            </a:r>
          </a:p>
        </p:txBody>
      </p:sp>
      <p:sp>
        <p:nvSpPr>
          <p:cNvPr id="4" name="Slide Number Placeholder 3"/>
          <p:cNvSpPr>
            <a:spLocks noGrp="1"/>
          </p:cNvSpPr>
          <p:nvPr>
            <p:ph type="sldNum" sz="quarter" idx="5"/>
          </p:nvPr>
        </p:nvSpPr>
        <p:spPr/>
        <p:txBody>
          <a:bodyPr/>
          <a:lstStyle/>
          <a:p>
            <a:fld id="{CC85E480-94B7-4628-9083-5FDE79E3D2F5}" type="slidenum">
              <a:rPr lang="en-US" smtClean="0"/>
              <a:t>12</a:t>
            </a:fld>
            <a:endParaRPr lang="en-US"/>
          </a:p>
        </p:txBody>
      </p:sp>
    </p:spTree>
    <p:extLst>
      <p:ext uri="{BB962C8B-B14F-4D97-AF65-F5344CB8AC3E}">
        <p14:creationId xmlns:p14="http://schemas.microsoft.com/office/powerpoint/2010/main" val="2499739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Following P1, 2026-27, once preclinical work is done with P1. Antigenic diversity means limited cross-protection within subgenera based on existing knowledge, second representative virus for selected </a:t>
            </a:r>
            <a:r>
              <a:rPr lang="en-US" sz="1200" dirty="0" err="1"/>
              <a:t>subgenuses</a:t>
            </a:r>
            <a:r>
              <a:rPr lang="en-US" sz="1200" dirty="0"/>
              <a:t> for coverage. </a:t>
            </a:r>
          </a:p>
          <a:p>
            <a:endParaRPr lang="en-US" dirty="0"/>
          </a:p>
        </p:txBody>
      </p:sp>
      <p:sp>
        <p:nvSpPr>
          <p:cNvPr id="4" name="Slide Number Placeholder 3"/>
          <p:cNvSpPr>
            <a:spLocks noGrp="1"/>
          </p:cNvSpPr>
          <p:nvPr>
            <p:ph type="sldNum" sz="quarter" idx="5"/>
          </p:nvPr>
        </p:nvSpPr>
        <p:spPr/>
        <p:txBody>
          <a:bodyPr/>
          <a:lstStyle/>
          <a:p>
            <a:fld id="{CC85E480-94B7-4628-9083-5FDE79E3D2F5}" type="slidenum">
              <a:rPr lang="en-US" smtClean="0"/>
              <a:t>13</a:t>
            </a:fld>
            <a:endParaRPr lang="en-US"/>
          </a:p>
        </p:txBody>
      </p:sp>
    </p:spTree>
    <p:extLst>
      <p:ext uri="{BB962C8B-B14F-4D97-AF65-F5344CB8AC3E}">
        <p14:creationId xmlns:p14="http://schemas.microsoft.com/office/powerpoint/2010/main" val="1971223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Keeping diversity in mind, we will also work on additional subgenera to continue with goal of one prototype </a:t>
            </a:r>
            <a:r>
              <a:rPr lang="en-US" dirty="0" err="1"/>
              <a:t>vacc</a:t>
            </a:r>
            <a:r>
              <a:rPr lang="en-US" dirty="0"/>
              <a:t> per genera. List is ambitious, limited research data availability, may not have models, but also include endemic </a:t>
            </a:r>
            <a:r>
              <a:rPr lang="en-US" dirty="0" err="1"/>
              <a:t>covs</a:t>
            </a:r>
            <a:r>
              <a:rPr lang="en-US" dirty="0"/>
              <a:t> (lower risk based on existing immunity)</a:t>
            </a:r>
          </a:p>
        </p:txBody>
      </p:sp>
      <p:sp>
        <p:nvSpPr>
          <p:cNvPr id="4" name="Slide Number Placeholder 3"/>
          <p:cNvSpPr>
            <a:spLocks noGrp="1"/>
          </p:cNvSpPr>
          <p:nvPr>
            <p:ph type="sldNum" sz="quarter" idx="5"/>
          </p:nvPr>
        </p:nvSpPr>
        <p:spPr/>
        <p:txBody>
          <a:bodyPr/>
          <a:lstStyle/>
          <a:p>
            <a:fld id="{CC85E480-94B7-4628-9083-5FDE79E3D2F5}" type="slidenum">
              <a:rPr lang="en-US" smtClean="0"/>
              <a:t>14</a:t>
            </a:fld>
            <a:endParaRPr lang="en-US"/>
          </a:p>
        </p:txBody>
      </p:sp>
    </p:spTree>
    <p:extLst>
      <p:ext uri="{BB962C8B-B14F-4D97-AF65-F5344CB8AC3E}">
        <p14:creationId xmlns:p14="http://schemas.microsoft.com/office/powerpoint/2010/main" val="3229058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AIMs not set in stone</a:t>
            </a:r>
          </a:p>
        </p:txBody>
      </p:sp>
      <p:sp>
        <p:nvSpPr>
          <p:cNvPr id="4" name="Slide Number Placeholder 3"/>
          <p:cNvSpPr>
            <a:spLocks noGrp="1"/>
          </p:cNvSpPr>
          <p:nvPr>
            <p:ph type="sldNum" sz="quarter" idx="5"/>
          </p:nvPr>
        </p:nvSpPr>
        <p:spPr/>
        <p:txBody>
          <a:bodyPr/>
          <a:lstStyle/>
          <a:p>
            <a:fld id="{CC85E480-94B7-4628-9083-5FDE79E3D2F5}" type="slidenum">
              <a:rPr lang="en-US" smtClean="0"/>
              <a:t>15</a:t>
            </a:fld>
            <a:endParaRPr lang="en-US"/>
          </a:p>
        </p:txBody>
      </p:sp>
    </p:spTree>
    <p:extLst>
      <p:ext uri="{BB962C8B-B14F-4D97-AF65-F5344CB8AC3E}">
        <p14:creationId xmlns:p14="http://schemas.microsoft.com/office/powerpoint/2010/main" val="3315255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Closing line: While this is an </a:t>
            </a:r>
            <a:r>
              <a:rPr lang="en-US"/>
              <a:t>ambitious project, </a:t>
            </a:r>
            <a:r>
              <a:rPr lang="en-US" dirty="0"/>
              <a:t>we hope it gets us closer to our 100 DM </a:t>
            </a:r>
            <a:r>
              <a:rPr lang="en-US"/>
              <a:t>when disease X comes.</a:t>
            </a:r>
            <a:endParaRPr lang="en-US" dirty="0"/>
          </a:p>
        </p:txBody>
      </p:sp>
      <p:sp>
        <p:nvSpPr>
          <p:cNvPr id="4" name="Slide Number Placeholder 3"/>
          <p:cNvSpPr>
            <a:spLocks noGrp="1"/>
          </p:cNvSpPr>
          <p:nvPr>
            <p:ph type="sldNum" sz="quarter" idx="5"/>
          </p:nvPr>
        </p:nvSpPr>
        <p:spPr/>
        <p:txBody>
          <a:bodyPr/>
          <a:lstStyle/>
          <a:p>
            <a:fld id="{CC85E480-94B7-4628-9083-5FDE79E3D2F5}" type="slidenum">
              <a:rPr lang="en-US" smtClean="0"/>
              <a:t>16</a:t>
            </a:fld>
            <a:endParaRPr lang="en-US"/>
          </a:p>
        </p:txBody>
      </p:sp>
    </p:spTree>
    <p:extLst>
      <p:ext uri="{BB962C8B-B14F-4D97-AF65-F5344CB8AC3E}">
        <p14:creationId xmlns:p14="http://schemas.microsoft.com/office/powerpoint/2010/main" val="861214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5830D-DD75-E5DF-E34E-40E14F6108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58ACE3-D9C4-22CB-4B28-942C9875B3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0FA5D9-9F28-FB36-1C14-2F2FFF5AA36D}"/>
              </a:ext>
            </a:extLst>
          </p:cNvPr>
          <p:cNvSpPr>
            <a:spLocks noGrp="1"/>
          </p:cNvSpPr>
          <p:nvPr>
            <p:ph type="body" idx="1"/>
          </p:nvPr>
        </p:nvSpPr>
        <p:spPr/>
        <p:txBody>
          <a:bodyPr/>
          <a:lstStyle/>
          <a:p>
            <a:pPr marL="0" marR="0">
              <a:lnSpc>
                <a:spcPct val="115000"/>
              </a:lnSpc>
              <a:spcAft>
                <a:spcPts val="800"/>
              </a:spcAft>
              <a:buNone/>
            </a:pPr>
            <a:r>
              <a:rPr lang="en-GB" sz="1800" b="1" i="1" kern="100">
                <a:effectLst/>
                <a:latin typeface="Aptos" panose="020B0004020202020204" pitchFamily="34" charset="0"/>
                <a:ea typeface="Aptos" panose="020B0004020202020204" pitchFamily="34" charset="0"/>
                <a:cs typeface="Arial" panose="020B0604020202020204" pitchFamily="34" charset="0"/>
              </a:rPr>
              <a:t>Figure 3. </a:t>
            </a:r>
            <a:r>
              <a:rPr lang="en-GB" sz="1800" i="1" kern="100">
                <a:effectLst/>
                <a:latin typeface="Aptos" panose="020B0004020202020204" pitchFamily="34" charset="0"/>
                <a:ea typeface="Aptos" panose="020B0004020202020204" pitchFamily="34" charset="0"/>
                <a:cs typeface="Arial" panose="020B0604020202020204" pitchFamily="34" charset="0"/>
              </a:rPr>
              <a:t>Overview of priority 1 coronaviruses with ongoing vaccine development.  Preclinical proof of concept was interpreted as a minimum of one challenge study in relevant animal model, or targeted animal. Clinical development was based on vaccine candidates registered in clinical trial registered or referenced in papers</a:t>
            </a:r>
            <a:r>
              <a:rPr lang="en-US" sz="1800" kern="100">
                <a:effectLst/>
                <a:latin typeface="Aptos" panose="020B0004020202020204" pitchFamily="34" charset="0"/>
                <a:ea typeface="Aptos" panose="020B0004020202020204" pitchFamily="34" charset="0"/>
                <a:cs typeface="Arial" panose="020B0604020202020204" pitchFamily="34" charset="0"/>
              </a:rPr>
              <a:t> </a:t>
            </a:r>
            <a:r>
              <a:rPr lang="en-US" sz="1800" i="1" kern="100">
                <a:effectLst/>
                <a:latin typeface="Aptos" panose="020B0004020202020204" pitchFamily="34" charset="0"/>
                <a:ea typeface="Aptos" panose="020B0004020202020204" pitchFamily="34" charset="0"/>
                <a:cs typeface="Arial" panose="020B0604020202020204" pitchFamily="34" charset="0"/>
              </a:rPr>
              <a:t> </a:t>
            </a:r>
            <a:r>
              <a:rPr lang="en-GB" sz="1800" i="1" kern="100">
                <a:effectLst/>
                <a:latin typeface="Aptos" panose="020B0004020202020204" pitchFamily="34" charset="0"/>
                <a:ea typeface="Aptos" panose="020B0004020202020204" pitchFamily="34" charset="0"/>
                <a:cs typeface="Arial" panose="020B0604020202020204" pitchFamily="34" charset="0"/>
              </a:rPr>
              <a:t>(102). Licensed vaccines were based on manufacturer web page information. </a:t>
            </a:r>
            <a:r>
              <a:rPr lang="en-GB" sz="1800" i="1" kern="100" err="1">
                <a:effectLst/>
                <a:latin typeface="Aptos" panose="020B0004020202020204" pitchFamily="34" charset="0"/>
                <a:ea typeface="Aptos" panose="020B0004020202020204" pitchFamily="34" charset="0"/>
                <a:cs typeface="Arial" panose="020B0604020202020204" pitchFamily="34" charset="0"/>
              </a:rPr>
              <a:t>BCoV</a:t>
            </a:r>
            <a:r>
              <a:rPr lang="en-GB" sz="1800" i="1" kern="100">
                <a:effectLst/>
                <a:latin typeface="Aptos" panose="020B0004020202020204" pitchFamily="34" charset="0"/>
                <a:ea typeface="Aptos" panose="020B0004020202020204" pitchFamily="34" charset="0"/>
                <a:cs typeface="Arial" panose="020B0604020202020204" pitchFamily="34" charset="0"/>
              </a:rPr>
              <a:t>: bovine coronavirus, </a:t>
            </a:r>
            <a:r>
              <a:rPr lang="en-GB" sz="1800" i="1" kern="100" err="1">
                <a:effectLst/>
                <a:latin typeface="Aptos" panose="020B0004020202020204" pitchFamily="34" charset="0"/>
                <a:ea typeface="Aptos" panose="020B0004020202020204" pitchFamily="34" charset="0"/>
                <a:cs typeface="Arial" panose="020B0604020202020204" pitchFamily="34" charset="0"/>
              </a:rPr>
              <a:t>CCoV</a:t>
            </a:r>
            <a:r>
              <a:rPr lang="en-GB" sz="1800" i="1" kern="100">
                <a:effectLst/>
                <a:latin typeface="Aptos" panose="020B0004020202020204" pitchFamily="34" charset="0"/>
                <a:ea typeface="Aptos" panose="020B0004020202020204" pitchFamily="34" charset="0"/>
                <a:cs typeface="Arial" panose="020B0604020202020204" pitchFamily="34" charset="0"/>
              </a:rPr>
              <a:t>: canine coronavirus, MERS: Middle East Respiratory Syndrome, </a:t>
            </a:r>
            <a:r>
              <a:rPr lang="en-GB" sz="1800" i="1" kern="100" err="1">
                <a:effectLst/>
                <a:latin typeface="Aptos" panose="020B0004020202020204" pitchFamily="34" charset="0"/>
                <a:ea typeface="Aptos" panose="020B0004020202020204" pitchFamily="34" charset="0"/>
                <a:cs typeface="Arial" panose="020B0604020202020204" pitchFamily="34" charset="0"/>
              </a:rPr>
              <a:t>PDCoV</a:t>
            </a:r>
            <a:r>
              <a:rPr lang="en-GB" sz="1800" i="1" kern="100">
                <a:effectLst/>
                <a:latin typeface="Aptos" panose="020B0004020202020204" pitchFamily="34" charset="0"/>
                <a:ea typeface="Aptos" panose="020B0004020202020204" pitchFamily="34" charset="0"/>
                <a:cs typeface="Arial" panose="020B0604020202020204" pitchFamily="34" charset="0"/>
              </a:rPr>
              <a:t>: porcine </a:t>
            </a:r>
            <a:r>
              <a:rPr lang="en-GB" sz="1800" i="1" kern="100" err="1">
                <a:effectLst/>
                <a:latin typeface="Aptos" panose="020B0004020202020204" pitchFamily="34" charset="0"/>
                <a:ea typeface="Aptos" panose="020B0004020202020204" pitchFamily="34" charset="0"/>
                <a:cs typeface="Arial" panose="020B0604020202020204" pitchFamily="34" charset="0"/>
              </a:rPr>
              <a:t>deltacoronavirus</a:t>
            </a:r>
            <a:r>
              <a:rPr lang="en-GB" sz="1800" i="1" kern="100">
                <a:effectLst/>
                <a:latin typeface="Aptos" panose="020B0004020202020204" pitchFamily="34" charset="0"/>
                <a:ea typeface="Aptos" panose="020B0004020202020204" pitchFamily="34" charset="0"/>
                <a:cs typeface="Arial" panose="020B0604020202020204" pitchFamily="34" charset="0"/>
              </a:rPr>
              <a:t>, PEDV: porcine epidemic diarrhoea virus, POC: proof of concept. Asterisks with numbers denote multiple candidates in the same stage of development.</a:t>
            </a:r>
            <a:endParaRPr lang="en-US" sz="1800" kern="100">
              <a:effectLst/>
              <a:latin typeface="Aptos" panose="020B0004020202020204" pitchFamily="34" charset="0"/>
              <a:ea typeface="Aptos" panose="020B0004020202020204" pitchFamily="34" charset="0"/>
              <a:cs typeface="Arial" panose="020B0604020202020204" pitchFamily="34" charset="0"/>
            </a:endParaRPr>
          </a:p>
          <a:p>
            <a:pPr marL="0" marR="0">
              <a:spcAft>
                <a:spcPts val="800"/>
              </a:spcAft>
            </a:pPr>
            <a:r>
              <a:rPr lang="en-US" sz="1800" kern="100">
                <a:effectLst/>
                <a:latin typeface="Aptos" panose="020B0004020202020204" pitchFamily="34" charset="0"/>
                <a:ea typeface="Aptos" panose="020B0004020202020204" pitchFamily="34" charset="0"/>
                <a:cs typeface="Arial" panose="020B0604020202020204" pitchFamily="34" charset="0"/>
              </a:rPr>
              <a:t> https://pmc.ncbi.nlm.nih.gov/articles/PMC10820180/pdf/vaccines-12-00011.pdf</a:t>
            </a:r>
          </a:p>
          <a:p>
            <a:endParaRPr lang="en-US"/>
          </a:p>
        </p:txBody>
      </p:sp>
      <p:sp>
        <p:nvSpPr>
          <p:cNvPr id="4" name="Slide Number Placeholder 3">
            <a:extLst>
              <a:ext uri="{FF2B5EF4-FFF2-40B4-BE49-F238E27FC236}">
                <a16:creationId xmlns:a16="http://schemas.microsoft.com/office/drawing/2014/main" id="{FCCEA49D-B117-9F4F-540A-9523072CFF94}"/>
              </a:ext>
            </a:extLst>
          </p:cNvPr>
          <p:cNvSpPr>
            <a:spLocks noGrp="1"/>
          </p:cNvSpPr>
          <p:nvPr>
            <p:ph type="sldNum" sz="quarter" idx="5"/>
          </p:nvPr>
        </p:nvSpPr>
        <p:spPr/>
        <p:txBody>
          <a:bodyPr/>
          <a:lstStyle/>
          <a:p>
            <a:fld id="{CC85E480-94B7-4628-9083-5FDE79E3D2F5}" type="slidenum">
              <a:rPr lang="en-US" smtClean="0"/>
              <a:t>18</a:t>
            </a:fld>
            <a:endParaRPr lang="en-US"/>
          </a:p>
        </p:txBody>
      </p:sp>
    </p:spTree>
    <p:extLst>
      <p:ext uri="{BB962C8B-B14F-4D97-AF65-F5344CB8AC3E}">
        <p14:creationId xmlns:p14="http://schemas.microsoft.com/office/powerpoint/2010/main" val="3408927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Georgia" panose="02040502050405020303" pitchFamily="18" charset="0"/>
              </a:rPr>
              <a:t>CEPI's unique connecting role and extensive networks allow it to pool and deploy resources in ways that nation states </a:t>
            </a:r>
            <a:br>
              <a:rPr lang="en-US" sz="1200" b="0" dirty="0">
                <a:solidFill>
                  <a:schemeClr val="bg1"/>
                </a:solidFill>
                <a:latin typeface="Georgia" panose="02040502050405020303" pitchFamily="18" charset="0"/>
              </a:rPr>
            </a:br>
            <a:r>
              <a:rPr lang="en-US" sz="1200" b="0" dirty="0">
                <a:solidFill>
                  <a:schemeClr val="bg1"/>
                </a:solidFill>
                <a:latin typeface="Georgia" panose="02040502050405020303" pitchFamily="18" charset="0"/>
              </a:rPr>
              <a:t>often cannot.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1FDB90-3444-974D-A0EB-F08B1987C5B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79727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44F2A5-FF55-4B1A-8B04-6AB8CBA8F54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47762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on Disease X and </a:t>
            </a:r>
            <a:r>
              <a:rPr lang="en-US" dirty="0" err="1"/>
              <a:t>CoVs</a:t>
            </a:r>
            <a:r>
              <a:rPr lang="en-US" dirty="0"/>
              <a:t> only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85E480-94B7-4628-9083-5FDE79E3D2F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40034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85E480-94B7-4628-9083-5FDE79E3D2F5}" type="slidenum">
              <a:rPr lang="en-US" smtClean="0"/>
              <a:t>6</a:t>
            </a:fld>
            <a:endParaRPr lang="en-US"/>
          </a:p>
        </p:txBody>
      </p:sp>
    </p:spTree>
    <p:extLst>
      <p:ext uri="{BB962C8B-B14F-4D97-AF65-F5344CB8AC3E}">
        <p14:creationId xmlns:p14="http://schemas.microsoft.com/office/powerpoint/2010/main" val="2936894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85E480-94B7-4628-9083-5FDE79E3D2F5}" type="slidenum">
              <a:rPr lang="en-US" smtClean="0"/>
              <a:t>7</a:t>
            </a:fld>
            <a:endParaRPr lang="en-US"/>
          </a:p>
        </p:txBody>
      </p:sp>
    </p:spTree>
    <p:extLst>
      <p:ext uri="{BB962C8B-B14F-4D97-AF65-F5344CB8AC3E}">
        <p14:creationId xmlns:p14="http://schemas.microsoft.com/office/powerpoint/2010/main" val="1241448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Making prototype vaccines against future emerging coronaviruses – assays/tools for all clades/nodes. Unlikely that next pandemic caused by one of selected viruses, but prototype vaccines across phylogeny provide good starting point.</a:t>
            </a:r>
          </a:p>
        </p:txBody>
      </p:sp>
      <p:sp>
        <p:nvSpPr>
          <p:cNvPr id="4" name="Slide Number Placeholder 3"/>
          <p:cNvSpPr>
            <a:spLocks noGrp="1"/>
          </p:cNvSpPr>
          <p:nvPr>
            <p:ph type="sldNum" sz="quarter" idx="5"/>
          </p:nvPr>
        </p:nvSpPr>
        <p:spPr/>
        <p:txBody>
          <a:bodyPr/>
          <a:lstStyle/>
          <a:p>
            <a:fld id="{CC85E480-94B7-4628-9083-5FDE79E3D2F5}" type="slidenum">
              <a:rPr lang="en-US" smtClean="0"/>
              <a:t>9</a:t>
            </a:fld>
            <a:endParaRPr lang="en-US"/>
          </a:p>
        </p:txBody>
      </p:sp>
    </p:spTree>
    <p:extLst>
      <p:ext uri="{BB962C8B-B14F-4D97-AF65-F5344CB8AC3E}">
        <p14:creationId xmlns:p14="http://schemas.microsoft.com/office/powerpoint/2010/main" val="2624548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1200"/>
              </a:spcBef>
              <a:spcAft>
                <a:spcPts val="1200"/>
              </a:spcAft>
              <a:buNone/>
            </a:pPr>
            <a:r>
              <a:rPr lang="en-GB" sz="1800" b="1" kern="100" dirty="0">
                <a:effectLst/>
                <a:latin typeface="Aptos" panose="020B0004020202020204" pitchFamily="34" charset="0"/>
                <a:ea typeface="Aptos" panose="020B0004020202020204" pitchFamily="34" charset="0"/>
                <a:cs typeface="Aptos" panose="020B0004020202020204" pitchFamily="34" charset="0"/>
              </a:rPr>
              <a:t>1. Risk factors for spillover and emergence:</a:t>
            </a:r>
            <a:r>
              <a:rPr lang="en-GB" sz="1800" kern="100" dirty="0">
                <a:effectLst/>
                <a:latin typeface="Aptos" panose="020B0004020202020204" pitchFamily="34" charset="0"/>
                <a:ea typeface="Aptos" panose="020B0004020202020204" pitchFamily="34" charset="0"/>
                <a:cs typeface="Aptos" panose="020B0004020202020204" pitchFamily="34" charset="0"/>
              </a:rPr>
              <a:t> Candidate viruses were initially assessed based on factors such as their host range, geographic distribution, and presence at the human-animal interface, as well as any documented evidence of spillover or zoonotic potential (even if rare or sporadic).</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Bef>
                <a:spcPts val="1200"/>
              </a:spcBef>
              <a:spcAft>
                <a:spcPts val="1200"/>
              </a:spcAft>
              <a:buNone/>
            </a:pPr>
            <a:r>
              <a:rPr lang="en-GB" sz="1800" b="1" kern="100" dirty="0">
                <a:effectLst/>
                <a:latin typeface="Aptos" panose="020B0004020202020204" pitchFamily="34" charset="0"/>
                <a:ea typeface="Aptos" panose="020B0004020202020204" pitchFamily="34" charset="0"/>
                <a:cs typeface="Aptos" panose="020B0004020202020204" pitchFamily="34" charset="0"/>
              </a:rPr>
              <a:t>2. Capturing gaps in phylogenetic diversity:</a:t>
            </a:r>
            <a:r>
              <a:rPr lang="en-GB" sz="1800" kern="100" dirty="0">
                <a:effectLst/>
                <a:latin typeface="Aptos" panose="020B0004020202020204" pitchFamily="34" charset="0"/>
                <a:ea typeface="Aptos" panose="020B0004020202020204" pitchFamily="34" charset="0"/>
                <a:cs typeface="Aptos" panose="020B0004020202020204" pitchFamily="34" charset="0"/>
              </a:rPr>
              <a:t> To ensure broad coverage, viruses were selected across a wide phylogenetic gradient to fill gaps in our understanding of coronavirus diversity, particularly across underrepresented subgenera and antigenically diverse clades. This step aimed to maximize the coverage of vaccine prototypes across the wider </a:t>
            </a:r>
            <a:r>
              <a:rPr lang="en-GB" sz="1800" kern="100" dirty="0" err="1">
                <a:effectLst/>
                <a:latin typeface="Aptos" panose="020B0004020202020204" pitchFamily="34" charset="0"/>
                <a:ea typeface="Aptos" panose="020B0004020202020204" pitchFamily="34" charset="0"/>
                <a:cs typeface="Aptos" panose="020B0004020202020204" pitchFamily="34" charset="0"/>
              </a:rPr>
              <a:t>CoV</a:t>
            </a:r>
            <a:r>
              <a:rPr lang="en-GB" sz="1800" kern="100" dirty="0">
                <a:effectLst/>
                <a:latin typeface="Aptos" panose="020B0004020202020204" pitchFamily="34" charset="0"/>
                <a:ea typeface="Aptos" panose="020B0004020202020204" pitchFamily="34" charset="0"/>
                <a:cs typeface="Aptos" panose="020B0004020202020204" pitchFamily="34" charset="0"/>
              </a:rPr>
              <a:t> sub</a:t>
            </a:r>
            <a:r>
              <a:rPr lang="en-US" sz="1800" kern="100" dirty="0">
                <a:effectLst/>
                <a:latin typeface="Aptos" panose="020B0004020202020204" pitchFamily="34" charset="0"/>
                <a:ea typeface="Aptos" panose="020B0004020202020204" pitchFamily="34" charset="0"/>
                <a:cs typeface="Arial" panose="020B0604020202020204" pitchFamily="34" charset="0"/>
              </a:rPr>
              <a:t> </a:t>
            </a:r>
            <a:r>
              <a:rPr lang="en-GB" sz="1800" kern="100" dirty="0">
                <a:effectLst/>
                <a:latin typeface="Aptos" panose="020B0004020202020204" pitchFamily="34" charset="0"/>
                <a:ea typeface="Aptos" panose="020B0004020202020204" pitchFamily="34" charset="0"/>
                <a:cs typeface="Aptos" panose="020B0004020202020204" pitchFamily="34" charset="0"/>
              </a:rPr>
              <a:t>family—especially as the specific virus most likely to emerge next remains unpredictable—and to strengthen our knowledge base for less well-studied viruses, in turn improving our ability to anticipate and respond to emerging threats.</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Bef>
                <a:spcPts val="1200"/>
              </a:spcBef>
              <a:spcAft>
                <a:spcPts val="1200"/>
              </a:spcAft>
              <a:buNone/>
            </a:pPr>
            <a:r>
              <a:rPr lang="en-GB" sz="1800" b="1" kern="100" dirty="0">
                <a:effectLst/>
                <a:latin typeface="Aptos" panose="020B0004020202020204" pitchFamily="34" charset="0"/>
                <a:ea typeface="Aptos" panose="020B0004020202020204" pitchFamily="34" charset="0"/>
                <a:cs typeface="Aptos" panose="020B0004020202020204" pitchFamily="34" charset="0"/>
              </a:rPr>
              <a:t>3. Refinement based on vaccine feasibility considerations:</a:t>
            </a:r>
            <a:r>
              <a:rPr lang="en-GB" sz="1800" kern="100" dirty="0">
                <a:effectLst/>
                <a:latin typeface="Aptos" panose="020B0004020202020204" pitchFamily="34" charset="0"/>
                <a:ea typeface="Aptos" panose="020B0004020202020204" pitchFamily="34" charset="0"/>
                <a:cs typeface="Aptos" panose="020B0004020202020204" pitchFamily="34" charset="0"/>
              </a:rPr>
              <a:t> Among the viruses identified as high-priority, final selections were made based on practical considerations, including the characteristics of the antigen target (e.g., antigenic stability and immunogenicity) and the availability of critical resources such as reagents, genome sequences, immunoassays, and animal models.</a:t>
            </a:r>
            <a:r>
              <a:rPr lang="en-US" sz="1800" kern="100" dirty="0">
                <a:effectLst/>
                <a:latin typeface="Aptos" panose="020B0004020202020204" pitchFamily="34" charset="0"/>
                <a:ea typeface="Aptos" panose="020B0004020202020204" pitchFamily="34" charset="0"/>
                <a:cs typeface="Arial" panose="020B0604020202020204" pitchFamily="34" charset="0"/>
              </a:rPr>
              <a:t> </a:t>
            </a:r>
          </a:p>
          <a:p>
            <a:pPr marL="0" marR="0">
              <a:spcAft>
                <a:spcPts val="800"/>
              </a:spcAft>
              <a:buNone/>
            </a:pPr>
            <a:r>
              <a:rPr lang="en-US" sz="1800" kern="100" dirty="0">
                <a:effectLst/>
                <a:latin typeface="Aptos" panose="020B0004020202020204" pitchFamily="34" charset="0"/>
                <a:ea typeface="Aptos" panose="020B0004020202020204" pitchFamily="34" charset="0"/>
                <a:cs typeface="Arial" panose="020B0604020202020204" pitchFamily="34" charset="0"/>
              </a:rPr>
              <a:t> </a:t>
            </a:r>
            <a:endParaRPr lang="en-US" dirty="0"/>
          </a:p>
        </p:txBody>
      </p:sp>
      <p:sp>
        <p:nvSpPr>
          <p:cNvPr id="4" name="Slide Number Placeholder 3"/>
          <p:cNvSpPr>
            <a:spLocks noGrp="1"/>
          </p:cNvSpPr>
          <p:nvPr>
            <p:ph type="sldNum" sz="quarter" idx="5"/>
          </p:nvPr>
        </p:nvSpPr>
        <p:spPr/>
        <p:txBody>
          <a:bodyPr/>
          <a:lstStyle/>
          <a:p>
            <a:fld id="{CC85E480-94B7-4628-9083-5FDE79E3D2F5}" type="slidenum">
              <a:rPr lang="en-US" smtClean="0"/>
              <a:t>10</a:t>
            </a:fld>
            <a:endParaRPr lang="en-US"/>
          </a:p>
        </p:txBody>
      </p:sp>
    </p:spTree>
    <p:extLst>
      <p:ext uri="{BB962C8B-B14F-4D97-AF65-F5344CB8AC3E}">
        <p14:creationId xmlns:p14="http://schemas.microsoft.com/office/powerpoint/2010/main" val="608667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t>16 Alphacoronaviruses</a:t>
            </a:r>
          </a:p>
          <a:p>
            <a:pPr lvl="1"/>
            <a:r>
              <a:rPr lang="en-US"/>
              <a:t>8 </a:t>
            </a:r>
            <a:r>
              <a:rPr lang="en-US" err="1"/>
              <a:t>Betacoronaviruses</a:t>
            </a:r>
            <a:endParaRPr lang="en-US"/>
          </a:p>
          <a:p>
            <a:pPr lvl="1"/>
            <a:r>
              <a:rPr lang="en-US"/>
              <a:t>1 </a:t>
            </a:r>
            <a:r>
              <a:rPr lang="en-US" err="1"/>
              <a:t>Gammacoronavirus</a:t>
            </a:r>
            <a:endParaRPr lang="en-US"/>
          </a:p>
          <a:p>
            <a:pPr lvl="1"/>
            <a:r>
              <a:rPr lang="en-US"/>
              <a:t>1 </a:t>
            </a:r>
            <a:r>
              <a:rPr lang="en-US" err="1"/>
              <a:t>Deltacoronavirus</a:t>
            </a:r>
            <a:endParaRPr lang="en-US"/>
          </a:p>
          <a:p>
            <a:endParaRPr lang="en-US"/>
          </a:p>
        </p:txBody>
      </p:sp>
      <p:sp>
        <p:nvSpPr>
          <p:cNvPr id="4" name="Slide Number Placeholder 3"/>
          <p:cNvSpPr>
            <a:spLocks noGrp="1"/>
          </p:cNvSpPr>
          <p:nvPr>
            <p:ph type="sldNum" sz="quarter" idx="5"/>
          </p:nvPr>
        </p:nvSpPr>
        <p:spPr/>
        <p:txBody>
          <a:bodyPr/>
          <a:lstStyle/>
          <a:p>
            <a:fld id="{CC85E480-94B7-4628-9083-5FDE79E3D2F5}" type="slidenum">
              <a:rPr lang="en-US" smtClean="0"/>
              <a:t>11</a:t>
            </a:fld>
            <a:endParaRPr lang="en-US"/>
          </a:p>
        </p:txBody>
      </p:sp>
    </p:spTree>
    <p:extLst>
      <p:ext uri="{BB962C8B-B14F-4D97-AF65-F5344CB8AC3E}">
        <p14:creationId xmlns:p14="http://schemas.microsoft.com/office/powerpoint/2010/main" val="1275981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3.xml"/><Relationship Id="rId7"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2.emf"/></Relationships>
</file>

<file path=ppt/slideLayouts/_rels/slideLayout35.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9.xml"/><Relationship Id="rId7"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2.em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4.bin"/><Relationship Id="rId7" Type="http://schemas.openxmlformats.org/officeDocument/2006/relationships/image" Target="../media/image7.png"/><Relationship Id="rId2" Type="http://schemas.openxmlformats.org/officeDocument/2006/relationships/slideMaster" Target="../slideMasters/slideMaster3.xml"/><Relationship Id="rId1" Type="http://schemas.openxmlformats.org/officeDocument/2006/relationships/tags" Target="../tags/tag45.x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image" Target="../media/image5.emf"/></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9.emf"/><Relationship Id="rId4" Type="http://schemas.openxmlformats.org/officeDocument/2006/relationships/oleObject" Target="../embeddings/oleObject5.bin"/></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3.xml"/><Relationship Id="rId1" Type="http://schemas.openxmlformats.org/officeDocument/2006/relationships/tags" Target="../tags/tag48.xml"/><Relationship Id="rId5" Type="http://schemas.openxmlformats.org/officeDocument/2006/relationships/image" Target="../media/image4.emf"/><Relationship Id="rId4" Type="http://schemas.openxmlformats.org/officeDocument/2006/relationships/image" Target="../media/image9.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3.xml"/><Relationship Id="rId1" Type="http://schemas.openxmlformats.org/officeDocument/2006/relationships/tags" Target="../tags/tag49.xml"/><Relationship Id="rId4" Type="http://schemas.openxmlformats.org/officeDocument/2006/relationships/image" Target="../media/image9.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3.xml"/><Relationship Id="rId1" Type="http://schemas.openxmlformats.org/officeDocument/2006/relationships/tags" Target="../tags/tag50.xml"/><Relationship Id="rId5" Type="http://schemas.openxmlformats.org/officeDocument/2006/relationships/image" Target="../media/image4.emf"/><Relationship Id="rId4" Type="http://schemas.openxmlformats.org/officeDocument/2006/relationships/image" Target="../media/image9.emf"/></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4.emf"/><Relationship Id="rId5" Type="http://schemas.openxmlformats.org/officeDocument/2006/relationships/image" Target="../media/image9.emf"/><Relationship Id="rId4" Type="http://schemas.openxmlformats.org/officeDocument/2006/relationships/oleObject" Target="../embeddings/oleObject9.bin"/></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3.xml"/><Relationship Id="rId1" Type="http://schemas.openxmlformats.org/officeDocument/2006/relationships/tags" Target="../tags/tag53.xml"/><Relationship Id="rId5" Type="http://schemas.openxmlformats.org/officeDocument/2006/relationships/image" Target="../media/image1.emf"/><Relationship Id="rId4" Type="http://schemas.openxmlformats.org/officeDocument/2006/relationships/image" Target="../media/image9.emf"/></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668A661-6682-0A4C-AC76-5E8B7A3E45BD}" type="datetimeFigureOut">
              <a:rPr lang="en-US" smtClean="0"/>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6E5FD-063F-B144-8B1F-73F40192FCE0}" type="slidenum">
              <a:rPr lang="en-US" smtClean="0"/>
              <a:t>‹#›</a:t>
            </a:fld>
            <a:endParaRPr lang="en-US"/>
          </a:p>
        </p:txBody>
      </p:sp>
    </p:spTree>
    <p:extLst>
      <p:ext uri="{BB962C8B-B14F-4D97-AF65-F5344CB8AC3E}">
        <p14:creationId xmlns:p14="http://schemas.microsoft.com/office/powerpoint/2010/main" val="648821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68A661-6682-0A4C-AC76-5E8B7A3E45BD}" type="datetimeFigureOut">
              <a:rPr lang="en-US" smtClean="0"/>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6E5FD-063F-B144-8B1F-73F40192FCE0}" type="slidenum">
              <a:rPr lang="en-US" smtClean="0"/>
              <a:t>‹#›</a:t>
            </a:fld>
            <a:endParaRPr lang="en-US"/>
          </a:p>
        </p:txBody>
      </p:sp>
    </p:spTree>
    <p:extLst>
      <p:ext uri="{BB962C8B-B14F-4D97-AF65-F5344CB8AC3E}">
        <p14:creationId xmlns:p14="http://schemas.microsoft.com/office/powerpoint/2010/main" val="790001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68A661-6682-0A4C-AC76-5E8B7A3E45BD}" type="datetimeFigureOut">
              <a:rPr lang="en-US" smtClean="0"/>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6E5FD-063F-B144-8B1F-73F40192FCE0}" type="slidenum">
              <a:rPr lang="en-US" smtClean="0"/>
              <a:t>‹#›</a:t>
            </a:fld>
            <a:endParaRPr lang="en-US"/>
          </a:p>
        </p:txBody>
      </p:sp>
    </p:spTree>
    <p:extLst>
      <p:ext uri="{BB962C8B-B14F-4D97-AF65-F5344CB8AC3E}">
        <p14:creationId xmlns:p14="http://schemas.microsoft.com/office/powerpoint/2010/main" val="1805960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F9006-603D-1947-9436-7F9179A4FF54}"/>
              </a:ext>
            </a:extLst>
          </p:cNvPr>
          <p:cNvSpPr>
            <a:spLocks noGrp="1"/>
          </p:cNvSpPr>
          <p:nvPr>
            <p:ph type="ctrTitle"/>
          </p:nvPr>
        </p:nvSpPr>
        <p:spPr>
          <a:xfrm>
            <a:off x="802759" y="480153"/>
            <a:ext cx="8187267" cy="1907447"/>
          </a:xfrm>
        </p:spPr>
        <p:txBody>
          <a:bodyPr anchor="t"/>
          <a:lstStyle>
            <a:lvl1pPr algn="l">
              <a:defRPr sz="6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55725E59-3528-4942-9526-5D49710DD282}"/>
              </a:ext>
            </a:extLst>
          </p:cNvPr>
          <p:cNvSpPr>
            <a:spLocks noGrp="1"/>
          </p:cNvSpPr>
          <p:nvPr>
            <p:ph type="subTitle" idx="1"/>
          </p:nvPr>
        </p:nvSpPr>
        <p:spPr>
          <a:xfrm>
            <a:off x="838199" y="2387600"/>
            <a:ext cx="8187267" cy="965200"/>
          </a:xfrm>
        </p:spPr>
        <p:txBody>
          <a:bodyPr/>
          <a:lstStyle>
            <a:lvl1pPr marL="0" indent="0" algn="l">
              <a:buNone/>
              <a:defRPr sz="2100" b="1" i="0">
                <a:solidFill>
                  <a:schemeClr val="tx1"/>
                </a:solidFill>
                <a:latin typeface="Arial 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a:extLst>
              <a:ext uri="{FF2B5EF4-FFF2-40B4-BE49-F238E27FC236}">
                <a16:creationId xmlns:a16="http://schemas.microsoft.com/office/drawing/2014/main" id="{8E0B3377-4F6D-F34A-90EC-7735146B2AB8}"/>
              </a:ext>
            </a:extLst>
          </p:cNvPr>
          <p:cNvPicPr>
            <a:picLocks noChangeAspect="1"/>
          </p:cNvPicPr>
          <p:nvPr userDrawn="1"/>
        </p:nvPicPr>
        <p:blipFill>
          <a:blip r:embed="rId2"/>
          <a:stretch>
            <a:fillRect/>
          </a:stretch>
        </p:blipFill>
        <p:spPr>
          <a:xfrm>
            <a:off x="10174917" y="590219"/>
            <a:ext cx="1176555" cy="341114"/>
          </a:xfrm>
          <a:prstGeom prst="rect">
            <a:avLst/>
          </a:prstGeom>
        </p:spPr>
      </p:pic>
    </p:spTree>
    <p:extLst>
      <p:ext uri="{BB962C8B-B14F-4D97-AF65-F5344CB8AC3E}">
        <p14:creationId xmlns:p14="http://schemas.microsoft.com/office/powerpoint/2010/main" val="31966563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Blue">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328C3D8-D546-334C-B4DB-16966FE55E56}"/>
              </a:ext>
            </a:extLst>
          </p:cNvPr>
          <p:cNvSpPr txBox="1"/>
          <p:nvPr userDrawn="1"/>
        </p:nvSpPr>
        <p:spPr>
          <a:xfrm>
            <a:off x="10623755" y="6269211"/>
            <a:ext cx="730045" cy="230832"/>
          </a:xfrm>
          <a:prstGeom prst="rect">
            <a:avLst/>
          </a:prstGeom>
          <a:noFill/>
        </p:spPr>
        <p:txBody>
          <a:bodyPr wrap="square" rtlCol="0">
            <a:spAutoFit/>
          </a:bodyPr>
          <a:lstStyle/>
          <a:p>
            <a:pPr algn="r"/>
            <a:fld id="{833123A7-3996-E04A-847B-EF469B128779}" type="slidenum">
              <a:rPr lang="en-US" sz="900" b="1" i="0" smtClean="0">
                <a:solidFill>
                  <a:schemeClr val="bg1"/>
                </a:solidFill>
                <a:latin typeface="Arial Bold" charset="0"/>
              </a:rPr>
              <a:pPr algn="r"/>
              <a:t>‹#›</a:t>
            </a:fld>
            <a:endParaRPr lang="en-US" sz="900" b="1" i="0">
              <a:solidFill>
                <a:schemeClr val="bg1"/>
              </a:solidFill>
              <a:latin typeface="Arial Bold" charset="0"/>
            </a:endParaRPr>
          </a:p>
        </p:txBody>
      </p:sp>
      <p:sp>
        <p:nvSpPr>
          <p:cNvPr id="8" name="Title Placeholder 1">
            <a:extLst>
              <a:ext uri="{FF2B5EF4-FFF2-40B4-BE49-F238E27FC236}">
                <a16:creationId xmlns:a16="http://schemas.microsoft.com/office/drawing/2014/main" id="{BCA707E2-991F-7F4A-9062-A512C32D69C9}"/>
              </a:ext>
            </a:extLst>
          </p:cNvPr>
          <p:cNvSpPr>
            <a:spLocks noGrp="1"/>
          </p:cNvSpPr>
          <p:nvPr>
            <p:ph type="title"/>
          </p:nvPr>
        </p:nvSpPr>
        <p:spPr>
          <a:xfrm>
            <a:off x="838200" y="480152"/>
            <a:ext cx="10515600" cy="1526447"/>
          </a:xfrm>
          <a:prstGeom prst="rect">
            <a:avLst/>
          </a:prstGeom>
        </p:spPr>
        <p:txBody>
          <a:bodyPr vert="horz" lIns="91440" tIns="45720" rIns="91440" bIns="45720" rtlCol="0" anchor="t">
            <a:noAutofit/>
          </a:bodyPr>
          <a:lstStyle>
            <a:lvl1pPr>
              <a:defRPr>
                <a:solidFill>
                  <a:schemeClr val="tx1"/>
                </a:solidFill>
              </a:defRPr>
            </a:lvl1pPr>
          </a:lstStyle>
          <a:p>
            <a:r>
              <a:rPr lang="en-US"/>
              <a:t>Click to edit Master title style</a:t>
            </a:r>
          </a:p>
        </p:txBody>
      </p:sp>
      <p:sp>
        <p:nvSpPr>
          <p:cNvPr id="10" name="Subtitle 2">
            <a:extLst>
              <a:ext uri="{FF2B5EF4-FFF2-40B4-BE49-F238E27FC236}">
                <a16:creationId xmlns:a16="http://schemas.microsoft.com/office/drawing/2014/main" id="{DFF07674-4AB6-7D45-B330-295DC3005066}"/>
              </a:ext>
            </a:extLst>
          </p:cNvPr>
          <p:cNvSpPr>
            <a:spLocks noGrp="1"/>
          </p:cNvSpPr>
          <p:nvPr>
            <p:ph type="subTitle" idx="1"/>
          </p:nvPr>
        </p:nvSpPr>
        <p:spPr>
          <a:xfrm>
            <a:off x="838199" y="2006599"/>
            <a:ext cx="8187267" cy="2878668"/>
          </a:xfrm>
        </p:spPr>
        <p:txBody>
          <a:bodyPr/>
          <a:lstStyle>
            <a:lvl1pPr marL="0" indent="0" algn="l">
              <a:buNone/>
              <a:defRPr sz="2100" b="1" i="0">
                <a:solidFill>
                  <a:schemeClr val="tx1"/>
                </a:solidFill>
                <a:latin typeface="Arial 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7076731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Red">
    <p:bg>
      <p:bgPr>
        <a:solidFill>
          <a:schemeClr val="accent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B2923373-A1CA-9F4B-8553-7A6CE7940BCE}"/>
              </a:ext>
            </a:extLst>
          </p:cNvPr>
          <p:cNvSpPr>
            <a:spLocks noGrp="1"/>
          </p:cNvSpPr>
          <p:nvPr>
            <p:ph type="title"/>
          </p:nvPr>
        </p:nvSpPr>
        <p:spPr>
          <a:xfrm>
            <a:off x="838200" y="480152"/>
            <a:ext cx="10515600" cy="1526447"/>
          </a:xfrm>
          <a:prstGeom prst="rect">
            <a:avLst/>
          </a:prstGeom>
        </p:spPr>
        <p:txBody>
          <a:bodyPr vert="horz" lIns="91440" tIns="45720" rIns="91440" bIns="45720" rtlCol="0" anchor="t">
            <a:noAutofit/>
          </a:bodyPr>
          <a:lstStyle>
            <a:lvl1pPr>
              <a:defRPr>
                <a:solidFill>
                  <a:schemeClr val="bg1"/>
                </a:solidFill>
              </a:defRPr>
            </a:lvl1pPr>
          </a:lstStyle>
          <a:p>
            <a:r>
              <a:rPr lang="en-US"/>
              <a:t>Click to edit Master title style</a:t>
            </a:r>
          </a:p>
        </p:txBody>
      </p:sp>
      <p:sp>
        <p:nvSpPr>
          <p:cNvPr id="10" name="Subtitle 2">
            <a:extLst>
              <a:ext uri="{FF2B5EF4-FFF2-40B4-BE49-F238E27FC236}">
                <a16:creationId xmlns:a16="http://schemas.microsoft.com/office/drawing/2014/main" id="{3CDB7A1C-5CD9-2B41-B874-4F0A72D7CD2C}"/>
              </a:ext>
            </a:extLst>
          </p:cNvPr>
          <p:cNvSpPr>
            <a:spLocks noGrp="1"/>
          </p:cNvSpPr>
          <p:nvPr>
            <p:ph type="subTitle" idx="1"/>
          </p:nvPr>
        </p:nvSpPr>
        <p:spPr>
          <a:xfrm>
            <a:off x="838199" y="2006599"/>
            <a:ext cx="8187267" cy="2878668"/>
          </a:xfrm>
        </p:spPr>
        <p:txBody>
          <a:bodyPr/>
          <a:lstStyle>
            <a:lvl1pPr marL="0" indent="0" algn="l">
              <a:buNone/>
              <a:defRPr sz="2100" b="1" i="0">
                <a:solidFill>
                  <a:schemeClr val="bg1"/>
                </a:solidFill>
                <a:latin typeface="Arial 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30031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604DD1-A7F9-8247-B62A-019BC07C05A4}"/>
              </a:ext>
            </a:extLst>
          </p:cNvPr>
          <p:cNvSpPr>
            <a:spLocks noGrp="1"/>
          </p:cNvSpPr>
          <p:nvPr>
            <p:ph idx="1"/>
          </p:nvPr>
        </p:nvSpPr>
        <p:spPr>
          <a:xfrm>
            <a:off x="838200" y="1467346"/>
            <a:ext cx="6343650" cy="4608748"/>
          </a:xfrm>
        </p:spPr>
        <p:txBody>
          <a:bodyPr>
            <a:noAutofit/>
          </a:bodyPr>
          <a:lstStyle>
            <a:lvl1pPr>
              <a:lnSpc>
                <a:spcPct val="120000"/>
              </a:lnSpc>
              <a:defRPr sz="1800" b="1" i="0">
                <a:latin typeface="Arial Bold" charset="0"/>
              </a:defRPr>
            </a:lvl1pPr>
            <a:lvl2pPr>
              <a:lnSpc>
                <a:spcPct val="120000"/>
              </a:lnSpc>
              <a:defRPr sz="1800" b="1" i="0">
                <a:latin typeface="Arial Bold" charset="0"/>
              </a:defRPr>
            </a:lvl2pPr>
            <a:lvl3pPr>
              <a:lnSpc>
                <a:spcPct val="120000"/>
              </a:lnSpc>
              <a:defRPr sz="1800" b="1" i="0">
                <a:latin typeface="Arial Bold" charset="0"/>
              </a:defRPr>
            </a:lvl3pPr>
            <a:lvl4pPr>
              <a:lnSpc>
                <a:spcPct val="120000"/>
              </a:lnSpc>
              <a:defRPr sz="1800" b="1" i="0">
                <a:latin typeface="Arial Bold" charset="0"/>
              </a:defRPr>
            </a:lvl4pPr>
            <a:lvl5pPr>
              <a:lnSpc>
                <a:spcPct val="120000"/>
              </a:lnSpc>
              <a:defRPr sz="1800" b="1" i="0">
                <a:solidFill>
                  <a:srgbClr val="00244F"/>
                </a:solidFill>
                <a:latin typeface="Arial Bold"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B2923373-A1CA-9F4B-8553-7A6CE7940BCE}"/>
              </a:ext>
            </a:extLst>
          </p:cNvPr>
          <p:cNvSpPr>
            <a:spLocks noGrp="1"/>
          </p:cNvSpPr>
          <p:nvPr>
            <p:ph type="title" hasCustomPrompt="1"/>
          </p:nvPr>
        </p:nvSpPr>
        <p:spPr>
          <a:xfrm>
            <a:off x="838200" y="480153"/>
            <a:ext cx="10515600" cy="821597"/>
          </a:xfrm>
          <a:prstGeom prst="rect">
            <a:avLst/>
          </a:prstGeom>
        </p:spPr>
        <p:txBody>
          <a:bodyPr vert="horz" lIns="91440" tIns="45720" rIns="91440" bIns="45720" rtlCol="0" anchor="t">
            <a:noAutofit/>
          </a:bodyPr>
          <a:lstStyle/>
          <a:p>
            <a:r>
              <a:rPr lang="en-US"/>
              <a:t>Contents</a:t>
            </a:r>
          </a:p>
        </p:txBody>
      </p:sp>
      <p:sp>
        <p:nvSpPr>
          <p:cNvPr id="8" name="Oval 7">
            <a:extLst>
              <a:ext uri="{FF2B5EF4-FFF2-40B4-BE49-F238E27FC236}">
                <a16:creationId xmlns:a16="http://schemas.microsoft.com/office/drawing/2014/main" id="{5395D273-FEB2-D940-A144-0C9A2514C51C}"/>
              </a:ext>
            </a:extLst>
          </p:cNvPr>
          <p:cNvSpPr/>
          <p:nvPr userDrawn="1"/>
        </p:nvSpPr>
        <p:spPr>
          <a:xfrm>
            <a:off x="10819646" y="6117550"/>
            <a:ext cx="534154" cy="534154"/>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a:latin typeface="Georgia Regular" charset="0"/>
            </a:endParaRPr>
          </a:p>
        </p:txBody>
      </p:sp>
    </p:spTree>
    <p:extLst>
      <p:ext uri="{BB962C8B-B14F-4D97-AF65-F5344CB8AC3E}">
        <p14:creationId xmlns:p14="http://schemas.microsoft.com/office/powerpoint/2010/main" val="357968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604DD1-A7F9-8247-B62A-019BC07C05A4}"/>
              </a:ext>
            </a:extLst>
          </p:cNvPr>
          <p:cNvSpPr>
            <a:spLocks noGrp="1"/>
          </p:cNvSpPr>
          <p:nvPr>
            <p:ph idx="1"/>
          </p:nvPr>
        </p:nvSpPr>
        <p:spPr/>
        <p:txBody>
          <a:bodyPr>
            <a:noAutofit/>
          </a:bodyPr>
          <a:lstStyle>
            <a:lvl1pPr>
              <a:lnSpc>
                <a:spcPct val="120000"/>
              </a:lnSpc>
              <a:defRPr sz="1400" b="0" i="0">
                <a:latin typeface="Georgia Regular" charset="0"/>
              </a:defRPr>
            </a:lvl1pPr>
            <a:lvl2pPr>
              <a:lnSpc>
                <a:spcPct val="120000"/>
              </a:lnSpc>
              <a:defRPr sz="1400" b="0" i="0">
                <a:latin typeface="Georgia Regular" charset="0"/>
              </a:defRPr>
            </a:lvl2pPr>
            <a:lvl3pPr>
              <a:lnSpc>
                <a:spcPct val="120000"/>
              </a:lnSpc>
              <a:defRPr sz="1400" b="0" i="0">
                <a:latin typeface="Georgia Regular" charset="0"/>
              </a:defRPr>
            </a:lvl3pPr>
            <a:lvl4pPr>
              <a:lnSpc>
                <a:spcPct val="120000"/>
              </a:lnSpc>
              <a:defRPr sz="1400" b="0" i="0">
                <a:latin typeface="Georgia Regular" charset="0"/>
              </a:defRPr>
            </a:lvl4pPr>
            <a:lvl5pPr>
              <a:lnSpc>
                <a:spcPct val="120000"/>
              </a:lnSpc>
              <a:defRPr sz="1400" b="0" i="0">
                <a:solidFill>
                  <a:srgbClr val="00244F"/>
                </a:solidFill>
                <a:latin typeface="Georgia Regular"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B2923373-A1CA-9F4B-8553-7A6CE7940BCE}"/>
              </a:ext>
            </a:extLst>
          </p:cNvPr>
          <p:cNvSpPr>
            <a:spLocks noGrp="1"/>
          </p:cNvSpPr>
          <p:nvPr>
            <p:ph type="title"/>
          </p:nvPr>
        </p:nvSpPr>
        <p:spPr>
          <a:xfrm>
            <a:off x="838200" y="480153"/>
            <a:ext cx="10515600" cy="1461188"/>
          </a:xfrm>
          <a:prstGeom prst="rect">
            <a:avLst/>
          </a:prstGeom>
        </p:spPr>
        <p:txBody>
          <a:bodyPr vert="horz" lIns="91440" tIns="45720" rIns="91440" bIns="45720" rtlCol="0" anchor="t">
            <a:noAutofit/>
          </a:bodyPr>
          <a:lstStyle/>
          <a:p>
            <a:r>
              <a:rPr lang="en-US"/>
              <a:t>Click to edit Master title style</a:t>
            </a:r>
          </a:p>
        </p:txBody>
      </p:sp>
      <p:sp>
        <p:nvSpPr>
          <p:cNvPr id="8" name="Oval 7">
            <a:extLst>
              <a:ext uri="{FF2B5EF4-FFF2-40B4-BE49-F238E27FC236}">
                <a16:creationId xmlns:a16="http://schemas.microsoft.com/office/drawing/2014/main" id="{5395D273-FEB2-D940-A144-0C9A2514C51C}"/>
              </a:ext>
            </a:extLst>
          </p:cNvPr>
          <p:cNvSpPr/>
          <p:nvPr userDrawn="1"/>
        </p:nvSpPr>
        <p:spPr>
          <a:xfrm>
            <a:off x="10819646" y="6117550"/>
            <a:ext cx="534154" cy="534154"/>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a:latin typeface="Georgia Regular" charset="0"/>
            </a:endParaRPr>
          </a:p>
        </p:txBody>
      </p:sp>
    </p:spTree>
    <p:extLst>
      <p:ext uri="{BB962C8B-B14F-4D97-AF65-F5344CB8AC3E}">
        <p14:creationId xmlns:p14="http://schemas.microsoft.com/office/powerpoint/2010/main" val="1998096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2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604DD1-A7F9-8247-B62A-019BC07C05A4}"/>
              </a:ext>
            </a:extLst>
          </p:cNvPr>
          <p:cNvSpPr>
            <a:spLocks noGrp="1"/>
          </p:cNvSpPr>
          <p:nvPr>
            <p:ph idx="1"/>
          </p:nvPr>
        </p:nvSpPr>
        <p:spPr>
          <a:xfrm>
            <a:off x="838200" y="1941341"/>
            <a:ext cx="5158800" cy="3980135"/>
          </a:xfrm>
        </p:spPr>
        <p:txBody>
          <a:bodyPr>
            <a:noAutofit/>
          </a:bodyPr>
          <a:lstStyle>
            <a:lvl1pPr>
              <a:defRPr sz="1400" b="0" i="0">
                <a:latin typeface="Georgia Regular" charset="0"/>
              </a:defRPr>
            </a:lvl1pPr>
            <a:lvl2pPr>
              <a:defRPr sz="1400" b="0" i="0">
                <a:latin typeface="Georgia Regular" charset="0"/>
              </a:defRPr>
            </a:lvl2pPr>
            <a:lvl3pPr>
              <a:defRPr sz="1400" b="0" i="0">
                <a:latin typeface="Georgia Regular" charset="0"/>
              </a:defRPr>
            </a:lvl3pPr>
            <a:lvl4pPr>
              <a:defRPr sz="1400" b="0" i="0">
                <a:latin typeface="Georgia Regular" charset="0"/>
              </a:defRPr>
            </a:lvl4pPr>
            <a:lvl5pPr>
              <a:defRPr sz="1400" b="0" i="0">
                <a:solidFill>
                  <a:srgbClr val="00244F"/>
                </a:solidFill>
                <a:latin typeface="Georgia Regular"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B2923373-A1CA-9F4B-8553-7A6CE7940BCE}"/>
              </a:ext>
            </a:extLst>
          </p:cNvPr>
          <p:cNvSpPr>
            <a:spLocks noGrp="1"/>
          </p:cNvSpPr>
          <p:nvPr>
            <p:ph type="title"/>
          </p:nvPr>
        </p:nvSpPr>
        <p:spPr>
          <a:xfrm>
            <a:off x="838200" y="480153"/>
            <a:ext cx="10515600" cy="1461188"/>
          </a:xfrm>
          <a:prstGeom prst="rect">
            <a:avLst/>
          </a:prstGeom>
        </p:spPr>
        <p:txBody>
          <a:bodyPr vert="horz" lIns="91440" tIns="45720" rIns="91440" bIns="45720" rtlCol="0" anchor="t">
            <a:noAutofit/>
          </a:bodyPr>
          <a:lstStyle/>
          <a:p>
            <a:r>
              <a:rPr lang="en-US"/>
              <a:t>Click to edit Master title style</a:t>
            </a:r>
          </a:p>
        </p:txBody>
      </p:sp>
      <p:sp>
        <p:nvSpPr>
          <p:cNvPr id="6" name="Content Placeholder 2">
            <a:extLst>
              <a:ext uri="{FF2B5EF4-FFF2-40B4-BE49-F238E27FC236}">
                <a16:creationId xmlns:a16="http://schemas.microsoft.com/office/drawing/2014/main" id="{21787884-E485-9C4F-A54D-9154CA538FE9}"/>
              </a:ext>
            </a:extLst>
          </p:cNvPr>
          <p:cNvSpPr>
            <a:spLocks noGrp="1"/>
          </p:cNvSpPr>
          <p:nvPr>
            <p:ph idx="10"/>
          </p:nvPr>
        </p:nvSpPr>
        <p:spPr>
          <a:xfrm>
            <a:off x="6195000" y="1941341"/>
            <a:ext cx="5158800" cy="3980135"/>
          </a:xfrm>
        </p:spPr>
        <p:txBody>
          <a:bodyPr>
            <a:noAutofit/>
          </a:bodyPr>
          <a:lstStyle>
            <a:lvl1pPr>
              <a:defRPr sz="1400" b="0" i="0">
                <a:latin typeface="Georgia Regular" charset="0"/>
              </a:defRPr>
            </a:lvl1pPr>
            <a:lvl2pPr>
              <a:defRPr sz="1400" b="0" i="0">
                <a:latin typeface="Georgia Regular" charset="0"/>
              </a:defRPr>
            </a:lvl2pPr>
            <a:lvl3pPr>
              <a:defRPr sz="1400" b="0" i="0">
                <a:latin typeface="Georgia Regular" charset="0"/>
              </a:defRPr>
            </a:lvl3pPr>
            <a:lvl4pPr>
              <a:defRPr sz="1400" b="0" i="0">
                <a:latin typeface="Georgia Regular" charset="0"/>
              </a:defRPr>
            </a:lvl4pPr>
            <a:lvl5pPr>
              <a:defRPr sz="1400" b="0" i="0">
                <a:solidFill>
                  <a:srgbClr val="00244F"/>
                </a:solidFill>
                <a:latin typeface="Georgia Regular"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Oval 9">
            <a:extLst>
              <a:ext uri="{FF2B5EF4-FFF2-40B4-BE49-F238E27FC236}">
                <a16:creationId xmlns:a16="http://schemas.microsoft.com/office/drawing/2014/main" id="{3F448891-BC47-C24A-A3FD-87AC5C3D060F}"/>
              </a:ext>
            </a:extLst>
          </p:cNvPr>
          <p:cNvSpPr/>
          <p:nvPr userDrawn="1"/>
        </p:nvSpPr>
        <p:spPr>
          <a:xfrm>
            <a:off x="10819646" y="6117550"/>
            <a:ext cx="534154" cy="534154"/>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a:latin typeface="Georgia Regular" charset="0"/>
            </a:endParaRPr>
          </a:p>
        </p:txBody>
      </p:sp>
    </p:spTree>
    <p:extLst>
      <p:ext uri="{BB962C8B-B14F-4D97-AF65-F5344CB8AC3E}">
        <p14:creationId xmlns:p14="http://schemas.microsoft.com/office/powerpoint/2010/main" val="2928231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3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604DD1-A7F9-8247-B62A-019BC07C05A4}"/>
              </a:ext>
            </a:extLst>
          </p:cNvPr>
          <p:cNvSpPr>
            <a:spLocks noGrp="1"/>
          </p:cNvSpPr>
          <p:nvPr>
            <p:ph idx="1"/>
          </p:nvPr>
        </p:nvSpPr>
        <p:spPr>
          <a:xfrm>
            <a:off x="838200" y="1941341"/>
            <a:ext cx="3355200" cy="3980135"/>
          </a:xfrm>
        </p:spPr>
        <p:txBody>
          <a:bodyPr>
            <a:noAutofit/>
          </a:bodyPr>
          <a:lstStyle>
            <a:lvl1pPr>
              <a:defRPr sz="1400" b="0" i="0">
                <a:latin typeface="Georgia Regular" charset="0"/>
              </a:defRPr>
            </a:lvl1pPr>
            <a:lvl2pPr>
              <a:defRPr sz="1400" b="0" i="0">
                <a:latin typeface="Georgia Regular" charset="0"/>
              </a:defRPr>
            </a:lvl2pPr>
            <a:lvl3pPr>
              <a:defRPr sz="1400" b="0" i="0">
                <a:latin typeface="Georgia Regular" charset="0"/>
              </a:defRPr>
            </a:lvl3pPr>
            <a:lvl4pPr>
              <a:defRPr sz="1400" b="0" i="0">
                <a:latin typeface="Georgia Regular" charset="0"/>
              </a:defRPr>
            </a:lvl4pPr>
            <a:lvl5pPr>
              <a:defRPr sz="1400" b="0" i="0">
                <a:solidFill>
                  <a:srgbClr val="00244F"/>
                </a:solidFill>
                <a:latin typeface="Georgia Regular"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B2923373-A1CA-9F4B-8553-7A6CE7940BCE}"/>
              </a:ext>
            </a:extLst>
          </p:cNvPr>
          <p:cNvSpPr>
            <a:spLocks noGrp="1"/>
          </p:cNvSpPr>
          <p:nvPr>
            <p:ph type="title"/>
          </p:nvPr>
        </p:nvSpPr>
        <p:spPr>
          <a:xfrm>
            <a:off x="838200" y="480153"/>
            <a:ext cx="10515600" cy="1461188"/>
          </a:xfrm>
          <a:prstGeom prst="rect">
            <a:avLst/>
          </a:prstGeom>
        </p:spPr>
        <p:txBody>
          <a:bodyPr vert="horz" lIns="91440" tIns="45720" rIns="91440" bIns="45720" rtlCol="0" anchor="t">
            <a:noAutofit/>
          </a:bodyPr>
          <a:lstStyle/>
          <a:p>
            <a:r>
              <a:rPr lang="en-US"/>
              <a:t>Click to edit Master title style</a:t>
            </a:r>
          </a:p>
        </p:txBody>
      </p:sp>
      <p:sp>
        <p:nvSpPr>
          <p:cNvPr id="8" name="Content Placeholder 2">
            <a:extLst>
              <a:ext uri="{FF2B5EF4-FFF2-40B4-BE49-F238E27FC236}">
                <a16:creationId xmlns:a16="http://schemas.microsoft.com/office/drawing/2014/main" id="{B4B38730-49A7-9E49-9410-840E46E55D59}"/>
              </a:ext>
            </a:extLst>
          </p:cNvPr>
          <p:cNvSpPr>
            <a:spLocks noGrp="1"/>
          </p:cNvSpPr>
          <p:nvPr>
            <p:ph idx="10"/>
          </p:nvPr>
        </p:nvSpPr>
        <p:spPr>
          <a:xfrm>
            <a:off x="4418400" y="1941341"/>
            <a:ext cx="3355200" cy="3980135"/>
          </a:xfrm>
        </p:spPr>
        <p:txBody>
          <a:bodyPr>
            <a:noAutofit/>
          </a:bodyPr>
          <a:lstStyle>
            <a:lvl1pPr>
              <a:defRPr sz="1400" b="0" i="0">
                <a:latin typeface="Georgia Regular" charset="0"/>
              </a:defRPr>
            </a:lvl1pPr>
            <a:lvl2pPr>
              <a:defRPr sz="1400" b="0" i="0">
                <a:latin typeface="Georgia Regular" charset="0"/>
              </a:defRPr>
            </a:lvl2pPr>
            <a:lvl3pPr>
              <a:defRPr sz="1400" b="0" i="0">
                <a:latin typeface="Georgia Regular" charset="0"/>
              </a:defRPr>
            </a:lvl3pPr>
            <a:lvl4pPr>
              <a:defRPr sz="1400" b="0" i="0">
                <a:latin typeface="Georgia Regular" charset="0"/>
              </a:defRPr>
            </a:lvl4pPr>
            <a:lvl5pPr>
              <a:defRPr sz="1400" b="0" i="0">
                <a:solidFill>
                  <a:srgbClr val="00244F"/>
                </a:solidFill>
                <a:latin typeface="Georgia Regular"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C80D446E-852B-ED49-A946-B4BA107FFCB1}"/>
              </a:ext>
            </a:extLst>
          </p:cNvPr>
          <p:cNvSpPr>
            <a:spLocks noGrp="1"/>
          </p:cNvSpPr>
          <p:nvPr>
            <p:ph idx="11"/>
          </p:nvPr>
        </p:nvSpPr>
        <p:spPr>
          <a:xfrm>
            <a:off x="7998600" y="1941341"/>
            <a:ext cx="3355200" cy="3980135"/>
          </a:xfrm>
        </p:spPr>
        <p:txBody>
          <a:bodyPr>
            <a:noAutofit/>
          </a:bodyPr>
          <a:lstStyle>
            <a:lvl1pPr>
              <a:defRPr sz="1400" b="0" i="0">
                <a:latin typeface="Georgia Regular" charset="0"/>
              </a:defRPr>
            </a:lvl1pPr>
            <a:lvl2pPr>
              <a:defRPr sz="1400" b="0" i="0">
                <a:latin typeface="Georgia Regular" charset="0"/>
              </a:defRPr>
            </a:lvl2pPr>
            <a:lvl3pPr>
              <a:defRPr sz="1400" b="0" i="0">
                <a:latin typeface="Georgia Regular" charset="0"/>
              </a:defRPr>
            </a:lvl3pPr>
            <a:lvl4pPr>
              <a:defRPr sz="1400" b="0" i="0">
                <a:latin typeface="Georgia Regular" charset="0"/>
              </a:defRPr>
            </a:lvl4pPr>
            <a:lvl5pPr>
              <a:defRPr sz="1400" b="0" i="0">
                <a:solidFill>
                  <a:srgbClr val="00244F"/>
                </a:solidFill>
                <a:latin typeface="Georgia Regular"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Oval 11">
            <a:extLst>
              <a:ext uri="{FF2B5EF4-FFF2-40B4-BE49-F238E27FC236}">
                <a16:creationId xmlns:a16="http://schemas.microsoft.com/office/drawing/2014/main" id="{BCFDD99A-DE8F-AD41-A7AC-F84E975C4200}"/>
              </a:ext>
            </a:extLst>
          </p:cNvPr>
          <p:cNvSpPr/>
          <p:nvPr userDrawn="1"/>
        </p:nvSpPr>
        <p:spPr>
          <a:xfrm>
            <a:off x="10819646" y="6117550"/>
            <a:ext cx="534154" cy="534154"/>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a:latin typeface="Georgia Regular" charset="0"/>
            </a:endParaRPr>
          </a:p>
        </p:txBody>
      </p:sp>
    </p:spTree>
    <p:extLst>
      <p:ext uri="{BB962C8B-B14F-4D97-AF65-F5344CB8AC3E}">
        <p14:creationId xmlns:p14="http://schemas.microsoft.com/office/powerpoint/2010/main" val="853853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604DD1-A7F9-8247-B62A-019BC07C05A4}"/>
              </a:ext>
            </a:extLst>
          </p:cNvPr>
          <p:cNvSpPr>
            <a:spLocks noGrp="1"/>
          </p:cNvSpPr>
          <p:nvPr>
            <p:ph idx="1"/>
          </p:nvPr>
        </p:nvSpPr>
        <p:spPr>
          <a:xfrm>
            <a:off x="838200" y="1941341"/>
            <a:ext cx="5158800" cy="3980135"/>
          </a:xfrm>
        </p:spPr>
        <p:txBody>
          <a:bodyPr>
            <a:noAutofit/>
          </a:bodyPr>
          <a:lstStyle>
            <a:lvl1pPr>
              <a:defRPr sz="1400" b="0" i="0">
                <a:latin typeface="Georgia Regular" charset="0"/>
              </a:defRPr>
            </a:lvl1pPr>
            <a:lvl2pPr>
              <a:defRPr sz="1400" b="0" i="0">
                <a:latin typeface="Georgia Regular" charset="0"/>
              </a:defRPr>
            </a:lvl2pPr>
            <a:lvl3pPr>
              <a:defRPr sz="1400" b="0" i="0">
                <a:latin typeface="Georgia Regular" charset="0"/>
              </a:defRPr>
            </a:lvl3pPr>
            <a:lvl4pPr>
              <a:defRPr sz="1400" b="0" i="0">
                <a:latin typeface="Georgia Regular" charset="0"/>
              </a:defRPr>
            </a:lvl4pPr>
            <a:lvl5pPr>
              <a:defRPr sz="1400" b="0" i="0">
                <a:solidFill>
                  <a:srgbClr val="00244F"/>
                </a:solidFill>
                <a:latin typeface="Georgia Regular"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B2923373-A1CA-9F4B-8553-7A6CE7940BCE}"/>
              </a:ext>
            </a:extLst>
          </p:cNvPr>
          <p:cNvSpPr>
            <a:spLocks noGrp="1"/>
          </p:cNvSpPr>
          <p:nvPr>
            <p:ph type="title"/>
          </p:nvPr>
        </p:nvSpPr>
        <p:spPr>
          <a:xfrm>
            <a:off x="838200" y="480153"/>
            <a:ext cx="10515600" cy="1461188"/>
          </a:xfrm>
          <a:prstGeom prst="rect">
            <a:avLst/>
          </a:prstGeom>
        </p:spPr>
        <p:txBody>
          <a:bodyPr vert="horz" lIns="91440" tIns="45720" rIns="91440" bIns="45720" rtlCol="0" anchor="t">
            <a:noAutofit/>
          </a:bodyPr>
          <a:lstStyle/>
          <a:p>
            <a:r>
              <a:rPr lang="en-US"/>
              <a:t>Click to edit Master title style</a:t>
            </a:r>
          </a:p>
        </p:txBody>
      </p:sp>
      <p:sp>
        <p:nvSpPr>
          <p:cNvPr id="11" name="Oval 10">
            <a:extLst>
              <a:ext uri="{FF2B5EF4-FFF2-40B4-BE49-F238E27FC236}">
                <a16:creationId xmlns:a16="http://schemas.microsoft.com/office/drawing/2014/main" id="{5B5DD371-5FB8-9642-8ACD-DC6D1B5B0EDD}"/>
              </a:ext>
            </a:extLst>
          </p:cNvPr>
          <p:cNvSpPr/>
          <p:nvPr userDrawn="1"/>
        </p:nvSpPr>
        <p:spPr>
          <a:xfrm>
            <a:off x="10819646" y="6117550"/>
            <a:ext cx="534154" cy="534154"/>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a:latin typeface="Georgia Regular" charset="0"/>
            </a:endParaRPr>
          </a:p>
        </p:txBody>
      </p:sp>
    </p:spTree>
    <p:extLst>
      <p:ext uri="{BB962C8B-B14F-4D97-AF65-F5344CB8AC3E}">
        <p14:creationId xmlns:p14="http://schemas.microsoft.com/office/powerpoint/2010/main" val="3551846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68A661-6682-0A4C-AC76-5E8B7A3E45BD}" type="datetimeFigureOut">
              <a:rPr lang="en-US" smtClean="0"/>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6E5FD-063F-B144-8B1F-73F40192FCE0}" type="slidenum">
              <a:rPr lang="en-US" smtClean="0"/>
              <a:t>‹#›</a:t>
            </a:fld>
            <a:endParaRPr lang="en-US"/>
          </a:p>
        </p:txBody>
      </p:sp>
    </p:spTree>
    <p:extLst>
      <p:ext uri="{BB962C8B-B14F-4D97-AF65-F5344CB8AC3E}">
        <p14:creationId xmlns:p14="http://schemas.microsoft.com/office/powerpoint/2010/main" val="19658864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Subtitle +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527FE7-115D-4249-92B6-224F57994E5D}"/>
              </a:ext>
            </a:extLst>
          </p:cNvPr>
          <p:cNvSpPr>
            <a:spLocks noGrp="1"/>
          </p:cNvSpPr>
          <p:nvPr>
            <p:ph type="body" idx="1"/>
          </p:nvPr>
        </p:nvSpPr>
        <p:spPr>
          <a:xfrm>
            <a:off x="839788" y="1885071"/>
            <a:ext cx="10514012" cy="620004"/>
          </a:xfrm>
        </p:spPr>
        <p:txBody>
          <a:bodyPr anchor="t">
            <a:noAutofit/>
          </a:bodyPr>
          <a:lstStyle>
            <a:lvl1pPr marL="0" indent="0">
              <a:lnSpc>
                <a:spcPct val="100000"/>
              </a:lnSpc>
              <a:buNone/>
              <a:defRPr sz="2100" b="1" i="0">
                <a:latin typeface="Arial Bold" charset="0"/>
                <a:ea typeface="Arial Bold"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C71B1D-1B2B-E843-BDB1-6BDF94DB657B}"/>
              </a:ext>
            </a:extLst>
          </p:cNvPr>
          <p:cNvSpPr>
            <a:spLocks noGrp="1"/>
          </p:cNvSpPr>
          <p:nvPr>
            <p:ph sz="half" idx="2"/>
          </p:nvPr>
        </p:nvSpPr>
        <p:spPr>
          <a:xfrm>
            <a:off x="839788" y="2505075"/>
            <a:ext cx="10514012" cy="368458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8A034551-9716-EF48-9F0F-2B3315E0F7EC}"/>
              </a:ext>
            </a:extLst>
          </p:cNvPr>
          <p:cNvSpPr>
            <a:spLocks noGrp="1"/>
          </p:cNvSpPr>
          <p:nvPr>
            <p:ph type="title"/>
          </p:nvPr>
        </p:nvSpPr>
        <p:spPr>
          <a:xfrm>
            <a:off x="838200" y="480153"/>
            <a:ext cx="10515600" cy="1404918"/>
          </a:xfrm>
          <a:prstGeom prst="rect">
            <a:avLst/>
          </a:prstGeom>
        </p:spPr>
        <p:txBody>
          <a:bodyPr vert="horz" lIns="91440" tIns="45720" rIns="91440" bIns="45720" rtlCol="0" anchor="t">
            <a:noAutofit/>
          </a:bodyPr>
          <a:lstStyle/>
          <a:p>
            <a:r>
              <a:rPr lang="en-US"/>
              <a:t>Click to edit Master title style</a:t>
            </a:r>
          </a:p>
        </p:txBody>
      </p:sp>
      <p:sp>
        <p:nvSpPr>
          <p:cNvPr id="12" name="Oval 11">
            <a:extLst>
              <a:ext uri="{FF2B5EF4-FFF2-40B4-BE49-F238E27FC236}">
                <a16:creationId xmlns:a16="http://schemas.microsoft.com/office/drawing/2014/main" id="{EEDB89C5-883D-0240-8BB6-F3C53F6B5F34}"/>
              </a:ext>
            </a:extLst>
          </p:cNvPr>
          <p:cNvSpPr/>
          <p:nvPr userDrawn="1"/>
        </p:nvSpPr>
        <p:spPr>
          <a:xfrm>
            <a:off x="10819646" y="6117550"/>
            <a:ext cx="534154" cy="534154"/>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a:latin typeface="Georgia Regular" charset="0"/>
            </a:endParaRPr>
          </a:p>
        </p:txBody>
      </p:sp>
    </p:spTree>
    <p:extLst>
      <p:ext uri="{BB962C8B-B14F-4D97-AF65-F5344CB8AC3E}">
        <p14:creationId xmlns:p14="http://schemas.microsoft.com/office/powerpoint/2010/main" val="9427877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2 Columns (Subtitle +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527FE7-115D-4249-92B6-224F57994E5D}"/>
              </a:ext>
            </a:extLst>
          </p:cNvPr>
          <p:cNvSpPr>
            <a:spLocks noGrp="1"/>
          </p:cNvSpPr>
          <p:nvPr>
            <p:ph type="body" idx="1"/>
          </p:nvPr>
        </p:nvSpPr>
        <p:spPr>
          <a:xfrm>
            <a:off x="839788" y="1885071"/>
            <a:ext cx="5157787" cy="620004"/>
          </a:xfrm>
        </p:spPr>
        <p:txBody>
          <a:bodyPr anchor="t">
            <a:noAutofit/>
          </a:bodyPr>
          <a:lstStyle>
            <a:lvl1pPr marL="0" indent="0">
              <a:lnSpc>
                <a:spcPct val="100000"/>
              </a:lnSpc>
              <a:buNone/>
              <a:defRPr sz="2100" b="1" i="0">
                <a:latin typeface="Arial Bold" charset="0"/>
                <a:ea typeface="Arial Bold"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C71B1D-1B2B-E843-BDB1-6BDF94DB657B}"/>
              </a:ext>
            </a:extLst>
          </p:cNvPr>
          <p:cNvSpPr>
            <a:spLocks noGrp="1"/>
          </p:cNvSpPr>
          <p:nvPr>
            <p:ph sz="half" idx="2"/>
          </p:nvPr>
        </p:nvSpPr>
        <p:spPr>
          <a:xfrm>
            <a:off x="839787" y="2505075"/>
            <a:ext cx="5158800" cy="368458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8EBCA9-544B-2841-939C-6C4890084980}"/>
              </a:ext>
            </a:extLst>
          </p:cNvPr>
          <p:cNvSpPr>
            <a:spLocks noGrp="1"/>
          </p:cNvSpPr>
          <p:nvPr>
            <p:ph type="body" sz="quarter" idx="3"/>
          </p:nvPr>
        </p:nvSpPr>
        <p:spPr>
          <a:xfrm>
            <a:off x="6172200" y="1885071"/>
            <a:ext cx="5183188" cy="620004"/>
          </a:xfrm>
        </p:spPr>
        <p:txBody>
          <a:bodyPr anchor="t">
            <a:noAutofit/>
          </a:bodyPr>
          <a:lstStyle>
            <a:lvl1pPr marL="0" indent="0">
              <a:lnSpc>
                <a:spcPct val="100000"/>
              </a:lnSpc>
              <a:buNone/>
              <a:defRPr sz="2100" b="1" i="0">
                <a:latin typeface="Arial Bold"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0B5E25-DEAC-9A4D-9E7E-8C54D64F5563}"/>
              </a:ext>
            </a:extLst>
          </p:cNvPr>
          <p:cNvSpPr>
            <a:spLocks noGrp="1"/>
          </p:cNvSpPr>
          <p:nvPr>
            <p:ph sz="quarter" idx="4"/>
          </p:nvPr>
        </p:nvSpPr>
        <p:spPr>
          <a:xfrm>
            <a:off x="6172200" y="2505075"/>
            <a:ext cx="5183188" cy="368458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8A034551-9716-EF48-9F0F-2B3315E0F7EC}"/>
              </a:ext>
            </a:extLst>
          </p:cNvPr>
          <p:cNvSpPr>
            <a:spLocks noGrp="1"/>
          </p:cNvSpPr>
          <p:nvPr>
            <p:ph type="title"/>
          </p:nvPr>
        </p:nvSpPr>
        <p:spPr>
          <a:xfrm>
            <a:off x="838200" y="480153"/>
            <a:ext cx="10515600" cy="1404918"/>
          </a:xfrm>
          <a:prstGeom prst="rect">
            <a:avLst/>
          </a:prstGeom>
        </p:spPr>
        <p:txBody>
          <a:bodyPr vert="horz" lIns="91440" tIns="45720" rIns="91440" bIns="45720" rtlCol="0" anchor="t">
            <a:noAutofit/>
          </a:bodyPr>
          <a:lstStyle/>
          <a:p>
            <a:r>
              <a:rPr lang="en-US"/>
              <a:t>Click to edit Master title style</a:t>
            </a:r>
          </a:p>
        </p:txBody>
      </p:sp>
      <p:sp>
        <p:nvSpPr>
          <p:cNvPr id="12" name="Oval 11">
            <a:extLst>
              <a:ext uri="{FF2B5EF4-FFF2-40B4-BE49-F238E27FC236}">
                <a16:creationId xmlns:a16="http://schemas.microsoft.com/office/drawing/2014/main" id="{CBDE8351-B6BD-CE47-B484-01E590D1FF26}"/>
              </a:ext>
            </a:extLst>
          </p:cNvPr>
          <p:cNvSpPr/>
          <p:nvPr userDrawn="1"/>
        </p:nvSpPr>
        <p:spPr>
          <a:xfrm>
            <a:off x="10819646" y="6117550"/>
            <a:ext cx="534154" cy="534154"/>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a:latin typeface="Georgia Regular" charset="0"/>
            </a:endParaRPr>
          </a:p>
        </p:txBody>
      </p:sp>
    </p:spTree>
    <p:extLst>
      <p:ext uri="{BB962C8B-B14F-4D97-AF65-F5344CB8AC3E}">
        <p14:creationId xmlns:p14="http://schemas.microsoft.com/office/powerpoint/2010/main" val="462158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3 Columns (Subtitle +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527FE7-115D-4249-92B6-224F57994E5D}"/>
              </a:ext>
            </a:extLst>
          </p:cNvPr>
          <p:cNvSpPr>
            <a:spLocks noGrp="1"/>
          </p:cNvSpPr>
          <p:nvPr>
            <p:ph type="body" idx="1"/>
          </p:nvPr>
        </p:nvSpPr>
        <p:spPr>
          <a:xfrm>
            <a:off x="839789" y="1885071"/>
            <a:ext cx="3355693" cy="620004"/>
          </a:xfrm>
        </p:spPr>
        <p:txBody>
          <a:bodyPr anchor="t">
            <a:noAutofit/>
          </a:bodyPr>
          <a:lstStyle>
            <a:lvl1pPr marL="0" indent="0">
              <a:lnSpc>
                <a:spcPct val="100000"/>
              </a:lnSpc>
              <a:buNone/>
              <a:defRPr sz="2100" b="1" i="0">
                <a:latin typeface="Arial Bold" charset="0"/>
                <a:ea typeface="Arial Bold"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C71B1D-1B2B-E843-BDB1-6BDF94DB657B}"/>
              </a:ext>
            </a:extLst>
          </p:cNvPr>
          <p:cNvSpPr>
            <a:spLocks noGrp="1"/>
          </p:cNvSpPr>
          <p:nvPr>
            <p:ph sz="half" idx="2"/>
          </p:nvPr>
        </p:nvSpPr>
        <p:spPr>
          <a:xfrm>
            <a:off x="839789" y="2505075"/>
            <a:ext cx="3355200" cy="36828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8A034551-9716-EF48-9F0F-2B3315E0F7EC}"/>
              </a:ext>
            </a:extLst>
          </p:cNvPr>
          <p:cNvSpPr>
            <a:spLocks noGrp="1"/>
          </p:cNvSpPr>
          <p:nvPr>
            <p:ph type="title"/>
          </p:nvPr>
        </p:nvSpPr>
        <p:spPr>
          <a:xfrm>
            <a:off x="838200" y="480153"/>
            <a:ext cx="10515600" cy="1404918"/>
          </a:xfrm>
          <a:prstGeom prst="rect">
            <a:avLst/>
          </a:prstGeom>
        </p:spPr>
        <p:txBody>
          <a:bodyPr vert="horz" lIns="91440" tIns="45720" rIns="91440" bIns="45720" rtlCol="0" anchor="t">
            <a:noAutofit/>
          </a:bodyPr>
          <a:lstStyle/>
          <a:p>
            <a:r>
              <a:rPr lang="en-US"/>
              <a:t>Click to edit Master title style</a:t>
            </a:r>
          </a:p>
        </p:txBody>
      </p:sp>
      <p:sp>
        <p:nvSpPr>
          <p:cNvPr id="22" name="Text Placeholder 2">
            <a:extLst>
              <a:ext uri="{FF2B5EF4-FFF2-40B4-BE49-F238E27FC236}">
                <a16:creationId xmlns:a16="http://schemas.microsoft.com/office/drawing/2014/main" id="{083E8222-58D7-274E-8EF5-990DBBEAD37A}"/>
              </a:ext>
            </a:extLst>
          </p:cNvPr>
          <p:cNvSpPr>
            <a:spLocks noGrp="1"/>
          </p:cNvSpPr>
          <p:nvPr>
            <p:ph type="body" idx="10"/>
          </p:nvPr>
        </p:nvSpPr>
        <p:spPr>
          <a:xfrm>
            <a:off x="4418948" y="1885071"/>
            <a:ext cx="3355693" cy="620004"/>
          </a:xfrm>
        </p:spPr>
        <p:txBody>
          <a:bodyPr anchor="t">
            <a:noAutofit/>
          </a:bodyPr>
          <a:lstStyle>
            <a:lvl1pPr marL="0" indent="0">
              <a:lnSpc>
                <a:spcPct val="100000"/>
              </a:lnSpc>
              <a:buNone/>
              <a:defRPr sz="2100" b="1" i="0">
                <a:latin typeface="Arial Bold" charset="0"/>
                <a:ea typeface="Arial Bold"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Content Placeholder 3">
            <a:extLst>
              <a:ext uri="{FF2B5EF4-FFF2-40B4-BE49-F238E27FC236}">
                <a16:creationId xmlns:a16="http://schemas.microsoft.com/office/drawing/2014/main" id="{074E871E-2F6A-9845-B957-E1EB5C047842}"/>
              </a:ext>
            </a:extLst>
          </p:cNvPr>
          <p:cNvSpPr>
            <a:spLocks noGrp="1"/>
          </p:cNvSpPr>
          <p:nvPr>
            <p:ph sz="half" idx="11"/>
          </p:nvPr>
        </p:nvSpPr>
        <p:spPr>
          <a:xfrm>
            <a:off x="4418948" y="2505075"/>
            <a:ext cx="3355693" cy="368458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
            <a:extLst>
              <a:ext uri="{FF2B5EF4-FFF2-40B4-BE49-F238E27FC236}">
                <a16:creationId xmlns:a16="http://schemas.microsoft.com/office/drawing/2014/main" id="{274947A8-481C-7944-BCF7-5CD40EE4D71A}"/>
              </a:ext>
            </a:extLst>
          </p:cNvPr>
          <p:cNvSpPr>
            <a:spLocks noGrp="1"/>
          </p:cNvSpPr>
          <p:nvPr>
            <p:ph type="body" idx="12"/>
          </p:nvPr>
        </p:nvSpPr>
        <p:spPr>
          <a:xfrm>
            <a:off x="7998107" y="1885071"/>
            <a:ext cx="3355693" cy="620004"/>
          </a:xfrm>
        </p:spPr>
        <p:txBody>
          <a:bodyPr anchor="t">
            <a:noAutofit/>
          </a:bodyPr>
          <a:lstStyle>
            <a:lvl1pPr marL="0" indent="0">
              <a:lnSpc>
                <a:spcPct val="100000"/>
              </a:lnSpc>
              <a:buNone/>
              <a:defRPr sz="2100" b="1" i="0">
                <a:latin typeface="Arial Bold" charset="0"/>
                <a:ea typeface="Arial Bold"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Content Placeholder 3">
            <a:extLst>
              <a:ext uri="{FF2B5EF4-FFF2-40B4-BE49-F238E27FC236}">
                <a16:creationId xmlns:a16="http://schemas.microsoft.com/office/drawing/2014/main" id="{237D7E4F-DED3-514F-836F-A80AC454A9BE}"/>
              </a:ext>
            </a:extLst>
          </p:cNvPr>
          <p:cNvSpPr>
            <a:spLocks noGrp="1"/>
          </p:cNvSpPr>
          <p:nvPr>
            <p:ph sz="half" idx="13"/>
          </p:nvPr>
        </p:nvSpPr>
        <p:spPr>
          <a:xfrm>
            <a:off x="7998107" y="2505075"/>
            <a:ext cx="3355693" cy="368458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Oval 27">
            <a:extLst>
              <a:ext uri="{FF2B5EF4-FFF2-40B4-BE49-F238E27FC236}">
                <a16:creationId xmlns:a16="http://schemas.microsoft.com/office/drawing/2014/main" id="{EAACE494-EA60-9944-98F6-F4E620F4E6BD}"/>
              </a:ext>
            </a:extLst>
          </p:cNvPr>
          <p:cNvSpPr/>
          <p:nvPr userDrawn="1"/>
        </p:nvSpPr>
        <p:spPr>
          <a:xfrm>
            <a:off x="10819646" y="6117550"/>
            <a:ext cx="534154" cy="534154"/>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a:latin typeface="Georgia Regular" charset="0"/>
            </a:endParaRPr>
          </a:p>
        </p:txBody>
      </p:sp>
    </p:spTree>
    <p:extLst>
      <p:ext uri="{BB962C8B-B14F-4D97-AF65-F5344CB8AC3E}">
        <p14:creationId xmlns:p14="http://schemas.microsoft.com/office/powerpoint/2010/main" val="42103932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1 Column (Subtitle +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527FE7-115D-4249-92B6-224F57994E5D}"/>
              </a:ext>
            </a:extLst>
          </p:cNvPr>
          <p:cNvSpPr>
            <a:spLocks noGrp="1"/>
          </p:cNvSpPr>
          <p:nvPr>
            <p:ph type="body" idx="1"/>
          </p:nvPr>
        </p:nvSpPr>
        <p:spPr>
          <a:xfrm>
            <a:off x="839788" y="1885071"/>
            <a:ext cx="5157787" cy="620004"/>
          </a:xfrm>
        </p:spPr>
        <p:txBody>
          <a:bodyPr anchor="t">
            <a:noAutofit/>
          </a:bodyPr>
          <a:lstStyle>
            <a:lvl1pPr marL="0" indent="0">
              <a:lnSpc>
                <a:spcPct val="100000"/>
              </a:lnSpc>
              <a:buNone/>
              <a:defRPr sz="2100" b="1" i="0">
                <a:latin typeface="Arial Bold" charset="0"/>
                <a:ea typeface="Arial Bold"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C71B1D-1B2B-E843-BDB1-6BDF94DB657B}"/>
              </a:ext>
            </a:extLst>
          </p:cNvPr>
          <p:cNvSpPr>
            <a:spLocks noGrp="1"/>
          </p:cNvSpPr>
          <p:nvPr>
            <p:ph sz="half" idx="2"/>
          </p:nvPr>
        </p:nvSpPr>
        <p:spPr>
          <a:xfrm>
            <a:off x="839787" y="2505075"/>
            <a:ext cx="5158800" cy="368458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8A034551-9716-EF48-9F0F-2B3315E0F7EC}"/>
              </a:ext>
            </a:extLst>
          </p:cNvPr>
          <p:cNvSpPr>
            <a:spLocks noGrp="1"/>
          </p:cNvSpPr>
          <p:nvPr>
            <p:ph type="title"/>
          </p:nvPr>
        </p:nvSpPr>
        <p:spPr>
          <a:xfrm>
            <a:off x="838200" y="480153"/>
            <a:ext cx="10515600" cy="1404918"/>
          </a:xfrm>
          <a:prstGeom prst="rect">
            <a:avLst/>
          </a:prstGeom>
        </p:spPr>
        <p:txBody>
          <a:bodyPr vert="horz" lIns="91440" tIns="45720" rIns="91440" bIns="45720" rtlCol="0" anchor="t">
            <a:noAutofit/>
          </a:bodyPr>
          <a:lstStyle/>
          <a:p>
            <a:r>
              <a:rPr lang="en-US"/>
              <a:t>Click to edit Master title style</a:t>
            </a:r>
          </a:p>
        </p:txBody>
      </p:sp>
      <p:sp>
        <p:nvSpPr>
          <p:cNvPr id="13" name="Oval 12">
            <a:extLst>
              <a:ext uri="{FF2B5EF4-FFF2-40B4-BE49-F238E27FC236}">
                <a16:creationId xmlns:a16="http://schemas.microsoft.com/office/drawing/2014/main" id="{A75D7BB0-8B7E-C840-9DF0-067997C2AC09}"/>
              </a:ext>
            </a:extLst>
          </p:cNvPr>
          <p:cNvSpPr/>
          <p:nvPr userDrawn="1"/>
        </p:nvSpPr>
        <p:spPr>
          <a:xfrm>
            <a:off x="10819646" y="6117550"/>
            <a:ext cx="534154" cy="534154"/>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a:latin typeface="Georgia Regular" charset="0"/>
            </a:endParaRPr>
          </a:p>
        </p:txBody>
      </p:sp>
    </p:spTree>
    <p:extLst>
      <p:ext uri="{BB962C8B-B14F-4D97-AF65-F5344CB8AC3E}">
        <p14:creationId xmlns:p14="http://schemas.microsoft.com/office/powerpoint/2010/main" val="36487491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text (Blue)">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328C3D8-D546-334C-B4DB-16966FE55E56}"/>
              </a:ext>
            </a:extLst>
          </p:cNvPr>
          <p:cNvSpPr txBox="1"/>
          <p:nvPr userDrawn="1"/>
        </p:nvSpPr>
        <p:spPr>
          <a:xfrm>
            <a:off x="10623755" y="6269211"/>
            <a:ext cx="730045" cy="230832"/>
          </a:xfrm>
          <a:prstGeom prst="rect">
            <a:avLst/>
          </a:prstGeom>
          <a:noFill/>
        </p:spPr>
        <p:txBody>
          <a:bodyPr wrap="square" rtlCol="0">
            <a:spAutoFit/>
          </a:bodyPr>
          <a:lstStyle/>
          <a:p>
            <a:pPr algn="r"/>
            <a:fld id="{833123A7-3996-E04A-847B-EF469B128779}" type="slidenum">
              <a:rPr lang="en-US" sz="900" b="1" i="0" smtClean="0">
                <a:solidFill>
                  <a:schemeClr val="bg1"/>
                </a:solidFill>
                <a:latin typeface="Arial Bold" charset="0"/>
              </a:rPr>
              <a:pPr algn="r"/>
              <a:t>‹#›</a:t>
            </a:fld>
            <a:endParaRPr lang="en-US" sz="900" b="1" i="0">
              <a:solidFill>
                <a:schemeClr val="bg1"/>
              </a:solidFill>
              <a:latin typeface="Arial Bold" charset="0"/>
            </a:endParaRPr>
          </a:p>
        </p:txBody>
      </p:sp>
      <p:sp>
        <p:nvSpPr>
          <p:cNvPr id="9" name="Title Placeholder 1">
            <a:extLst>
              <a:ext uri="{FF2B5EF4-FFF2-40B4-BE49-F238E27FC236}">
                <a16:creationId xmlns:a16="http://schemas.microsoft.com/office/drawing/2014/main" id="{7BDD44B6-EDC6-8841-92F0-78978A6ABCE5}"/>
              </a:ext>
            </a:extLst>
          </p:cNvPr>
          <p:cNvSpPr>
            <a:spLocks noGrp="1"/>
          </p:cNvSpPr>
          <p:nvPr>
            <p:ph type="title"/>
          </p:nvPr>
        </p:nvSpPr>
        <p:spPr>
          <a:xfrm>
            <a:off x="838200" y="1193232"/>
            <a:ext cx="10515600" cy="3960548"/>
          </a:xfrm>
          <a:prstGeom prst="rect">
            <a:avLst/>
          </a:prstGeom>
        </p:spPr>
        <p:txBody>
          <a:bodyPr vert="horz" lIns="91440" tIns="45720" rIns="91440" bIns="45720" rtlCol="0" anchor="ctr">
            <a:noAutofit/>
          </a:bodyPr>
          <a:lstStyle>
            <a:lvl1pPr algn="ct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2812615177"/>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text (Red)">
    <p:bg>
      <p:bgPr>
        <a:solidFill>
          <a:schemeClr val="accent1"/>
        </a:solidFill>
        <a:effectLst/>
      </p:bgPr>
    </p:bg>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20C38A6B-379E-7C42-B08F-C02E59DA9CB6}"/>
              </a:ext>
            </a:extLst>
          </p:cNvPr>
          <p:cNvSpPr>
            <a:spLocks noGrp="1"/>
          </p:cNvSpPr>
          <p:nvPr>
            <p:ph type="title"/>
          </p:nvPr>
        </p:nvSpPr>
        <p:spPr>
          <a:xfrm>
            <a:off x="838200" y="1193232"/>
            <a:ext cx="10515600" cy="3960548"/>
          </a:xfrm>
          <a:prstGeom prst="rect">
            <a:avLst/>
          </a:prstGeom>
        </p:spPr>
        <p:txBody>
          <a:bodyPr vert="horz" lIns="91440" tIns="45720" rIns="91440" bIns="45720" rtlCol="0" anchor="ctr">
            <a:noAutofit/>
          </a:bodyPr>
          <a:lstStyle>
            <a:lvl1pPr algn="ct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7707819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g text (White)">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4C791646-4677-F749-A23F-C897230B2EAC}"/>
              </a:ext>
            </a:extLst>
          </p:cNvPr>
          <p:cNvSpPr>
            <a:spLocks noGrp="1"/>
          </p:cNvSpPr>
          <p:nvPr>
            <p:ph type="title"/>
          </p:nvPr>
        </p:nvSpPr>
        <p:spPr>
          <a:xfrm>
            <a:off x="838200" y="1193232"/>
            <a:ext cx="10515600" cy="3960548"/>
          </a:xfrm>
          <a:prstGeom prst="rect">
            <a:avLst/>
          </a:prstGeom>
        </p:spPr>
        <p:txBody>
          <a:bodyPr vert="horz" lIns="91440" tIns="45720" rIns="91440" bIns="45720" rtlCol="0" anchor="ctr">
            <a:noAutofit/>
          </a:bodyPr>
          <a:lstStyle>
            <a:lvl1pPr algn="ct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14122078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 Content + Image 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D80E516-C187-D840-83DD-BD08A903FBBE}"/>
              </a:ext>
            </a:extLst>
          </p:cNvPr>
          <p:cNvSpPr>
            <a:spLocks noGrp="1"/>
          </p:cNvSpPr>
          <p:nvPr>
            <p:ph type="pic" sz="quarter" idx="10"/>
          </p:nvPr>
        </p:nvSpPr>
        <p:spPr>
          <a:xfrm>
            <a:off x="6180000" y="0"/>
            <a:ext cx="6012000" cy="6858000"/>
          </a:xfrm>
          <a:noFill/>
          <a:ln>
            <a:noFill/>
          </a:ln>
        </p:spPr>
        <p:txBody>
          <a:bodyPr/>
          <a:lstStyle/>
          <a:p>
            <a:r>
              <a:rPr lang="en-US"/>
              <a:t>Click icon to add picture</a:t>
            </a:r>
          </a:p>
        </p:txBody>
      </p:sp>
      <p:sp>
        <p:nvSpPr>
          <p:cNvPr id="9" name="Title 8">
            <a:extLst>
              <a:ext uri="{FF2B5EF4-FFF2-40B4-BE49-F238E27FC236}">
                <a16:creationId xmlns:a16="http://schemas.microsoft.com/office/drawing/2014/main" id="{FFE73A64-C4A0-3543-A3BC-DB12C6347506}"/>
              </a:ext>
            </a:extLst>
          </p:cNvPr>
          <p:cNvSpPr>
            <a:spLocks noGrp="1"/>
          </p:cNvSpPr>
          <p:nvPr>
            <p:ph type="title"/>
          </p:nvPr>
        </p:nvSpPr>
        <p:spPr>
          <a:xfrm>
            <a:off x="838200" y="480153"/>
            <a:ext cx="4607859" cy="1461188"/>
          </a:xfrm>
        </p:spPr>
        <p:txBody>
          <a:bodyPr>
            <a:noAutofit/>
          </a:bodyPr>
          <a:lstStyle/>
          <a:p>
            <a:r>
              <a:rPr lang="en-US"/>
              <a:t>Click to edit Master title style</a:t>
            </a:r>
          </a:p>
        </p:txBody>
      </p:sp>
      <p:sp>
        <p:nvSpPr>
          <p:cNvPr id="11" name="Content Placeholder 2">
            <a:extLst>
              <a:ext uri="{FF2B5EF4-FFF2-40B4-BE49-F238E27FC236}">
                <a16:creationId xmlns:a16="http://schemas.microsoft.com/office/drawing/2014/main" id="{610FD15A-C1E7-584C-9C09-D399DDD80D96}"/>
              </a:ext>
            </a:extLst>
          </p:cNvPr>
          <p:cNvSpPr>
            <a:spLocks noGrp="1"/>
          </p:cNvSpPr>
          <p:nvPr>
            <p:ph idx="1"/>
          </p:nvPr>
        </p:nvSpPr>
        <p:spPr>
          <a:xfrm>
            <a:off x="838200" y="1941341"/>
            <a:ext cx="4607859" cy="3980135"/>
          </a:xfrm>
        </p:spPr>
        <p:txBody>
          <a:bodyPr>
            <a:noAutofit/>
          </a:bodyPr>
          <a:lstStyle>
            <a:lvl1pPr>
              <a:defRPr sz="1400" b="0" i="0">
                <a:latin typeface="Georgia Regular" charset="0"/>
              </a:defRPr>
            </a:lvl1pPr>
            <a:lvl2pPr>
              <a:defRPr sz="1400" b="0" i="0">
                <a:latin typeface="Georgia Regular" charset="0"/>
              </a:defRPr>
            </a:lvl2pPr>
            <a:lvl3pPr>
              <a:defRPr sz="1400" b="0" i="0">
                <a:latin typeface="Georgia Regular" charset="0"/>
              </a:defRPr>
            </a:lvl3pPr>
            <a:lvl4pPr>
              <a:defRPr sz="1400" b="0" i="0">
                <a:latin typeface="Georgia Regular" charset="0"/>
              </a:defRPr>
            </a:lvl4pPr>
            <a:lvl5pPr>
              <a:defRPr sz="1400" b="0" i="0">
                <a:solidFill>
                  <a:srgbClr val="00244F"/>
                </a:solidFill>
                <a:latin typeface="Georgia Regular"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4296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itle + Content + Image Lef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D80E516-C187-D840-83DD-BD08A903FBBE}"/>
              </a:ext>
            </a:extLst>
          </p:cNvPr>
          <p:cNvSpPr>
            <a:spLocks noGrp="1"/>
          </p:cNvSpPr>
          <p:nvPr>
            <p:ph type="pic" sz="quarter" idx="10"/>
          </p:nvPr>
        </p:nvSpPr>
        <p:spPr>
          <a:xfrm>
            <a:off x="0" y="0"/>
            <a:ext cx="6012000" cy="6858000"/>
          </a:xfrm>
          <a:noFill/>
          <a:ln>
            <a:noFill/>
          </a:ln>
        </p:spPr>
        <p:txBody>
          <a:bodyPr/>
          <a:lstStyle/>
          <a:p>
            <a:r>
              <a:rPr lang="en-US"/>
              <a:t>Click icon to add picture</a:t>
            </a:r>
          </a:p>
        </p:txBody>
      </p:sp>
      <p:sp>
        <p:nvSpPr>
          <p:cNvPr id="9" name="Title 8">
            <a:extLst>
              <a:ext uri="{FF2B5EF4-FFF2-40B4-BE49-F238E27FC236}">
                <a16:creationId xmlns:a16="http://schemas.microsoft.com/office/drawing/2014/main" id="{FFE73A64-C4A0-3543-A3BC-DB12C6347506}"/>
              </a:ext>
            </a:extLst>
          </p:cNvPr>
          <p:cNvSpPr>
            <a:spLocks noGrp="1"/>
          </p:cNvSpPr>
          <p:nvPr>
            <p:ph type="title"/>
          </p:nvPr>
        </p:nvSpPr>
        <p:spPr>
          <a:xfrm>
            <a:off x="6745941" y="480153"/>
            <a:ext cx="4607859" cy="1461188"/>
          </a:xfrm>
        </p:spPr>
        <p:txBody>
          <a:bodyPr>
            <a:noAutofit/>
          </a:bodyPr>
          <a:lstStyle/>
          <a:p>
            <a:r>
              <a:rPr lang="en-US"/>
              <a:t>Click to edit Master title style</a:t>
            </a:r>
          </a:p>
        </p:txBody>
      </p:sp>
      <p:sp>
        <p:nvSpPr>
          <p:cNvPr id="11" name="Content Placeholder 2">
            <a:extLst>
              <a:ext uri="{FF2B5EF4-FFF2-40B4-BE49-F238E27FC236}">
                <a16:creationId xmlns:a16="http://schemas.microsoft.com/office/drawing/2014/main" id="{610FD15A-C1E7-584C-9C09-D399DDD80D96}"/>
              </a:ext>
            </a:extLst>
          </p:cNvPr>
          <p:cNvSpPr>
            <a:spLocks noGrp="1"/>
          </p:cNvSpPr>
          <p:nvPr>
            <p:ph idx="1"/>
          </p:nvPr>
        </p:nvSpPr>
        <p:spPr>
          <a:xfrm>
            <a:off x="6745941" y="1941341"/>
            <a:ext cx="4607859" cy="3980135"/>
          </a:xfrm>
        </p:spPr>
        <p:txBody>
          <a:bodyPr>
            <a:noAutofit/>
          </a:bodyPr>
          <a:lstStyle>
            <a:lvl1pPr>
              <a:defRPr sz="1400" b="0" i="0">
                <a:latin typeface="Georgia Regular" charset="0"/>
              </a:defRPr>
            </a:lvl1pPr>
            <a:lvl2pPr>
              <a:defRPr sz="1400" b="0" i="0">
                <a:latin typeface="Georgia Regular" charset="0"/>
              </a:defRPr>
            </a:lvl2pPr>
            <a:lvl3pPr>
              <a:defRPr sz="1400" b="0" i="0">
                <a:latin typeface="Georgia Regular" charset="0"/>
              </a:defRPr>
            </a:lvl3pPr>
            <a:lvl4pPr>
              <a:defRPr sz="1400" b="0" i="0">
                <a:latin typeface="Georgia Regular" charset="0"/>
              </a:defRPr>
            </a:lvl4pPr>
            <a:lvl5pPr>
              <a:defRPr sz="1400" b="0" i="0">
                <a:solidFill>
                  <a:srgbClr val="00244F"/>
                </a:solidFill>
                <a:latin typeface="Georgia Regular"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67563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8A034551-9716-EF48-9F0F-2B3315E0F7EC}"/>
              </a:ext>
            </a:extLst>
          </p:cNvPr>
          <p:cNvSpPr>
            <a:spLocks noGrp="1"/>
          </p:cNvSpPr>
          <p:nvPr>
            <p:ph type="title"/>
          </p:nvPr>
        </p:nvSpPr>
        <p:spPr>
          <a:xfrm>
            <a:off x="838200" y="480152"/>
            <a:ext cx="10515600" cy="1399447"/>
          </a:xfrm>
          <a:prstGeom prst="rect">
            <a:avLst/>
          </a:prstGeom>
        </p:spPr>
        <p:txBody>
          <a:bodyPr vert="horz" lIns="91440" tIns="45720" rIns="91440" bIns="45720" rtlCol="0" anchor="t">
            <a:noAutofit/>
          </a:bodyPr>
          <a:lstStyle/>
          <a:p>
            <a:r>
              <a:rPr lang="en-US"/>
              <a:t>Click to edit Master title style</a:t>
            </a:r>
          </a:p>
        </p:txBody>
      </p:sp>
    </p:spTree>
    <p:extLst>
      <p:ext uri="{BB962C8B-B14F-4D97-AF65-F5344CB8AC3E}">
        <p14:creationId xmlns:p14="http://schemas.microsoft.com/office/powerpoint/2010/main" val="711997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68A661-6682-0A4C-AC76-5E8B7A3E45BD}" type="datetimeFigureOut">
              <a:rPr lang="en-US" smtClean="0"/>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6E5FD-063F-B144-8B1F-73F40192FCE0}" type="slidenum">
              <a:rPr lang="en-US" smtClean="0"/>
              <a:t>‹#›</a:t>
            </a:fld>
            <a:endParaRPr lang="en-US"/>
          </a:p>
        </p:txBody>
      </p:sp>
    </p:spTree>
    <p:extLst>
      <p:ext uri="{BB962C8B-B14F-4D97-AF65-F5344CB8AC3E}">
        <p14:creationId xmlns:p14="http://schemas.microsoft.com/office/powerpoint/2010/main" val="16168661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527FE7-115D-4249-92B6-224F57994E5D}"/>
              </a:ext>
            </a:extLst>
          </p:cNvPr>
          <p:cNvSpPr>
            <a:spLocks noGrp="1"/>
          </p:cNvSpPr>
          <p:nvPr>
            <p:ph type="body" idx="1"/>
          </p:nvPr>
        </p:nvSpPr>
        <p:spPr>
          <a:xfrm>
            <a:off x="839788" y="1885071"/>
            <a:ext cx="10514012" cy="620004"/>
          </a:xfrm>
        </p:spPr>
        <p:txBody>
          <a:bodyPr anchor="t">
            <a:noAutofit/>
          </a:bodyPr>
          <a:lstStyle>
            <a:lvl1pPr marL="0" indent="0">
              <a:lnSpc>
                <a:spcPct val="100000"/>
              </a:lnSpc>
              <a:buNone/>
              <a:defRPr sz="2100" b="1" i="0">
                <a:latin typeface="Arial Bold" charset="0"/>
                <a:ea typeface="Arial Bold"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Placeholder 1">
            <a:extLst>
              <a:ext uri="{FF2B5EF4-FFF2-40B4-BE49-F238E27FC236}">
                <a16:creationId xmlns:a16="http://schemas.microsoft.com/office/drawing/2014/main" id="{8A034551-9716-EF48-9F0F-2B3315E0F7EC}"/>
              </a:ext>
            </a:extLst>
          </p:cNvPr>
          <p:cNvSpPr>
            <a:spLocks noGrp="1"/>
          </p:cNvSpPr>
          <p:nvPr>
            <p:ph type="title"/>
          </p:nvPr>
        </p:nvSpPr>
        <p:spPr>
          <a:xfrm>
            <a:off x="838200" y="480153"/>
            <a:ext cx="10515600" cy="1404918"/>
          </a:xfrm>
          <a:prstGeom prst="rect">
            <a:avLst/>
          </a:prstGeom>
        </p:spPr>
        <p:txBody>
          <a:bodyPr vert="horz" lIns="91440" tIns="45720" rIns="91440" bIns="45720" rtlCol="0" anchor="t">
            <a:noAutofit/>
          </a:bodyPr>
          <a:lstStyle/>
          <a:p>
            <a:r>
              <a:rPr lang="en-US"/>
              <a:t>Click to edit Master title style</a:t>
            </a:r>
          </a:p>
        </p:txBody>
      </p:sp>
    </p:spTree>
    <p:extLst>
      <p:ext uri="{BB962C8B-B14F-4D97-AF65-F5344CB8AC3E}">
        <p14:creationId xmlns:p14="http://schemas.microsoft.com/office/powerpoint/2010/main" val="8044630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84430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ull-width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5ECFBDB-3AC9-EC4A-81A5-3C7AAA90647D}"/>
              </a:ext>
            </a:extLst>
          </p:cNvPr>
          <p:cNvSpPr>
            <a:spLocks noGrp="1"/>
          </p:cNvSpPr>
          <p:nvPr>
            <p:ph type="pic" sz="quarter" idx="10"/>
          </p:nvPr>
        </p:nvSpPr>
        <p:spPr>
          <a:xfrm>
            <a:off x="0" y="0"/>
            <a:ext cx="12192000" cy="6858000"/>
          </a:xfrm>
        </p:spPr>
        <p:txBody>
          <a:bodyPr/>
          <a:lstStyle/>
          <a:p>
            <a:r>
              <a:rPr lang="en-US"/>
              <a:t>Click icon to add picture</a:t>
            </a:r>
          </a:p>
        </p:txBody>
      </p:sp>
      <p:sp>
        <p:nvSpPr>
          <p:cNvPr id="6" name="Oval 5">
            <a:extLst>
              <a:ext uri="{FF2B5EF4-FFF2-40B4-BE49-F238E27FC236}">
                <a16:creationId xmlns:a16="http://schemas.microsoft.com/office/drawing/2014/main" id="{FF868E3B-49D2-0F49-97C2-41AC0C1C41DF}"/>
              </a:ext>
            </a:extLst>
          </p:cNvPr>
          <p:cNvSpPr/>
          <p:nvPr userDrawn="1"/>
        </p:nvSpPr>
        <p:spPr>
          <a:xfrm>
            <a:off x="10819646" y="6117550"/>
            <a:ext cx="534154" cy="534154"/>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a:latin typeface="Georgia Regular" charset="0"/>
            </a:endParaRPr>
          </a:p>
        </p:txBody>
      </p:sp>
    </p:spTree>
    <p:extLst>
      <p:ext uri="{BB962C8B-B14F-4D97-AF65-F5344CB8AC3E}">
        <p14:creationId xmlns:p14="http://schemas.microsoft.com/office/powerpoint/2010/main" val="29924735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2A35CE-BCD2-4440-B926-98FD15BB905D}"/>
              </a:ext>
            </a:extLst>
          </p:cNvPr>
          <p:cNvSpPr/>
          <p:nvPr userDrawn="1"/>
        </p:nvSpPr>
        <p:spPr>
          <a:xfrm>
            <a:off x="0" y="0"/>
            <a:ext cx="12192000" cy="6858000"/>
          </a:xfrm>
          <a:prstGeom prst="rect">
            <a:avLst/>
          </a:prstGeom>
          <a:solidFill>
            <a:srgbClr val="002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eorgia Regular" charset="0"/>
            </a:endParaRPr>
          </a:p>
        </p:txBody>
      </p:sp>
      <p:pic>
        <p:nvPicPr>
          <p:cNvPr id="3" name="Picture 2">
            <a:extLst>
              <a:ext uri="{FF2B5EF4-FFF2-40B4-BE49-F238E27FC236}">
                <a16:creationId xmlns:a16="http://schemas.microsoft.com/office/drawing/2014/main" id="{28BBA808-B53B-2B42-A157-6A9259029FE2}"/>
              </a:ext>
            </a:extLst>
          </p:cNvPr>
          <p:cNvPicPr>
            <a:picLocks noChangeAspect="1"/>
          </p:cNvPicPr>
          <p:nvPr userDrawn="1"/>
        </p:nvPicPr>
        <p:blipFill>
          <a:blip r:embed="rId2"/>
          <a:stretch>
            <a:fillRect/>
          </a:stretch>
        </p:blipFill>
        <p:spPr>
          <a:xfrm>
            <a:off x="4906573" y="3071454"/>
            <a:ext cx="2378853" cy="689692"/>
          </a:xfrm>
          <a:prstGeom prst="rect">
            <a:avLst/>
          </a:prstGeom>
        </p:spPr>
      </p:pic>
    </p:spTree>
    <p:extLst>
      <p:ext uri="{BB962C8B-B14F-4D97-AF65-F5344CB8AC3E}">
        <p14:creationId xmlns:p14="http://schemas.microsoft.com/office/powerpoint/2010/main" val="32610273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1"/>
            </p:custDataLst>
            <p:extLst>
              <p:ext uri="{D42A27DB-BD31-4B8C-83A1-F6EECF244321}">
                <p14:modId xmlns:p14="http://schemas.microsoft.com/office/powerpoint/2010/main" val="3778989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D3A330D-704F-4050-81F6-50A136E7860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3" name="2. Slide Title">
            <a:extLst>
              <a:ext uri="{FF2B5EF4-FFF2-40B4-BE49-F238E27FC236}">
                <a16:creationId xmlns:a16="http://schemas.microsoft.com/office/drawing/2014/main" id="{5C829ED6-90BF-4B02-AD53-C2B66EC5467C}"/>
              </a:ext>
            </a:extLst>
          </p:cNvPr>
          <p:cNvSpPr>
            <a:spLocks noGrp="1"/>
          </p:cNvSpPr>
          <p:nvPr>
            <p:ph type="title"/>
            <p:custDataLst>
              <p:tags r:id="rId3"/>
            </p:custDataLst>
          </p:nvPr>
        </p:nvSpPr>
        <p:spPr>
          <a:xfrm>
            <a:off x="554736" y="172212"/>
            <a:ext cx="11082528" cy="384721"/>
          </a:xfrm>
        </p:spPr>
        <p:txBody>
          <a:bodyPr vert="horz" wrap="square" lIns="0" tIns="0" rIns="0" bIns="0" rtlCol="0" anchor="t" anchorCtr="0">
            <a:spAutoFit/>
          </a:bodyPr>
          <a:lstStyle>
            <a:lvl1pPr>
              <a:defRPr lang="en-US" dirty="0"/>
            </a:lvl1pPr>
          </a:lstStyle>
          <a:p>
            <a:pPr lvl="0"/>
            <a:r>
              <a:rPr lang="en-US"/>
              <a:t>Click to edit Master title style</a:t>
            </a:r>
          </a:p>
        </p:txBody>
      </p:sp>
      <p:sp>
        <p:nvSpPr>
          <p:cNvPr id="12" name="3. Subtitle">
            <a:extLst>
              <a:ext uri="{FF2B5EF4-FFF2-40B4-BE49-F238E27FC236}">
                <a16:creationId xmlns:a16="http://schemas.microsoft.com/office/drawing/2014/main" id="{0F8ABF34-9C24-45F4-B9AE-EDBE37FAC548}"/>
              </a:ext>
            </a:extLst>
          </p:cNvPr>
          <p:cNvSpPr>
            <a:spLocks noGrp="1"/>
          </p:cNvSpPr>
          <p:nvPr>
            <p:ph type="subTitle" idx="1"/>
            <p:custDataLst>
              <p:tags r:id="rId4"/>
            </p:custDataLst>
          </p:nvPr>
        </p:nvSpPr>
        <p:spPr>
          <a:xfrm>
            <a:off x="554736" y="591912"/>
            <a:ext cx="11082528" cy="276999"/>
          </a:xfrm>
          <a:prstGeom prst="rect">
            <a:avLst/>
          </a:prstGeom>
        </p:spPr>
        <p:txBody>
          <a:bodyPr vert="horz" wrap="square" lIns="0" tIns="0" rIns="0" bIns="0" rtlCol="0">
            <a:spAutoFit/>
          </a:bodyPr>
          <a:lstStyle>
            <a:lvl1pPr>
              <a:defRPr lang="en-US" sz="1800" b="0" dirty="0"/>
            </a:lvl1pPr>
          </a:lstStyle>
          <a:p>
            <a:pPr lvl="0">
              <a:buNone/>
            </a:pPr>
            <a:r>
              <a:rPr lang="en-US"/>
              <a:t>Click to edit Master subtitle style</a:t>
            </a:r>
          </a:p>
        </p:txBody>
      </p:sp>
      <p:sp>
        <p:nvSpPr>
          <p:cNvPr id="9" name="5. Source" hidden="1">
            <a:extLst>
              <a:ext uri="{FF2B5EF4-FFF2-40B4-BE49-F238E27FC236}">
                <a16:creationId xmlns:a16="http://schemas.microsoft.com/office/drawing/2014/main" id="{0CC39C66-1ED1-4BBF-87FB-6C74C9A461BE}"/>
              </a:ext>
            </a:extLst>
          </p:cNvPr>
          <p:cNvSpPr txBox="1"/>
          <p:nvPr userDrawn="1">
            <p:custDataLst>
              <p:tags r:id="rId5"/>
            </p:custDataLst>
          </p:nvPr>
        </p:nvSpPr>
        <p:spPr>
          <a:xfrm>
            <a:off x="554735" y="6326874"/>
            <a:ext cx="7277861" cy="123111"/>
          </a:xfrm>
          <a:prstGeom prst="rect">
            <a:avLst/>
          </a:prstGeom>
        </p:spPr>
        <p:txBody>
          <a:bodyPr vert="horz" wrap="square" lIns="0" tIns="0" rIns="0" bIns="0" rtlCol="0" anchor="b" anchorCtr="0">
            <a:spAutoFit/>
          </a:bodyPr>
          <a:lstStyle>
            <a:defPPr>
              <a:defRPr lang="en-US"/>
            </a:defPPr>
            <a:lvl1pPr lvl="0" indent="0">
              <a:lnSpc>
                <a:spcPct val="100000"/>
              </a:lnSpc>
              <a:spcBef>
                <a:spcPts val="0"/>
              </a:spcBef>
              <a:spcAft>
                <a:spcPts val="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0364ABB4-AE33-4DE9-A20C-DBDBFEC0CA11}"/>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11466660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13116172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72212"/>
            <a:ext cx="11082528" cy="369332"/>
          </a:xfrm>
        </p:spPr>
        <p:txBody>
          <a:bodyPr vert="horz" wrap="square" lIns="0" tIns="0" rIns="0" bIns="0" rtlCol="0" anchor="t" anchorCtr="0">
            <a:noAutofit/>
          </a:bodyPr>
          <a:lstStyle>
            <a:lvl1pPr>
              <a:defRPr lang="en-US" dirty="0"/>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572142"/>
            <a:ext cx="11082528" cy="276999"/>
          </a:xfrm>
          <a:prstGeom prst="rect">
            <a:avLst/>
          </a:prstGeom>
        </p:spPr>
        <p:txBody>
          <a:bodyPr vert="horz" wrap="square" lIns="0" tIns="0" rIns="0" bIns="0" rtlCol="0">
            <a:noAutofit/>
          </a:bodyPr>
          <a:lstStyle>
            <a:lvl1pPr>
              <a:defRPr lang="en-US" sz="1800" b="0" dirty="0"/>
            </a:lvl1pPr>
          </a:lstStyle>
          <a:p>
            <a:pPr lvl="0">
              <a:buNone/>
            </a:pPr>
            <a:r>
              <a:rPr lang="en-US"/>
              <a:t>Click to edit Master subtitle style</a:t>
            </a: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6"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7063888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Blue Background">
    <p:bg>
      <p:bgPr>
        <a:solidFill>
          <a:schemeClr val="tx1"/>
        </a:solid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C4E64B91-133F-487A-99BF-4BDB108DACF9}"/>
              </a:ext>
            </a:extLst>
          </p:cNvPr>
          <p:cNvSpPr>
            <a:spLocks noGrp="1"/>
          </p:cNvSpPr>
          <p:nvPr>
            <p:ph type="title"/>
          </p:nvPr>
        </p:nvSpPr>
        <p:spPr>
          <a:xfrm>
            <a:off x="723900" y="701963"/>
            <a:ext cx="10515600" cy="449503"/>
          </a:xfrm>
          <a:prstGeom prst="rect">
            <a:avLst/>
          </a:prstGeom>
        </p:spPr>
        <p:txBody>
          <a:bodyPr vert="horz" lIns="0" tIns="45720" rIns="91440" bIns="45720" rtlCol="0" anchor="ctr">
            <a:noAutofit/>
          </a:bodyPr>
          <a:lstStyle>
            <a:lvl1pPr>
              <a:defRPr>
                <a:solidFill>
                  <a:schemeClr val="bg1"/>
                </a:solidFill>
              </a:defRPr>
            </a:lvl1pPr>
          </a:lstStyle>
          <a:p>
            <a:r>
              <a:rPr lang="en-US" dirty="0"/>
              <a:t>Click to edit Master title style</a:t>
            </a:r>
            <a:endParaRPr lang="en-GB" dirty="0"/>
          </a:p>
        </p:txBody>
      </p:sp>
      <p:sp>
        <p:nvSpPr>
          <p:cNvPr id="4" name="Text Placeholder 2">
            <a:extLst>
              <a:ext uri="{FF2B5EF4-FFF2-40B4-BE49-F238E27FC236}">
                <a16:creationId xmlns:a16="http://schemas.microsoft.com/office/drawing/2014/main" id="{CEF1680D-A2B7-41AE-8856-22F38039F006}"/>
              </a:ext>
            </a:extLst>
          </p:cNvPr>
          <p:cNvSpPr>
            <a:spLocks noGrp="1"/>
          </p:cNvSpPr>
          <p:nvPr>
            <p:ph idx="1"/>
          </p:nvPr>
        </p:nvSpPr>
        <p:spPr>
          <a:xfrm>
            <a:off x="723900" y="1500716"/>
            <a:ext cx="10744200" cy="4022725"/>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832691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ltGray">
      <p:bgPr>
        <a:solidFill>
          <a:schemeClr val="accent3"/>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664001916"/>
              </p:ext>
            </p:extLst>
          </p:nvPr>
        </p:nvGraphicFramePr>
        <p:xfrm>
          <a:off x="2162" y="1623"/>
          <a:ext cx="215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62" y="1623"/>
                        <a:ext cx="2159" cy="1619"/>
                      </a:xfrm>
                      <a:prstGeom prst="rect">
                        <a:avLst/>
                      </a:prstGeom>
                    </p:spPr>
                  </p:pic>
                </p:oleObj>
              </mc:Fallback>
            </mc:AlternateContent>
          </a:graphicData>
        </a:graphic>
      </p:graphicFrame>
      <p:sp>
        <p:nvSpPr>
          <p:cNvPr id="13314" name="Title"/>
          <p:cNvSpPr>
            <a:spLocks noGrp="1" noChangeArrowheads="1"/>
          </p:cNvSpPr>
          <p:nvPr userDrawn="1">
            <p:ph type="ctrTitle"/>
          </p:nvPr>
        </p:nvSpPr>
        <p:spPr bwMode="gray">
          <a:xfrm>
            <a:off x="883573" y="1340107"/>
            <a:ext cx="8478152" cy="502445"/>
          </a:xfrm>
          <a:prstGeom prst="rect">
            <a:avLst/>
          </a:prstGeom>
        </p:spPr>
        <p:txBody>
          <a:bodyPr/>
          <a:lstStyle>
            <a:lvl1pPr>
              <a:defRPr lang="x-none" sz="3200" b="1" baseline="0">
                <a:solidFill>
                  <a:schemeClr val="bg1"/>
                </a:solidFill>
                <a:latin typeface="+mj-lt"/>
                <a:ea typeface="+mj-ea"/>
              </a:defRPr>
            </a:lvl1pPr>
          </a:lstStyle>
          <a:p>
            <a:pPr lvl="0" latinLnBrk="0"/>
            <a:r>
              <a:rPr lang="en-US" noProof="0"/>
              <a:t>Click to edit Master title style</a:t>
            </a:r>
            <a:endParaRPr lang="x-none" noProof="0"/>
          </a:p>
        </p:txBody>
      </p:sp>
      <p:sp>
        <p:nvSpPr>
          <p:cNvPr id="13315" name="Subtitle"/>
          <p:cNvSpPr>
            <a:spLocks noGrp="1" noChangeArrowheads="1"/>
          </p:cNvSpPr>
          <p:nvPr userDrawn="1">
            <p:ph type="subTitle" idx="1"/>
          </p:nvPr>
        </p:nvSpPr>
        <p:spPr bwMode="gray">
          <a:xfrm>
            <a:off x="883573" y="2885988"/>
            <a:ext cx="8478152" cy="246221"/>
          </a:xfrm>
          <a:prstGeom prst="rect">
            <a:avLst/>
          </a:prstGeom>
        </p:spPr>
        <p:txBody>
          <a:bodyPr wrap="square">
            <a:spAutoFit/>
          </a:bodyPr>
          <a:lstStyle>
            <a:lvl1pPr>
              <a:defRPr lang="x-none" sz="1600" cap="none" baseline="0">
                <a:solidFill>
                  <a:schemeClr val="bg1"/>
                </a:solidFill>
                <a:latin typeface="+mn-lt"/>
                <a:ea typeface="+mn-ea"/>
              </a:defRPr>
            </a:lvl1pPr>
          </a:lstStyle>
          <a:p>
            <a:pPr lvl="0" latinLnBrk="0"/>
            <a:r>
              <a:rPr lang="en-US" noProof="0"/>
              <a:t>Click to edit Master subtitle style</a:t>
            </a:r>
            <a:endParaRPr lang="x-none" noProof="0"/>
          </a:p>
        </p:txBody>
      </p:sp>
      <p:sp>
        <p:nvSpPr>
          <p:cNvPr id="57" name="Document type" hidden="1"/>
          <p:cNvSpPr txBox="1">
            <a:spLocks noChangeArrowheads="1"/>
          </p:cNvSpPr>
          <p:nvPr userDrawn="1"/>
        </p:nvSpPr>
        <p:spPr bwMode="gray">
          <a:xfrm>
            <a:off x="883573" y="4175644"/>
            <a:ext cx="847815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0" hangingPunct="1">
              <a:defRPr lang="x-none"/>
            </a:pPr>
            <a:r>
              <a:rPr lang="x-none" sz="1600" baseline="0" noProof="0">
                <a:solidFill>
                  <a:schemeClr val="bg1"/>
                </a:solidFill>
                <a:latin typeface="+mn-lt"/>
              </a:rPr>
              <a:t>Document type | Date</a:t>
            </a:r>
          </a:p>
        </p:txBody>
      </p:sp>
      <p:pic>
        <p:nvPicPr>
          <p:cNvPr id="10" name="Picture 9">
            <a:extLst>
              <a:ext uri="{FF2B5EF4-FFF2-40B4-BE49-F238E27FC236}">
                <a16:creationId xmlns:a16="http://schemas.microsoft.com/office/drawing/2014/main" id="{011883C6-B7FA-4DFB-95EB-3F8FD61F1786}"/>
              </a:ext>
            </a:extLst>
          </p:cNvPr>
          <p:cNvPicPr>
            <a:picLocks noChangeAspect="1"/>
          </p:cNvPicPr>
          <p:nvPr userDrawn="1"/>
        </p:nvPicPr>
        <p:blipFill>
          <a:blip r:embed="rId5"/>
          <a:stretch>
            <a:fillRect/>
          </a:stretch>
        </p:blipFill>
        <p:spPr>
          <a:xfrm>
            <a:off x="10174917" y="590219"/>
            <a:ext cx="1176555" cy="341114"/>
          </a:xfrm>
          <a:prstGeom prst="rect">
            <a:avLst/>
          </a:prstGeom>
        </p:spPr>
      </p:pic>
      <p:grpSp>
        <p:nvGrpSpPr>
          <p:cNvPr id="9" name="Group 8">
            <a:extLst>
              <a:ext uri="{FF2B5EF4-FFF2-40B4-BE49-F238E27FC236}">
                <a16:creationId xmlns:a16="http://schemas.microsoft.com/office/drawing/2014/main" id="{4AB4ECAE-56F4-49DD-8096-D205706D9A6D}"/>
              </a:ext>
            </a:extLst>
          </p:cNvPr>
          <p:cNvGrpSpPr/>
          <p:nvPr userDrawn="1"/>
        </p:nvGrpSpPr>
        <p:grpSpPr>
          <a:xfrm>
            <a:off x="883573" y="4828178"/>
            <a:ext cx="5008666" cy="1368000"/>
            <a:chOff x="931334" y="4828178"/>
            <a:chExt cx="5008666" cy="1368000"/>
          </a:xfrm>
        </p:grpSpPr>
        <p:pic>
          <p:nvPicPr>
            <p:cNvPr id="11" name="Picture 10">
              <a:extLst>
                <a:ext uri="{FF2B5EF4-FFF2-40B4-BE49-F238E27FC236}">
                  <a16:creationId xmlns:a16="http://schemas.microsoft.com/office/drawing/2014/main" id="{C8CB2EB2-F28C-47EC-A387-549E335969E0}"/>
                </a:ext>
              </a:extLst>
            </p:cNvPr>
            <p:cNvPicPr>
              <a:picLocks noChangeAspect="1"/>
            </p:cNvPicPr>
            <p:nvPr/>
          </p:nvPicPr>
          <p:blipFill>
            <a:blip r:embed="rId6"/>
            <a:stretch>
              <a:fillRect/>
            </a:stretch>
          </p:blipFill>
          <p:spPr>
            <a:xfrm>
              <a:off x="931334" y="4828178"/>
              <a:ext cx="1368000" cy="1368000"/>
            </a:xfrm>
            <a:prstGeom prst="rect">
              <a:avLst/>
            </a:prstGeom>
          </p:spPr>
        </p:pic>
        <p:pic>
          <p:nvPicPr>
            <p:cNvPr id="12" name="Picture 11">
              <a:extLst>
                <a:ext uri="{FF2B5EF4-FFF2-40B4-BE49-F238E27FC236}">
                  <a16:creationId xmlns:a16="http://schemas.microsoft.com/office/drawing/2014/main" id="{F0374ACA-2198-42C5-B666-B2EB466D024B}"/>
                </a:ext>
              </a:extLst>
            </p:cNvPr>
            <p:cNvPicPr>
              <a:picLocks noChangeAspect="1"/>
            </p:cNvPicPr>
            <p:nvPr/>
          </p:nvPicPr>
          <p:blipFill>
            <a:blip r:embed="rId7"/>
            <a:stretch>
              <a:fillRect/>
            </a:stretch>
          </p:blipFill>
          <p:spPr>
            <a:xfrm>
              <a:off x="2751667" y="4828178"/>
              <a:ext cx="1368000" cy="1368000"/>
            </a:xfrm>
            <a:prstGeom prst="rect">
              <a:avLst/>
            </a:prstGeom>
          </p:spPr>
        </p:pic>
        <p:pic>
          <p:nvPicPr>
            <p:cNvPr id="13" name="Picture 12">
              <a:extLst>
                <a:ext uri="{FF2B5EF4-FFF2-40B4-BE49-F238E27FC236}">
                  <a16:creationId xmlns:a16="http://schemas.microsoft.com/office/drawing/2014/main" id="{A3836E23-C597-4904-8A14-F4E4B36599FD}"/>
                </a:ext>
              </a:extLst>
            </p:cNvPr>
            <p:cNvPicPr>
              <a:picLocks noChangeAspect="1"/>
            </p:cNvPicPr>
            <p:nvPr/>
          </p:nvPicPr>
          <p:blipFill>
            <a:blip r:embed="rId8"/>
            <a:stretch>
              <a:fillRect/>
            </a:stretch>
          </p:blipFill>
          <p:spPr>
            <a:xfrm>
              <a:off x="4572000" y="4828178"/>
              <a:ext cx="1368000" cy="1368000"/>
            </a:xfrm>
            <a:prstGeom prst="rect">
              <a:avLst/>
            </a:prstGeom>
          </p:spPr>
        </p:pic>
      </p:grpSp>
    </p:spTree>
    <p:extLst>
      <p:ext uri="{BB962C8B-B14F-4D97-AF65-F5344CB8AC3E}">
        <p14:creationId xmlns:p14="http://schemas.microsoft.com/office/powerpoint/2010/main" val="17364925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5464657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47" imgH="346" progId="TCLayout.ActiveDocument.1">
                  <p:embed/>
                </p:oleObj>
              </mc:Choice>
              <mc:Fallback>
                <p:oleObj name="think-cell Slide" r:id="rId4" imgW="347" imgH="346"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5BA39F8-AD37-488C-93DF-222FD9C286B5}"/>
              </a:ext>
            </a:extLst>
          </p:cNvPr>
          <p:cNvSpPr/>
          <p:nvPr userDrawn="1">
            <p:custDataLst>
              <p:tags r:id="rId2"/>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2" name="2. Slide Title"/>
          <p:cNvSpPr>
            <a:spLocks noGrp="1"/>
          </p:cNvSpPr>
          <p:nvPr>
            <p:ph type="title"/>
          </p:nvPr>
        </p:nvSpPr>
        <p:spPr bwMode="gray"/>
        <p:txBody>
          <a:bodyPr/>
          <a:lstStyle/>
          <a:p>
            <a:r>
              <a:rPr lang="en-US"/>
              <a:t>Click to edit Master title style</a:t>
            </a:r>
            <a:endParaRPr lang="x-none"/>
          </a:p>
        </p:txBody>
      </p:sp>
      <p:sp>
        <p:nvSpPr>
          <p:cNvPr id="5" name="doc id" hidden="1"/>
          <p:cNvSpPr>
            <a:spLocks noChangeArrowheads="1"/>
          </p:cNvSpPr>
          <p:nvPr userDrawn="1"/>
        </p:nvSpPr>
        <p:spPr bwMode="gray">
          <a:xfrm flipH="1">
            <a:off x="10658003" y="51835"/>
            <a:ext cx="1231563"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218026"/>
            <a:endParaRPr lang="x-none" sz="612" baseline="0" noProof="0">
              <a:solidFill>
                <a:schemeClr val="accent6"/>
              </a:solidFill>
              <a:latin typeface="+mn-lt"/>
              <a:ea typeface="+mn-ea"/>
            </a:endParaRPr>
          </a:p>
        </p:txBody>
      </p:sp>
    </p:spTree>
    <p:extLst>
      <p:ext uri="{BB962C8B-B14F-4D97-AF65-F5344CB8AC3E}">
        <p14:creationId xmlns:p14="http://schemas.microsoft.com/office/powerpoint/2010/main" val="3011749558"/>
      </p:ext>
    </p:extLst>
  </p:cSld>
  <p:clrMapOvr>
    <a:masterClrMapping/>
  </p:clrMapOvr>
  <p:extLst>
    <p:ext uri="{DCECCB84-F9BA-43D5-87BE-67443E8EF086}">
      <p15:sldGuideLst xmlns:p15="http://schemas.microsoft.com/office/powerpoint/2012/main">
        <p15:guide id="1" pos="7489">
          <p15:clr>
            <a:srgbClr val="F26B43"/>
          </p15:clr>
        </p15:guide>
        <p15:guide id="2" pos="101">
          <p15:clr>
            <a:srgbClr val="F26B43"/>
          </p15:clr>
        </p15:guide>
        <p15:guide id="3" orient="horz" pos="701">
          <p15:clr>
            <a:srgbClr val="F26B43"/>
          </p15:clr>
        </p15:guide>
        <p15:guide id="4" orient="horz" pos="3991">
          <p15:clr>
            <a:srgbClr val="F26B43"/>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7483452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47" imgH="346" progId="TCLayout.ActiveDocument.1">
                  <p:embed/>
                </p:oleObj>
              </mc:Choice>
              <mc:Fallback>
                <p:oleObj name="think-cell Slide" r:id="rId3" imgW="347" imgH="346"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Oval 5">
            <a:extLst>
              <a:ext uri="{FF2B5EF4-FFF2-40B4-BE49-F238E27FC236}">
                <a16:creationId xmlns:a16="http://schemas.microsoft.com/office/drawing/2014/main" id="{E03968F9-9E57-40AF-837A-98C11EC31399}"/>
              </a:ext>
            </a:extLst>
          </p:cNvPr>
          <p:cNvSpPr/>
          <p:nvPr userDrawn="1"/>
        </p:nvSpPr>
        <p:spPr>
          <a:xfrm>
            <a:off x="-2075688" y="-2049680"/>
            <a:ext cx="10957361" cy="10957361"/>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mn-lt"/>
            </a:endParaRPr>
          </a:p>
        </p:txBody>
      </p:sp>
      <p:sp>
        <p:nvSpPr>
          <p:cNvPr id="2" name="2. Slide Title"/>
          <p:cNvSpPr>
            <a:spLocks noGrp="1"/>
          </p:cNvSpPr>
          <p:nvPr>
            <p:ph type="title"/>
          </p:nvPr>
        </p:nvSpPr>
        <p:spPr bwMode="gray"/>
        <p:txBody>
          <a:bodyPr/>
          <a:lstStyle/>
          <a:p>
            <a:r>
              <a:rPr lang="en-US"/>
              <a:t>Click to edit Master title style</a:t>
            </a:r>
            <a:endParaRPr lang="x-none"/>
          </a:p>
        </p:txBody>
      </p:sp>
      <p:sp>
        <p:nvSpPr>
          <p:cNvPr id="5" name="doc id" hidden="1"/>
          <p:cNvSpPr>
            <a:spLocks noChangeArrowheads="1"/>
          </p:cNvSpPr>
          <p:nvPr userDrawn="1"/>
        </p:nvSpPr>
        <p:spPr bwMode="gray">
          <a:xfrm flipH="1">
            <a:off x="10658003" y="51835"/>
            <a:ext cx="1231563"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218026"/>
            <a:endParaRPr lang="x-none" sz="612" baseline="0" noProof="0">
              <a:solidFill>
                <a:schemeClr val="accent6"/>
              </a:solidFill>
              <a:latin typeface="+mn-lt"/>
              <a:ea typeface="+mn-ea"/>
            </a:endParaRPr>
          </a:p>
        </p:txBody>
      </p:sp>
      <p:pic>
        <p:nvPicPr>
          <p:cNvPr id="7" name="Picture 6">
            <a:extLst>
              <a:ext uri="{FF2B5EF4-FFF2-40B4-BE49-F238E27FC236}">
                <a16:creationId xmlns:a16="http://schemas.microsoft.com/office/drawing/2014/main" id="{AD75BBA6-579D-4761-B7D1-570677699471}"/>
              </a:ext>
            </a:extLst>
          </p:cNvPr>
          <p:cNvPicPr>
            <a:picLocks noChangeAspect="1"/>
          </p:cNvPicPr>
          <p:nvPr userDrawn="1"/>
        </p:nvPicPr>
        <p:blipFill>
          <a:blip r:embed="rId5"/>
          <a:stretch>
            <a:fillRect/>
          </a:stretch>
        </p:blipFill>
        <p:spPr>
          <a:xfrm>
            <a:off x="233258" y="6540323"/>
            <a:ext cx="727716" cy="210984"/>
          </a:xfrm>
          <a:prstGeom prst="rect">
            <a:avLst/>
          </a:prstGeom>
        </p:spPr>
      </p:pic>
    </p:spTree>
    <p:extLst>
      <p:ext uri="{BB962C8B-B14F-4D97-AF65-F5344CB8AC3E}">
        <p14:creationId xmlns:p14="http://schemas.microsoft.com/office/powerpoint/2010/main" val="683439979"/>
      </p:ext>
    </p:extLst>
  </p:cSld>
  <p:clrMapOvr>
    <a:masterClrMapping/>
  </p:clrMapOvr>
  <p:extLst>
    <p:ext uri="{DCECCB84-F9BA-43D5-87BE-67443E8EF086}">
      <p15:sldGuideLst xmlns:p15="http://schemas.microsoft.com/office/powerpoint/2012/main">
        <p15:guide id="1" pos="7489">
          <p15:clr>
            <a:srgbClr val="F26B43"/>
          </p15:clr>
        </p15:guide>
        <p15:guide id="2" pos="101">
          <p15:clr>
            <a:srgbClr val="F26B43"/>
          </p15:clr>
        </p15:guide>
        <p15:guide id="3" orient="horz" pos="701">
          <p15:clr>
            <a:srgbClr val="F26B43"/>
          </p15:clr>
        </p15:guide>
        <p15:guide id="4" orient="horz" pos="399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68A661-6682-0A4C-AC76-5E8B7A3E45BD}" type="datetimeFigureOut">
              <a:rPr lang="en-US" smtClean="0"/>
              <a:t>11/27/2025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06E5FD-063F-B144-8B1F-73F40192FCE0}" type="slidenum">
              <a:rPr lang="en-US" smtClean="0"/>
              <a:t>‹#›</a:t>
            </a:fld>
            <a:endParaRPr lang="en-US"/>
          </a:p>
        </p:txBody>
      </p:sp>
    </p:spTree>
    <p:extLst>
      <p:ext uri="{BB962C8B-B14F-4D97-AF65-F5344CB8AC3E}">
        <p14:creationId xmlns:p14="http://schemas.microsoft.com/office/powerpoint/2010/main" val="4109105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5863017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47" imgH="346" progId="TCLayout.ActiveDocument.1">
                  <p:embed/>
                </p:oleObj>
              </mc:Choice>
              <mc:Fallback>
                <p:oleObj name="think-cell Slide" r:id="rId3" imgW="347" imgH="346"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2. Slide Title"/>
          <p:cNvSpPr>
            <a:spLocks noGrp="1"/>
          </p:cNvSpPr>
          <p:nvPr>
            <p:ph type="title"/>
          </p:nvPr>
        </p:nvSpPr>
        <p:spPr bwMode="gray">
          <a:xfrm>
            <a:off x="233258" y="2654460"/>
            <a:ext cx="11725484" cy="553998"/>
          </a:xfrm>
        </p:spPr>
        <p:txBody>
          <a:bodyPr vert="horz" anchor="ctr"/>
          <a:lstStyle>
            <a:lvl1pPr>
              <a:defRPr sz="3600"/>
            </a:lvl1pPr>
          </a:lstStyle>
          <a:p>
            <a:r>
              <a:rPr lang="en-US"/>
              <a:t>Click to edit Master title style</a:t>
            </a:r>
            <a:endParaRPr lang="x-none"/>
          </a:p>
        </p:txBody>
      </p:sp>
      <p:sp>
        <p:nvSpPr>
          <p:cNvPr id="5" name="doc id" hidden="1"/>
          <p:cNvSpPr>
            <a:spLocks noChangeArrowheads="1"/>
          </p:cNvSpPr>
          <p:nvPr userDrawn="1"/>
        </p:nvSpPr>
        <p:spPr bwMode="gray">
          <a:xfrm flipH="1">
            <a:off x="10658003" y="51835"/>
            <a:ext cx="1231563"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218026"/>
            <a:endParaRPr lang="x-none" sz="612" baseline="0" noProof="0">
              <a:solidFill>
                <a:schemeClr val="accent6"/>
              </a:solidFill>
              <a:latin typeface="+mn-lt"/>
              <a:ea typeface="+mn-ea"/>
            </a:endParaRPr>
          </a:p>
        </p:txBody>
      </p:sp>
    </p:spTree>
    <p:extLst>
      <p:ext uri="{BB962C8B-B14F-4D97-AF65-F5344CB8AC3E}">
        <p14:creationId xmlns:p14="http://schemas.microsoft.com/office/powerpoint/2010/main" val="1974157861"/>
      </p:ext>
    </p:extLst>
  </p:cSld>
  <p:clrMapOvr>
    <a:masterClrMapping/>
  </p:clrMapOvr>
  <p:extLst>
    <p:ext uri="{DCECCB84-F9BA-43D5-87BE-67443E8EF086}">
      <p15:sldGuideLst xmlns:p15="http://schemas.microsoft.com/office/powerpoint/2012/main">
        <p15:guide id="1" pos="7489">
          <p15:clr>
            <a:srgbClr val="F26B43"/>
          </p15:clr>
        </p15:guide>
        <p15:guide id="2" pos="101">
          <p15:clr>
            <a:srgbClr val="F26B43"/>
          </p15:clr>
        </p15:guide>
        <p15:guide id="3" orient="horz" pos="701">
          <p15:clr>
            <a:srgbClr val="F26B43"/>
          </p15:clr>
        </p15:guide>
        <p15:guide id="4" orient="horz" pos="3991">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0495986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47" imgH="346" progId="TCLayout.ActiveDocument.1">
                  <p:embed/>
                </p:oleObj>
              </mc:Choice>
              <mc:Fallback>
                <p:oleObj name="think-cell Slide" r:id="rId3" imgW="347" imgH="346"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8C8DB113-FF3A-44D2-A8D8-8F2BF46A2029}"/>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n-lt"/>
              <a:ea typeface="+mn-ea"/>
              <a:cs typeface="+mn-cs"/>
            </a:endParaRPr>
          </a:p>
        </p:txBody>
      </p:sp>
      <p:sp>
        <p:nvSpPr>
          <p:cNvPr id="2" name="2. Slide Title"/>
          <p:cNvSpPr>
            <a:spLocks noGrp="1"/>
          </p:cNvSpPr>
          <p:nvPr>
            <p:ph type="title"/>
          </p:nvPr>
        </p:nvSpPr>
        <p:spPr bwMode="gray">
          <a:xfrm>
            <a:off x="233258" y="2654460"/>
            <a:ext cx="11725484" cy="553998"/>
          </a:xfrm>
        </p:spPr>
        <p:txBody>
          <a:bodyPr anchor="ctr"/>
          <a:lstStyle>
            <a:lvl1pPr algn="ctr">
              <a:defRPr sz="3600">
                <a:solidFill>
                  <a:schemeClr val="bg1"/>
                </a:solidFill>
              </a:defRPr>
            </a:lvl1pPr>
          </a:lstStyle>
          <a:p>
            <a:r>
              <a:rPr lang="en-US"/>
              <a:t>Click to edit Master title style</a:t>
            </a:r>
            <a:endParaRPr lang="x-none"/>
          </a:p>
        </p:txBody>
      </p:sp>
      <p:sp>
        <p:nvSpPr>
          <p:cNvPr id="5" name="doc id" hidden="1"/>
          <p:cNvSpPr>
            <a:spLocks noChangeArrowheads="1"/>
          </p:cNvSpPr>
          <p:nvPr userDrawn="1"/>
        </p:nvSpPr>
        <p:spPr bwMode="gray">
          <a:xfrm flipH="1">
            <a:off x="10658003" y="51835"/>
            <a:ext cx="1231563"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218026"/>
            <a:endParaRPr lang="x-none" sz="612" baseline="0" noProof="0">
              <a:solidFill>
                <a:schemeClr val="accent6"/>
              </a:solidFill>
              <a:latin typeface="+mn-lt"/>
              <a:ea typeface="+mn-ea"/>
            </a:endParaRPr>
          </a:p>
        </p:txBody>
      </p:sp>
      <p:pic>
        <p:nvPicPr>
          <p:cNvPr id="7" name="Picture 6">
            <a:extLst>
              <a:ext uri="{FF2B5EF4-FFF2-40B4-BE49-F238E27FC236}">
                <a16:creationId xmlns:a16="http://schemas.microsoft.com/office/drawing/2014/main" id="{AD75BBA6-579D-4761-B7D1-570677699471}"/>
              </a:ext>
            </a:extLst>
          </p:cNvPr>
          <p:cNvPicPr>
            <a:picLocks noChangeAspect="1"/>
          </p:cNvPicPr>
          <p:nvPr userDrawn="1"/>
        </p:nvPicPr>
        <p:blipFill>
          <a:blip r:embed="rId5">
            <a:lum bright="100000"/>
          </a:blip>
          <a:stretch>
            <a:fillRect/>
          </a:stretch>
        </p:blipFill>
        <p:spPr>
          <a:xfrm>
            <a:off x="233258" y="6540323"/>
            <a:ext cx="727716" cy="210984"/>
          </a:xfrm>
          <a:prstGeom prst="rect">
            <a:avLst/>
          </a:prstGeom>
        </p:spPr>
      </p:pic>
      <p:sp>
        <p:nvSpPr>
          <p:cNvPr id="9" name="Oval 8">
            <a:extLst>
              <a:ext uri="{FF2B5EF4-FFF2-40B4-BE49-F238E27FC236}">
                <a16:creationId xmlns:a16="http://schemas.microsoft.com/office/drawing/2014/main" id="{4C8745C3-1C8F-4D4E-85F5-120C869B9CE1}"/>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0" i="0">
              <a:solidFill>
                <a:schemeClr val="tx1"/>
              </a:solidFill>
              <a:latin typeface="+mn-lt"/>
            </a:endParaRPr>
          </a:p>
        </p:txBody>
      </p:sp>
      <p:sp>
        <p:nvSpPr>
          <p:cNvPr id="10" name="Slide Number">
            <a:extLst>
              <a:ext uri="{FF2B5EF4-FFF2-40B4-BE49-F238E27FC236}">
                <a16:creationId xmlns:a16="http://schemas.microsoft.com/office/drawing/2014/main" id="{7A209EA6-4289-456C-A877-9477E0E2F43A}"/>
              </a:ext>
            </a:extLst>
          </p:cNvPr>
          <p:cNvSpPr txBox="1">
            <a:spLocks/>
          </p:cNvSpPr>
          <p:nvPr userDrawn="1"/>
        </p:nvSpPr>
        <p:spPr bwMode="gray">
          <a:xfrm>
            <a:off x="11673946" y="6495847"/>
            <a:ext cx="152286" cy="123111"/>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lvl="0" algn="ctr"/>
            <a:fld id="{42C328C1-A84F-4A39-A664-DBA00541A8C6}" type="slidenum">
              <a:rPr lang="x-none" sz="800" baseline="0" smtClean="0">
                <a:solidFill>
                  <a:schemeClr val="tx1"/>
                </a:solidFill>
              </a:rPr>
              <a:pPr lvl="0" algn="ctr"/>
              <a:t>‹#›</a:t>
            </a:fld>
            <a:endParaRPr lang="x-none" sz="800" baseline="0">
              <a:solidFill>
                <a:schemeClr val="tx1"/>
              </a:solidFill>
            </a:endParaRPr>
          </a:p>
        </p:txBody>
      </p:sp>
    </p:spTree>
    <p:extLst>
      <p:ext uri="{BB962C8B-B14F-4D97-AF65-F5344CB8AC3E}">
        <p14:creationId xmlns:p14="http://schemas.microsoft.com/office/powerpoint/2010/main" val="2355248255"/>
      </p:ext>
    </p:extLst>
  </p:cSld>
  <p:clrMapOvr>
    <a:masterClrMapping/>
  </p:clrMapOvr>
  <p:extLst>
    <p:ext uri="{DCECCB84-F9BA-43D5-87BE-67443E8EF086}">
      <p15:sldGuideLst xmlns:p15="http://schemas.microsoft.com/office/powerpoint/2012/main">
        <p15:guide id="1" pos="7489">
          <p15:clr>
            <a:srgbClr val="F26B43"/>
          </p15:clr>
        </p15:guide>
        <p15:guide id="2" pos="101">
          <p15:clr>
            <a:srgbClr val="F26B43"/>
          </p15:clr>
        </p15:guide>
        <p15:guide id="3" orient="horz" pos="701">
          <p15:clr>
            <a:srgbClr val="F26B43"/>
          </p15:clr>
        </p15:guide>
        <p15:guide id="4" orient="horz" pos="3991">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Section divider">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0346935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47" imgH="346" progId="TCLayout.ActiveDocument.1">
                  <p:embed/>
                </p:oleObj>
              </mc:Choice>
              <mc:Fallback>
                <p:oleObj name="think-cell Slide" r:id="rId4" imgW="347" imgH="346"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187277C8-6D36-4AB4-AA14-7575307AC9A8}"/>
              </a:ext>
            </a:extLst>
          </p:cNvPr>
          <p:cNvSpPr/>
          <p:nvPr userDrawn="1">
            <p:custDataLst>
              <p:tags r:id="rId2"/>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8" name="Rectangle 7">
            <a:extLst>
              <a:ext uri="{FF2B5EF4-FFF2-40B4-BE49-F238E27FC236}">
                <a16:creationId xmlns:a16="http://schemas.microsoft.com/office/drawing/2014/main" id="{8C8DB113-FF3A-44D2-A8D8-8F2BF46A202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n-lt"/>
              <a:ea typeface="+mn-ea"/>
              <a:cs typeface="+mn-cs"/>
            </a:endParaRPr>
          </a:p>
        </p:txBody>
      </p:sp>
      <p:sp>
        <p:nvSpPr>
          <p:cNvPr id="2" name="2. Slide Title"/>
          <p:cNvSpPr>
            <a:spLocks noGrp="1"/>
          </p:cNvSpPr>
          <p:nvPr>
            <p:ph type="title"/>
          </p:nvPr>
        </p:nvSpPr>
        <p:spPr bwMode="gray">
          <a:xfrm>
            <a:off x="233258" y="2654460"/>
            <a:ext cx="11725484" cy="553998"/>
          </a:xfrm>
        </p:spPr>
        <p:txBody>
          <a:bodyPr anchor="ctr"/>
          <a:lstStyle>
            <a:lvl1pPr algn="ctr">
              <a:defRPr sz="3600">
                <a:solidFill>
                  <a:schemeClr val="bg1"/>
                </a:solidFill>
              </a:defRPr>
            </a:lvl1pPr>
          </a:lstStyle>
          <a:p>
            <a:r>
              <a:rPr lang="en-US"/>
              <a:t>Click to edit Master title style</a:t>
            </a:r>
            <a:endParaRPr lang="x-none"/>
          </a:p>
        </p:txBody>
      </p:sp>
      <p:sp>
        <p:nvSpPr>
          <p:cNvPr id="5" name="doc id" hidden="1"/>
          <p:cNvSpPr>
            <a:spLocks noChangeArrowheads="1"/>
          </p:cNvSpPr>
          <p:nvPr userDrawn="1"/>
        </p:nvSpPr>
        <p:spPr bwMode="gray">
          <a:xfrm flipH="1">
            <a:off x="10658003" y="51835"/>
            <a:ext cx="1231563"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218026"/>
            <a:endParaRPr lang="x-none" sz="612" baseline="0" noProof="0">
              <a:solidFill>
                <a:schemeClr val="accent6"/>
              </a:solidFill>
              <a:latin typeface="+mn-lt"/>
              <a:ea typeface="+mn-ea"/>
            </a:endParaRPr>
          </a:p>
        </p:txBody>
      </p:sp>
      <p:pic>
        <p:nvPicPr>
          <p:cNvPr id="7" name="Picture 6">
            <a:extLst>
              <a:ext uri="{FF2B5EF4-FFF2-40B4-BE49-F238E27FC236}">
                <a16:creationId xmlns:a16="http://schemas.microsoft.com/office/drawing/2014/main" id="{AD75BBA6-579D-4761-B7D1-570677699471}"/>
              </a:ext>
            </a:extLst>
          </p:cNvPr>
          <p:cNvPicPr>
            <a:picLocks noChangeAspect="1"/>
          </p:cNvPicPr>
          <p:nvPr userDrawn="1"/>
        </p:nvPicPr>
        <p:blipFill>
          <a:blip r:embed="rId6">
            <a:lum bright="100000"/>
          </a:blip>
          <a:stretch>
            <a:fillRect/>
          </a:stretch>
        </p:blipFill>
        <p:spPr>
          <a:xfrm>
            <a:off x="233258" y="6540323"/>
            <a:ext cx="727716" cy="210984"/>
          </a:xfrm>
          <a:prstGeom prst="rect">
            <a:avLst/>
          </a:prstGeom>
        </p:spPr>
      </p:pic>
      <p:sp>
        <p:nvSpPr>
          <p:cNvPr id="9" name="Oval 8">
            <a:extLst>
              <a:ext uri="{FF2B5EF4-FFF2-40B4-BE49-F238E27FC236}">
                <a16:creationId xmlns:a16="http://schemas.microsoft.com/office/drawing/2014/main" id="{4C8745C3-1C8F-4D4E-85F5-120C869B9CE1}"/>
              </a:ext>
            </a:extLst>
          </p:cNvPr>
          <p:cNvSpPr/>
          <p:nvPr userDrawn="1"/>
        </p:nvSpPr>
        <p:spPr>
          <a:xfrm>
            <a:off x="11541436" y="6348749"/>
            <a:ext cx="417306" cy="417306"/>
          </a:xfrm>
          <a:prstGeom prst="ellipse">
            <a:avLst/>
          </a:prstGeom>
          <a:solidFill>
            <a:srgbClr val="E8585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lvl="0" algn="ctr" defTabSz="914400" eaLnBrk="1" latinLnBrk="0" hangingPunct="1"/>
            <a:endParaRPr lang="en-US" sz="1800" b="0" i="0">
              <a:latin typeface="+mn-lt"/>
            </a:endParaRPr>
          </a:p>
        </p:txBody>
      </p:sp>
      <p:sp>
        <p:nvSpPr>
          <p:cNvPr id="10" name="Slide Number">
            <a:extLst>
              <a:ext uri="{FF2B5EF4-FFF2-40B4-BE49-F238E27FC236}">
                <a16:creationId xmlns:a16="http://schemas.microsoft.com/office/drawing/2014/main" id="{7A209EA6-4289-456C-A877-9477E0E2F43A}"/>
              </a:ext>
            </a:extLst>
          </p:cNvPr>
          <p:cNvSpPr txBox="1">
            <a:spLocks/>
          </p:cNvSpPr>
          <p:nvPr userDrawn="1"/>
        </p:nvSpPr>
        <p:spPr bwMode="gray">
          <a:xfrm>
            <a:off x="11673946" y="6495847"/>
            <a:ext cx="152286" cy="123111"/>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lvl="0" algn="ctr"/>
            <a:fld id="{42C328C1-A84F-4A39-A664-DBA00541A8C6}" type="slidenum">
              <a:rPr lang="x-none" sz="800" baseline="0" smtClean="0">
                <a:solidFill>
                  <a:schemeClr val="bg1"/>
                </a:solidFill>
              </a:rPr>
              <a:pPr lvl="0" algn="ctr"/>
              <a:t>‹#›</a:t>
            </a:fld>
            <a:endParaRPr lang="x-none" sz="800" baseline="0">
              <a:solidFill>
                <a:schemeClr val="bg1"/>
              </a:solidFill>
            </a:endParaRPr>
          </a:p>
        </p:txBody>
      </p:sp>
    </p:spTree>
    <p:extLst>
      <p:ext uri="{BB962C8B-B14F-4D97-AF65-F5344CB8AC3E}">
        <p14:creationId xmlns:p14="http://schemas.microsoft.com/office/powerpoint/2010/main" val="1063176913"/>
      </p:ext>
    </p:extLst>
  </p:cSld>
  <p:clrMapOvr>
    <a:masterClrMapping/>
  </p:clrMapOvr>
  <p:extLst>
    <p:ext uri="{DCECCB84-F9BA-43D5-87BE-67443E8EF086}">
      <p15:sldGuideLst xmlns:p15="http://schemas.microsoft.com/office/powerpoint/2012/main">
        <p15:guide id="1" pos="7489">
          <p15:clr>
            <a:srgbClr val="F26B43"/>
          </p15:clr>
        </p15:guide>
        <p15:guide id="2" pos="101">
          <p15:clr>
            <a:srgbClr val="F26B43"/>
          </p15:clr>
        </p15:guide>
        <p15:guide id="3" orient="horz" pos="701">
          <p15:clr>
            <a:srgbClr val="F26B43"/>
          </p15:clr>
        </p15:guide>
        <p15:guide id="4" orient="horz" pos="3991">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1512090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47" imgH="346" progId="TCLayout.ActiveDocument.1">
                  <p:embed/>
                </p:oleObj>
              </mc:Choice>
              <mc:Fallback>
                <p:oleObj name="think-cell Slide" r:id="rId3" imgW="347" imgH="346"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8C8DB113-FF3A-44D2-A8D8-8F2BF46A2029}"/>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n-lt"/>
              <a:ea typeface="+mn-ea"/>
              <a:cs typeface="+mn-cs"/>
            </a:endParaRPr>
          </a:p>
        </p:txBody>
      </p:sp>
      <p:sp>
        <p:nvSpPr>
          <p:cNvPr id="5" name="doc id" hidden="1"/>
          <p:cNvSpPr>
            <a:spLocks noChangeArrowheads="1"/>
          </p:cNvSpPr>
          <p:nvPr userDrawn="1"/>
        </p:nvSpPr>
        <p:spPr bwMode="gray">
          <a:xfrm flipH="1">
            <a:off x="10658003" y="51835"/>
            <a:ext cx="1231563"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218026"/>
            <a:endParaRPr lang="x-none" sz="612" baseline="0" noProof="0">
              <a:solidFill>
                <a:schemeClr val="accent6"/>
              </a:solidFill>
              <a:latin typeface="+mn-lt"/>
              <a:ea typeface="+mn-ea"/>
            </a:endParaRPr>
          </a:p>
        </p:txBody>
      </p:sp>
      <p:pic>
        <p:nvPicPr>
          <p:cNvPr id="11" name="Picture 10">
            <a:extLst>
              <a:ext uri="{FF2B5EF4-FFF2-40B4-BE49-F238E27FC236}">
                <a16:creationId xmlns:a16="http://schemas.microsoft.com/office/drawing/2014/main" id="{B468F32A-6CED-4914-9A19-456E31FD5621}"/>
              </a:ext>
            </a:extLst>
          </p:cNvPr>
          <p:cNvPicPr>
            <a:picLocks noChangeAspect="1"/>
          </p:cNvPicPr>
          <p:nvPr userDrawn="1"/>
        </p:nvPicPr>
        <p:blipFill>
          <a:blip r:embed="rId5"/>
          <a:stretch>
            <a:fillRect/>
          </a:stretch>
        </p:blipFill>
        <p:spPr>
          <a:xfrm>
            <a:off x="4906573" y="3071454"/>
            <a:ext cx="2378853" cy="689692"/>
          </a:xfrm>
          <a:prstGeom prst="rect">
            <a:avLst/>
          </a:prstGeom>
        </p:spPr>
      </p:pic>
    </p:spTree>
    <p:extLst>
      <p:ext uri="{BB962C8B-B14F-4D97-AF65-F5344CB8AC3E}">
        <p14:creationId xmlns:p14="http://schemas.microsoft.com/office/powerpoint/2010/main" val="642090883"/>
      </p:ext>
    </p:extLst>
  </p:cSld>
  <p:clrMapOvr>
    <a:masterClrMapping/>
  </p:clrMapOvr>
  <p:extLst>
    <p:ext uri="{DCECCB84-F9BA-43D5-87BE-67443E8EF086}">
      <p15:sldGuideLst xmlns:p15="http://schemas.microsoft.com/office/powerpoint/2012/main">
        <p15:guide id="1" pos="7489">
          <p15:clr>
            <a:srgbClr val="F26B43"/>
          </p15:clr>
        </p15:guide>
        <p15:guide id="2" pos="101">
          <p15:clr>
            <a:srgbClr val="F26B43"/>
          </p15:clr>
        </p15:guide>
        <p15:guide id="3" orient="horz" pos="701">
          <p15:clr>
            <a:srgbClr val="F26B43"/>
          </p15:clr>
        </p15:guide>
        <p15:guide id="4" orient="horz" pos="3991">
          <p15:clr>
            <a:srgbClr val="F26B43"/>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op Left">
    <p:spTree>
      <p:nvGrpSpPr>
        <p:cNvPr id="1" name=""/>
        <p:cNvGrpSpPr/>
        <p:nvPr/>
      </p:nvGrpSpPr>
      <p:grpSpPr>
        <a:xfrm>
          <a:off x="0" y="0"/>
          <a:ext cx="0" cy="0"/>
          <a:chOff x="0" y="0"/>
          <a:chExt cx="0" cy="0"/>
        </a:xfrm>
      </p:grpSpPr>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1"/>
            </p:custDataLst>
          </p:nvPr>
        </p:nvSpPr>
        <p:spPr>
          <a:xfrm>
            <a:off x="554736" y="1706563"/>
            <a:ext cx="3813048" cy="694944"/>
          </a:xfrm>
          <a:prstGeom prst="rect">
            <a:avLst/>
          </a:prstGeom>
        </p:spPr>
        <p:txBody>
          <a:bodyPr anchor="t">
            <a:noAutofit/>
          </a:bodyPr>
          <a:lstStyle>
            <a:lvl1pPr>
              <a:lnSpc>
                <a:spcPct val="90000"/>
              </a:lnSpc>
              <a:defRPr>
                <a:ln w="6350" cap="flat">
                  <a:noFill/>
                  <a:miter lim="800000"/>
                </a:ln>
              </a:defRPr>
            </a:lvl1pPr>
          </a:lstStyle>
          <a:p>
            <a:r>
              <a:rPr lang="en-US"/>
              <a:t>Click to edit Master title style</a:t>
            </a: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7" name="1. On-page tracker">
            <a:extLst>
              <a:ext uri="{FF2B5EF4-FFF2-40B4-BE49-F238E27FC236}">
                <a16:creationId xmlns:a16="http://schemas.microsoft.com/office/drawing/2014/main" id="{7ACB1E33-E5FF-447C-86C8-D2AD164B7EF2}"/>
              </a:ext>
            </a:extLst>
          </p:cNvPr>
          <p:cNvSpPr>
            <a:spLocks noGrp="1"/>
          </p:cNvSpPr>
          <p:nvPr>
            <p:ph type="body" sz="quarter" idx="17" hasCustomPrompt="1"/>
            <p:custDataLst>
              <p:tags r:id="rId3"/>
            </p:custDataLst>
          </p:nvPr>
        </p:nvSpPr>
        <p:spPr>
          <a:xfrm>
            <a:off x="7156704" y="89319"/>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7153699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F9006-603D-1947-9436-7F9179A4FF54}"/>
              </a:ext>
            </a:extLst>
          </p:cNvPr>
          <p:cNvSpPr>
            <a:spLocks noGrp="1"/>
          </p:cNvSpPr>
          <p:nvPr>
            <p:ph type="ctrTitle"/>
          </p:nvPr>
        </p:nvSpPr>
        <p:spPr>
          <a:xfrm>
            <a:off x="802759" y="480153"/>
            <a:ext cx="8187267" cy="1907447"/>
          </a:xfrm>
        </p:spPr>
        <p:txBody>
          <a:bodyPr anchor="t"/>
          <a:lstStyle>
            <a:lvl1pPr algn="l">
              <a:defRPr sz="6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55725E59-3528-4942-9526-5D49710DD282}"/>
              </a:ext>
            </a:extLst>
          </p:cNvPr>
          <p:cNvSpPr>
            <a:spLocks noGrp="1"/>
          </p:cNvSpPr>
          <p:nvPr>
            <p:ph type="subTitle" idx="1"/>
          </p:nvPr>
        </p:nvSpPr>
        <p:spPr>
          <a:xfrm>
            <a:off x="838199" y="2387600"/>
            <a:ext cx="8187267" cy="965200"/>
          </a:xfrm>
        </p:spPr>
        <p:txBody>
          <a:bodyPr/>
          <a:lstStyle>
            <a:lvl1pPr marL="0" indent="0" algn="l">
              <a:buNone/>
              <a:defRPr sz="2100" b="1" i="0">
                <a:solidFill>
                  <a:schemeClr val="tx1"/>
                </a:solidFill>
                <a:latin typeface="Arial 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a:extLst>
              <a:ext uri="{FF2B5EF4-FFF2-40B4-BE49-F238E27FC236}">
                <a16:creationId xmlns:a16="http://schemas.microsoft.com/office/drawing/2014/main" id="{8E0B3377-4F6D-F34A-90EC-7735146B2AB8}"/>
              </a:ext>
            </a:extLst>
          </p:cNvPr>
          <p:cNvPicPr>
            <a:picLocks noChangeAspect="1"/>
          </p:cNvPicPr>
          <p:nvPr userDrawn="1"/>
        </p:nvPicPr>
        <p:blipFill>
          <a:blip r:embed="rId2"/>
          <a:stretch>
            <a:fillRect/>
          </a:stretch>
        </p:blipFill>
        <p:spPr>
          <a:xfrm>
            <a:off x="10174917" y="590219"/>
            <a:ext cx="1176555" cy="341114"/>
          </a:xfrm>
          <a:prstGeom prst="rect">
            <a:avLst/>
          </a:prstGeom>
        </p:spPr>
      </p:pic>
      <p:sp>
        <p:nvSpPr>
          <p:cNvPr id="17" name="Text Placeholder 16">
            <a:extLst>
              <a:ext uri="{FF2B5EF4-FFF2-40B4-BE49-F238E27FC236}">
                <a16:creationId xmlns:a16="http://schemas.microsoft.com/office/drawing/2014/main" id="{6830FEBB-978A-D247-BB0E-61D92CD40D6A}"/>
              </a:ext>
            </a:extLst>
          </p:cNvPr>
          <p:cNvSpPr>
            <a:spLocks noGrp="1"/>
          </p:cNvSpPr>
          <p:nvPr>
            <p:ph type="body" sz="quarter" idx="10"/>
          </p:nvPr>
        </p:nvSpPr>
        <p:spPr>
          <a:xfrm>
            <a:off x="9516535" y="5784019"/>
            <a:ext cx="1911139" cy="490537"/>
          </a:xfrm>
        </p:spPr>
        <p:txBody>
          <a:bodyPr anchor="b">
            <a:noAutofit/>
          </a:bodyPr>
          <a:lstStyle>
            <a:lvl1pPr marL="0" indent="0" algn="r">
              <a:buNone/>
              <a:defRPr sz="800" b="0" i="0">
                <a:solidFill>
                  <a:schemeClr val="tx1"/>
                </a:solidFill>
                <a:latin typeface="Georgia Regular" charset="0"/>
                <a:ea typeface="Arial Bold" charset="0"/>
              </a:defRPr>
            </a:lvl1pPr>
            <a:lvl2pPr>
              <a:defRPr sz="1000" b="1" i="0">
                <a:solidFill>
                  <a:srgbClr val="E85852"/>
                </a:solidFill>
                <a:latin typeface="Merriweather" pitchFamily="2" charset="77"/>
                <a:ea typeface="Euclid CEPI Medium" panose="020B0504000000000000" pitchFamily="34" charset="77"/>
              </a:defRPr>
            </a:lvl2pPr>
            <a:lvl3pPr>
              <a:defRPr sz="1000" b="1" i="0">
                <a:solidFill>
                  <a:srgbClr val="E85852"/>
                </a:solidFill>
                <a:latin typeface="Merriweather" pitchFamily="2" charset="77"/>
                <a:ea typeface="Euclid CEPI Medium" panose="020B0504000000000000" pitchFamily="34" charset="77"/>
              </a:defRPr>
            </a:lvl3pPr>
            <a:lvl4pPr>
              <a:defRPr sz="1000" b="1" i="0">
                <a:solidFill>
                  <a:srgbClr val="E85852"/>
                </a:solidFill>
                <a:latin typeface="Merriweather" pitchFamily="2" charset="77"/>
                <a:ea typeface="Euclid CEPI Medium" panose="020B0504000000000000" pitchFamily="34" charset="77"/>
              </a:defRPr>
            </a:lvl4pPr>
            <a:lvl5pPr>
              <a:defRPr sz="1000" b="1" i="0">
                <a:solidFill>
                  <a:srgbClr val="E85852"/>
                </a:solidFill>
                <a:latin typeface="Merriweather" pitchFamily="2" charset="77"/>
                <a:ea typeface="Euclid CEPI Medium" panose="020B0504000000000000" pitchFamily="34" charset="77"/>
              </a:defRPr>
            </a:lvl5pPr>
          </a:lstStyle>
          <a:p>
            <a:pPr lvl="0"/>
            <a:r>
              <a:rPr lang="en-US"/>
              <a:t>Edit Master text styles</a:t>
            </a:r>
          </a:p>
        </p:txBody>
      </p:sp>
      <p:sp>
        <p:nvSpPr>
          <p:cNvPr id="4" name="Rectangle 3">
            <a:extLst>
              <a:ext uri="{FF2B5EF4-FFF2-40B4-BE49-F238E27FC236}">
                <a16:creationId xmlns:a16="http://schemas.microsoft.com/office/drawing/2014/main" id="{4152E84E-2CD1-45EF-AE6E-DC75E21A4AFA}"/>
              </a:ext>
            </a:extLst>
          </p:cNvPr>
          <p:cNvSpPr/>
          <p:nvPr userDrawn="1"/>
        </p:nvSpPr>
        <p:spPr>
          <a:xfrm>
            <a:off x="969108" y="6181969"/>
            <a:ext cx="414215" cy="3360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05892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 Subtitle +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527FE7-115D-4249-92B6-224F57994E5D}"/>
              </a:ext>
            </a:extLst>
          </p:cNvPr>
          <p:cNvSpPr>
            <a:spLocks noGrp="1"/>
          </p:cNvSpPr>
          <p:nvPr>
            <p:ph type="body" idx="1"/>
          </p:nvPr>
        </p:nvSpPr>
        <p:spPr>
          <a:xfrm>
            <a:off x="839788" y="1885071"/>
            <a:ext cx="10514012" cy="620004"/>
          </a:xfrm>
        </p:spPr>
        <p:txBody>
          <a:bodyPr anchor="t">
            <a:noAutofit/>
          </a:bodyPr>
          <a:lstStyle>
            <a:lvl1pPr marL="0" indent="0">
              <a:lnSpc>
                <a:spcPct val="100000"/>
              </a:lnSpc>
              <a:buNone/>
              <a:defRPr sz="2100" b="1" i="0">
                <a:latin typeface="Arial Bold" charset="0"/>
                <a:ea typeface="Arial Bold"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8C71B1D-1B2B-E843-BDB1-6BDF94DB657B}"/>
              </a:ext>
            </a:extLst>
          </p:cNvPr>
          <p:cNvSpPr>
            <a:spLocks noGrp="1"/>
          </p:cNvSpPr>
          <p:nvPr>
            <p:ph sz="half" idx="2"/>
          </p:nvPr>
        </p:nvSpPr>
        <p:spPr>
          <a:xfrm>
            <a:off x="839788" y="2505075"/>
            <a:ext cx="10514012" cy="3684588"/>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8A034551-9716-EF48-9F0F-2B3315E0F7EC}"/>
              </a:ext>
            </a:extLst>
          </p:cNvPr>
          <p:cNvSpPr>
            <a:spLocks noGrp="1"/>
          </p:cNvSpPr>
          <p:nvPr>
            <p:ph type="title"/>
          </p:nvPr>
        </p:nvSpPr>
        <p:spPr>
          <a:xfrm>
            <a:off x="838200" y="480153"/>
            <a:ext cx="10515600" cy="1404918"/>
          </a:xfrm>
          <a:prstGeom prst="rect">
            <a:avLst/>
          </a:prstGeom>
        </p:spPr>
        <p:txBody>
          <a:bodyPr vert="horz" lIns="91440" tIns="45720" rIns="91440" bIns="45720" rtlCol="0" anchor="t">
            <a:noAutofit/>
          </a:bodyPr>
          <a:lstStyle/>
          <a:p>
            <a:r>
              <a:rPr lang="en-US"/>
              <a:t>Click to edit Master title style</a:t>
            </a:r>
          </a:p>
        </p:txBody>
      </p:sp>
      <p:pic>
        <p:nvPicPr>
          <p:cNvPr id="7" name="Picture 6">
            <a:extLst>
              <a:ext uri="{FF2B5EF4-FFF2-40B4-BE49-F238E27FC236}">
                <a16:creationId xmlns:a16="http://schemas.microsoft.com/office/drawing/2014/main" id="{12F47CE1-9EDA-1443-878F-01A629D82426}"/>
              </a:ext>
            </a:extLst>
          </p:cNvPr>
          <p:cNvPicPr>
            <a:picLocks noChangeAspect="1"/>
          </p:cNvPicPr>
          <p:nvPr userDrawn="1"/>
        </p:nvPicPr>
        <p:blipFill>
          <a:blip r:embed="rId2"/>
          <a:stretch>
            <a:fillRect/>
          </a:stretch>
        </p:blipFill>
        <p:spPr>
          <a:xfrm>
            <a:off x="838200" y="6241691"/>
            <a:ext cx="727716" cy="210984"/>
          </a:xfrm>
          <a:prstGeom prst="rect">
            <a:avLst/>
          </a:prstGeom>
        </p:spPr>
      </p:pic>
    </p:spTree>
    <p:extLst>
      <p:ext uri="{BB962C8B-B14F-4D97-AF65-F5344CB8AC3E}">
        <p14:creationId xmlns:p14="http://schemas.microsoft.com/office/powerpoint/2010/main" val="38310803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Section Title Blue">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328C3D8-D546-334C-B4DB-16966FE55E56}"/>
              </a:ext>
            </a:extLst>
          </p:cNvPr>
          <p:cNvSpPr txBox="1"/>
          <p:nvPr userDrawn="1"/>
        </p:nvSpPr>
        <p:spPr>
          <a:xfrm>
            <a:off x="10623755" y="6269211"/>
            <a:ext cx="730045" cy="230832"/>
          </a:xfrm>
          <a:prstGeom prst="rect">
            <a:avLst/>
          </a:prstGeom>
          <a:noFill/>
        </p:spPr>
        <p:txBody>
          <a:bodyPr wrap="square" rtlCol="0">
            <a:spAutoFit/>
          </a:bodyPr>
          <a:lstStyle/>
          <a:p>
            <a:pPr algn="r"/>
            <a:fld id="{833123A7-3996-E04A-847B-EF469B128779}" type="slidenum">
              <a:rPr lang="en-US" sz="900" b="1" i="0" smtClean="0">
                <a:solidFill>
                  <a:schemeClr val="bg1"/>
                </a:solidFill>
                <a:latin typeface="Arial Bold" charset="0"/>
              </a:rPr>
              <a:pPr algn="r"/>
              <a:t>‹#›</a:t>
            </a:fld>
            <a:endParaRPr lang="en-US" sz="900" b="1" i="0">
              <a:solidFill>
                <a:schemeClr val="bg1"/>
              </a:solidFill>
              <a:latin typeface="Arial Bold" charset="0"/>
            </a:endParaRPr>
          </a:p>
        </p:txBody>
      </p:sp>
      <p:pic>
        <p:nvPicPr>
          <p:cNvPr id="7" name="Picture 6">
            <a:extLst>
              <a:ext uri="{FF2B5EF4-FFF2-40B4-BE49-F238E27FC236}">
                <a16:creationId xmlns:a16="http://schemas.microsoft.com/office/drawing/2014/main" id="{40806928-4F5E-4447-9BA5-CBAD3999249E}"/>
              </a:ext>
            </a:extLst>
          </p:cNvPr>
          <p:cNvPicPr>
            <a:picLocks noChangeAspect="1"/>
          </p:cNvPicPr>
          <p:nvPr userDrawn="1"/>
        </p:nvPicPr>
        <p:blipFill>
          <a:blip r:embed="rId2"/>
          <a:stretch>
            <a:fillRect/>
          </a:stretch>
        </p:blipFill>
        <p:spPr>
          <a:xfrm>
            <a:off x="838200" y="6241691"/>
            <a:ext cx="727716" cy="210984"/>
          </a:xfrm>
          <a:prstGeom prst="rect">
            <a:avLst/>
          </a:prstGeom>
        </p:spPr>
      </p:pic>
      <p:sp>
        <p:nvSpPr>
          <p:cNvPr id="8" name="Title Placeholder 1">
            <a:extLst>
              <a:ext uri="{FF2B5EF4-FFF2-40B4-BE49-F238E27FC236}">
                <a16:creationId xmlns:a16="http://schemas.microsoft.com/office/drawing/2014/main" id="{BCA707E2-991F-7F4A-9062-A512C32D69C9}"/>
              </a:ext>
            </a:extLst>
          </p:cNvPr>
          <p:cNvSpPr>
            <a:spLocks noGrp="1"/>
          </p:cNvSpPr>
          <p:nvPr>
            <p:ph type="title"/>
          </p:nvPr>
        </p:nvSpPr>
        <p:spPr>
          <a:xfrm>
            <a:off x="838200" y="480152"/>
            <a:ext cx="10515600" cy="1526447"/>
          </a:xfrm>
          <a:prstGeom prst="rect">
            <a:avLst/>
          </a:prstGeom>
        </p:spPr>
        <p:txBody>
          <a:bodyPr vert="horz" lIns="91440" tIns="45720" rIns="91440" bIns="45720" rtlCol="0" anchor="t">
            <a:noAutofit/>
          </a:bodyPr>
          <a:lstStyle>
            <a:lvl1pPr>
              <a:defRPr>
                <a:solidFill>
                  <a:schemeClr val="tx1"/>
                </a:solidFill>
              </a:defRPr>
            </a:lvl1pPr>
          </a:lstStyle>
          <a:p>
            <a:r>
              <a:rPr lang="en-US"/>
              <a:t>Click to edit Master title style</a:t>
            </a:r>
          </a:p>
        </p:txBody>
      </p:sp>
      <p:sp>
        <p:nvSpPr>
          <p:cNvPr id="10" name="Subtitle 2">
            <a:extLst>
              <a:ext uri="{FF2B5EF4-FFF2-40B4-BE49-F238E27FC236}">
                <a16:creationId xmlns:a16="http://schemas.microsoft.com/office/drawing/2014/main" id="{DFF07674-4AB6-7D45-B330-295DC3005066}"/>
              </a:ext>
            </a:extLst>
          </p:cNvPr>
          <p:cNvSpPr>
            <a:spLocks noGrp="1"/>
          </p:cNvSpPr>
          <p:nvPr>
            <p:ph type="subTitle" idx="1"/>
          </p:nvPr>
        </p:nvSpPr>
        <p:spPr>
          <a:xfrm>
            <a:off x="838199" y="2006599"/>
            <a:ext cx="8187267" cy="2878668"/>
          </a:xfrm>
        </p:spPr>
        <p:txBody>
          <a:bodyPr/>
          <a:lstStyle>
            <a:lvl1pPr marL="0" indent="0" algn="l">
              <a:buNone/>
              <a:defRPr sz="2100" b="1" i="0">
                <a:solidFill>
                  <a:schemeClr val="tx1"/>
                </a:solidFill>
                <a:latin typeface="Arial 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12736272"/>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Front Pa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FE94C1-B8C0-4933-A564-1058F907190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233705" cy="6858000"/>
          </a:xfrm>
          <a:prstGeom prst="rect">
            <a:avLst/>
          </a:prstGeom>
        </p:spPr>
      </p:pic>
    </p:spTree>
    <p:extLst>
      <p:ext uri="{BB962C8B-B14F-4D97-AF65-F5344CB8AC3E}">
        <p14:creationId xmlns:p14="http://schemas.microsoft.com/office/powerpoint/2010/main" val="22083742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D83B-0A64-7695-2469-9F56D3A787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19610F-967B-5F86-74D3-5E9522D439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04E857-0171-985A-1E24-2186DBC9261E}"/>
              </a:ext>
            </a:extLst>
          </p:cNvPr>
          <p:cNvSpPr>
            <a:spLocks noGrp="1"/>
          </p:cNvSpPr>
          <p:nvPr>
            <p:ph type="dt" sz="half" idx="10"/>
          </p:nvPr>
        </p:nvSpPr>
        <p:spPr/>
        <p:txBody>
          <a:bodyPr/>
          <a:lstStyle/>
          <a:p>
            <a:fld id="{EC7DFE53-F913-4076-9F90-BE2675F5048D}" type="datetimeFigureOut">
              <a:rPr lang="en-US" smtClean="0"/>
              <a:t>11/27/2025</a:t>
            </a:fld>
            <a:endParaRPr lang="en-US"/>
          </a:p>
        </p:txBody>
      </p:sp>
      <p:sp>
        <p:nvSpPr>
          <p:cNvPr id="5" name="Footer Placeholder 4">
            <a:extLst>
              <a:ext uri="{FF2B5EF4-FFF2-40B4-BE49-F238E27FC236}">
                <a16:creationId xmlns:a16="http://schemas.microsoft.com/office/drawing/2014/main" id="{A7685E83-166A-69BC-49F2-64BF3D753E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B0B353-88D7-0431-800C-9F7DFD29D1C3}"/>
              </a:ext>
            </a:extLst>
          </p:cNvPr>
          <p:cNvSpPr>
            <a:spLocks noGrp="1"/>
          </p:cNvSpPr>
          <p:nvPr>
            <p:ph type="sldNum" sz="quarter" idx="12"/>
          </p:nvPr>
        </p:nvSpPr>
        <p:spPr/>
        <p:txBody>
          <a:bodyPr/>
          <a:lstStyle/>
          <a:p>
            <a:fld id="{FA916409-CB33-4353-9DF5-E7A4B23AED7C}" type="slidenum">
              <a:rPr lang="en-US" smtClean="0"/>
              <a:t>‹#›</a:t>
            </a:fld>
            <a:endParaRPr lang="en-US"/>
          </a:p>
        </p:txBody>
      </p:sp>
    </p:spTree>
    <p:extLst>
      <p:ext uri="{BB962C8B-B14F-4D97-AF65-F5344CB8AC3E}">
        <p14:creationId xmlns:p14="http://schemas.microsoft.com/office/powerpoint/2010/main" val="1392053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668A661-6682-0A4C-AC76-5E8B7A3E45BD}" type="datetimeFigureOut">
              <a:rPr lang="en-US" smtClean="0"/>
              <a:t>11/27/2025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06E5FD-063F-B144-8B1F-73F40192FCE0}" type="slidenum">
              <a:rPr lang="en-US" smtClean="0"/>
              <a:t>‹#›</a:t>
            </a:fld>
            <a:endParaRPr lang="en-US"/>
          </a:p>
        </p:txBody>
      </p:sp>
    </p:spTree>
    <p:extLst>
      <p:ext uri="{BB962C8B-B14F-4D97-AF65-F5344CB8AC3E}">
        <p14:creationId xmlns:p14="http://schemas.microsoft.com/office/powerpoint/2010/main" val="20135879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38C58-7FDD-970D-CAB3-897F39A81E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7155C6-D396-815E-16E5-BB05734898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F57895-0202-1B59-21B2-86E54ECDE637}"/>
              </a:ext>
            </a:extLst>
          </p:cNvPr>
          <p:cNvSpPr>
            <a:spLocks noGrp="1"/>
          </p:cNvSpPr>
          <p:nvPr>
            <p:ph type="dt" sz="half" idx="10"/>
          </p:nvPr>
        </p:nvSpPr>
        <p:spPr/>
        <p:txBody>
          <a:bodyPr/>
          <a:lstStyle/>
          <a:p>
            <a:fld id="{EC7DFE53-F913-4076-9F90-BE2675F5048D}" type="datetimeFigureOut">
              <a:rPr lang="en-US" smtClean="0"/>
              <a:t>11/27/2025</a:t>
            </a:fld>
            <a:endParaRPr lang="en-US"/>
          </a:p>
        </p:txBody>
      </p:sp>
      <p:sp>
        <p:nvSpPr>
          <p:cNvPr id="5" name="Footer Placeholder 4">
            <a:extLst>
              <a:ext uri="{FF2B5EF4-FFF2-40B4-BE49-F238E27FC236}">
                <a16:creationId xmlns:a16="http://schemas.microsoft.com/office/drawing/2014/main" id="{8C612012-E03F-1897-8C0A-371FDC43B1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466DB7-2571-1C34-222A-27B0612F8002}"/>
              </a:ext>
            </a:extLst>
          </p:cNvPr>
          <p:cNvSpPr>
            <a:spLocks noGrp="1"/>
          </p:cNvSpPr>
          <p:nvPr>
            <p:ph type="sldNum" sz="quarter" idx="12"/>
          </p:nvPr>
        </p:nvSpPr>
        <p:spPr/>
        <p:txBody>
          <a:bodyPr/>
          <a:lstStyle/>
          <a:p>
            <a:fld id="{FA916409-CB33-4353-9DF5-E7A4B23AED7C}" type="slidenum">
              <a:rPr lang="en-US" smtClean="0"/>
              <a:t>‹#›</a:t>
            </a:fld>
            <a:endParaRPr lang="en-US"/>
          </a:p>
        </p:txBody>
      </p:sp>
    </p:spTree>
    <p:extLst>
      <p:ext uri="{BB962C8B-B14F-4D97-AF65-F5344CB8AC3E}">
        <p14:creationId xmlns:p14="http://schemas.microsoft.com/office/powerpoint/2010/main" val="29103500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A910C-C99A-D2ED-BEBA-18EC2CE14F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A68523-68C5-8D7B-2BAA-59E443AB90A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198A45-85EC-7E09-894D-7CC224B2F69E}"/>
              </a:ext>
            </a:extLst>
          </p:cNvPr>
          <p:cNvSpPr>
            <a:spLocks noGrp="1"/>
          </p:cNvSpPr>
          <p:nvPr>
            <p:ph type="dt" sz="half" idx="10"/>
          </p:nvPr>
        </p:nvSpPr>
        <p:spPr/>
        <p:txBody>
          <a:bodyPr/>
          <a:lstStyle/>
          <a:p>
            <a:fld id="{EC7DFE53-F913-4076-9F90-BE2675F5048D}" type="datetimeFigureOut">
              <a:rPr lang="en-US" smtClean="0"/>
              <a:t>11/27/2025</a:t>
            </a:fld>
            <a:endParaRPr lang="en-US"/>
          </a:p>
        </p:txBody>
      </p:sp>
      <p:sp>
        <p:nvSpPr>
          <p:cNvPr id="5" name="Footer Placeholder 4">
            <a:extLst>
              <a:ext uri="{FF2B5EF4-FFF2-40B4-BE49-F238E27FC236}">
                <a16:creationId xmlns:a16="http://schemas.microsoft.com/office/drawing/2014/main" id="{32149C47-3025-B2D2-8908-78ED3C2FCB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AFED86-E64B-9954-3814-BD2A5EB1E9CD}"/>
              </a:ext>
            </a:extLst>
          </p:cNvPr>
          <p:cNvSpPr>
            <a:spLocks noGrp="1"/>
          </p:cNvSpPr>
          <p:nvPr>
            <p:ph type="sldNum" sz="quarter" idx="12"/>
          </p:nvPr>
        </p:nvSpPr>
        <p:spPr/>
        <p:txBody>
          <a:bodyPr/>
          <a:lstStyle/>
          <a:p>
            <a:fld id="{FA916409-CB33-4353-9DF5-E7A4B23AED7C}" type="slidenum">
              <a:rPr lang="en-US" smtClean="0"/>
              <a:t>‹#›</a:t>
            </a:fld>
            <a:endParaRPr lang="en-US"/>
          </a:p>
        </p:txBody>
      </p:sp>
    </p:spTree>
    <p:extLst>
      <p:ext uri="{BB962C8B-B14F-4D97-AF65-F5344CB8AC3E}">
        <p14:creationId xmlns:p14="http://schemas.microsoft.com/office/powerpoint/2010/main" val="3691248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975E5-4599-21FA-9B57-CE337A87CF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23FB68-13A5-81FA-76D7-56699F3EF2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11D5E9-C7D4-5369-B008-C3079E28B7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89A434-8C14-34BB-8E38-01037BAC50FE}"/>
              </a:ext>
            </a:extLst>
          </p:cNvPr>
          <p:cNvSpPr>
            <a:spLocks noGrp="1"/>
          </p:cNvSpPr>
          <p:nvPr>
            <p:ph type="dt" sz="half" idx="10"/>
          </p:nvPr>
        </p:nvSpPr>
        <p:spPr/>
        <p:txBody>
          <a:bodyPr/>
          <a:lstStyle/>
          <a:p>
            <a:fld id="{EC7DFE53-F913-4076-9F90-BE2675F5048D}" type="datetimeFigureOut">
              <a:rPr lang="en-US" smtClean="0"/>
              <a:t>11/27/2025</a:t>
            </a:fld>
            <a:endParaRPr lang="en-US"/>
          </a:p>
        </p:txBody>
      </p:sp>
      <p:sp>
        <p:nvSpPr>
          <p:cNvPr id="6" name="Footer Placeholder 5">
            <a:extLst>
              <a:ext uri="{FF2B5EF4-FFF2-40B4-BE49-F238E27FC236}">
                <a16:creationId xmlns:a16="http://schemas.microsoft.com/office/drawing/2014/main" id="{1B562ABD-15A7-175D-13DB-C11D59ED81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4B1890-3914-AA41-0980-4C124EF73F3C}"/>
              </a:ext>
            </a:extLst>
          </p:cNvPr>
          <p:cNvSpPr>
            <a:spLocks noGrp="1"/>
          </p:cNvSpPr>
          <p:nvPr>
            <p:ph type="sldNum" sz="quarter" idx="12"/>
          </p:nvPr>
        </p:nvSpPr>
        <p:spPr/>
        <p:txBody>
          <a:bodyPr/>
          <a:lstStyle/>
          <a:p>
            <a:fld id="{FA916409-CB33-4353-9DF5-E7A4B23AED7C}" type="slidenum">
              <a:rPr lang="en-US" smtClean="0"/>
              <a:t>‹#›</a:t>
            </a:fld>
            <a:endParaRPr lang="en-US"/>
          </a:p>
        </p:txBody>
      </p:sp>
    </p:spTree>
    <p:extLst>
      <p:ext uri="{BB962C8B-B14F-4D97-AF65-F5344CB8AC3E}">
        <p14:creationId xmlns:p14="http://schemas.microsoft.com/office/powerpoint/2010/main" val="23245313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402B4-7732-7516-F48B-3F9208E01F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E956A1-C386-12B1-1118-BE39C96940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334513-ECB0-BDA1-3860-FC2F809F65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2EF903-0C6E-EC83-0EB5-C52267FFD2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6BC83F-78A9-B519-AEDF-DB578006EF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8F4CBE-5254-F899-870C-CC17B690184B}"/>
              </a:ext>
            </a:extLst>
          </p:cNvPr>
          <p:cNvSpPr>
            <a:spLocks noGrp="1"/>
          </p:cNvSpPr>
          <p:nvPr>
            <p:ph type="dt" sz="half" idx="10"/>
          </p:nvPr>
        </p:nvSpPr>
        <p:spPr/>
        <p:txBody>
          <a:bodyPr/>
          <a:lstStyle/>
          <a:p>
            <a:fld id="{EC7DFE53-F913-4076-9F90-BE2675F5048D}" type="datetimeFigureOut">
              <a:rPr lang="en-US" smtClean="0"/>
              <a:t>11/27/2025</a:t>
            </a:fld>
            <a:endParaRPr lang="en-US"/>
          </a:p>
        </p:txBody>
      </p:sp>
      <p:sp>
        <p:nvSpPr>
          <p:cNvPr id="8" name="Footer Placeholder 7">
            <a:extLst>
              <a:ext uri="{FF2B5EF4-FFF2-40B4-BE49-F238E27FC236}">
                <a16:creationId xmlns:a16="http://schemas.microsoft.com/office/drawing/2014/main" id="{62A206B8-8F7C-C314-DBB4-0AABD64241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94CA37-2036-1403-14E6-B22FFD5B6AB2}"/>
              </a:ext>
            </a:extLst>
          </p:cNvPr>
          <p:cNvSpPr>
            <a:spLocks noGrp="1"/>
          </p:cNvSpPr>
          <p:nvPr>
            <p:ph type="sldNum" sz="quarter" idx="12"/>
          </p:nvPr>
        </p:nvSpPr>
        <p:spPr/>
        <p:txBody>
          <a:bodyPr/>
          <a:lstStyle/>
          <a:p>
            <a:fld id="{FA916409-CB33-4353-9DF5-E7A4B23AED7C}" type="slidenum">
              <a:rPr lang="en-US" smtClean="0"/>
              <a:t>‹#›</a:t>
            </a:fld>
            <a:endParaRPr lang="en-US"/>
          </a:p>
        </p:txBody>
      </p:sp>
    </p:spTree>
    <p:extLst>
      <p:ext uri="{BB962C8B-B14F-4D97-AF65-F5344CB8AC3E}">
        <p14:creationId xmlns:p14="http://schemas.microsoft.com/office/powerpoint/2010/main" val="6415926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AE170-9915-674A-DD2D-FAFEE710F8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8D9D1D-E6E6-D9CD-36D1-BF6315D7816F}"/>
              </a:ext>
            </a:extLst>
          </p:cNvPr>
          <p:cNvSpPr>
            <a:spLocks noGrp="1"/>
          </p:cNvSpPr>
          <p:nvPr>
            <p:ph type="dt" sz="half" idx="10"/>
          </p:nvPr>
        </p:nvSpPr>
        <p:spPr/>
        <p:txBody>
          <a:bodyPr/>
          <a:lstStyle/>
          <a:p>
            <a:fld id="{EC7DFE53-F913-4076-9F90-BE2675F5048D}" type="datetimeFigureOut">
              <a:rPr lang="en-US" smtClean="0"/>
              <a:t>11/27/2025</a:t>
            </a:fld>
            <a:endParaRPr lang="en-US"/>
          </a:p>
        </p:txBody>
      </p:sp>
      <p:sp>
        <p:nvSpPr>
          <p:cNvPr id="4" name="Footer Placeholder 3">
            <a:extLst>
              <a:ext uri="{FF2B5EF4-FFF2-40B4-BE49-F238E27FC236}">
                <a16:creationId xmlns:a16="http://schemas.microsoft.com/office/drawing/2014/main" id="{8316116B-B459-449B-3B85-300238A516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301E4D-C614-3F82-C37F-6AAEDD5B0298}"/>
              </a:ext>
            </a:extLst>
          </p:cNvPr>
          <p:cNvSpPr>
            <a:spLocks noGrp="1"/>
          </p:cNvSpPr>
          <p:nvPr>
            <p:ph type="sldNum" sz="quarter" idx="12"/>
          </p:nvPr>
        </p:nvSpPr>
        <p:spPr/>
        <p:txBody>
          <a:bodyPr/>
          <a:lstStyle/>
          <a:p>
            <a:fld id="{FA916409-CB33-4353-9DF5-E7A4B23AED7C}" type="slidenum">
              <a:rPr lang="en-US" smtClean="0"/>
              <a:t>‹#›</a:t>
            </a:fld>
            <a:endParaRPr lang="en-US"/>
          </a:p>
        </p:txBody>
      </p:sp>
    </p:spTree>
    <p:extLst>
      <p:ext uri="{BB962C8B-B14F-4D97-AF65-F5344CB8AC3E}">
        <p14:creationId xmlns:p14="http://schemas.microsoft.com/office/powerpoint/2010/main" val="7139912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768FA9-658B-216C-935D-784C705CA335}"/>
              </a:ext>
            </a:extLst>
          </p:cNvPr>
          <p:cNvSpPr>
            <a:spLocks noGrp="1"/>
          </p:cNvSpPr>
          <p:nvPr>
            <p:ph type="dt" sz="half" idx="10"/>
          </p:nvPr>
        </p:nvSpPr>
        <p:spPr/>
        <p:txBody>
          <a:bodyPr/>
          <a:lstStyle/>
          <a:p>
            <a:fld id="{EC7DFE53-F913-4076-9F90-BE2675F5048D}" type="datetimeFigureOut">
              <a:rPr lang="en-US" smtClean="0"/>
              <a:t>11/27/2025</a:t>
            </a:fld>
            <a:endParaRPr lang="en-US"/>
          </a:p>
        </p:txBody>
      </p:sp>
      <p:sp>
        <p:nvSpPr>
          <p:cNvPr id="3" name="Footer Placeholder 2">
            <a:extLst>
              <a:ext uri="{FF2B5EF4-FFF2-40B4-BE49-F238E27FC236}">
                <a16:creationId xmlns:a16="http://schemas.microsoft.com/office/drawing/2014/main" id="{29738A15-B732-D7C7-8D54-A2CCC7E2B6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98790D-FC35-AB87-6B66-1DB1B9C0EE21}"/>
              </a:ext>
            </a:extLst>
          </p:cNvPr>
          <p:cNvSpPr>
            <a:spLocks noGrp="1"/>
          </p:cNvSpPr>
          <p:nvPr>
            <p:ph type="sldNum" sz="quarter" idx="12"/>
          </p:nvPr>
        </p:nvSpPr>
        <p:spPr/>
        <p:txBody>
          <a:bodyPr/>
          <a:lstStyle/>
          <a:p>
            <a:fld id="{FA916409-CB33-4353-9DF5-E7A4B23AED7C}" type="slidenum">
              <a:rPr lang="en-US" smtClean="0"/>
              <a:t>‹#›</a:t>
            </a:fld>
            <a:endParaRPr lang="en-US"/>
          </a:p>
        </p:txBody>
      </p:sp>
    </p:spTree>
    <p:extLst>
      <p:ext uri="{BB962C8B-B14F-4D97-AF65-F5344CB8AC3E}">
        <p14:creationId xmlns:p14="http://schemas.microsoft.com/office/powerpoint/2010/main" val="23341340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3B775-490E-CC28-7F67-84DE8FC218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BFC028-B2EA-BF68-E6CA-B630BB8B6D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9A31D2-5427-A163-7416-3D117A7BE3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AE083A-F6D5-73D9-4C34-D7BF96D2E32D}"/>
              </a:ext>
            </a:extLst>
          </p:cNvPr>
          <p:cNvSpPr>
            <a:spLocks noGrp="1"/>
          </p:cNvSpPr>
          <p:nvPr>
            <p:ph type="dt" sz="half" idx="10"/>
          </p:nvPr>
        </p:nvSpPr>
        <p:spPr/>
        <p:txBody>
          <a:bodyPr/>
          <a:lstStyle/>
          <a:p>
            <a:fld id="{EC7DFE53-F913-4076-9F90-BE2675F5048D}" type="datetimeFigureOut">
              <a:rPr lang="en-US" smtClean="0"/>
              <a:t>11/27/2025</a:t>
            </a:fld>
            <a:endParaRPr lang="en-US"/>
          </a:p>
        </p:txBody>
      </p:sp>
      <p:sp>
        <p:nvSpPr>
          <p:cNvPr id="6" name="Footer Placeholder 5">
            <a:extLst>
              <a:ext uri="{FF2B5EF4-FFF2-40B4-BE49-F238E27FC236}">
                <a16:creationId xmlns:a16="http://schemas.microsoft.com/office/drawing/2014/main" id="{5B078898-D845-4CE0-D9BE-505E086EEB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0CD9C9-DAE8-2DA0-E71F-AAEB34A1DCC1}"/>
              </a:ext>
            </a:extLst>
          </p:cNvPr>
          <p:cNvSpPr>
            <a:spLocks noGrp="1"/>
          </p:cNvSpPr>
          <p:nvPr>
            <p:ph type="sldNum" sz="quarter" idx="12"/>
          </p:nvPr>
        </p:nvSpPr>
        <p:spPr/>
        <p:txBody>
          <a:bodyPr/>
          <a:lstStyle/>
          <a:p>
            <a:fld id="{FA916409-CB33-4353-9DF5-E7A4B23AED7C}" type="slidenum">
              <a:rPr lang="en-US" smtClean="0"/>
              <a:t>‹#›</a:t>
            </a:fld>
            <a:endParaRPr lang="en-US"/>
          </a:p>
        </p:txBody>
      </p:sp>
    </p:spTree>
    <p:extLst>
      <p:ext uri="{BB962C8B-B14F-4D97-AF65-F5344CB8AC3E}">
        <p14:creationId xmlns:p14="http://schemas.microsoft.com/office/powerpoint/2010/main" val="32616089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A35FB-7A29-D97E-DBA9-A9B5006ED8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BB4270-EAD6-282E-0F7B-602DA86D6F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9BE24D-8419-A91F-49FB-EB9ECEEA42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986D9F-F91A-9AB6-8B53-6F8B55150ACF}"/>
              </a:ext>
            </a:extLst>
          </p:cNvPr>
          <p:cNvSpPr>
            <a:spLocks noGrp="1"/>
          </p:cNvSpPr>
          <p:nvPr>
            <p:ph type="dt" sz="half" idx="10"/>
          </p:nvPr>
        </p:nvSpPr>
        <p:spPr/>
        <p:txBody>
          <a:bodyPr/>
          <a:lstStyle/>
          <a:p>
            <a:fld id="{EC7DFE53-F913-4076-9F90-BE2675F5048D}" type="datetimeFigureOut">
              <a:rPr lang="en-US" smtClean="0"/>
              <a:t>11/27/2025</a:t>
            </a:fld>
            <a:endParaRPr lang="en-US"/>
          </a:p>
        </p:txBody>
      </p:sp>
      <p:sp>
        <p:nvSpPr>
          <p:cNvPr id="6" name="Footer Placeholder 5">
            <a:extLst>
              <a:ext uri="{FF2B5EF4-FFF2-40B4-BE49-F238E27FC236}">
                <a16:creationId xmlns:a16="http://schemas.microsoft.com/office/drawing/2014/main" id="{86649EE6-C9E5-78F7-2DF3-6F096E0158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BC34B3-98AA-A899-F97B-2A75951EB81F}"/>
              </a:ext>
            </a:extLst>
          </p:cNvPr>
          <p:cNvSpPr>
            <a:spLocks noGrp="1"/>
          </p:cNvSpPr>
          <p:nvPr>
            <p:ph type="sldNum" sz="quarter" idx="12"/>
          </p:nvPr>
        </p:nvSpPr>
        <p:spPr/>
        <p:txBody>
          <a:bodyPr/>
          <a:lstStyle/>
          <a:p>
            <a:fld id="{FA916409-CB33-4353-9DF5-E7A4B23AED7C}" type="slidenum">
              <a:rPr lang="en-US" smtClean="0"/>
              <a:t>‹#›</a:t>
            </a:fld>
            <a:endParaRPr lang="en-US"/>
          </a:p>
        </p:txBody>
      </p:sp>
    </p:spTree>
    <p:extLst>
      <p:ext uri="{BB962C8B-B14F-4D97-AF65-F5344CB8AC3E}">
        <p14:creationId xmlns:p14="http://schemas.microsoft.com/office/powerpoint/2010/main" val="42570280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BCBF8-806E-C9CB-339A-F100F01D48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ADC909-0B0B-68D3-31CD-FADFB061B4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6E27F2-752C-FDA2-F6F8-6E71EF36E0AC}"/>
              </a:ext>
            </a:extLst>
          </p:cNvPr>
          <p:cNvSpPr>
            <a:spLocks noGrp="1"/>
          </p:cNvSpPr>
          <p:nvPr>
            <p:ph type="dt" sz="half" idx="10"/>
          </p:nvPr>
        </p:nvSpPr>
        <p:spPr/>
        <p:txBody>
          <a:bodyPr/>
          <a:lstStyle/>
          <a:p>
            <a:fld id="{EC7DFE53-F913-4076-9F90-BE2675F5048D}" type="datetimeFigureOut">
              <a:rPr lang="en-US" smtClean="0"/>
              <a:t>11/27/2025</a:t>
            </a:fld>
            <a:endParaRPr lang="en-US"/>
          </a:p>
        </p:txBody>
      </p:sp>
      <p:sp>
        <p:nvSpPr>
          <p:cNvPr id="5" name="Footer Placeholder 4">
            <a:extLst>
              <a:ext uri="{FF2B5EF4-FFF2-40B4-BE49-F238E27FC236}">
                <a16:creationId xmlns:a16="http://schemas.microsoft.com/office/drawing/2014/main" id="{B4E04A51-9AF6-07D0-5F09-14DFF6E751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437299-5B1D-A6A3-3B3C-EFB7B6B49E2E}"/>
              </a:ext>
            </a:extLst>
          </p:cNvPr>
          <p:cNvSpPr>
            <a:spLocks noGrp="1"/>
          </p:cNvSpPr>
          <p:nvPr>
            <p:ph type="sldNum" sz="quarter" idx="12"/>
          </p:nvPr>
        </p:nvSpPr>
        <p:spPr/>
        <p:txBody>
          <a:bodyPr/>
          <a:lstStyle/>
          <a:p>
            <a:fld id="{FA916409-CB33-4353-9DF5-E7A4B23AED7C}" type="slidenum">
              <a:rPr lang="en-US" smtClean="0"/>
              <a:t>‹#›</a:t>
            </a:fld>
            <a:endParaRPr lang="en-US"/>
          </a:p>
        </p:txBody>
      </p:sp>
    </p:spTree>
    <p:extLst>
      <p:ext uri="{BB962C8B-B14F-4D97-AF65-F5344CB8AC3E}">
        <p14:creationId xmlns:p14="http://schemas.microsoft.com/office/powerpoint/2010/main" val="21748522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A2325E-F9F6-08A3-C028-152DC6ACEB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40800C-E950-F592-28DD-992952730A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776B05-8E26-47CC-D059-D8FE3D1D87D8}"/>
              </a:ext>
            </a:extLst>
          </p:cNvPr>
          <p:cNvSpPr>
            <a:spLocks noGrp="1"/>
          </p:cNvSpPr>
          <p:nvPr>
            <p:ph type="dt" sz="half" idx="10"/>
          </p:nvPr>
        </p:nvSpPr>
        <p:spPr/>
        <p:txBody>
          <a:bodyPr/>
          <a:lstStyle/>
          <a:p>
            <a:fld id="{EC7DFE53-F913-4076-9F90-BE2675F5048D}" type="datetimeFigureOut">
              <a:rPr lang="en-US" smtClean="0"/>
              <a:t>11/27/2025</a:t>
            </a:fld>
            <a:endParaRPr lang="en-US"/>
          </a:p>
        </p:txBody>
      </p:sp>
      <p:sp>
        <p:nvSpPr>
          <p:cNvPr id="5" name="Footer Placeholder 4">
            <a:extLst>
              <a:ext uri="{FF2B5EF4-FFF2-40B4-BE49-F238E27FC236}">
                <a16:creationId xmlns:a16="http://schemas.microsoft.com/office/drawing/2014/main" id="{E59029B2-A637-C8A2-D95B-1CD08E4046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01A8C6-E760-19FE-033D-C4AC7325A50F}"/>
              </a:ext>
            </a:extLst>
          </p:cNvPr>
          <p:cNvSpPr>
            <a:spLocks noGrp="1"/>
          </p:cNvSpPr>
          <p:nvPr>
            <p:ph type="sldNum" sz="quarter" idx="12"/>
          </p:nvPr>
        </p:nvSpPr>
        <p:spPr/>
        <p:txBody>
          <a:bodyPr/>
          <a:lstStyle/>
          <a:p>
            <a:fld id="{FA916409-CB33-4353-9DF5-E7A4B23AED7C}" type="slidenum">
              <a:rPr lang="en-US" smtClean="0"/>
              <a:t>‹#›</a:t>
            </a:fld>
            <a:endParaRPr lang="en-US"/>
          </a:p>
        </p:txBody>
      </p:sp>
    </p:spTree>
    <p:extLst>
      <p:ext uri="{BB962C8B-B14F-4D97-AF65-F5344CB8AC3E}">
        <p14:creationId xmlns:p14="http://schemas.microsoft.com/office/powerpoint/2010/main" val="909904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668A661-6682-0A4C-AC76-5E8B7A3E45BD}" type="datetimeFigureOut">
              <a:rPr lang="en-US" smtClean="0"/>
              <a:t>11/27/2025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06E5FD-063F-B144-8B1F-73F40192FCE0}" type="slidenum">
              <a:rPr lang="en-US" smtClean="0"/>
              <a:t>‹#›</a:t>
            </a:fld>
            <a:endParaRPr lang="en-US"/>
          </a:p>
        </p:txBody>
      </p:sp>
    </p:spTree>
    <p:extLst>
      <p:ext uri="{BB962C8B-B14F-4D97-AF65-F5344CB8AC3E}">
        <p14:creationId xmlns:p14="http://schemas.microsoft.com/office/powerpoint/2010/main" val="1770926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604DD1-A7F9-8247-B62A-019BC07C05A4}"/>
              </a:ext>
            </a:extLst>
          </p:cNvPr>
          <p:cNvSpPr>
            <a:spLocks noGrp="1"/>
          </p:cNvSpPr>
          <p:nvPr>
            <p:ph idx="1"/>
          </p:nvPr>
        </p:nvSpPr>
        <p:spPr/>
        <p:txBody>
          <a:bodyPr>
            <a:noAutofit/>
          </a:bodyPr>
          <a:lstStyle>
            <a:lvl1pPr>
              <a:lnSpc>
                <a:spcPct val="120000"/>
              </a:lnSpc>
              <a:defRPr sz="1400" b="0" i="0">
                <a:latin typeface="Georgia Regular" charset="0"/>
              </a:defRPr>
            </a:lvl1pPr>
            <a:lvl2pPr>
              <a:lnSpc>
                <a:spcPct val="120000"/>
              </a:lnSpc>
              <a:defRPr sz="1400" b="0" i="0">
                <a:latin typeface="Georgia Regular" charset="0"/>
              </a:defRPr>
            </a:lvl2pPr>
            <a:lvl3pPr>
              <a:lnSpc>
                <a:spcPct val="120000"/>
              </a:lnSpc>
              <a:defRPr sz="1400" b="0" i="0">
                <a:latin typeface="Georgia Regular" charset="0"/>
              </a:defRPr>
            </a:lvl3pPr>
            <a:lvl4pPr>
              <a:lnSpc>
                <a:spcPct val="120000"/>
              </a:lnSpc>
              <a:defRPr sz="1400" b="0" i="0">
                <a:latin typeface="Georgia Regular" charset="0"/>
              </a:defRPr>
            </a:lvl4pPr>
            <a:lvl5pPr>
              <a:lnSpc>
                <a:spcPct val="120000"/>
              </a:lnSpc>
              <a:defRPr sz="1400" b="0" i="0">
                <a:solidFill>
                  <a:srgbClr val="00244F"/>
                </a:solidFill>
                <a:latin typeface="Georgia Regular"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B2923373-A1CA-9F4B-8553-7A6CE7940BCE}"/>
              </a:ext>
            </a:extLst>
          </p:cNvPr>
          <p:cNvSpPr>
            <a:spLocks noGrp="1"/>
          </p:cNvSpPr>
          <p:nvPr>
            <p:ph type="title"/>
          </p:nvPr>
        </p:nvSpPr>
        <p:spPr>
          <a:xfrm>
            <a:off x="838200" y="480153"/>
            <a:ext cx="10515600" cy="1461188"/>
          </a:xfrm>
          <a:prstGeom prst="rect">
            <a:avLst/>
          </a:prstGeom>
        </p:spPr>
        <p:txBody>
          <a:bodyPr vert="horz" lIns="91440" tIns="45720" rIns="91440" bIns="45720" rtlCol="0" anchor="t">
            <a:noAutofit/>
          </a:bodyPr>
          <a:lstStyle/>
          <a:p>
            <a:r>
              <a:rPr lang="en-US"/>
              <a:t>Click to edit Master title style</a:t>
            </a:r>
          </a:p>
        </p:txBody>
      </p:sp>
      <p:sp>
        <p:nvSpPr>
          <p:cNvPr id="8" name="Oval 7">
            <a:extLst>
              <a:ext uri="{FF2B5EF4-FFF2-40B4-BE49-F238E27FC236}">
                <a16:creationId xmlns:a16="http://schemas.microsoft.com/office/drawing/2014/main" id="{5395D273-FEB2-D940-A144-0C9A2514C51C}"/>
              </a:ext>
            </a:extLst>
          </p:cNvPr>
          <p:cNvSpPr/>
          <p:nvPr userDrawn="1"/>
        </p:nvSpPr>
        <p:spPr>
          <a:xfrm>
            <a:off x="10819646" y="6117550"/>
            <a:ext cx="534154" cy="534154"/>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a:latin typeface="Georgia Regular" charset="0"/>
            </a:endParaRPr>
          </a:p>
        </p:txBody>
      </p:sp>
    </p:spTree>
    <p:extLst>
      <p:ext uri="{BB962C8B-B14F-4D97-AF65-F5344CB8AC3E}">
        <p14:creationId xmlns:p14="http://schemas.microsoft.com/office/powerpoint/2010/main" val="30033563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668A661-6682-0A4C-AC76-5E8B7A3E45BD}" type="datetimeFigureOut">
              <a:rPr lang="en-US" smtClean="0"/>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6E5FD-063F-B144-8B1F-73F40192FCE0}" type="slidenum">
              <a:rPr lang="en-US" smtClean="0"/>
              <a:t>‹#›</a:t>
            </a:fld>
            <a:endParaRPr lang="en-US"/>
          </a:p>
        </p:txBody>
      </p:sp>
    </p:spTree>
    <p:extLst>
      <p:ext uri="{BB962C8B-B14F-4D97-AF65-F5344CB8AC3E}">
        <p14:creationId xmlns:p14="http://schemas.microsoft.com/office/powerpoint/2010/main" val="41236568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68A661-6682-0A4C-AC76-5E8B7A3E45BD}" type="datetimeFigureOut">
              <a:rPr lang="en-US" smtClean="0"/>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6E5FD-063F-B144-8B1F-73F40192FCE0}" type="slidenum">
              <a:rPr lang="en-US" smtClean="0"/>
              <a:t>‹#›</a:t>
            </a:fld>
            <a:endParaRPr lang="en-US"/>
          </a:p>
        </p:txBody>
      </p:sp>
    </p:spTree>
    <p:extLst>
      <p:ext uri="{BB962C8B-B14F-4D97-AF65-F5344CB8AC3E}">
        <p14:creationId xmlns:p14="http://schemas.microsoft.com/office/powerpoint/2010/main" val="35198595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68A661-6682-0A4C-AC76-5E8B7A3E45BD}" type="datetimeFigureOut">
              <a:rPr lang="en-US" smtClean="0"/>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6E5FD-063F-B144-8B1F-73F40192FCE0}" type="slidenum">
              <a:rPr lang="en-US" smtClean="0"/>
              <a:t>‹#›</a:t>
            </a:fld>
            <a:endParaRPr lang="en-US"/>
          </a:p>
        </p:txBody>
      </p:sp>
    </p:spTree>
    <p:extLst>
      <p:ext uri="{BB962C8B-B14F-4D97-AF65-F5344CB8AC3E}">
        <p14:creationId xmlns:p14="http://schemas.microsoft.com/office/powerpoint/2010/main" val="38381832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68A661-6682-0A4C-AC76-5E8B7A3E45BD}" type="datetimeFigureOut">
              <a:rPr lang="en-US" smtClean="0"/>
              <a:t>11/27/2025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06E5FD-063F-B144-8B1F-73F40192FCE0}" type="slidenum">
              <a:rPr lang="en-US" smtClean="0"/>
              <a:t>‹#›</a:t>
            </a:fld>
            <a:endParaRPr lang="en-US"/>
          </a:p>
        </p:txBody>
      </p:sp>
    </p:spTree>
    <p:extLst>
      <p:ext uri="{BB962C8B-B14F-4D97-AF65-F5344CB8AC3E}">
        <p14:creationId xmlns:p14="http://schemas.microsoft.com/office/powerpoint/2010/main" val="1748936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668A661-6682-0A4C-AC76-5E8B7A3E45BD}" type="datetimeFigureOut">
              <a:rPr lang="en-US" smtClean="0"/>
              <a:t>11/27/2025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06E5FD-063F-B144-8B1F-73F40192FCE0}" type="slidenum">
              <a:rPr lang="en-US" smtClean="0"/>
              <a:t>‹#›</a:t>
            </a:fld>
            <a:endParaRPr lang="en-US"/>
          </a:p>
        </p:txBody>
      </p:sp>
    </p:spTree>
    <p:extLst>
      <p:ext uri="{BB962C8B-B14F-4D97-AF65-F5344CB8AC3E}">
        <p14:creationId xmlns:p14="http://schemas.microsoft.com/office/powerpoint/2010/main" val="42599046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668A661-6682-0A4C-AC76-5E8B7A3E45BD}" type="datetimeFigureOut">
              <a:rPr lang="en-US" smtClean="0"/>
              <a:t>11/27/2025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06E5FD-063F-B144-8B1F-73F40192FCE0}" type="slidenum">
              <a:rPr lang="en-US" smtClean="0"/>
              <a:t>‹#›</a:t>
            </a:fld>
            <a:endParaRPr lang="en-US"/>
          </a:p>
        </p:txBody>
      </p:sp>
    </p:spTree>
    <p:extLst>
      <p:ext uri="{BB962C8B-B14F-4D97-AF65-F5344CB8AC3E}">
        <p14:creationId xmlns:p14="http://schemas.microsoft.com/office/powerpoint/2010/main" val="24700565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68A661-6682-0A4C-AC76-5E8B7A3E45BD}" type="datetimeFigureOut">
              <a:rPr lang="en-US" smtClean="0"/>
              <a:t>11/27/2025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06E5FD-063F-B144-8B1F-73F40192FCE0}" type="slidenum">
              <a:rPr lang="en-US" smtClean="0"/>
              <a:t>‹#›</a:t>
            </a:fld>
            <a:endParaRPr lang="en-US"/>
          </a:p>
        </p:txBody>
      </p:sp>
    </p:spTree>
    <p:extLst>
      <p:ext uri="{BB962C8B-B14F-4D97-AF65-F5344CB8AC3E}">
        <p14:creationId xmlns:p14="http://schemas.microsoft.com/office/powerpoint/2010/main" val="30677226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68A661-6682-0A4C-AC76-5E8B7A3E45BD}" type="datetimeFigureOut">
              <a:rPr lang="en-US" smtClean="0"/>
              <a:t>11/27/2025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06E5FD-063F-B144-8B1F-73F40192FCE0}" type="slidenum">
              <a:rPr lang="en-US" smtClean="0"/>
              <a:t>‹#›</a:t>
            </a:fld>
            <a:endParaRPr lang="en-US"/>
          </a:p>
        </p:txBody>
      </p:sp>
    </p:spTree>
    <p:extLst>
      <p:ext uri="{BB962C8B-B14F-4D97-AF65-F5344CB8AC3E}">
        <p14:creationId xmlns:p14="http://schemas.microsoft.com/office/powerpoint/2010/main" val="31860735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68A661-6682-0A4C-AC76-5E8B7A3E45BD}" type="datetimeFigureOut">
              <a:rPr lang="en-US" smtClean="0"/>
              <a:t>11/27/2025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06E5FD-063F-B144-8B1F-73F40192FCE0}" type="slidenum">
              <a:rPr lang="en-US" smtClean="0"/>
              <a:t>‹#›</a:t>
            </a:fld>
            <a:endParaRPr lang="en-US"/>
          </a:p>
        </p:txBody>
      </p:sp>
    </p:spTree>
    <p:extLst>
      <p:ext uri="{BB962C8B-B14F-4D97-AF65-F5344CB8AC3E}">
        <p14:creationId xmlns:p14="http://schemas.microsoft.com/office/powerpoint/2010/main" val="4183390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68A661-6682-0A4C-AC76-5E8B7A3E45BD}" type="datetimeFigureOut">
              <a:rPr lang="en-US" smtClean="0"/>
              <a:t>11/27/2025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06E5FD-063F-B144-8B1F-73F40192FCE0}" type="slidenum">
              <a:rPr lang="en-US" smtClean="0"/>
              <a:t>‹#›</a:t>
            </a:fld>
            <a:endParaRPr lang="en-US"/>
          </a:p>
        </p:txBody>
      </p:sp>
    </p:spTree>
    <p:extLst>
      <p:ext uri="{BB962C8B-B14F-4D97-AF65-F5344CB8AC3E}">
        <p14:creationId xmlns:p14="http://schemas.microsoft.com/office/powerpoint/2010/main" val="21312838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68A661-6682-0A4C-AC76-5E8B7A3E45BD}" type="datetimeFigureOut">
              <a:rPr lang="en-US" smtClean="0"/>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6E5FD-063F-B144-8B1F-73F40192FCE0}" type="slidenum">
              <a:rPr lang="en-US" smtClean="0"/>
              <a:t>‹#›</a:t>
            </a:fld>
            <a:endParaRPr lang="en-US"/>
          </a:p>
        </p:txBody>
      </p:sp>
    </p:spTree>
    <p:extLst>
      <p:ext uri="{BB962C8B-B14F-4D97-AF65-F5344CB8AC3E}">
        <p14:creationId xmlns:p14="http://schemas.microsoft.com/office/powerpoint/2010/main" val="41779161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68A661-6682-0A4C-AC76-5E8B7A3E45BD}" type="datetimeFigureOut">
              <a:rPr lang="en-US" smtClean="0"/>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6E5FD-063F-B144-8B1F-73F40192FCE0}" type="slidenum">
              <a:rPr lang="en-US" smtClean="0"/>
              <a:t>‹#›</a:t>
            </a:fld>
            <a:endParaRPr lang="en-US"/>
          </a:p>
        </p:txBody>
      </p:sp>
    </p:spTree>
    <p:extLst>
      <p:ext uri="{BB962C8B-B14F-4D97-AF65-F5344CB8AC3E}">
        <p14:creationId xmlns:p14="http://schemas.microsoft.com/office/powerpoint/2010/main" val="11532344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Title +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604DD1-A7F9-8247-B62A-019BC07C05A4}"/>
              </a:ext>
            </a:extLst>
          </p:cNvPr>
          <p:cNvSpPr>
            <a:spLocks noGrp="1"/>
          </p:cNvSpPr>
          <p:nvPr>
            <p:ph idx="1"/>
          </p:nvPr>
        </p:nvSpPr>
        <p:spPr/>
        <p:txBody>
          <a:bodyPr>
            <a:noAutofit/>
          </a:bodyPr>
          <a:lstStyle>
            <a:lvl1pPr>
              <a:lnSpc>
                <a:spcPct val="120000"/>
              </a:lnSpc>
              <a:defRPr sz="1400" b="0" i="0">
                <a:latin typeface="Merriweather Light" pitchFamily="2" charset="77"/>
              </a:defRPr>
            </a:lvl1pPr>
            <a:lvl2pPr>
              <a:lnSpc>
                <a:spcPct val="120000"/>
              </a:lnSpc>
              <a:defRPr sz="1400" b="0" i="0">
                <a:latin typeface="Merriweather Light" pitchFamily="2" charset="77"/>
              </a:defRPr>
            </a:lvl2pPr>
            <a:lvl3pPr>
              <a:lnSpc>
                <a:spcPct val="120000"/>
              </a:lnSpc>
              <a:defRPr sz="1400" b="0" i="0">
                <a:latin typeface="Merriweather Light" pitchFamily="2" charset="77"/>
              </a:defRPr>
            </a:lvl3pPr>
            <a:lvl4pPr>
              <a:lnSpc>
                <a:spcPct val="120000"/>
              </a:lnSpc>
              <a:defRPr sz="1400" b="0" i="0">
                <a:latin typeface="Merriweather Light" pitchFamily="2" charset="77"/>
              </a:defRPr>
            </a:lvl4pPr>
            <a:lvl5pPr>
              <a:lnSpc>
                <a:spcPct val="120000"/>
              </a:lnSpc>
              <a:defRPr sz="1400" b="0" i="0">
                <a:solidFill>
                  <a:srgbClr val="00244F"/>
                </a:solidFill>
                <a:latin typeface="Merriweather Light"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B2923373-A1CA-9F4B-8553-7A6CE7940BCE}"/>
              </a:ext>
            </a:extLst>
          </p:cNvPr>
          <p:cNvSpPr>
            <a:spLocks noGrp="1"/>
          </p:cNvSpPr>
          <p:nvPr>
            <p:ph type="title"/>
          </p:nvPr>
        </p:nvSpPr>
        <p:spPr>
          <a:xfrm>
            <a:off x="838200" y="480153"/>
            <a:ext cx="10515600" cy="1461188"/>
          </a:xfrm>
          <a:prstGeom prst="rect">
            <a:avLst/>
          </a:prstGeom>
        </p:spPr>
        <p:txBody>
          <a:bodyPr vert="horz" lIns="91440" tIns="45720" rIns="91440" bIns="45720" rtlCol="0" anchor="t">
            <a:noAutofit/>
          </a:bodyPr>
          <a:lstStyle>
            <a:lvl1pPr>
              <a:defRPr sz="4000"/>
            </a:lvl1pPr>
          </a:lstStyle>
          <a:p>
            <a:r>
              <a:rPr lang="en-US"/>
              <a:t>Click to edit Master title style</a:t>
            </a:r>
          </a:p>
        </p:txBody>
      </p:sp>
      <p:sp>
        <p:nvSpPr>
          <p:cNvPr id="2" name="Oval 1">
            <a:extLst>
              <a:ext uri="{FF2B5EF4-FFF2-40B4-BE49-F238E27FC236}">
                <a16:creationId xmlns:a16="http://schemas.microsoft.com/office/drawing/2014/main" id="{59FD477A-65AA-393E-9559-E4EAA5F8BEAE}"/>
              </a:ext>
            </a:extLst>
          </p:cNvPr>
          <p:cNvSpPr/>
          <p:nvPr userDrawn="1"/>
        </p:nvSpPr>
        <p:spPr>
          <a:xfrm>
            <a:off x="11541436" y="618832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4" name="Slide Number">
            <a:extLst>
              <a:ext uri="{FF2B5EF4-FFF2-40B4-BE49-F238E27FC236}">
                <a16:creationId xmlns:a16="http://schemas.microsoft.com/office/drawing/2014/main" id="{CBDD1BA5-86A9-B4CB-083F-DA7A81018904}"/>
              </a:ext>
            </a:extLst>
          </p:cNvPr>
          <p:cNvSpPr txBox="1">
            <a:spLocks/>
          </p:cNvSpPr>
          <p:nvPr userDrawn="1"/>
        </p:nvSpPr>
        <p:spPr bwMode="gray">
          <a:xfrm>
            <a:off x="11673946" y="6335427"/>
            <a:ext cx="152286" cy="123111"/>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2C328C1-A84F-4A39-A664-DBA00541A8C6}" type="slidenum">
              <a:rPr kumimoji="0" lang="x-none" sz="800" b="0" i="0" u="none" strike="noStrike" kern="1200" cap="none" spc="0" normalizeH="0" baseline="0" noProof="0" smtClean="0">
                <a:ln>
                  <a:noFill/>
                </a:ln>
                <a:solidFill>
                  <a:srgbClr val="00244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x-none" sz="800" b="0" i="0" u="none" strike="noStrike" kern="1200" cap="none" spc="0" normalizeH="0" baseline="0" noProof="0">
              <a:ln>
                <a:noFill/>
              </a:ln>
              <a:solidFill>
                <a:srgbClr val="00244F"/>
              </a:solidFill>
              <a:effectLst/>
              <a:uLnTx/>
              <a:uFillTx/>
              <a:latin typeface="Calibri"/>
              <a:ea typeface="+mn-ea"/>
              <a:cs typeface="+mn-cs"/>
            </a:endParaRPr>
          </a:p>
        </p:txBody>
      </p:sp>
      <p:sp>
        <p:nvSpPr>
          <p:cNvPr id="6" name="TextBox 5">
            <a:extLst>
              <a:ext uri="{FF2B5EF4-FFF2-40B4-BE49-F238E27FC236}">
                <a16:creationId xmlns:a16="http://schemas.microsoft.com/office/drawing/2014/main" id="{5A92DD65-62E2-68BF-CB42-19732C843198}"/>
              </a:ext>
            </a:extLst>
          </p:cNvPr>
          <p:cNvSpPr txBox="1"/>
          <p:nvPr userDrawn="1"/>
        </p:nvSpPr>
        <p:spPr>
          <a:xfrm>
            <a:off x="9799999" y="6611779"/>
            <a:ext cx="2393604"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244F"/>
                </a:solidFill>
                <a:effectLst/>
                <a:uLnTx/>
                <a:uFillTx/>
                <a:latin typeface="Calibri"/>
                <a:ea typeface="+mn-ea"/>
                <a:cs typeface="+mn-cs"/>
              </a:rPr>
              <a:t>Sensitivity: Privileged and confidential</a:t>
            </a:r>
            <a:endParaRPr kumimoji="0" lang="en-US" sz="900" b="0" i="0" u="none" strike="noStrike" kern="1200" cap="none" spc="0" normalizeH="0" baseline="0" noProof="0">
              <a:ln>
                <a:noFill/>
              </a:ln>
              <a:solidFill>
                <a:srgbClr val="00244F"/>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C58459EE-04EA-08B8-DE16-9410EC801100}"/>
              </a:ext>
            </a:extLst>
          </p:cNvPr>
          <p:cNvPicPr>
            <a:picLocks noChangeAspect="1"/>
          </p:cNvPicPr>
          <p:nvPr userDrawn="1"/>
        </p:nvPicPr>
        <p:blipFill>
          <a:blip r:embed="rId2"/>
          <a:stretch>
            <a:fillRect/>
          </a:stretch>
        </p:blipFill>
        <p:spPr>
          <a:xfrm>
            <a:off x="233258" y="6423361"/>
            <a:ext cx="727716" cy="210984"/>
          </a:xfrm>
          <a:prstGeom prst="rect">
            <a:avLst/>
          </a:prstGeom>
        </p:spPr>
      </p:pic>
    </p:spTree>
    <p:extLst>
      <p:ext uri="{BB962C8B-B14F-4D97-AF65-F5344CB8AC3E}">
        <p14:creationId xmlns:p14="http://schemas.microsoft.com/office/powerpoint/2010/main" val="2239029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68A661-6682-0A4C-AC76-5E8B7A3E45BD}" type="datetimeFigureOut">
              <a:rPr lang="en-US" smtClean="0"/>
              <a:t>11/27/2025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06E5FD-063F-B144-8B1F-73F40192FCE0}" type="slidenum">
              <a:rPr lang="en-US" smtClean="0"/>
              <a:t>‹#›</a:t>
            </a:fld>
            <a:endParaRPr lang="en-US"/>
          </a:p>
        </p:txBody>
      </p:sp>
    </p:spTree>
    <p:extLst>
      <p:ext uri="{BB962C8B-B14F-4D97-AF65-F5344CB8AC3E}">
        <p14:creationId xmlns:p14="http://schemas.microsoft.com/office/powerpoint/2010/main" val="460283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68A661-6682-0A4C-AC76-5E8B7A3E45BD}" type="datetimeFigureOut">
              <a:rPr lang="en-US" smtClean="0"/>
              <a:t>11/27/2025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06E5FD-063F-B144-8B1F-73F40192FCE0}" type="slidenum">
              <a:rPr lang="en-US" smtClean="0"/>
              <a:t>‹#›</a:t>
            </a:fld>
            <a:endParaRPr lang="en-US"/>
          </a:p>
        </p:txBody>
      </p:sp>
    </p:spTree>
    <p:extLst>
      <p:ext uri="{BB962C8B-B14F-4D97-AF65-F5344CB8AC3E}">
        <p14:creationId xmlns:p14="http://schemas.microsoft.com/office/powerpoint/2010/main" val="752503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13" Type="http://schemas.openxmlformats.org/officeDocument/2006/relationships/theme" Target="../theme/theme3.xml"/><Relationship Id="rId18" Type="http://schemas.openxmlformats.org/officeDocument/2006/relationships/tags" Target="../tags/tag17.xml"/><Relationship Id="rId26" Type="http://schemas.openxmlformats.org/officeDocument/2006/relationships/tags" Target="../tags/tag25.xml"/><Relationship Id="rId39" Type="http://schemas.openxmlformats.org/officeDocument/2006/relationships/tags" Target="../tags/tag38.xml"/><Relationship Id="rId21" Type="http://schemas.openxmlformats.org/officeDocument/2006/relationships/tags" Target="../tags/tag20.xml"/><Relationship Id="rId34" Type="http://schemas.openxmlformats.org/officeDocument/2006/relationships/tags" Target="../tags/tag33.xml"/><Relationship Id="rId42" Type="http://schemas.openxmlformats.org/officeDocument/2006/relationships/tags" Target="../tags/tag41.xml"/><Relationship Id="rId47" Type="http://schemas.openxmlformats.org/officeDocument/2006/relationships/image" Target="../media/image3.emf"/><Relationship Id="rId7" Type="http://schemas.openxmlformats.org/officeDocument/2006/relationships/slideLayout" Target="../slideLayouts/slideLayout43.xml"/><Relationship Id="rId2" Type="http://schemas.openxmlformats.org/officeDocument/2006/relationships/slideLayout" Target="../slideLayouts/slideLayout38.xml"/><Relationship Id="rId16" Type="http://schemas.openxmlformats.org/officeDocument/2006/relationships/tags" Target="../tags/tag15.xml"/><Relationship Id="rId29" Type="http://schemas.openxmlformats.org/officeDocument/2006/relationships/tags" Target="../tags/tag2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tags" Target="../tags/tag23.xml"/><Relationship Id="rId32" Type="http://schemas.openxmlformats.org/officeDocument/2006/relationships/tags" Target="../tags/tag31.xml"/><Relationship Id="rId37" Type="http://schemas.openxmlformats.org/officeDocument/2006/relationships/tags" Target="../tags/tag36.xml"/><Relationship Id="rId40" Type="http://schemas.openxmlformats.org/officeDocument/2006/relationships/tags" Target="../tags/tag39.xml"/><Relationship Id="rId45" Type="http://schemas.openxmlformats.org/officeDocument/2006/relationships/tags" Target="../tags/tag44.xml"/><Relationship Id="rId5" Type="http://schemas.openxmlformats.org/officeDocument/2006/relationships/slideLayout" Target="../slideLayouts/slideLayout41.xml"/><Relationship Id="rId15" Type="http://schemas.openxmlformats.org/officeDocument/2006/relationships/tags" Target="../tags/tag14.xml"/><Relationship Id="rId23" Type="http://schemas.openxmlformats.org/officeDocument/2006/relationships/tags" Target="../tags/tag22.xml"/><Relationship Id="rId28" Type="http://schemas.openxmlformats.org/officeDocument/2006/relationships/tags" Target="../tags/tag27.xml"/><Relationship Id="rId36" Type="http://schemas.openxmlformats.org/officeDocument/2006/relationships/tags" Target="../tags/tag35.xml"/><Relationship Id="rId10" Type="http://schemas.openxmlformats.org/officeDocument/2006/relationships/slideLayout" Target="../slideLayouts/slideLayout46.xml"/><Relationship Id="rId19" Type="http://schemas.openxmlformats.org/officeDocument/2006/relationships/tags" Target="../tags/tag18.xml"/><Relationship Id="rId31" Type="http://schemas.openxmlformats.org/officeDocument/2006/relationships/tags" Target="../tags/tag30.xml"/><Relationship Id="rId44" Type="http://schemas.openxmlformats.org/officeDocument/2006/relationships/tags" Target="../tags/tag43.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ags" Target="../tags/tag13.xml"/><Relationship Id="rId22" Type="http://schemas.openxmlformats.org/officeDocument/2006/relationships/tags" Target="../tags/tag21.xml"/><Relationship Id="rId27" Type="http://schemas.openxmlformats.org/officeDocument/2006/relationships/tags" Target="../tags/tag26.xml"/><Relationship Id="rId30" Type="http://schemas.openxmlformats.org/officeDocument/2006/relationships/tags" Target="../tags/tag29.xml"/><Relationship Id="rId35" Type="http://schemas.openxmlformats.org/officeDocument/2006/relationships/tags" Target="../tags/tag34.xml"/><Relationship Id="rId43" Type="http://schemas.openxmlformats.org/officeDocument/2006/relationships/tags" Target="../tags/tag42.xml"/><Relationship Id="rId48" Type="http://schemas.openxmlformats.org/officeDocument/2006/relationships/image" Target="../media/image4.emf"/><Relationship Id="rId8" Type="http://schemas.openxmlformats.org/officeDocument/2006/relationships/slideLayout" Target="../slideLayouts/slideLayout44.xml"/><Relationship Id="rId3" Type="http://schemas.openxmlformats.org/officeDocument/2006/relationships/slideLayout" Target="../slideLayouts/slideLayout39.xml"/><Relationship Id="rId12" Type="http://schemas.openxmlformats.org/officeDocument/2006/relationships/slideLayout" Target="../slideLayouts/slideLayout48.xml"/><Relationship Id="rId17" Type="http://schemas.openxmlformats.org/officeDocument/2006/relationships/tags" Target="../tags/tag16.xml"/><Relationship Id="rId25" Type="http://schemas.openxmlformats.org/officeDocument/2006/relationships/tags" Target="../tags/tag24.xml"/><Relationship Id="rId33" Type="http://schemas.openxmlformats.org/officeDocument/2006/relationships/tags" Target="../tags/tag32.xml"/><Relationship Id="rId38" Type="http://schemas.openxmlformats.org/officeDocument/2006/relationships/tags" Target="../tags/tag37.xml"/><Relationship Id="rId46" Type="http://schemas.openxmlformats.org/officeDocument/2006/relationships/oleObject" Target="../embeddings/oleObject3.bin"/><Relationship Id="rId20" Type="http://schemas.openxmlformats.org/officeDocument/2006/relationships/tags" Target="../tags/tag19.xml"/><Relationship Id="rId41" Type="http://schemas.openxmlformats.org/officeDocument/2006/relationships/tags" Target="../tags/tag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4.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5.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image" Target="../media/image11.emf"/><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oleObject" Target="../embeddings/oleObject11.bin"/><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tags" Target="../tags/tag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68A661-6682-0A4C-AC76-5E8B7A3E45BD}" type="datetimeFigureOut">
              <a:rPr lang="en-US" smtClean="0"/>
              <a:t>11/27/2025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06E5FD-063F-B144-8B1F-73F40192FCE0}" type="slidenum">
              <a:rPr lang="en-US" smtClean="0"/>
              <a:t>‹#›</a:t>
            </a:fld>
            <a:endParaRPr lang="en-US"/>
          </a:p>
        </p:txBody>
      </p:sp>
      <p:sp>
        <p:nvSpPr>
          <p:cNvPr id="7" name="MSIPCMContentMarking" descr="{&quot;HashCode&quot;:-1194167326,&quot;Placement&quot;:&quot;Footer&quot;,&quot;Top&quot;:519.343,&quot;Left&quot;:0.0,&quot;SlideWidth&quot;:960,&quot;SlideHeight&quot;:540}">
            <a:extLst>
              <a:ext uri="{FF2B5EF4-FFF2-40B4-BE49-F238E27FC236}">
                <a16:creationId xmlns:a16="http://schemas.microsoft.com/office/drawing/2014/main" id="{B9687AB1-9CE5-42E5-9BC3-0F7058D0F3FA}"/>
              </a:ext>
            </a:extLst>
          </p:cNvPr>
          <p:cNvSpPr txBox="1"/>
          <p:nvPr userDrawn="1"/>
        </p:nvSpPr>
        <p:spPr>
          <a:xfrm>
            <a:off x="0" y="6595656"/>
            <a:ext cx="1547702"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Calibri" panose="020F0502020204030204" pitchFamily="34" charset="0"/>
              </a:rPr>
              <a:t>Sensitivity: CEPI Internal</a:t>
            </a:r>
          </a:p>
        </p:txBody>
      </p:sp>
    </p:spTree>
    <p:extLst>
      <p:ext uri="{BB962C8B-B14F-4D97-AF65-F5344CB8AC3E}">
        <p14:creationId xmlns:p14="http://schemas.microsoft.com/office/powerpoint/2010/main" val="540519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E9C07E-5420-EF40-AC97-E77FE1C8B896}"/>
              </a:ext>
            </a:extLst>
          </p:cNvPr>
          <p:cNvSpPr>
            <a:spLocks noGrp="1"/>
          </p:cNvSpPr>
          <p:nvPr>
            <p:ph type="title"/>
          </p:nvPr>
        </p:nvSpPr>
        <p:spPr>
          <a:xfrm>
            <a:off x="838200" y="480153"/>
            <a:ext cx="10515600" cy="1229072"/>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4067C93B-83D2-7640-9404-040309C16CD4}"/>
              </a:ext>
            </a:extLst>
          </p:cNvPr>
          <p:cNvSpPr>
            <a:spLocks noGrp="1"/>
          </p:cNvSpPr>
          <p:nvPr>
            <p:ph type="body" idx="1"/>
          </p:nvPr>
        </p:nvSpPr>
        <p:spPr>
          <a:xfrm>
            <a:off x="838200" y="1941341"/>
            <a:ext cx="10515600" cy="398013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25898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6" r:id="rId24"/>
    <p:sldLayoutId id="2147483730" r:id="rId25"/>
  </p:sldLayoutIdLst>
  <p:txStyles>
    <p:titleStyle>
      <a:lvl1pPr algn="l" defTabSz="914400" rtl="0" eaLnBrk="1" latinLnBrk="0" hangingPunct="1">
        <a:lnSpc>
          <a:spcPct val="90000"/>
        </a:lnSpc>
        <a:spcBef>
          <a:spcPct val="0"/>
        </a:spcBef>
        <a:buNone/>
        <a:defRPr sz="4400" b="1" i="0" kern="1200">
          <a:solidFill>
            <a:srgbClr val="00244F"/>
          </a:solidFill>
          <a:latin typeface="Arial Bold" charset="0"/>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400" b="0" i="0" kern="1200">
          <a:solidFill>
            <a:srgbClr val="00244F"/>
          </a:solidFill>
          <a:latin typeface="Georgia Regular"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400" b="0" i="0" kern="1200">
          <a:solidFill>
            <a:srgbClr val="00244F"/>
          </a:solidFill>
          <a:latin typeface="Georgia Regular"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b="0" i="0" kern="1200">
          <a:solidFill>
            <a:srgbClr val="00244F"/>
          </a:solidFill>
          <a:latin typeface="Georgia Regular" charset="0"/>
          <a:ea typeface="+mn-ea"/>
          <a:cs typeface="+mn-cs"/>
        </a:defRPr>
      </a:lvl3pPr>
      <a:lvl4pPr marL="1543050" marR="0" indent="-17145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sz="1400" b="0" i="0" kern="1200">
          <a:solidFill>
            <a:srgbClr val="00244F"/>
          </a:solidFill>
          <a:latin typeface="Georgia Regular" charset="0"/>
          <a:ea typeface="+mn-ea"/>
          <a:cs typeface="+mn-cs"/>
        </a:defRPr>
      </a:lvl4pPr>
      <a:lvl5pPr marL="2114550" marR="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sz="1400" b="0" i="0" kern="1200">
          <a:solidFill>
            <a:srgbClr val="00244F"/>
          </a:solidFill>
          <a:latin typeface="Georgia Regular"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4"/>
            </p:custDataLst>
            <p:extLst>
              <p:ext uri="{D42A27DB-BD31-4B8C-83A1-F6EECF244321}">
                <p14:modId xmlns:p14="http://schemas.microsoft.com/office/powerpoint/2010/main" val="2616011750"/>
              </p:ext>
            </p:extLst>
          </p:nvPr>
        </p:nvGraphicFramePr>
        <p:xfrm>
          <a:off x="0" y="1"/>
          <a:ext cx="215979" cy="161975"/>
        </p:xfrm>
        <a:graphic>
          <a:graphicData uri="http://schemas.openxmlformats.org/presentationml/2006/ole">
            <mc:AlternateContent xmlns:mc="http://schemas.openxmlformats.org/markup-compatibility/2006">
              <mc:Choice xmlns:v="urn:schemas-microsoft-com:vml" Requires="v">
                <p:oleObj name="think-cell Slide" r:id="rId46" imgW="270" imgH="270" progId="TCLayout.ActiveDocument.1">
                  <p:embed/>
                </p:oleObj>
              </mc:Choice>
              <mc:Fallback>
                <p:oleObj name="think-cell Slide" r:id="rId46" imgW="270" imgH="270" progId="TCLayout.ActiveDocument.1">
                  <p:embed/>
                  <p:pic>
                    <p:nvPicPr>
                      <p:cNvPr id="2" name="Object 1" hidden="1"/>
                      <p:cNvPicPr/>
                      <p:nvPr/>
                    </p:nvPicPr>
                    <p:blipFill>
                      <a:blip r:embed="rId47"/>
                      <a:stretch>
                        <a:fillRect/>
                      </a:stretch>
                    </p:blipFill>
                    <p:spPr>
                      <a:xfrm>
                        <a:off x="0" y="1"/>
                        <a:ext cx="215979" cy="161975"/>
                      </a:xfrm>
                      <a:prstGeom prst="rect">
                        <a:avLst/>
                      </a:prstGeom>
                    </p:spPr>
                  </p:pic>
                </p:oleObj>
              </mc:Fallback>
            </mc:AlternateContent>
          </a:graphicData>
        </a:graphic>
      </p:graphicFrame>
      <p:sp>
        <p:nvSpPr>
          <p:cNvPr id="73" name="Oval 72">
            <a:extLst>
              <a:ext uri="{FF2B5EF4-FFF2-40B4-BE49-F238E27FC236}">
                <a16:creationId xmlns:a16="http://schemas.microsoft.com/office/drawing/2014/main" id="{8E1D49F7-9E52-44AC-AB3A-6226DBD8C7A5}"/>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a:latin typeface="Georgia" panose="02040502050405020303" pitchFamily="18" charset="0"/>
              <a:sym typeface="Georgia" panose="02040502050405020303" pitchFamily="18" charset="0"/>
            </a:endParaRPr>
          </a:p>
        </p:txBody>
      </p:sp>
      <p:sp>
        <p:nvSpPr>
          <p:cNvPr id="19" name="Title Placeholder 2"/>
          <p:cNvSpPr>
            <a:spLocks noGrp="1" noChangeArrowheads="1"/>
          </p:cNvSpPr>
          <p:nvPr>
            <p:ph type="title"/>
          </p:nvPr>
        </p:nvSpPr>
        <p:spPr bwMode="gray">
          <a:xfrm>
            <a:off x="233258" y="234866"/>
            <a:ext cx="117254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endParaRPr lang="x-none" noProof="0"/>
          </a:p>
        </p:txBody>
      </p:sp>
      <p:sp>
        <p:nvSpPr>
          <p:cNvPr id="10" name="1. On-page tracker" hidden="1"/>
          <p:cNvSpPr>
            <a:spLocks noChangeArrowheads="1"/>
          </p:cNvSpPr>
          <p:nvPr userDrawn="1"/>
        </p:nvSpPr>
        <p:spPr bwMode="gray">
          <a:xfrm>
            <a:off x="233258" y="77303"/>
            <a:ext cx="490519"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x-none" sz="800" cap="all" baseline="0" noProof="0">
                <a:solidFill>
                  <a:schemeClr val="accent6"/>
                </a:solidFill>
                <a:latin typeface="+mn-lt"/>
                <a:ea typeface="+mn-ea"/>
              </a:rPr>
              <a:t>TRACKER</a:t>
            </a:r>
          </a:p>
        </p:txBody>
      </p:sp>
      <p:sp>
        <p:nvSpPr>
          <p:cNvPr id="11" name="3. Unit of measure" hidden="1"/>
          <p:cNvSpPr txBox="1">
            <a:spLocks noChangeArrowheads="1"/>
          </p:cNvSpPr>
          <p:nvPr userDrawn="1"/>
        </p:nvSpPr>
        <p:spPr bwMode="gray">
          <a:xfrm>
            <a:off x="233258" y="556168"/>
            <a:ext cx="1172548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lang="x-none" sz="2400">
                <a:solidFill>
                  <a:schemeClr val="tx1"/>
                </a:solidFill>
                <a:latin typeface="Arial" charset="0"/>
              </a:defRPr>
            </a:lvl1pPr>
            <a:lvl2pPr marL="447675" defTabSz="895350">
              <a:defRPr lang="x-none" sz="2400">
                <a:solidFill>
                  <a:schemeClr val="tx1"/>
                </a:solidFill>
                <a:latin typeface="Arial" charset="0"/>
              </a:defRPr>
            </a:lvl2pPr>
            <a:lvl3pPr marL="895350" defTabSz="895350">
              <a:defRPr lang="x-none" sz="2400">
                <a:solidFill>
                  <a:schemeClr val="tx1"/>
                </a:solidFill>
                <a:latin typeface="Arial" charset="0"/>
              </a:defRPr>
            </a:lvl3pPr>
            <a:lvl4pPr marL="1344613"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a:defRPr lang="x-none"/>
            </a:pPr>
            <a:r>
              <a:rPr lang="x-none" sz="1600" baseline="0" noProof="0">
                <a:solidFill>
                  <a:schemeClr val="accent6"/>
                </a:solidFill>
                <a:latin typeface="+mn-lt"/>
                <a:ea typeface="+mn-ea"/>
              </a:rPr>
              <a:t>Unit of measure</a:t>
            </a:r>
          </a:p>
        </p:txBody>
      </p:sp>
      <p:sp>
        <p:nvSpPr>
          <p:cNvPr id="13" name="4. Footnote" hidden="1"/>
          <p:cNvSpPr txBox="1">
            <a:spLocks noChangeArrowheads="1"/>
          </p:cNvSpPr>
          <p:nvPr/>
        </p:nvSpPr>
        <p:spPr bwMode="gray">
          <a:xfrm>
            <a:off x="233258" y="6348749"/>
            <a:ext cx="10895054"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84138" indent="-84138">
              <a:defRPr lang="x-none"/>
            </a:pPr>
            <a:r>
              <a:rPr lang="x-none" sz="800" baseline="0" noProof="0">
                <a:solidFill>
                  <a:schemeClr val="accent6"/>
                </a:solidFill>
                <a:latin typeface="+mn-lt"/>
                <a:ea typeface="+mn-ea"/>
              </a:rPr>
              <a:t>1 Footnote</a:t>
            </a:r>
          </a:p>
        </p:txBody>
      </p:sp>
      <p:sp>
        <p:nvSpPr>
          <p:cNvPr id="3" name="Text Placeholder 2"/>
          <p:cNvSpPr>
            <a:spLocks noGrp="1"/>
          </p:cNvSpPr>
          <p:nvPr userDrawn="1">
            <p:ph type="body" idx="1"/>
          </p:nvPr>
        </p:nvSpPr>
        <p:spPr bwMode="gray">
          <a:xfrm>
            <a:off x="2371626" y="2615195"/>
            <a:ext cx="5801188" cy="1077218"/>
          </a:xfrm>
          <a:prstGeom prst="rect">
            <a:avLst/>
          </a:prstGeom>
        </p:spPr>
        <p:txBody>
          <a:bodyPr vert="horz" wrap="square" lIns="0" tIns="0" rIns="0" bIns="0" rtlCol="0">
            <a:spAutoFit/>
          </a:bodyPr>
          <a:lstStyle/>
          <a:p>
            <a:pPr lvl="0" latinLnBrk="0"/>
            <a:r>
              <a:rPr lang="en-US"/>
              <a:t>Click to 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endParaRPr lang="x-none"/>
          </a:p>
        </p:txBody>
      </p:sp>
      <p:grpSp>
        <p:nvGrpSpPr>
          <p:cNvPr id="15" name="ACET" hidden="1"/>
          <p:cNvGrpSpPr>
            <a:grpSpLocks/>
          </p:cNvGrpSpPr>
          <p:nvPr userDrawn="1"/>
        </p:nvGrpSpPr>
        <p:grpSpPr bwMode="gray">
          <a:xfrm>
            <a:off x="2371623" y="1977133"/>
            <a:ext cx="5801188" cy="448671"/>
            <a:chOff x="915" y="753"/>
            <a:chExt cx="2686" cy="277"/>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53"/>
              <a:ext cx="2686" cy="277"/>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x-none" sz="1400" b="1" baseline="0" noProof="0">
                  <a:latin typeface="+mn-lt"/>
                  <a:ea typeface="+mn-ea"/>
                </a:rPr>
                <a:t>Title</a:t>
              </a:r>
            </a:p>
            <a:p>
              <a:r>
                <a:rPr lang="x-none" sz="1400" baseline="0" noProof="0">
                  <a:solidFill>
                    <a:schemeClr val="accent6"/>
                  </a:solidFill>
                  <a:latin typeface="+mn-lt"/>
                  <a:ea typeface="+mn-ea"/>
                </a:rPr>
                <a:t>Unit of measure</a:t>
              </a:r>
            </a:p>
          </p:txBody>
        </p:sp>
      </p:grpSp>
      <p:sp>
        <p:nvSpPr>
          <p:cNvPr id="61" name="Slide Number"/>
          <p:cNvSpPr txBox="1">
            <a:spLocks/>
          </p:cNvSpPr>
          <p:nvPr userDrawn="1"/>
        </p:nvSpPr>
        <p:spPr bwMode="gray">
          <a:xfrm>
            <a:off x="11673946" y="6495847"/>
            <a:ext cx="152286" cy="123111"/>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lvl="0" algn="ctr"/>
            <a:fld id="{42C328C1-A84F-4A39-A664-DBA00541A8C6}" type="slidenum">
              <a:rPr lang="x-none" sz="800" baseline="0" smtClean="0">
                <a:solidFill>
                  <a:schemeClr val="tx1"/>
                </a:solidFill>
              </a:rPr>
              <a:pPr lvl="0" algn="ctr"/>
              <a:t>‹#›</a:t>
            </a:fld>
            <a:endParaRPr lang="x-none" sz="800" baseline="0">
              <a:solidFill>
                <a:schemeClr val="tx1"/>
              </a:solidFill>
            </a:endParaRPr>
          </a:p>
        </p:txBody>
      </p:sp>
      <p:grpSp>
        <p:nvGrpSpPr>
          <p:cNvPr id="59" name="LegendBoxes" hidden="1"/>
          <p:cNvGrpSpPr>
            <a:grpSpLocks/>
          </p:cNvGrpSpPr>
          <p:nvPr userDrawn="1"/>
        </p:nvGrpSpPr>
        <p:grpSpPr bwMode="auto">
          <a:xfrm>
            <a:off x="11195154" y="269955"/>
            <a:ext cx="763588" cy="996951"/>
            <a:chOff x="4936" y="176"/>
            <a:chExt cx="481" cy="628"/>
          </a:xfrm>
        </p:grpSpPr>
        <p:sp>
          <p:nvSpPr>
            <p:cNvPr id="102"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103"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mn-lt"/>
              </a:endParaRPr>
            </a:p>
          </p:txBody>
        </p:sp>
        <p:sp>
          <p:nvSpPr>
            <p:cNvPr id="104"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105"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mn-lt"/>
              </a:endParaRPr>
            </a:p>
          </p:txBody>
        </p:sp>
        <p:sp>
          <p:nvSpPr>
            <p:cNvPr id="106"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107"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mn-lt"/>
              </a:endParaRPr>
            </a:p>
          </p:txBody>
        </p:sp>
        <p:sp>
          <p:nvSpPr>
            <p:cNvPr id="108"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109"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mn-lt"/>
              </a:endParaRPr>
            </a:p>
          </p:txBody>
        </p:sp>
      </p:grpSp>
      <p:grpSp>
        <p:nvGrpSpPr>
          <p:cNvPr id="110" name="LegendLines" hidden="1"/>
          <p:cNvGrpSpPr>
            <a:grpSpLocks/>
          </p:cNvGrpSpPr>
          <p:nvPr userDrawn="1"/>
        </p:nvGrpSpPr>
        <p:grpSpPr bwMode="auto">
          <a:xfrm>
            <a:off x="10887179" y="269955"/>
            <a:ext cx="1071563" cy="730251"/>
            <a:chOff x="4750" y="176"/>
            <a:chExt cx="675" cy="460"/>
          </a:xfrm>
        </p:grpSpPr>
        <p:sp>
          <p:nvSpPr>
            <p:cNvPr id="111"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latin typeface="+mn-lt"/>
              </a:endParaRPr>
            </a:p>
          </p:txBody>
        </p:sp>
        <p:sp>
          <p:nvSpPr>
            <p:cNvPr id="112"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latin typeface="+mn-lt"/>
              </a:endParaRPr>
            </a:p>
          </p:txBody>
        </p:sp>
        <p:sp>
          <p:nvSpPr>
            <p:cNvPr id="113"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latin typeface="+mn-lt"/>
              </a:endParaRPr>
            </a:p>
          </p:txBody>
        </p:sp>
        <p:sp>
          <p:nvSpPr>
            <p:cNvPr id="114"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115"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116"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grpSp>
      <p:grpSp>
        <p:nvGrpSpPr>
          <p:cNvPr id="117" name="Sticker" hidden="1"/>
          <p:cNvGrpSpPr/>
          <p:nvPr userDrawn="1"/>
        </p:nvGrpSpPr>
        <p:grpSpPr bwMode="auto">
          <a:xfrm>
            <a:off x="11233736" y="269955"/>
            <a:ext cx="725006" cy="150811"/>
            <a:chOff x="8015769" y="285750"/>
            <a:chExt cx="725006" cy="150811"/>
          </a:xfrm>
        </p:grpSpPr>
        <p:sp>
          <p:nvSpPr>
            <p:cNvPr id="118" name="StickerRectangle"/>
            <p:cNvSpPr>
              <a:spLocks noChangeArrowheads="1"/>
            </p:cNvSpPr>
            <p:nvPr/>
          </p:nvSpPr>
          <p:spPr bwMode="auto">
            <a:xfrm>
              <a:off x="8015769" y="285750"/>
              <a:ext cx="725006"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a:buClr>
                  <a:schemeClr val="tx2"/>
                </a:buClr>
              </a:pPr>
              <a:r>
                <a:rPr lang="en-US" sz="800" baseline="0">
                  <a:solidFill>
                    <a:srgbClr val="808080"/>
                  </a:solidFill>
                  <a:latin typeface="+mn-lt"/>
                </a:rPr>
                <a:t>PRELIMINARY</a:t>
              </a:r>
            </a:p>
          </p:txBody>
        </p:sp>
        <p:cxnSp>
          <p:nvCxnSpPr>
            <p:cNvPr id="119" name="AutoShape 31"/>
            <p:cNvCxnSpPr>
              <a:cxnSpLocks noChangeShapeType="1"/>
              <a:stCxn id="118" idx="2"/>
              <a:endCxn id="118" idx="4"/>
            </p:cNvCxnSpPr>
            <p:nvPr/>
          </p:nvCxnSpPr>
          <p:spPr bwMode="auto">
            <a:xfrm>
              <a:off x="8015769" y="285750"/>
              <a:ext cx="0" cy="150811"/>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120" name="AutoShape 32"/>
            <p:cNvCxnSpPr>
              <a:cxnSpLocks noChangeShapeType="1"/>
              <a:stCxn id="118" idx="4"/>
              <a:endCxn id="118" idx="6"/>
            </p:cNvCxnSpPr>
            <p:nvPr/>
          </p:nvCxnSpPr>
          <p:spPr bwMode="auto">
            <a:xfrm>
              <a:off x="8015769" y="436561"/>
              <a:ext cx="725006"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121" name="LegendMoons" hidden="1"/>
          <p:cNvGrpSpPr/>
          <p:nvPr userDrawn="1"/>
        </p:nvGrpSpPr>
        <p:grpSpPr bwMode="auto">
          <a:xfrm>
            <a:off x="11128312" y="269955"/>
            <a:ext cx="830430" cy="1306516"/>
            <a:chOff x="6655594" y="273840"/>
            <a:chExt cx="830430" cy="1306516"/>
          </a:xfrm>
        </p:grpSpPr>
        <p:grpSp>
          <p:nvGrpSpPr>
            <p:cNvPr id="122" name="MoonLegend1"/>
            <p:cNvGrpSpPr>
              <a:grpSpLocks noChangeAspect="1"/>
            </p:cNvGrpSpPr>
            <p:nvPr>
              <p:custDataLst>
                <p:tags r:id="rId31"/>
              </p:custDataLst>
            </p:nvPr>
          </p:nvGrpSpPr>
          <p:grpSpPr bwMode="auto">
            <a:xfrm>
              <a:off x="6655594" y="273840"/>
              <a:ext cx="209550" cy="209551"/>
              <a:chOff x="4533" y="183"/>
              <a:chExt cx="144" cy="144"/>
            </a:xfrm>
          </p:grpSpPr>
          <p:sp>
            <p:nvSpPr>
              <p:cNvPr id="140" name="Oval 38"/>
              <p:cNvSpPr>
                <a:spLocks noChangeAspect="1" noChangeArrowheads="1"/>
              </p:cNvSpPr>
              <p:nvPr>
                <p:custDataLst>
                  <p:tags r:id="rId44"/>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mn-lt"/>
                </a:endParaRPr>
              </a:p>
            </p:txBody>
          </p:sp>
          <p:sp>
            <p:nvSpPr>
              <p:cNvPr id="141" name="Arc 39"/>
              <p:cNvSpPr>
                <a:spLocks noChangeAspect="1"/>
              </p:cNvSpPr>
              <p:nvPr>
                <p:custDataLst>
                  <p:tags r:id="rId45"/>
                </p:custDataLst>
              </p:nvPr>
            </p:nvSpPr>
            <p:spPr bwMode="auto">
              <a:xfrm>
                <a:off x="4533" y="183"/>
                <a:ext cx="144" cy="144"/>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mn-lt"/>
                </a:endParaRPr>
              </a:p>
            </p:txBody>
          </p:sp>
        </p:grpSp>
        <p:grpSp>
          <p:nvGrpSpPr>
            <p:cNvPr id="123" name="MoonLegend2"/>
            <p:cNvGrpSpPr>
              <a:grpSpLocks noChangeAspect="1"/>
            </p:cNvGrpSpPr>
            <p:nvPr>
              <p:custDataLst>
                <p:tags r:id="rId32"/>
              </p:custDataLst>
            </p:nvPr>
          </p:nvGrpSpPr>
          <p:grpSpPr bwMode="auto">
            <a:xfrm>
              <a:off x="6655594" y="548081"/>
              <a:ext cx="209550" cy="209551"/>
              <a:chOff x="1694" y="2044"/>
              <a:chExt cx="160" cy="160"/>
            </a:xfrm>
          </p:grpSpPr>
          <p:sp>
            <p:nvSpPr>
              <p:cNvPr id="138" name="Oval 41"/>
              <p:cNvSpPr>
                <a:spLocks noChangeAspect="1" noChangeArrowheads="1"/>
              </p:cNvSpPr>
              <p:nvPr>
                <p:custDataLst>
                  <p:tags r:id="rId4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mn-lt"/>
                </a:endParaRPr>
              </a:p>
            </p:txBody>
          </p:sp>
          <p:sp>
            <p:nvSpPr>
              <p:cNvPr id="139" name="Arc 42"/>
              <p:cNvSpPr>
                <a:spLocks noChangeAspect="1"/>
              </p:cNvSpPr>
              <p:nvPr>
                <p:custDataLst>
                  <p:tags r:id="rId43"/>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mn-lt"/>
                </a:endParaRPr>
              </a:p>
            </p:txBody>
          </p:sp>
        </p:grpSp>
        <p:grpSp>
          <p:nvGrpSpPr>
            <p:cNvPr id="124" name="MoonLegend4"/>
            <p:cNvGrpSpPr>
              <a:grpSpLocks noChangeAspect="1"/>
            </p:cNvGrpSpPr>
            <p:nvPr>
              <p:custDataLst>
                <p:tags r:id="rId33"/>
              </p:custDataLst>
            </p:nvPr>
          </p:nvGrpSpPr>
          <p:grpSpPr bwMode="auto">
            <a:xfrm>
              <a:off x="6655594" y="1096563"/>
              <a:ext cx="209550" cy="209551"/>
              <a:chOff x="4495" y="1198"/>
              <a:chExt cx="160" cy="160"/>
            </a:xfrm>
          </p:grpSpPr>
          <p:sp>
            <p:nvSpPr>
              <p:cNvPr id="136" name="Oval 47"/>
              <p:cNvSpPr>
                <a:spLocks noChangeAspect="1" noChangeArrowheads="1"/>
              </p:cNvSpPr>
              <p:nvPr>
                <p:custDataLst>
                  <p:tags r:id="rId4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mn-lt"/>
                </a:endParaRPr>
              </a:p>
            </p:txBody>
          </p:sp>
          <p:sp>
            <p:nvSpPr>
              <p:cNvPr id="137" name="Arc 48"/>
              <p:cNvSpPr>
                <a:spLocks noChangeAspect="1"/>
              </p:cNvSpPr>
              <p:nvPr>
                <p:custDataLst>
                  <p:tags r:id="rId41"/>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mn-lt"/>
                </a:endParaRPr>
              </a:p>
            </p:txBody>
          </p:sp>
        </p:grpSp>
        <p:grpSp>
          <p:nvGrpSpPr>
            <p:cNvPr id="125" name="MoonLegend5"/>
            <p:cNvGrpSpPr>
              <a:grpSpLocks noChangeAspect="1"/>
            </p:cNvGrpSpPr>
            <p:nvPr>
              <p:custDataLst>
                <p:tags r:id="rId34"/>
              </p:custDataLst>
            </p:nvPr>
          </p:nvGrpSpPr>
          <p:grpSpPr bwMode="auto">
            <a:xfrm>
              <a:off x="6655594" y="1370805"/>
              <a:ext cx="209550" cy="209551"/>
              <a:chOff x="4495" y="1440"/>
              <a:chExt cx="160" cy="160"/>
            </a:xfrm>
          </p:grpSpPr>
          <p:sp>
            <p:nvSpPr>
              <p:cNvPr id="134" name="Oval 50"/>
              <p:cNvSpPr>
                <a:spLocks noChangeAspect="1" noChangeArrowheads="1"/>
              </p:cNvSpPr>
              <p:nvPr>
                <p:custDataLst>
                  <p:tags r:id="rId38"/>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mn-lt"/>
                </a:endParaRPr>
              </a:p>
            </p:txBody>
          </p:sp>
          <p:sp>
            <p:nvSpPr>
              <p:cNvPr id="135" name="Oval 51"/>
              <p:cNvSpPr>
                <a:spLocks noChangeAspect="1" noChangeArrowheads="1"/>
              </p:cNvSpPr>
              <p:nvPr>
                <p:custDataLst>
                  <p:tags r:id="rId39"/>
                </p:custDataLst>
              </p:nvPr>
            </p:nvSpPr>
            <p:spPr bwMode="auto">
              <a:xfrm>
                <a:off x="4495" y="1440"/>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mn-lt"/>
                </a:endParaRPr>
              </a:p>
            </p:txBody>
          </p:sp>
        </p:grpSp>
        <p:sp>
          <p:nvSpPr>
            <p:cNvPr id="126"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127"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128"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129"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130"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grpSp>
          <p:nvGrpSpPr>
            <p:cNvPr id="131" name="MoonLegend3"/>
            <p:cNvGrpSpPr>
              <a:grpSpLocks noChangeAspect="1"/>
            </p:cNvGrpSpPr>
            <p:nvPr>
              <p:custDataLst>
                <p:tags r:id="rId35"/>
              </p:custDataLst>
            </p:nvPr>
          </p:nvGrpSpPr>
          <p:grpSpPr bwMode="auto">
            <a:xfrm>
              <a:off x="6655594" y="822322"/>
              <a:ext cx="209550" cy="209551"/>
              <a:chOff x="4495" y="1198"/>
              <a:chExt cx="160" cy="160"/>
            </a:xfrm>
          </p:grpSpPr>
          <p:sp>
            <p:nvSpPr>
              <p:cNvPr id="132" name="Oval 47"/>
              <p:cNvSpPr>
                <a:spLocks noChangeAspect="1" noChangeArrowheads="1"/>
              </p:cNvSpPr>
              <p:nvPr>
                <p:custDataLst>
                  <p:tags r:id="rId3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mn-lt"/>
                </a:endParaRPr>
              </a:p>
            </p:txBody>
          </p:sp>
          <p:sp>
            <p:nvSpPr>
              <p:cNvPr id="133" name="Arc 48"/>
              <p:cNvSpPr>
                <a:spLocks noChangeAspect="1"/>
              </p:cNvSpPr>
              <p:nvPr>
                <p:custDataLst>
                  <p:tags r:id="rId37"/>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mn-lt"/>
                </a:endParaRPr>
              </a:p>
            </p:txBody>
          </p:sp>
        </p:grpSp>
      </p:grpSp>
      <p:pic>
        <p:nvPicPr>
          <p:cNvPr id="72" name="Picture 71">
            <a:extLst>
              <a:ext uri="{FF2B5EF4-FFF2-40B4-BE49-F238E27FC236}">
                <a16:creationId xmlns:a16="http://schemas.microsoft.com/office/drawing/2014/main" id="{CC453291-5983-4A1C-A599-C7B32D512CB7}"/>
              </a:ext>
            </a:extLst>
          </p:cNvPr>
          <p:cNvPicPr>
            <a:picLocks noChangeAspect="1"/>
          </p:cNvPicPr>
          <p:nvPr userDrawn="1"/>
        </p:nvPicPr>
        <p:blipFill>
          <a:blip r:embed="rId48"/>
          <a:stretch>
            <a:fillRect/>
          </a:stretch>
        </p:blipFill>
        <p:spPr>
          <a:xfrm>
            <a:off x="233258" y="6507071"/>
            <a:ext cx="727716" cy="210984"/>
          </a:xfrm>
          <a:prstGeom prst="rect">
            <a:avLst/>
          </a:prstGeom>
        </p:spPr>
      </p:pic>
      <p:grpSp>
        <p:nvGrpSpPr>
          <p:cNvPr id="75" name="EmptyMoon" hidden="1">
            <a:extLst>
              <a:ext uri="{FF2B5EF4-FFF2-40B4-BE49-F238E27FC236}">
                <a16:creationId xmlns:a16="http://schemas.microsoft.com/office/drawing/2014/main" id="{9BD1B4D7-74E0-4DE5-B8A4-C5E65FC17718}"/>
              </a:ext>
            </a:extLst>
          </p:cNvPr>
          <p:cNvGrpSpPr>
            <a:grpSpLocks noChangeAspect="1"/>
          </p:cNvGrpSpPr>
          <p:nvPr userDrawn="1">
            <p:custDataLst>
              <p:tags r:id="rId15"/>
            </p:custDataLst>
          </p:nvPr>
        </p:nvGrpSpPr>
        <p:grpSpPr>
          <a:xfrm>
            <a:off x="11001312" y="2357646"/>
            <a:ext cx="254000" cy="254000"/>
            <a:chOff x="762000" y="1270000"/>
            <a:chExt cx="254000" cy="254000"/>
          </a:xfrm>
          <a:solidFill>
            <a:schemeClr val="accent1"/>
          </a:solidFill>
        </p:grpSpPr>
        <p:sp>
          <p:nvSpPr>
            <p:cNvPr id="76" name="Oval 75">
              <a:extLst>
                <a:ext uri="{FF2B5EF4-FFF2-40B4-BE49-F238E27FC236}">
                  <a16:creationId xmlns:a16="http://schemas.microsoft.com/office/drawing/2014/main" id="{68120A83-F4A0-4FB0-A1F1-95DA01C4EAFF}"/>
                </a:ext>
              </a:extLst>
            </p:cNvPr>
            <p:cNvSpPr/>
            <p:nvPr>
              <p:custDataLst>
                <p:tags r:id="rId29"/>
              </p:custDataLst>
            </p:nvPr>
          </p:nvSpPr>
          <p:spPr>
            <a:xfrm>
              <a:off x="762000" y="1270000"/>
              <a:ext cx="254000" cy="254000"/>
            </a:xfrm>
            <a:prstGeom prst="ellipse">
              <a:avLst/>
            </a:prstGeom>
            <a:grpFill/>
            <a:ln w="0" cap="flat" cmpd="sng" algn="ctr">
              <a:solidFill>
                <a:schemeClr val="accent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Arc 76" hidden="1">
              <a:extLst>
                <a:ext uri="{FF2B5EF4-FFF2-40B4-BE49-F238E27FC236}">
                  <a16:creationId xmlns:a16="http://schemas.microsoft.com/office/drawing/2014/main" id="{D87B598F-D508-48B3-BA2B-BB32C2889CF9}"/>
                </a:ext>
              </a:extLst>
            </p:cNvPr>
            <p:cNvSpPr/>
            <p:nvPr>
              <p:custDataLst>
                <p:tags r:id="rId30"/>
              </p:custDataLst>
            </p:nvPr>
          </p:nvSpPr>
          <p:spPr>
            <a:xfrm>
              <a:off x="762000" y="1270000"/>
              <a:ext cx="254000" cy="254000"/>
            </a:xfrm>
            <a:prstGeom prst="arc">
              <a:avLst>
                <a:gd name="adj1" fmla="val 16200000"/>
                <a:gd name="adj2" fmla="val 5400000"/>
              </a:avLst>
            </a:prstGeom>
            <a:solidFill>
              <a:schemeClr val="accent3"/>
            </a:solidFill>
            <a:ln w="0" cap="flat" cmpd="sng" algn="ctr">
              <a:solidFill>
                <a:schemeClr val="accent6"/>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8" name="QuaterMoon" hidden="1">
            <a:extLst>
              <a:ext uri="{FF2B5EF4-FFF2-40B4-BE49-F238E27FC236}">
                <a16:creationId xmlns:a16="http://schemas.microsoft.com/office/drawing/2014/main" id="{3BA3896A-2D13-41B8-AD5F-B6271D2C8A64}"/>
              </a:ext>
            </a:extLst>
          </p:cNvPr>
          <p:cNvGrpSpPr>
            <a:grpSpLocks noChangeAspect="1"/>
          </p:cNvGrpSpPr>
          <p:nvPr userDrawn="1">
            <p:custDataLst>
              <p:tags r:id="rId16"/>
            </p:custDataLst>
          </p:nvPr>
        </p:nvGrpSpPr>
        <p:grpSpPr>
          <a:xfrm>
            <a:off x="11001312" y="2865646"/>
            <a:ext cx="254000" cy="254000"/>
            <a:chOff x="762000" y="1270000"/>
            <a:chExt cx="254000" cy="254000"/>
          </a:xfrm>
        </p:grpSpPr>
        <p:sp>
          <p:nvSpPr>
            <p:cNvPr id="79" name="Oval 78">
              <a:extLst>
                <a:ext uri="{FF2B5EF4-FFF2-40B4-BE49-F238E27FC236}">
                  <a16:creationId xmlns:a16="http://schemas.microsoft.com/office/drawing/2014/main" id="{4103D2F6-988C-48F1-A436-DF264DC03402}"/>
                </a:ext>
              </a:extLst>
            </p:cNvPr>
            <p:cNvSpPr/>
            <p:nvPr>
              <p:custDataLst>
                <p:tags r:id="rId27"/>
              </p:custDataLst>
            </p:nvPr>
          </p:nvSpPr>
          <p:spPr>
            <a:xfrm>
              <a:off x="762000" y="1270000"/>
              <a:ext cx="254000" cy="254000"/>
            </a:xfrm>
            <a:prstGeom prst="ellipse">
              <a:avLst/>
            </a:prstGeom>
            <a:solidFill>
              <a:schemeClr val="accent1"/>
            </a:solidFill>
            <a:ln w="0" cap="flat" cmpd="sng" algn="ctr">
              <a:solidFill>
                <a:schemeClr val="accent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Arc 79">
              <a:extLst>
                <a:ext uri="{FF2B5EF4-FFF2-40B4-BE49-F238E27FC236}">
                  <a16:creationId xmlns:a16="http://schemas.microsoft.com/office/drawing/2014/main" id="{9F6D644F-F24A-4008-A1DA-6BC6891CEFD5}"/>
                </a:ext>
              </a:extLst>
            </p:cNvPr>
            <p:cNvSpPr/>
            <p:nvPr>
              <p:custDataLst>
                <p:tags r:id="rId28"/>
              </p:custDataLst>
            </p:nvPr>
          </p:nvSpPr>
          <p:spPr>
            <a:xfrm>
              <a:off x="762000" y="1270000"/>
              <a:ext cx="254000" cy="254000"/>
            </a:xfrm>
            <a:prstGeom prst="arc">
              <a:avLst>
                <a:gd name="adj1" fmla="val 16200000"/>
                <a:gd name="adj2" fmla="val 0"/>
              </a:avLst>
            </a:prstGeom>
            <a:solidFill>
              <a:schemeClr val="accent3"/>
            </a:solidFill>
            <a:ln w="0" cap="flat" cmpd="sng" algn="ctr">
              <a:solidFill>
                <a:schemeClr val="accent6"/>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1" name="HalfMoon" hidden="1">
            <a:extLst>
              <a:ext uri="{FF2B5EF4-FFF2-40B4-BE49-F238E27FC236}">
                <a16:creationId xmlns:a16="http://schemas.microsoft.com/office/drawing/2014/main" id="{8E223F34-3DE6-46B8-B323-D902D99D6115}"/>
              </a:ext>
            </a:extLst>
          </p:cNvPr>
          <p:cNvGrpSpPr>
            <a:grpSpLocks noChangeAspect="1"/>
          </p:cNvGrpSpPr>
          <p:nvPr userDrawn="1">
            <p:custDataLst>
              <p:tags r:id="rId17"/>
            </p:custDataLst>
          </p:nvPr>
        </p:nvGrpSpPr>
        <p:grpSpPr>
          <a:xfrm>
            <a:off x="11001312" y="3373646"/>
            <a:ext cx="254000" cy="254000"/>
            <a:chOff x="762000" y="1270000"/>
            <a:chExt cx="254000" cy="254000"/>
          </a:xfrm>
          <a:solidFill>
            <a:schemeClr val="accent3"/>
          </a:solidFill>
        </p:grpSpPr>
        <p:sp>
          <p:nvSpPr>
            <p:cNvPr id="82" name="Oval 81">
              <a:extLst>
                <a:ext uri="{FF2B5EF4-FFF2-40B4-BE49-F238E27FC236}">
                  <a16:creationId xmlns:a16="http://schemas.microsoft.com/office/drawing/2014/main" id="{98F5819B-24FB-4C43-ADDF-2A1DD30119F7}"/>
                </a:ext>
              </a:extLst>
            </p:cNvPr>
            <p:cNvSpPr/>
            <p:nvPr>
              <p:custDataLst>
                <p:tags r:id="rId25"/>
              </p:custDataLst>
            </p:nvPr>
          </p:nvSpPr>
          <p:spPr>
            <a:xfrm>
              <a:off x="762000" y="1270000"/>
              <a:ext cx="254000" cy="254000"/>
            </a:xfrm>
            <a:prstGeom prst="ellipse">
              <a:avLst/>
            </a:prstGeom>
            <a:solidFill>
              <a:schemeClr val="accent1"/>
            </a:solidFill>
            <a:ln w="0" cap="flat" cmpd="sng" algn="ctr">
              <a:solidFill>
                <a:schemeClr val="accent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Arc 82">
              <a:extLst>
                <a:ext uri="{FF2B5EF4-FFF2-40B4-BE49-F238E27FC236}">
                  <a16:creationId xmlns:a16="http://schemas.microsoft.com/office/drawing/2014/main" id="{78BCF0F7-D8C0-434B-854B-E039CA38BE6A}"/>
                </a:ext>
              </a:extLst>
            </p:cNvPr>
            <p:cNvSpPr/>
            <p:nvPr>
              <p:custDataLst>
                <p:tags r:id="rId26"/>
              </p:custDataLst>
            </p:nvPr>
          </p:nvSpPr>
          <p:spPr>
            <a:xfrm>
              <a:off x="762000" y="1270000"/>
              <a:ext cx="254000" cy="254000"/>
            </a:xfrm>
            <a:prstGeom prst="arc">
              <a:avLst>
                <a:gd name="adj1" fmla="val 16200000"/>
                <a:gd name="adj2" fmla="val 5400000"/>
              </a:avLst>
            </a:prstGeom>
            <a:solidFill>
              <a:schemeClr val="accent3"/>
            </a:solidFill>
            <a:ln w="0" cap="flat" cmpd="sng" algn="ctr">
              <a:solidFill>
                <a:schemeClr val="accent6"/>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3QuaterMoon" hidden="1">
            <a:extLst>
              <a:ext uri="{FF2B5EF4-FFF2-40B4-BE49-F238E27FC236}">
                <a16:creationId xmlns:a16="http://schemas.microsoft.com/office/drawing/2014/main" id="{CAADBF20-BB39-4FDE-A63B-6E4A5B6D2701}"/>
              </a:ext>
            </a:extLst>
          </p:cNvPr>
          <p:cNvGrpSpPr>
            <a:grpSpLocks noChangeAspect="1"/>
          </p:cNvGrpSpPr>
          <p:nvPr userDrawn="1">
            <p:custDataLst>
              <p:tags r:id="rId18"/>
            </p:custDataLst>
          </p:nvPr>
        </p:nvGrpSpPr>
        <p:grpSpPr>
          <a:xfrm>
            <a:off x="11001312" y="3881646"/>
            <a:ext cx="254000" cy="254000"/>
            <a:chOff x="762000" y="1270000"/>
            <a:chExt cx="254000" cy="254000"/>
          </a:xfrm>
          <a:solidFill>
            <a:schemeClr val="accent3"/>
          </a:solidFill>
        </p:grpSpPr>
        <p:sp>
          <p:nvSpPr>
            <p:cNvPr id="85" name="Oval 84">
              <a:extLst>
                <a:ext uri="{FF2B5EF4-FFF2-40B4-BE49-F238E27FC236}">
                  <a16:creationId xmlns:a16="http://schemas.microsoft.com/office/drawing/2014/main" id="{5D1641E8-5E2F-410A-AE9C-E3D8675A0BD3}"/>
                </a:ext>
              </a:extLst>
            </p:cNvPr>
            <p:cNvSpPr/>
            <p:nvPr>
              <p:custDataLst>
                <p:tags r:id="rId23"/>
              </p:custDataLst>
            </p:nvPr>
          </p:nvSpPr>
          <p:spPr>
            <a:xfrm>
              <a:off x="762000" y="1270000"/>
              <a:ext cx="254000" cy="254000"/>
            </a:xfrm>
            <a:prstGeom prst="ellipse">
              <a:avLst/>
            </a:prstGeom>
            <a:solidFill>
              <a:schemeClr val="accent1"/>
            </a:solidFill>
            <a:ln w="0" cap="flat" cmpd="sng" algn="ctr">
              <a:solidFill>
                <a:schemeClr val="accent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Arc 85">
              <a:extLst>
                <a:ext uri="{FF2B5EF4-FFF2-40B4-BE49-F238E27FC236}">
                  <a16:creationId xmlns:a16="http://schemas.microsoft.com/office/drawing/2014/main" id="{6ABE24C1-892D-4AE0-8DED-CDFC438BE5E1}"/>
                </a:ext>
              </a:extLst>
            </p:cNvPr>
            <p:cNvSpPr/>
            <p:nvPr>
              <p:custDataLst>
                <p:tags r:id="rId24"/>
              </p:custDataLst>
            </p:nvPr>
          </p:nvSpPr>
          <p:spPr>
            <a:xfrm>
              <a:off x="762000" y="1270000"/>
              <a:ext cx="254000" cy="254000"/>
            </a:xfrm>
            <a:prstGeom prst="arc">
              <a:avLst>
                <a:gd name="adj1" fmla="val 16200000"/>
                <a:gd name="adj2" fmla="val 10800000"/>
              </a:avLst>
            </a:prstGeom>
            <a:solidFill>
              <a:schemeClr val="accent3"/>
            </a:solidFill>
            <a:ln w="0" cap="flat" cmpd="sng" algn="ctr">
              <a:solidFill>
                <a:schemeClr val="accent6"/>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FullMoon" hidden="1">
            <a:extLst>
              <a:ext uri="{FF2B5EF4-FFF2-40B4-BE49-F238E27FC236}">
                <a16:creationId xmlns:a16="http://schemas.microsoft.com/office/drawing/2014/main" id="{3B001A47-A449-4B93-932D-0C35A0D7ACD6}"/>
              </a:ext>
            </a:extLst>
          </p:cNvPr>
          <p:cNvGrpSpPr>
            <a:grpSpLocks noChangeAspect="1"/>
          </p:cNvGrpSpPr>
          <p:nvPr userDrawn="1">
            <p:custDataLst>
              <p:tags r:id="rId19"/>
            </p:custDataLst>
          </p:nvPr>
        </p:nvGrpSpPr>
        <p:grpSpPr>
          <a:xfrm>
            <a:off x="11001312" y="4389646"/>
            <a:ext cx="254000" cy="254000"/>
            <a:chOff x="762000" y="1270000"/>
            <a:chExt cx="254000" cy="254000"/>
          </a:xfrm>
          <a:solidFill>
            <a:schemeClr val="accent3"/>
          </a:solidFill>
        </p:grpSpPr>
        <p:sp>
          <p:nvSpPr>
            <p:cNvPr id="88" name="Oval 87">
              <a:extLst>
                <a:ext uri="{FF2B5EF4-FFF2-40B4-BE49-F238E27FC236}">
                  <a16:creationId xmlns:a16="http://schemas.microsoft.com/office/drawing/2014/main" id="{3865AD9F-D31A-4AF9-970D-0FC9BF1F5FFD}"/>
                </a:ext>
              </a:extLst>
            </p:cNvPr>
            <p:cNvSpPr/>
            <p:nvPr>
              <p:custDataLst>
                <p:tags r:id="rId21"/>
              </p:custDataLst>
            </p:nvPr>
          </p:nvSpPr>
          <p:spPr>
            <a:xfrm>
              <a:off x="762000" y="1270000"/>
              <a:ext cx="254000" cy="254000"/>
            </a:xfrm>
            <a:prstGeom prst="ellipse">
              <a:avLst/>
            </a:prstGeom>
            <a:solidFill>
              <a:schemeClr val="accent1"/>
            </a:solidFill>
            <a:ln w="0" cap="flat" cmpd="sng" algn="ctr">
              <a:solidFill>
                <a:schemeClr val="accent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Arc 88">
              <a:extLst>
                <a:ext uri="{FF2B5EF4-FFF2-40B4-BE49-F238E27FC236}">
                  <a16:creationId xmlns:a16="http://schemas.microsoft.com/office/drawing/2014/main" id="{E93561DF-4865-47BD-8CC5-F2120C1A6D17}"/>
                </a:ext>
              </a:extLst>
            </p:cNvPr>
            <p:cNvSpPr/>
            <p:nvPr>
              <p:custDataLst>
                <p:tags r:id="rId22"/>
              </p:custDataLst>
            </p:nvPr>
          </p:nvSpPr>
          <p:spPr>
            <a:xfrm>
              <a:off x="762000" y="1270000"/>
              <a:ext cx="254000" cy="254000"/>
            </a:xfrm>
            <a:prstGeom prst="arc">
              <a:avLst>
                <a:gd name="adj1" fmla="val 16200000"/>
                <a:gd name="adj2" fmla="val 16200000"/>
              </a:avLst>
            </a:prstGeom>
            <a:solidFill>
              <a:schemeClr val="accent3"/>
            </a:solidFill>
            <a:ln w="0" cap="flat" cmpd="sng" algn="ctr">
              <a:solidFill>
                <a:schemeClr val="accent6"/>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 name="5. Source" hidden="1">
            <a:extLst>
              <a:ext uri="{FF2B5EF4-FFF2-40B4-BE49-F238E27FC236}">
                <a16:creationId xmlns:a16="http://schemas.microsoft.com/office/drawing/2014/main" id="{39281FBF-4376-4AD3-B5DC-2C9BCAD82DA8}"/>
              </a:ext>
            </a:extLst>
          </p:cNvPr>
          <p:cNvSpPr txBox="1"/>
          <p:nvPr userDrawn="1">
            <p:custDataLst>
              <p:tags r:id="rId20"/>
            </p:custDataLst>
          </p:nvPr>
        </p:nvSpPr>
        <p:spPr>
          <a:xfrm>
            <a:off x="1064777" y="6642945"/>
            <a:ext cx="10063535" cy="123111"/>
          </a:xfrm>
          <a:prstGeom prst="rect">
            <a:avLst/>
          </a:prstGeom>
          <a:noFill/>
        </p:spPr>
        <p:txBody>
          <a:bodyPr vert="horz" wrap="square" rtlCol="0">
            <a:spAutoFit/>
          </a:bodyPr>
          <a:lstStyle/>
          <a:p>
            <a:r>
              <a:rPr lang="en-GB" sz="800"/>
              <a:t>SOURCE : Source</a:t>
            </a:r>
          </a:p>
        </p:txBody>
      </p:sp>
      <p:sp>
        <p:nvSpPr>
          <p:cNvPr id="5" name="TextBox 4">
            <a:extLst>
              <a:ext uri="{FF2B5EF4-FFF2-40B4-BE49-F238E27FC236}">
                <a16:creationId xmlns:a16="http://schemas.microsoft.com/office/drawing/2014/main" id="{C9102848-DC70-4C90-A7A6-36D26CDEAD79}"/>
              </a:ext>
            </a:extLst>
          </p:cNvPr>
          <p:cNvSpPr txBox="1"/>
          <p:nvPr>
            <p:extLst>
              <p:ext uri="{1162E1C5-73C7-4A58-AE30-91384D911F3F}">
                <p184:classification xmlns:p184="http://schemas.microsoft.com/office/powerpoint/2018/4/main" val="ftr"/>
              </p:ext>
            </p:extLst>
          </p:nvPr>
        </p:nvSpPr>
        <p:spPr>
          <a:xfrm>
            <a:off x="-1" y="6705600"/>
            <a:ext cx="1512000" cy="153888"/>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Sensitivity: CEPI Official Use</a:t>
            </a:r>
          </a:p>
        </p:txBody>
      </p:sp>
    </p:spTree>
    <p:extLst>
      <p:ext uri="{BB962C8B-B14F-4D97-AF65-F5344CB8AC3E}">
        <p14:creationId xmlns:p14="http://schemas.microsoft.com/office/powerpoint/2010/main" val="64621593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hf hdr="0" ftr="0" dt="0"/>
  <p:txStyles>
    <p:titleStyle>
      <a:lvl1pPr algn="l" defTabSz="1218026" rtl="0" eaLnBrk="1" fontAlgn="base" hangingPunct="1">
        <a:spcBef>
          <a:spcPct val="0"/>
        </a:spcBef>
        <a:spcAft>
          <a:spcPct val="0"/>
        </a:spcAft>
        <a:tabLst>
          <a:tab pos="367135" algn="l"/>
        </a:tabLst>
        <a:defRPr lang="x-none" sz="2400" b="1" baseline="0">
          <a:solidFill>
            <a:schemeClr val="tx2"/>
          </a:solidFill>
          <a:latin typeface="+mj-lt"/>
          <a:ea typeface="+mj-ea"/>
          <a:cs typeface="+mj-cs"/>
        </a:defRPr>
      </a:lvl1pPr>
      <a:lvl2pPr algn="l" defTabSz="1218026" rtl="0" eaLnBrk="1" fontAlgn="base" hangingPunct="1">
        <a:spcBef>
          <a:spcPct val="0"/>
        </a:spcBef>
        <a:spcAft>
          <a:spcPct val="0"/>
        </a:spcAft>
        <a:defRPr lang="x-none" sz="2584" b="1">
          <a:solidFill>
            <a:schemeClr val="tx2"/>
          </a:solidFill>
          <a:latin typeface="Arial" charset="0"/>
        </a:defRPr>
      </a:lvl2pPr>
      <a:lvl3pPr algn="l" defTabSz="1218026" rtl="0" eaLnBrk="1" fontAlgn="base" hangingPunct="1">
        <a:spcBef>
          <a:spcPct val="0"/>
        </a:spcBef>
        <a:spcAft>
          <a:spcPct val="0"/>
        </a:spcAft>
        <a:defRPr lang="x-none" sz="2584" b="1">
          <a:solidFill>
            <a:schemeClr val="tx2"/>
          </a:solidFill>
          <a:latin typeface="Arial" charset="0"/>
        </a:defRPr>
      </a:lvl3pPr>
      <a:lvl4pPr algn="l" defTabSz="1218026" rtl="0" eaLnBrk="1" fontAlgn="base" hangingPunct="1">
        <a:spcBef>
          <a:spcPct val="0"/>
        </a:spcBef>
        <a:spcAft>
          <a:spcPct val="0"/>
        </a:spcAft>
        <a:defRPr lang="x-none" sz="2584" b="1">
          <a:solidFill>
            <a:schemeClr val="tx2"/>
          </a:solidFill>
          <a:latin typeface="Arial" charset="0"/>
        </a:defRPr>
      </a:lvl4pPr>
      <a:lvl5pPr algn="l" defTabSz="1218026" rtl="0" eaLnBrk="1" fontAlgn="base" hangingPunct="1">
        <a:spcBef>
          <a:spcPct val="0"/>
        </a:spcBef>
        <a:spcAft>
          <a:spcPct val="0"/>
        </a:spcAft>
        <a:defRPr lang="x-none" sz="2584" b="1">
          <a:solidFill>
            <a:schemeClr val="tx2"/>
          </a:solidFill>
          <a:latin typeface="Arial" charset="0"/>
        </a:defRPr>
      </a:lvl5pPr>
      <a:lvl6pPr marL="621970" algn="l" defTabSz="1218026" rtl="0" eaLnBrk="1" fontAlgn="base" hangingPunct="1">
        <a:spcBef>
          <a:spcPct val="0"/>
        </a:spcBef>
        <a:spcAft>
          <a:spcPct val="0"/>
        </a:spcAft>
        <a:defRPr lang="x-none" sz="2584" b="1">
          <a:solidFill>
            <a:schemeClr val="tx2"/>
          </a:solidFill>
          <a:latin typeface="Arial" charset="0"/>
        </a:defRPr>
      </a:lvl6pPr>
      <a:lvl7pPr marL="1243941" algn="l" defTabSz="1218026" rtl="0" eaLnBrk="1" fontAlgn="base" hangingPunct="1">
        <a:spcBef>
          <a:spcPct val="0"/>
        </a:spcBef>
        <a:spcAft>
          <a:spcPct val="0"/>
        </a:spcAft>
        <a:defRPr lang="x-none" sz="2584" b="1">
          <a:solidFill>
            <a:schemeClr val="tx2"/>
          </a:solidFill>
          <a:latin typeface="Arial" charset="0"/>
        </a:defRPr>
      </a:lvl7pPr>
      <a:lvl8pPr marL="1865909" algn="l" defTabSz="1218026" rtl="0" eaLnBrk="1" fontAlgn="base" hangingPunct="1">
        <a:spcBef>
          <a:spcPct val="0"/>
        </a:spcBef>
        <a:spcAft>
          <a:spcPct val="0"/>
        </a:spcAft>
        <a:defRPr lang="x-none" sz="2584" b="1">
          <a:solidFill>
            <a:schemeClr val="tx2"/>
          </a:solidFill>
          <a:latin typeface="Arial" charset="0"/>
        </a:defRPr>
      </a:lvl8pPr>
      <a:lvl9pPr marL="2487880" algn="l" defTabSz="1218026" rtl="0" eaLnBrk="1" fontAlgn="base" hangingPunct="1">
        <a:spcBef>
          <a:spcPct val="0"/>
        </a:spcBef>
        <a:spcAft>
          <a:spcPct val="0"/>
        </a:spcAft>
        <a:defRPr lang="x-none" sz="2584" b="1">
          <a:solidFill>
            <a:schemeClr val="tx2"/>
          </a:solidFill>
          <a:latin typeface="Arial" charset="0"/>
        </a:defRPr>
      </a:lvl9pPr>
    </p:titleStyle>
    <p:bodyStyle>
      <a:lvl1pPr marL="0" indent="0" algn="l" defTabSz="1218026" rtl="0" eaLnBrk="1" fontAlgn="base" hangingPunct="1">
        <a:spcBef>
          <a:spcPct val="0"/>
        </a:spcBef>
        <a:spcAft>
          <a:spcPct val="0"/>
        </a:spcAft>
        <a:buClr>
          <a:schemeClr val="tx2"/>
        </a:buClr>
        <a:buSzPct val="100000"/>
        <a:defRPr lang="x-none" sz="1400" baseline="0">
          <a:solidFill>
            <a:schemeClr val="tx1"/>
          </a:solidFill>
          <a:latin typeface="+mn-lt"/>
          <a:ea typeface="+mn-ea"/>
          <a:cs typeface="+mn-cs"/>
        </a:defRPr>
      </a:lvl1pPr>
      <a:lvl2pPr marL="192024" indent="-192024" algn="l" defTabSz="1218026" rtl="0" eaLnBrk="1" fontAlgn="base" hangingPunct="1">
        <a:spcBef>
          <a:spcPct val="0"/>
        </a:spcBef>
        <a:spcAft>
          <a:spcPct val="0"/>
        </a:spcAft>
        <a:buClr>
          <a:schemeClr val="tx2"/>
        </a:buClr>
        <a:buSzPct val="125000"/>
        <a:buFont typeface="Arial" panose="020B0604020202020204" pitchFamily="34" charset="0"/>
        <a:buChar char="•"/>
        <a:defRPr lang="x-none" sz="1400" baseline="0">
          <a:solidFill>
            <a:schemeClr val="tx1"/>
          </a:solidFill>
          <a:latin typeface="+mn-lt"/>
        </a:defRPr>
      </a:lvl2pPr>
      <a:lvl3pPr marL="457200" indent="-265176" algn="l" defTabSz="1218026" rtl="0" eaLnBrk="1" fontAlgn="base" hangingPunct="1">
        <a:spcBef>
          <a:spcPct val="0"/>
        </a:spcBef>
        <a:spcAft>
          <a:spcPct val="0"/>
        </a:spcAft>
        <a:buClr>
          <a:schemeClr val="tx2"/>
        </a:buClr>
        <a:buSzPct val="120000"/>
        <a:buFont typeface="Arial" charset="0"/>
        <a:buChar char="–"/>
        <a:defRPr lang="x-none" sz="1400" baseline="0">
          <a:solidFill>
            <a:schemeClr val="tx1"/>
          </a:solidFill>
          <a:latin typeface="+mn-lt"/>
        </a:defRPr>
      </a:lvl3pPr>
      <a:lvl4pPr marL="612648" indent="-155448" algn="l" defTabSz="1218026" rtl="0" eaLnBrk="1" fontAlgn="base" hangingPunct="1">
        <a:spcBef>
          <a:spcPct val="0"/>
        </a:spcBef>
        <a:spcAft>
          <a:spcPct val="0"/>
        </a:spcAft>
        <a:buClr>
          <a:schemeClr val="tx2"/>
        </a:buClr>
        <a:buSzPct val="100000"/>
        <a:buFont typeface="Arial" panose="020B0604020202020204" pitchFamily="34" charset="0"/>
        <a:buChar char="•"/>
        <a:defRPr lang="x-none" sz="1400" baseline="0">
          <a:solidFill>
            <a:schemeClr val="tx1"/>
          </a:solidFill>
          <a:latin typeface="+mn-lt"/>
        </a:defRPr>
      </a:lvl4pPr>
      <a:lvl5pPr marL="749808" indent="-128016" algn="l" defTabSz="1218026" rtl="0" eaLnBrk="1" fontAlgn="base" hangingPunct="1">
        <a:spcBef>
          <a:spcPct val="0"/>
        </a:spcBef>
        <a:spcAft>
          <a:spcPct val="0"/>
        </a:spcAft>
        <a:buClr>
          <a:schemeClr val="tx2"/>
        </a:buClr>
        <a:buSzPct val="89000"/>
        <a:buFont typeface="Arial" charset="0"/>
        <a:buChar char="-"/>
        <a:defRPr lang="x-none" sz="1400" baseline="0">
          <a:solidFill>
            <a:schemeClr val="tx1"/>
          </a:solidFill>
          <a:latin typeface="+mn-lt"/>
        </a:defRPr>
      </a:lvl5pPr>
      <a:lvl6pPr marL="1020030" indent="-177089" algn="l" defTabSz="1218026" rtl="0" eaLnBrk="1" fontAlgn="base" hangingPunct="1">
        <a:spcBef>
          <a:spcPct val="0"/>
        </a:spcBef>
        <a:spcAft>
          <a:spcPct val="0"/>
        </a:spcAft>
        <a:buClr>
          <a:schemeClr val="tx2"/>
        </a:buClr>
        <a:buSzPct val="89000"/>
        <a:buFont typeface="Arial" charset="0"/>
        <a:buChar char="-"/>
        <a:defRPr lang="x-none" sz="2176" baseline="0">
          <a:solidFill>
            <a:schemeClr val="tx1"/>
          </a:solidFill>
          <a:latin typeface="+mn-lt"/>
        </a:defRPr>
      </a:lvl6pPr>
      <a:lvl7pPr marL="1020030" indent="-177089" algn="l" defTabSz="1218026" rtl="0" eaLnBrk="1" fontAlgn="base" hangingPunct="1">
        <a:spcBef>
          <a:spcPct val="0"/>
        </a:spcBef>
        <a:spcAft>
          <a:spcPct val="0"/>
        </a:spcAft>
        <a:buClr>
          <a:schemeClr val="tx2"/>
        </a:buClr>
        <a:buSzPct val="89000"/>
        <a:buFont typeface="Arial" charset="0"/>
        <a:buChar char="-"/>
        <a:defRPr lang="x-none" sz="2176" baseline="0">
          <a:solidFill>
            <a:schemeClr val="tx1"/>
          </a:solidFill>
          <a:latin typeface="+mn-lt"/>
        </a:defRPr>
      </a:lvl7pPr>
      <a:lvl8pPr marL="1020030" indent="-177089" algn="l" defTabSz="1218026" rtl="0" eaLnBrk="1" fontAlgn="base" hangingPunct="1">
        <a:spcBef>
          <a:spcPct val="0"/>
        </a:spcBef>
        <a:spcAft>
          <a:spcPct val="0"/>
        </a:spcAft>
        <a:buClr>
          <a:schemeClr val="tx2"/>
        </a:buClr>
        <a:buSzPct val="89000"/>
        <a:buFont typeface="Arial" charset="0"/>
        <a:buChar char="-"/>
        <a:defRPr lang="x-none" sz="2176" baseline="0">
          <a:solidFill>
            <a:schemeClr val="tx1"/>
          </a:solidFill>
          <a:latin typeface="+mn-lt"/>
        </a:defRPr>
      </a:lvl8pPr>
      <a:lvl9pPr marL="1020030" indent="-177089" algn="l" defTabSz="1218026" rtl="0" eaLnBrk="1" fontAlgn="base" hangingPunct="1">
        <a:spcBef>
          <a:spcPct val="0"/>
        </a:spcBef>
        <a:spcAft>
          <a:spcPct val="0"/>
        </a:spcAft>
        <a:buClr>
          <a:schemeClr val="tx2"/>
        </a:buClr>
        <a:buSzPct val="89000"/>
        <a:buFont typeface="Arial" charset="0"/>
        <a:buChar char="-"/>
        <a:defRPr lang="x-none" sz="2176" baseline="0">
          <a:solidFill>
            <a:schemeClr val="tx1"/>
          </a:solidFill>
          <a:latin typeface="+mn-lt"/>
        </a:defRPr>
      </a:lvl9pPr>
    </p:bodyStyle>
    <p:otherStyle>
      <a:defPPr>
        <a:defRPr lang="x-none"/>
      </a:defPPr>
      <a:lvl1pPr marL="0" algn="l" defTabSz="1243941" rtl="0" eaLnBrk="1" latinLnBrk="0" hangingPunct="1">
        <a:defRPr lang="x-none" sz="2448" kern="1200">
          <a:solidFill>
            <a:schemeClr val="tx1"/>
          </a:solidFill>
          <a:latin typeface="+mn-lt"/>
          <a:ea typeface="+mn-ea"/>
          <a:cs typeface="+mn-cs"/>
        </a:defRPr>
      </a:lvl1pPr>
      <a:lvl2pPr marL="621970" algn="l" defTabSz="1243941" rtl="0" eaLnBrk="1" latinLnBrk="0" hangingPunct="1">
        <a:defRPr lang="x-none" sz="2448" kern="1200">
          <a:solidFill>
            <a:schemeClr val="tx1"/>
          </a:solidFill>
          <a:latin typeface="+mn-lt"/>
          <a:ea typeface="+mn-ea"/>
          <a:cs typeface="+mn-cs"/>
        </a:defRPr>
      </a:lvl2pPr>
      <a:lvl3pPr marL="1243941" algn="l" defTabSz="1243941" rtl="0" eaLnBrk="1" latinLnBrk="0" hangingPunct="1">
        <a:defRPr lang="x-none" sz="2448" kern="1200">
          <a:solidFill>
            <a:schemeClr val="tx1"/>
          </a:solidFill>
          <a:latin typeface="+mn-lt"/>
          <a:ea typeface="+mn-ea"/>
          <a:cs typeface="+mn-cs"/>
        </a:defRPr>
      </a:lvl3pPr>
      <a:lvl4pPr marL="1865909" algn="l" defTabSz="1243941" rtl="0" eaLnBrk="1" latinLnBrk="0" hangingPunct="1">
        <a:defRPr lang="x-none" sz="2448" kern="1200">
          <a:solidFill>
            <a:schemeClr val="tx1"/>
          </a:solidFill>
          <a:latin typeface="+mn-lt"/>
          <a:ea typeface="+mn-ea"/>
          <a:cs typeface="+mn-cs"/>
        </a:defRPr>
      </a:lvl4pPr>
      <a:lvl5pPr marL="2487880" algn="l" defTabSz="1243941" rtl="0" eaLnBrk="1" latinLnBrk="0" hangingPunct="1">
        <a:defRPr lang="x-none" sz="2448" kern="1200">
          <a:solidFill>
            <a:schemeClr val="tx1"/>
          </a:solidFill>
          <a:latin typeface="+mn-lt"/>
          <a:ea typeface="+mn-ea"/>
          <a:cs typeface="+mn-cs"/>
        </a:defRPr>
      </a:lvl5pPr>
      <a:lvl6pPr marL="3109850" algn="l" defTabSz="1243941" rtl="0" eaLnBrk="1" latinLnBrk="0" hangingPunct="1">
        <a:defRPr lang="x-none" sz="2448" kern="1200">
          <a:solidFill>
            <a:schemeClr val="tx1"/>
          </a:solidFill>
          <a:latin typeface="+mn-lt"/>
          <a:ea typeface="+mn-ea"/>
          <a:cs typeface="+mn-cs"/>
        </a:defRPr>
      </a:lvl6pPr>
      <a:lvl7pPr marL="3731821" algn="l" defTabSz="1243941" rtl="0" eaLnBrk="1" latinLnBrk="0" hangingPunct="1">
        <a:defRPr lang="x-none" sz="2448" kern="1200">
          <a:solidFill>
            <a:schemeClr val="tx1"/>
          </a:solidFill>
          <a:latin typeface="+mn-lt"/>
          <a:ea typeface="+mn-ea"/>
          <a:cs typeface="+mn-cs"/>
        </a:defRPr>
      </a:lvl7pPr>
      <a:lvl8pPr marL="4353790" algn="l" defTabSz="1243941" rtl="0" eaLnBrk="1" latinLnBrk="0" hangingPunct="1">
        <a:defRPr lang="x-none" sz="2448" kern="1200">
          <a:solidFill>
            <a:schemeClr val="tx1"/>
          </a:solidFill>
          <a:latin typeface="+mn-lt"/>
          <a:ea typeface="+mn-ea"/>
          <a:cs typeface="+mn-cs"/>
        </a:defRPr>
      </a:lvl8pPr>
      <a:lvl9pPr marL="4975761" algn="l" defTabSz="1243941" rtl="0" eaLnBrk="1" latinLnBrk="0" hangingPunct="1">
        <a:defRPr lang="x-none" sz="244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133DB6-94C0-9905-1EC9-D6C831C8A5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96E8B8-7378-BB9F-F10E-E509F5A574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13D88C-3A4F-654B-BF94-EA437CD0B6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C7DFE53-F913-4076-9F90-BE2675F5048D}" type="datetimeFigureOut">
              <a:rPr lang="en-US" smtClean="0"/>
              <a:t>11/27/2025</a:t>
            </a:fld>
            <a:endParaRPr lang="en-US"/>
          </a:p>
        </p:txBody>
      </p:sp>
      <p:sp>
        <p:nvSpPr>
          <p:cNvPr id="5" name="Footer Placeholder 4">
            <a:extLst>
              <a:ext uri="{FF2B5EF4-FFF2-40B4-BE49-F238E27FC236}">
                <a16:creationId xmlns:a16="http://schemas.microsoft.com/office/drawing/2014/main" id="{D15A7377-FEAA-F8A9-28BC-F3DE67A7D0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7C50446-D14F-00E0-3B03-3F37BE2E78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A916409-CB33-4353-9DF5-E7A4B23AED7C}" type="slidenum">
              <a:rPr lang="en-US" smtClean="0"/>
              <a:t>‹#›</a:t>
            </a:fld>
            <a:endParaRPr lang="en-US"/>
          </a:p>
        </p:txBody>
      </p:sp>
      <p:sp>
        <p:nvSpPr>
          <p:cNvPr id="8" name="TextBox 7">
            <a:extLst>
              <a:ext uri="{FF2B5EF4-FFF2-40B4-BE49-F238E27FC236}">
                <a16:creationId xmlns:a16="http://schemas.microsoft.com/office/drawing/2014/main" id="{569DA889-7F21-00C6-B569-B7909C1836BB}"/>
              </a:ext>
            </a:extLst>
          </p:cNvPr>
          <p:cNvSpPr txBox="1"/>
          <p:nvPr userDrawn="1">
            <p:extLst>
              <p:ext uri="{1162E1C5-73C7-4A58-AE30-91384D911F3F}">
                <p184:classification xmlns:p184="http://schemas.microsoft.com/office/powerpoint/2018/4/main" val="ftr"/>
              </p:ext>
            </p:extLst>
          </p:nvPr>
        </p:nvSpPr>
        <p:spPr>
          <a:xfrm>
            <a:off x="63500" y="6611620"/>
            <a:ext cx="1446213" cy="182880"/>
          </a:xfrm>
          <a:prstGeom prst="rect">
            <a:avLst/>
          </a:prstGeom>
        </p:spPr>
        <p:txBody>
          <a:bodyPr horzOverflow="overflow" lIns="0" tIns="0" rIns="0" bIns="0">
            <a:spAutoFit/>
          </a:bodyPr>
          <a:lstStyle/>
          <a:p>
            <a:pPr algn="l"/>
            <a:r>
              <a:rPr lang="en-US" sz="1200">
                <a:solidFill>
                  <a:srgbClr val="000000"/>
                </a:solidFill>
                <a:latin typeface="Calibri" panose="020F0502020204030204" pitchFamily="34" charset="0"/>
                <a:ea typeface="Calibri" panose="020F0502020204030204" pitchFamily="34" charset="0"/>
                <a:cs typeface="Calibri" panose="020F0502020204030204" pitchFamily="34" charset="0"/>
              </a:rPr>
              <a:t>Sensitivity: Official Use</a:t>
            </a:r>
          </a:p>
        </p:txBody>
      </p:sp>
    </p:spTree>
    <p:extLst>
      <p:ext uri="{BB962C8B-B14F-4D97-AF65-F5344CB8AC3E}">
        <p14:creationId xmlns:p14="http://schemas.microsoft.com/office/powerpoint/2010/main" val="181998163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2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CFB19257-250F-BE95-6870-C75D375054E3}"/>
              </a:ext>
            </a:extLst>
          </p:cNvPr>
          <p:cNvGraphicFramePr>
            <a:graphicFrameLocks noChangeAspect="1"/>
          </p:cNvGraphicFramePr>
          <p:nvPr userDrawn="1">
            <p:custDataLst>
              <p:tags r:id="rId14"/>
            </p:custDataLst>
            <p:extLst>
              <p:ext uri="{D42A27DB-BD31-4B8C-83A1-F6EECF244321}">
                <p14:modId xmlns:p14="http://schemas.microsoft.com/office/powerpoint/2010/main" val="11029553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347" imgH="348" progId="TCLayout.ActiveDocument.1">
                  <p:embed/>
                </p:oleObj>
              </mc:Choice>
              <mc:Fallback>
                <p:oleObj name="think-cell Slide" r:id="rId15" imgW="347" imgH="348" progId="TCLayout.ActiveDocument.1">
                  <p:embed/>
                  <p:pic>
                    <p:nvPicPr>
                      <p:cNvPr id="9" name="think-cell data - do not delete" hidden="1">
                        <a:extLst>
                          <a:ext uri="{FF2B5EF4-FFF2-40B4-BE49-F238E27FC236}">
                            <a16:creationId xmlns:a16="http://schemas.microsoft.com/office/drawing/2014/main" id="{CFB19257-250F-BE95-6870-C75D375054E3}"/>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68A661-6682-0A4C-AC76-5E8B7A3E45BD}" type="datetimeFigureOut">
              <a:rPr lang="en-US" smtClean="0"/>
              <a:t>11/27/2025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06E5FD-063F-B144-8B1F-73F40192FCE0}" type="slidenum">
              <a:rPr lang="en-US" smtClean="0"/>
              <a:t>‹#›</a:t>
            </a:fld>
            <a:endParaRPr lang="en-US"/>
          </a:p>
        </p:txBody>
      </p:sp>
      <p:sp>
        <p:nvSpPr>
          <p:cNvPr id="7" name="MSIPCMContentMarking" descr="{&quot;HashCode&quot;:-1194167326,&quot;Placement&quot;:&quot;Footer&quot;,&quot;Top&quot;:519.343,&quot;Left&quot;:0.0,&quot;SlideWidth&quot;:960,&quot;SlideHeight&quot;:540}">
            <a:extLst>
              <a:ext uri="{FF2B5EF4-FFF2-40B4-BE49-F238E27FC236}">
                <a16:creationId xmlns:a16="http://schemas.microsoft.com/office/drawing/2014/main" id="{B9687AB1-9CE5-42E5-9BC3-0F7058D0F3FA}"/>
              </a:ext>
            </a:extLst>
          </p:cNvPr>
          <p:cNvSpPr txBox="1"/>
          <p:nvPr userDrawn="1"/>
        </p:nvSpPr>
        <p:spPr>
          <a:xfrm>
            <a:off x="0" y="6595656"/>
            <a:ext cx="1547702"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Calibri" panose="020F0502020204030204" pitchFamily="34" charset="0"/>
              </a:rPr>
              <a:t>Sensitivity: CEPI Internal</a:t>
            </a:r>
          </a:p>
        </p:txBody>
      </p:sp>
    </p:spTree>
    <p:extLst>
      <p:ext uri="{BB962C8B-B14F-4D97-AF65-F5344CB8AC3E}">
        <p14:creationId xmlns:p14="http://schemas.microsoft.com/office/powerpoint/2010/main" val="118665700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32.xml"/><Relationship Id="rId5" Type="http://schemas.openxmlformats.org/officeDocument/2006/relationships/image" Target="../media/image48.png"/><Relationship Id="rId4" Type="http://schemas.openxmlformats.org/officeDocument/2006/relationships/image" Target="cid:a4ff4087-5e84-46d6-8923-3ad2ffa1f069@namprd08.prod.outlook.com"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67.xml"/><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3" Type="http://schemas.openxmlformats.org/officeDocument/2006/relationships/hyperlink" Target="mailto:gurpreet.brar@cepi.net" TargetMode="External"/><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hyperlink" Target="mailto:dory.kovacs@cepi.ne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60.xml"/><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4.pn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notesSlide" Target="../notesSlides/notesSlide2.xml"/><Relationship Id="rId16" Type="http://schemas.openxmlformats.org/officeDocument/2006/relationships/image" Target="../media/image1.emf"/><Relationship Id="rId1" Type="http://schemas.openxmlformats.org/officeDocument/2006/relationships/slideLayout" Target="../slideLayouts/slideLayout31.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2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36.xml"/><Relationship Id="rId5" Type="http://schemas.openxmlformats.org/officeDocument/2006/relationships/image" Target="../media/image29.sv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notesSlide" Target="../notesSlides/notesSlide4.xml"/><Relationship Id="rId16" Type="http://schemas.openxmlformats.org/officeDocument/2006/relationships/image" Target="../media/image43.svg"/><Relationship Id="rId1" Type="http://schemas.openxmlformats.org/officeDocument/2006/relationships/slideLayout" Target="../slideLayouts/slideLayout2.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41.svg"/></Relationships>
</file>

<file path=ppt/slides/_rels/slide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xml"/><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xml"/><Relationship Id="rId1" Type="http://schemas.openxmlformats.org/officeDocument/2006/relationships/slideLayout" Target="../slideLayouts/slideLayout55.xml"/><Relationship Id="rId4" Type="http://schemas.openxmlformats.org/officeDocument/2006/relationships/image" Target="../media/image4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45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3379"/>
            <a:ext cx="12192000" cy="6834621"/>
          </a:xfrm>
          <a:prstGeom prst="rect">
            <a:avLst/>
          </a:prstGeom>
        </p:spPr>
      </p:pic>
      <p:pic>
        <p:nvPicPr>
          <p:cNvPr id="8" name="Picture 7"/>
          <p:cNvPicPr>
            <a:picLocks noChangeAspect="1"/>
          </p:cNvPicPr>
          <p:nvPr/>
        </p:nvPicPr>
        <p:blipFill>
          <a:blip r:embed="rId3"/>
          <a:stretch>
            <a:fillRect/>
          </a:stretch>
        </p:blipFill>
        <p:spPr>
          <a:xfrm>
            <a:off x="488949" y="455613"/>
            <a:ext cx="1381106" cy="401776"/>
          </a:xfrm>
          <a:prstGeom prst="rect">
            <a:avLst/>
          </a:prstGeom>
        </p:spPr>
      </p:pic>
      <p:sp>
        <p:nvSpPr>
          <p:cNvPr id="9" name="TextBox 8"/>
          <p:cNvSpPr txBox="1"/>
          <p:nvPr/>
        </p:nvSpPr>
        <p:spPr>
          <a:xfrm>
            <a:off x="1009491" y="1525142"/>
            <a:ext cx="10126029" cy="3046988"/>
          </a:xfrm>
          <a:prstGeom prst="rect">
            <a:avLst/>
          </a:prstGeom>
          <a:noFill/>
        </p:spPr>
        <p:txBody>
          <a:bodyPr wrap="square" rtlCol="0" anchor="t" anchorCtr="0">
            <a:spAutoFit/>
          </a:bodyPr>
          <a:lstStyle/>
          <a:p>
            <a:r>
              <a:rPr lang="en-US" sz="6400" dirty="0">
                <a:solidFill>
                  <a:schemeClr val="bg1"/>
                </a:solidFill>
                <a:latin typeface="Euclid CEPI Medium" charset="0"/>
                <a:ea typeface="Euclid CEPI Medium" charset="0"/>
                <a:cs typeface="Euclid CEPI Medium" charset="0"/>
              </a:rPr>
              <a:t>Development of a Coronavirus Vaccine Library </a:t>
            </a:r>
          </a:p>
          <a:p>
            <a:endParaRPr lang="en-US" sz="6400" dirty="0">
              <a:solidFill>
                <a:schemeClr val="bg1"/>
              </a:solidFill>
              <a:latin typeface="Euclid CEPI Medium" charset="0"/>
              <a:ea typeface="Euclid CEPI Medium" charset="0"/>
              <a:cs typeface="Euclid CEPI Medium" charset="0"/>
            </a:endParaRPr>
          </a:p>
        </p:txBody>
      </p:sp>
      <p:sp>
        <p:nvSpPr>
          <p:cNvPr id="5" name="TextBox 4"/>
          <p:cNvSpPr txBox="1"/>
          <p:nvPr/>
        </p:nvSpPr>
        <p:spPr>
          <a:xfrm>
            <a:off x="1056480" y="3967153"/>
            <a:ext cx="5657850" cy="1066574"/>
          </a:xfrm>
          <a:prstGeom prst="rect">
            <a:avLst/>
          </a:prstGeom>
          <a:noFill/>
        </p:spPr>
        <p:txBody>
          <a:bodyPr wrap="square" rtlCol="0" anchor="t" anchorCtr="0">
            <a:spAutoFit/>
          </a:bodyPr>
          <a:lstStyle/>
          <a:p>
            <a:pPr>
              <a:lnSpc>
                <a:spcPct val="120000"/>
              </a:lnSpc>
            </a:pPr>
            <a:r>
              <a:rPr lang="en-US" dirty="0">
                <a:solidFill>
                  <a:schemeClr val="bg1"/>
                </a:solidFill>
                <a:latin typeface="Merriweather Light" pitchFamily="2" charset="77"/>
                <a:ea typeface="Euclid CEPI" charset="0"/>
                <a:cs typeface="Euclid CEPI" charset="0"/>
              </a:rPr>
              <a:t>Dory Kovacs, PhD</a:t>
            </a:r>
          </a:p>
          <a:p>
            <a:pPr>
              <a:lnSpc>
                <a:spcPct val="120000"/>
              </a:lnSpc>
            </a:pPr>
            <a:endParaRPr lang="en-US" dirty="0">
              <a:solidFill>
                <a:schemeClr val="bg1"/>
              </a:solidFill>
              <a:latin typeface="Merriweather Light" pitchFamily="2" charset="77"/>
              <a:ea typeface="Euclid CEPI" charset="0"/>
              <a:cs typeface="Euclid CEPI" charset="0"/>
            </a:endParaRPr>
          </a:p>
          <a:p>
            <a:pPr>
              <a:lnSpc>
                <a:spcPct val="120000"/>
              </a:lnSpc>
            </a:pPr>
            <a:r>
              <a:rPr lang="en-US" dirty="0">
                <a:solidFill>
                  <a:schemeClr val="bg1"/>
                </a:solidFill>
                <a:latin typeface="Merriweather Light" pitchFamily="2" charset="77"/>
                <a:ea typeface="Euclid CEPI" charset="0"/>
                <a:cs typeface="Euclid CEPI" charset="0"/>
              </a:rPr>
              <a:t>7 May 2025</a:t>
            </a:r>
          </a:p>
        </p:txBody>
      </p:sp>
    </p:spTree>
    <p:extLst>
      <p:ext uri="{BB962C8B-B14F-4D97-AF65-F5344CB8AC3E}">
        <p14:creationId xmlns:p14="http://schemas.microsoft.com/office/powerpoint/2010/main" val="237870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DB91DB2-8ED0-62C2-2EFC-C87A0E62A478}"/>
              </a:ext>
            </a:extLst>
          </p:cNvPr>
          <p:cNvSpPr>
            <a:spLocks noGrp="1"/>
          </p:cNvSpPr>
          <p:nvPr>
            <p:ph idx="1"/>
          </p:nvPr>
        </p:nvSpPr>
        <p:spPr>
          <a:xfrm>
            <a:off x="406399" y="1422400"/>
            <a:ext cx="6220523" cy="4482143"/>
          </a:xfrm>
        </p:spPr>
        <p:txBody>
          <a:bodyPr>
            <a:normAutofit lnSpcReduction="10000"/>
          </a:bodyPr>
          <a:lstStyle/>
          <a:p>
            <a:pPr marL="0" indent="0">
              <a:buNone/>
            </a:pPr>
            <a:r>
              <a:rPr lang="en-US" sz="1600" b="1" dirty="0"/>
              <a:t>Panel of experts considered the following factors:</a:t>
            </a:r>
            <a:r>
              <a:rPr lang="en-US" sz="1600" dirty="0"/>
              <a:t> </a:t>
            </a:r>
          </a:p>
          <a:p>
            <a:pPr>
              <a:lnSpc>
                <a:spcPct val="100000"/>
              </a:lnSpc>
            </a:pPr>
            <a:r>
              <a:rPr lang="en-US" sz="1600" dirty="0"/>
              <a:t>Host spillover</a:t>
            </a:r>
          </a:p>
          <a:p>
            <a:pPr>
              <a:lnSpc>
                <a:spcPct val="100000"/>
              </a:lnSpc>
            </a:pPr>
            <a:r>
              <a:rPr lang="en-US" sz="1600" dirty="0"/>
              <a:t>Antigenic distance between viruses </a:t>
            </a:r>
          </a:p>
          <a:p>
            <a:pPr>
              <a:lnSpc>
                <a:spcPct val="100000"/>
              </a:lnSpc>
            </a:pPr>
            <a:r>
              <a:rPr lang="en-US" sz="1600" dirty="0"/>
              <a:t>Existing immunity in humans</a:t>
            </a:r>
          </a:p>
          <a:p>
            <a:pPr>
              <a:lnSpc>
                <a:spcPct val="100000"/>
              </a:lnSpc>
            </a:pPr>
            <a:r>
              <a:rPr lang="en-US" sz="1600" dirty="0"/>
              <a:t>Virulence</a:t>
            </a:r>
          </a:p>
          <a:p>
            <a:pPr>
              <a:lnSpc>
                <a:spcPct val="100000"/>
              </a:lnSpc>
            </a:pPr>
            <a:r>
              <a:rPr lang="en-US" sz="1600" dirty="0"/>
              <a:t>Environment/ecosystem</a:t>
            </a:r>
          </a:p>
          <a:p>
            <a:pPr>
              <a:lnSpc>
                <a:spcPct val="100000"/>
              </a:lnSpc>
            </a:pPr>
            <a:r>
              <a:rPr lang="en-US" sz="1600" dirty="0"/>
              <a:t>Geography (limited knowledge in some regions)</a:t>
            </a:r>
          </a:p>
          <a:p>
            <a:pPr marL="0" indent="0">
              <a:buNone/>
            </a:pPr>
            <a:r>
              <a:rPr lang="en-US" sz="1600" b="1" dirty="0"/>
              <a:t>26 coronaviruses selected: </a:t>
            </a:r>
          </a:p>
          <a:p>
            <a:r>
              <a:rPr lang="en-US" sz="1600" dirty="0"/>
              <a:t>16 Alphacoronaviruses</a:t>
            </a:r>
          </a:p>
          <a:p>
            <a:r>
              <a:rPr lang="en-US" sz="1600" dirty="0"/>
              <a:t>8 </a:t>
            </a:r>
            <a:r>
              <a:rPr lang="en-US" sz="1600" dirty="0" err="1"/>
              <a:t>Betacoronaviruses</a:t>
            </a:r>
            <a:endParaRPr lang="en-US" sz="1600" dirty="0"/>
          </a:p>
          <a:p>
            <a:r>
              <a:rPr lang="en-US" sz="1600" dirty="0"/>
              <a:t>1 </a:t>
            </a:r>
            <a:r>
              <a:rPr lang="en-US" sz="1600" dirty="0" err="1"/>
              <a:t>Gammacoronavirus</a:t>
            </a:r>
            <a:endParaRPr lang="en-US" sz="1600" dirty="0"/>
          </a:p>
          <a:p>
            <a:r>
              <a:rPr lang="en-US" sz="1600" dirty="0"/>
              <a:t>1 </a:t>
            </a:r>
            <a:r>
              <a:rPr lang="en-US" sz="1600" dirty="0" err="1"/>
              <a:t>Deltacoronavirus</a:t>
            </a:r>
            <a:endParaRPr lang="en-US" sz="1600" dirty="0"/>
          </a:p>
          <a:p>
            <a:endParaRPr lang="en-US" dirty="0"/>
          </a:p>
        </p:txBody>
      </p:sp>
      <p:sp>
        <p:nvSpPr>
          <p:cNvPr id="2" name="Title 1">
            <a:extLst>
              <a:ext uri="{FF2B5EF4-FFF2-40B4-BE49-F238E27FC236}">
                <a16:creationId xmlns:a16="http://schemas.microsoft.com/office/drawing/2014/main" id="{71709617-51DC-7EE2-19BE-AD602D35DF89}"/>
              </a:ext>
            </a:extLst>
          </p:cNvPr>
          <p:cNvSpPr>
            <a:spLocks noGrp="1"/>
          </p:cNvSpPr>
          <p:nvPr>
            <p:ph type="title"/>
          </p:nvPr>
        </p:nvSpPr>
        <p:spPr>
          <a:xfrm>
            <a:off x="1049866" y="446287"/>
            <a:ext cx="10515600" cy="747513"/>
          </a:xfrm>
        </p:spPr>
        <p:txBody>
          <a:bodyPr anchor="t">
            <a:normAutofit/>
          </a:bodyPr>
          <a:lstStyle/>
          <a:p>
            <a:r>
              <a:rPr lang="en-US" sz="3200" dirty="0" err="1"/>
              <a:t>Prioritisation</a:t>
            </a:r>
            <a:r>
              <a:rPr lang="en-US" sz="3200" dirty="0"/>
              <a:t> of Coronaviruses	</a:t>
            </a:r>
          </a:p>
        </p:txBody>
      </p:sp>
      <p:graphicFrame>
        <p:nvGraphicFramePr>
          <p:cNvPr id="5" name="Table 4">
            <a:extLst>
              <a:ext uri="{FF2B5EF4-FFF2-40B4-BE49-F238E27FC236}">
                <a16:creationId xmlns:a16="http://schemas.microsoft.com/office/drawing/2014/main" id="{56460F2D-155B-C2EA-C3A8-CEE4796CFD01}"/>
              </a:ext>
            </a:extLst>
          </p:cNvPr>
          <p:cNvGraphicFramePr>
            <a:graphicFrameLocks noGrp="1"/>
          </p:cNvGraphicFramePr>
          <p:nvPr>
            <p:extLst>
              <p:ext uri="{D42A27DB-BD31-4B8C-83A1-F6EECF244321}">
                <p14:modId xmlns:p14="http://schemas.microsoft.com/office/powerpoint/2010/main" val="4160741482"/>
              </p:ext>
            </p:extLst>
          </p:nvPr>
        </p:nvGraphicFramePr>
        <p:xfrm>
          <a:off x="6282266" y="1889528"/>
          <a:ext cx="5757617" cy="3317533"/>
        </p:xfrm>
        <a:graphic>
          <a:graphicData uri="http://schemas.openxmlformats.org/drawingml/2006/table">
            <a:tbl>
              <a:tblPr firstRow="1" firstCol="1" bandRow="1"/>
              <a:tblGrid>
                <a:gridCol w="1776354">
                  <a:extLst>
                    <a:ext uri="{9D8B030D-6E8A-4147-A177-3AD203B41FA5}">
                      <a16:colId xmlns:a16="http://schemas.microsoft.com/office/drawing/2014/main" val="3373991553"/>
                    </a:ext>
                  </a:extLst>
                </a:gridCol>
                <a:gridCol w="3981263">
                  <a:extLst>
                    <a:ext uri="{9D8B030D-6E8A-4147-A177-3AD203B41FA5}">
                      <a16:colId xmlns:a16="http://schemas.microsoft.com/office/drawing/2014/main" val="2277585058"/>
                    </a:ext>
                  </a:extLst>
                </a:gridCol>
              </a:tblGrid>
              <a:tr h="260973">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7000"/>
                        </a:lnSpc>
                        <a:spcAft>
                          <a:spcPts val="800"/>
                        </a:spcAft>
                      </a:pPr>
                      <a:r>
                        <a:rPr lang="en-US" sz="1600" b="1" kern="0" dirty="0">
                          <a:solidFill>
                            <a:schemeClr val="tx1"/>
                          </a:solidFill>
                          <a:effectLst/>
                        </a:rPr>
                        <a:t>Panel of Experts</a:t>
                      </a:r>
                      <a:endParaRPr lang="fr-FR" sz="16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21" marR="44721"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tc hMerge="1">
                  <a:txBody>
                    <a:bodyPr/>
                    <a:lstStyle/>
                    <a:p>
                      <a:endParaRPr lang="en-GB"/>
                    </a:p>
                  </a:txBody>
                  <a:tcPr/>
                </a:tc>
                <a:extLst>
                  <a:ext uri="{0D108BD9-81ED-4DB2-BD59-A6C34878D82A}">
                    <a16:rowId xmlns:a16="http://schemas.microsoft.com/office/drawing/2014/main" val="1014960607"/>
                  </a:ext>
                </a:extLst>
              </a:tr>
              <a:tr h="25359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07000"/>
                        </a:lnSpc>
                        <a:spcAft>
                          <a:spcPts val="800"/>
                        </a:spcAft>
                      </a:pPr>
                      <a:r>
                        <a:rPr lang="en-US" sz="1600" b="0" kern="0">
                          <a:solidFill>
                            <a:schemeClr val="tx1"/>
                          </a:solidFill>
                          <a:effectLst/>
                        </a:rPr>
                        <a:t>Edward HOLMES</a:t>
                      </a:r>
                      <a:endParaRPr lang="fr-FR" sz="1600" b="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21" marR="4472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7000"/>
                        </a:lnSpc>
                        <a:spcAft>
                          <a:spcPts val="800"/>
                        </a:spcAft>
                      </a:pPr>
                      <a:r>
                        <a:rPr lang="fr-FR" sz="1600" b="0" kern="0" dirty="0" err="1">
                          <a:solidFill>
                            <a:schemeClr val="tx1"/>
                          </a:solidFill>
                          <a:effectLst/>
                        </a:rPr>
                        <a:t>Inst</a:t>
                      </a:r>
                      <a:r>
                        <a:rPr lang="fr-FR" sz="1600" b="0" kern="0" dirty="0">
                          <a:solidFill>
                            <a:schemeClr val="tx1"/>
                          </a:solidFill>
                          <a:effectLst/>
                        </a:rPr>
                        <a:t> </a:t>
                      </a:r>
                      <a:r>
                        <a:rPr lang="fr-FR" sz="1600" b="0" kern="0" dirty="0" err="1">
                          <a:solidFill>
                            <a:schemeClr val="tx1"/>
                          </a:solidFill>
                          <a:effectLst/>
                        </a:rPr>
                        <a:t>Infectious</a:t>
                      </a:r>
                      <a:r>
                        <a:rPr lang="fr-FR" sz="1600" b="0" kern="0" dirty="0">
                          <a:solidFill>
                            <a:schemeClr val="tx1"/>
                          </a:solidFill>
                          <a:effectLst/>
                        </a:rPr>
                        <a:t> </a:t>
                      </a:r>
                      <a:r>
                        <a:rPr lang="fr-FR" sz="1600" b="0" kern="0" dirty="0" err="1">
                          <a:solidFill>
                            <a:schemeClr val="tx1"/>
                          </a:solidFill>
                          <a:effectLst/>
                        </a:rPr>
                        <a:t>Diseases</a:t>
                      </a:r>
                      <a:r>
                        <a:rPr lang="fr-FR" sz="1600" b="0" kern="0" dirty="0">
                          <a:solidFill>
                            <a:schemeClr val="tx1"/>
                          </a:solidFill>
                          <a:effectLst/>
                        </a:rPr>
                        <a:t>, Sydney (</a:t>
                      </a:r>
                      <a:r>
                        <a:rPr lang="fr-FR" sz="1600" b="0" kern="0" dirty="0" err="1">
                          <a:solidFill>
                            <a:schemeClr val="tx1"/>
                          </a:solidFill>
                          <a:effectLst/>
                        </a:rPr>
                        <a:t>Australia</a:t>
                      </a:r>
                      <a:r>
                        <a:rPr lang="fr-FR" sz="1600" b="0" kern="0" dirty="0">
                          <a:solidFill>
                            <a:schemeClr val="tx1"/>
                          </a:solidFill>
                          <a:effectLst/>
                        </a:rPr>
                        <a:t>)</a:t>
                      </a:r>
                      <a:endParaRPr lang="fr-FR" sz="16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21" marR="4472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extLst>
                  <a:ext uri="{0D108BD9-81ED-4DB2-BD59-A6C34878D82A}">
                    <a16:rowId xmlns:a16="http://schemas.microsoft.com/office/drawing/2014/main" val="2271643064"/>
                  </a:ext>
                </a:extLst>
              </a:tr>
              <a:tr h="25359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07000"/>
                        </a:lnSpc>
                        <a:spcAft>
                          <a:spcPts val="800"/>
                        </a:spcAft>
                      </a:pPr>
                      <a:r>
                        <a:rPr lang="fr-FR" sz="1600" b="0" kern="0" dirty="0">
                          <a:solidFill>
                            <a:schemeClr val="tx1"/>
                          </a:solidFill>
                          <a:effectLst/>
                        </a:rPr>
                        <a:t>Leo POON</a:t>
                      </a:r>
                      <a:endParaRPr lang="fr-FR" sz="16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21" marR="447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7000"/>
                        </a:lnSpc>
                        <a:spcAft>
                          <a:spcPts val="800"/>
                        </a:spcAft>
                      </a:pPr>
                      <a:r>
                        <a:rPr lang="fr-FR" sz="1600" b="0" u="none" strike="noStrike" kern="0" dirty="0">
                          <a:solidFill>
                            <a:schemeClr val="tx1"/>
                          </a:solidFill>
                          <a:effectLst/>
                        </a:rPr>
                        <a:t>HKU Pasteur </a:t>
                      </a:r>
                      <a:r>
                        <a:rPr lang="fr-FR" sz="1600" b="0" u="none" strike="noStrike" kern="0" dirty="0" err="1">
                          <a:solidFill>
                            <a:schemeClr val="tx1"/>
                          </a:solidFill>
                          <a:effectLst/>
                        </a:rPr>
                        <a:t>Research</a:t>
                      </a:r>
                      <a:r>
                        <a:rPr lang="fr-FR" sz="1600" b="0" u="none" strike="noStrike" kern="0" dirty="0">
                          <a:solidFill>
                            <a:schemeClr val="tx1"/>
                          </a:solidFill>
                          <a:effectLst/>
                        </a:rPr>
                        <a:t> Pole (Hong Kong)</a:t>
                      </a:r>
                      <a:endParaRPr lang="fr-FR" sz="1600" b="0" u="none"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21" marR="447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extLst>
                  <a:ext uri="{0D108BD9-81ED-4DB2-BD59-A6C34878D82A}">
                    <a16:rowId xmlns:a16="http://schemas.microsoft.com/office/drawing/2014/main" val="1595853116"/>
                  </a:ext>
                </a:extLst>
              </a:tr>
              <a:tr h="25359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07000"/>
                        </a:lnSpc>
                        <a:spcAft>
                          <a:spcPts val="800"/>
                        </a:spcAft>
                      </a:pPr>
                      <a:r>
                        <a:rPr lang="fr-FR" sz="1600" b="0" kern="0">
                          <a:solidFill>
                            <a:schemeClr val="tx1"/>
                          </a:solidFill>
                          <a:effectLst/>
                        </a:rPr>
                        <a:t>Lin-Fa WANG </a:t>
                      </a:r>
                      <a:endParaRPr lang="fr-FR" sz="1600" b="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21" marR="447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7000"/>
                        </a:lnSpc>
                        <a:spcAft>
                          <a:spcPts val="800"/>
                        </a:spcAft>
                      </a:pPr>
                      <a:r>
                        <a:rPr lang="fr-FR" sz="1600" b="0" kern="0">
                          <a:solidFill>
                            <a:schemeClr val="tx1"/>
                          </a:solidFill>
                          <a:effectLst/>
                        </a:rPr>
                        <a:t>Duke-NUS, (Singapore)</a:t>
                      </a:r>
                      <a:endParaRPr lang="fr-FR" sz="1600" b="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21" marR="447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extLst>
                  <a:ext uri="{0D108BD9-81ED-4DB2-BD59-A6C34878D82A}">
                    <a16:rowId xmlns:a16="http://schemas.microsoft.com/office/drawing/2014/main" val="3853757201"/>
                  </a:ext>
                </a:extLst>
              </a:tr>
              <a:tr h="25359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07000"/>
                        </a:lnSpc>
                        <a:spcAft>
                          <a:spcPts val="800"/>
                        </a:spcAft>
                      </a:pPr>
                      <a:r>
                        <a:rPr lang="fr-FR" sz="1600" b="0" kern="0" dirty="0">
                          <a:solidFill>
                            <a:schemeClr val="tx1"/>
                          </a:solidFill>
                          <a:effectLst/>
                        </a:rPr>
                        <a:t>Christian DROSTEN</a:t>
                      </a:r>
                      <a:endParaRPr lang="fr-FR" sz="16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21" marR="447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7000"/>
                        </a:lnSpc>
                        <a:spcAft>
                          <a:spcPts val="800"/>
                        </a:spcAft>
                      </a:pPr>
                      <a:r>
                        <a:rPr lang="en-US" sz="1600" b="0" kern="0" dirty="0">
                          <a:solidFill>
                            <a:schemeClr val="tx1"/>
                          </a:solidFill>
                          <a:effectLst/>
                        </a:rPr>
                        <a:t>DZIF German Center for Infection Research, Charité – </a:t>
                      </a:r>
                      <a:r>
                        <a:rPr lang="en-US" sz="1600" b="0" kern="0" dirty="0" err="1">
                          <a:solidFill>
                            <a:schemeClr val="tx1"/>
                          </a:solidFill>
                          <a:effectLst/>
                        </a:rPr>
                        <a:t>Universitätsmedizin</a:t>
                      </a:r>
                      <a:r>
                        <a:rPr lang="en-US" sz="1600" b="0" kern="0" dirty="0">
                          <a:solidFill>
                            <a:schemeClr val="tx1"/>
                          </a:solidFill>
                          <a:effectLst/>
                        </a:rPr>
                        <a:t>, Berlin (Germany)</a:t>
                      </a:r>
                      <a:endParaRPr lang="fr-FR" sz="16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21" marR="447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extLst>
                  <a:ext uri="{0D108BD9-81ED-4DB2-BD59-A6C34878D82A}">
                    <a16:rowId xmlns:a16="http://schemas.microsoft.com/office/drawing/2014/main" val="2225069782"/>
                  </a:ext>
                </a:extLst>
              </a:tr>
              <a:tr h="25359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07000"/>
                        </a:lnSpc>
                        <a:spcAft>
                          <a:spcPts val="800"/>
                        </a:spcAft>
                      </a:pPr>
                      <a:r>
                        <a:rPr lang="fr-FR" sz="1600" b="0" kern="0">
                          <a:solidFill>
                            <a:schemeClr val="tx1"/>
                          </a:solidFill>
                          <a:effectLst/>
                        </a:rPr>
                        <a:t>Joris van de PUTTE</a:t>
                      </a:r>
                      <a:endParaRPr lang="fr-FR" sz="1600" b="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21" marR="447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7000"/>
                        </a:lnSpc>
                        <a:spcAft>
                          <a:spcPts val="800"/>
                        </a:spcAft>
                      </a:pPr>
                      <a:r>
                        <a:rPr lang="fr-FR" sz="1600" b="0" kern="0" dirty="0">
                          <a:solidFill>
                            <a:schemeClr val="tx1"/>
                          </a:solidFill>
                          <a:effectLst/>
                        </a:rPr>
                        <a:t>Consultant, (Brussels)</a:t>
                      </a:r>
                      <a:endParaRPr lang="fr-FR" sz="16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21" marR="447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extLst>
                  <a:ext uri="{0D108BD9-81ED-4DB2-BD59-A6C34878D82A}">
                    <a16:rowId xmlns:a16="http://schemas.microsoft.com/office/drawing/2014/main" val="806940126"/>
                  </a:ext>
                </a:extLst>
              </a:tr>
              <a:tr h="25359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07000"/>
                        </a:lnSpc>
                        <a:spcAft>
                          <a:spcPts val="800"/>
                        </a:spcAft>
                      </a:pPr>
                      <a:r>
                        <a:rPr lang="fr-FR" sz="1600" b="0" kern="0">
                          <a:solidFill>
                            <a:schemeClr val="tx1"/>
                          </a:solidFill>
                          <a:effectLst/>
                        </a:rPr>
                        <a:t>Linda SAIF</a:t>
                      </a:r>
                      <a:endParaRPr lang="fr-FR" sz="1600" b="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21" marR="447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7000"/>
                        </a:lnSpc>
                        <a:spcAft>
                          <a:spcPts val="800"/>
                        </a:spcAft>
                      </a:pPr>
                      <a:r>
                        <a:rPr lang="en-US" sz="1600" b="0" kern="0" dirty="0">
                          <a:solidFill>
                            <a:schemeClr val="tx1"/>
                          </a:solidFill>
                          <a:effectLst/>
                        </a:rPr>
                        <a:t>Ohio State, Center for Food Animal Health, Columbus (US)</a:t>
                      </a:r>
                      <a:endParaRPr lang="fr-FR" sz="16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21" marR="447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extLst>
                  <a:ext uri="{0D108BD9-81ED-4DB2-BD59-A6C34878D82A}">
                    <a16:rowId xmlns:a16="http://schemas.microsoft.com/office/drawing/2014/main" val="2553232232"/>
                  </a:ext>
                </a:extLst>
              </a:tr>
              <a:tr h="25359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07000"/>
                        </a:lnSpc>
                        <a:spcAft>
                          <a:spcPts val="800"/>
                        </a:spcAft>
                      </a:pPr>
                      <a:r>
                        <a:rPr lang="fr-FR" sz="1600" b="0" kern="0" dirty="0">
                          <a:solidFill>
                            <a:schemeClr val="tx1"/>
                          </a:solidFill>
                          <a:effectLst/>
                        </a:rPr>
                        <a:t>Stanley PERLMAN</a:t>
                      </a:r>
                      <a:endParaRPr lang="fr-FR" sz="16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21" marR="447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7000"/>
                        </a:lnSpc>
                        <a:spcAft>
                          <a:spcPts val="800"/>
                        </a:spcAft>
                      </a:pPr>
                      <a:r>
                        <a:rPr lang="fr-FR" sz="1600" b="0" kern="0" dirty="0">
                          <a:solidFill>
                            <a:schemeClr val="tx1"/>
                          </a:solidFill>
                          <a:effectLst/>
                        </a:rPr>
                        <a:t>Univ. Iowa, Iowa City (US)</a:t>
                      </a:r>
                      <a:endParaRPr lang="fr-FR" sz="16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21" marR="447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extLst>
                  <a:ext uri="{0D108BD9-81ED-4DB2-BD59-A6C34878D82A}">
                    <a16:rowId xmlns:a16="http://schemas.microsoft.com/office/drawing/2014/main" val="2027225463"/>
                  </a:ext>
                </a:extLst>
              </a:tr>
              <a:tr h="25359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07000"/>
                        </a:lnSpc>
                        <a:spcAft>
                          <a:spcPts val="800"/>
                        </a:spcAft>
                      </a:pPr>
                      <a:r>
                        <a:rPr lang="fr-FR" sz="1600" b="0" kern="0">
                          <a:solidFill>
                            <a:schemeClr val="tx1"/>
                          </a:solidFill>
                          <a:effectLst/>
                        </a:rPr>
                        <a:t>Volker GERDTS</a:t>
                      </a:r>
                      <a:endParaRPr lang="fr-FR" sz="1600" b="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21" marR="447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7000"/>
                        </a:lnSpc>
                        <a:spcAft>
                          <a:spcPts val="800"/>
                        </a:spcAft>
                      </a:pPr>
                      <a:r>
                        <a:rPr lang="fr-FR" sz="1600" b="0" kern="0" dirty="0">
                          <a:solidFill>
                            <a:schemeClr val="tx1"/>
                          </a:solidFill>
                          <a:effectLst/>
                        </a:rPr>
                        <a:t>VIDO, Univ Saskatchewan (Canada)</a:t>
                      </a:r>
                      <a:endParaRPr lang="fr-FR" sz="16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21" marR="447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extLst>
                  <a:ext uri="{0D108BD9-81ED-4DB2-BD59-A6C34878D82A}">
                    <a16:rowId xmlns:a16="http://schemas.microsoft.com/office/drawing/2014/main" val="4191444373"/>
                  </a:ext>
                </a:extLst>
              </a:tr>
              <a:tr h="25359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07000"/>
                        </a:lnSpc>
                        <a:spcAft>
                          <a:spcPts val="800"/>
                        </a:spcAft>
                      </a:pPr>
                      <a:r>
                        <a:rPr lang="fr-FR" sz="1600" b="0" kern="0">
                          <a:solidFill>
                            <a:schemeClr val="tx1"/>
                          </a:solidFill>
                          <a:effectLst/>
                        </a:rPr>
                        <a:t>Simon ANTHONY</a:t>
                      </a:r>
                      <a:endParaRPr lang="fr-FR" sz="1600" b="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21" marR="447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7000"/>
                        </a:lnSpc>
                        <a:spcAft>
                          <a:spcPts val="800"/>
                        </a:spcAft>
                      </a:pPr>
                      <a:r>
                        <a:rPr lang="fr-FR" sz="1600" b="0" kern="0" dirty="0">
                          <a:solidFill>
                            <a:schemeClr val="tx1"/>
                          </a:solidFill>
                          <a:effectLst/>
                        </a:rPr>
                        <a:t>UC Davis, San Francisco (US)</a:t>
                      </a:r>
                      <a:endParaRPr lang="fr-FR" sz="16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21" marR="447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extLst>
                  <a:ext uri="{0D108BD9-81ED-4DB2-BD59-A6C34878D82A}">
                    <a16:rowId xmlns:a16="http://schemas.microsoft.com/office/drawing/2014/main" val="290225623"/>
                  </a:ext>
                </a:extLst>
              </a:tr>
            </a:tbl>
          </a:graphicData>
        </a:graphic>
      </p:graphicFrame>
      <p:sp>
        <p:nvSpPr>
          <p:cNvPr id="6" name="TextBox 5">
            <a:extLst>
              <a:ext uri="{FF2B5EF4-FFF2-40B4-BE49-F238E27FC236}">
                <a16:creationId xmlns:a16="http://schemas.microsoft.com/office/drawing/2014/main" id="{3BF98B2E-FE72-5411-FDD7-6B3AC0AEF926}"/>
              </a:ext>
            </a:extLst>
          </p:cNvPr>
          <p:cNvSpPr txBox="1"/>
          <p:nvPr/>
        </p:nvSpPr>
        <p:spPr>
          <a:xfrm>
            <a:off x="6955962" y="5407053"/>
            <a:ext cx="4754880" cy="307777"/>
          </a:xfrm>
          <a:prstGeom prst="rect">
            <a:avLst/>
          </a:prstGeom>
          <a:noFill/>
        </p:spPr>
        <p:txBody>
          <a:bodyPr wrap="square" rtlCol="0">
            <a:spAutoFit/>
          </a:bodyPr>
          <a:lstStyle/>
          <a:p>
            <a:r>
              <a:rPr lang="en-US" sz="1400" dirty="0"/>
              <a:t>Series of consultations led by </a:t>
            </a:r>
            <a:r>
              <a:rPr lang="en-US" sz="1400" b="1" dirty="0"/>
              <a:t>Georges Thiry </a:t>
            </a:r>
            <a:r>
              <a:rPr lang="en-US" sz="1400" dirty="0"/>
              <a:t>(CEPI) </a:t>
            </a:r>
          </a:p>
        </p:txBody>
      </p:sp>
    </p:spTree>
    <p:extLst>
      <p:ext uri="{BB962C8B-B14F-4D97-AF65-F5344CB8AC3E}">
        <p14:creationId xmlns:p14="http://schemas.microsoft.com/office/powerpoint/2010/main" val="2344287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video game&#10;&#10;AI-generated content may be incorrect.">
            <a:extLst>
              <a:ext uri="{FF2B5EF4-FFF2-40B4-BE49-F238E27FC236}">
                <a16:creationId xmlns:a16="http://schemas.microsoft.com/office/drawing/2014/main" id="{C73DCED6-07BE-EC5A-5F19-429C0BC99E95}"/>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bwMode="auto">
          <a:xfrm>
            <a:off x="3935728" y="28875"/>
            <a:ext cx="4320544" cy="6858000"/>
          </a:xfrm>
          <a:prstGeom prst="rect">
            <a:avLst/>
          </a:prstGeom>
          <a:noFill/>
          <a:ln>
            <a:noFill/>
          </a:ln>
        </p:spPr>
      </p:pic>
      <p:sp>
        <p:nvSpPr>
          <p:cNvPr id="3" name="TextBox 2">
            <a:extLst>
              <a:ext uri="{FF2B5EF4-FFF2-40B4-BE49-F238E27FC236}">
                <a16:creationId xmlns:a16="http://schemas.microsoft.com/office/drawing/2014/main" id="{D36000F6-32C1-7805-3ED4-AA9E3323F054}"/>
              </a:ext>
            </a:extLst>
          </p:cNvPr>
          <p:cNvSpPr txBox="1"/>
          <p:nvPr/>
        </p:nvSpPr>
        <p:spPr>
          <a:xfrm>
            <a:off x="9262313" y="6488668"/>
            <a:ext cx="3392129" cy="369332"/>
          </a:xfrm>
          <a:prstGeom prst="rect">
            <a:avLst/>
          </a:prstGeom>
          <a:noFill/>
        </p:spPr>
        <p:txBody>
          <a:bodyPr wrap="square" rtlCol="0">
            <a:spAutoFit/>
          </a:bodyPr>
          <a:lstStyle/>
          <a:p>
            <a:r>
              <a:rPr lang="en-US" dirty="0"/>
              <a:t>With thanks to UC Davis</a:t>
            </a:r>
          </a:p>
        </p:txBody>
      </p:sp>
      <p:pic>
        <p:nvPicPr>
          <p:cNvPr id="4" name="Picture 3" descr="A screenshot of a video game&#10;&#10;AI-generated content may be incorrect.">
            <a:extLst>
              <a:ext uri="{FF2B5EF4-FFF2-40B4-BE49-F238E27FC236}">
                <a16:creationId xmlns:a16="http://schemas.microsoft.com/office/drawing/2014/main" id="{20B9D5B3-7CE0-8166-1795-6676EC124F09}"/>
              </a:ext>
            </a:extLst>
          </p:cNvPr>
          <p:cNvPicPr>
            <a:picLocks noChangeAspect="1"/>
          </p:cNvPicPr>
          <p:nvPr/>
        </p:nvPicPr>
        <p:blipFill>
          <a:blip r:embed="rId5" r:link="rId4" cstate="print">
            <a:extLst>
              <a:ext uri="{28A0092B-C50C-407E-A947-70E740481C1C}">
                <a14:useLocalDpi xmlns:a14="http://schemas.microsoft.com/office/drawing/2010/main" val="0"/>
              </a:ext>
            </a:extLst>
          </a:blip>
          <a:srcRect r="62934" b="75483"/>
          <a:stretch>
            <a:fillRect/>
          </a:stretch>
        </p:blipFill>
        <p:spPr bwMode="auto">
          <a:xfrm>
            <a:off x="2140793" y="282875"/>
            <a:ext cx="3135211" cy="3291671"/>
          </a:xfrm>
          <a:prstGeom prst="rect">
            <a:avLst/>
          </a:prstGeom>
          <a:noFill/>
          <a:ln>
            <a:noFill/>
          </a:ln>
        </p:spPr>
      </p:pic>
      <p:sp>
        <p:nvSpPr>
          <p:cNvPr id="5" name="Rectangle 4">
            <a:extLst>
              <a:ext uri="{FF2B5EF4-FFF2-40B4-BE49-F238E27FC236}">
                <a16:creationId xmlns:a16="http://schemas.microsoft.com/office/drawing/2014/main" id="{717F6204-2F32-61B7-475D-3E9901C0ACFD}"/>
              </a:ext>
            </a:extLst>
          </p:cNvPr>
          <p:cNvSpPr/>
          <p:nvPr/>
        </p:nvSpPr>
        <p:spPr>
          <a:xfrm>
            <a:off x="4030133" y="110067"/>
            <a:ext cx="1659467" cy="1193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1995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4681B42-9EE0-54B8-CCDC-BCFD9C7D64D4}"/>
              </a:ext>
            </a:extLst>
          </p:cNvPr>
          <p:cNvSpPr>
            <a:spLocks noGrp="1"/>
          </p:cNvSpPr>
          <p:nvPr>
            <p:ph type="pic" sz="quarter" idx="10"/>
          </p:nvPr>
        </p:nvSpPr>
        <p:spPr/>
        <p:txBody>
          <a:bodyPr/>
          <a:lstStyle/>
          <a:p>
            <a:pPr marL="0" indent="0">
              <a:buNone/>
            </a:pPr>
            <a:endParaRPr lang="en-US" dirty="0"/>
          </a:p>
        </p:txBody>
      </p:sp>
      <p:graphicFrame>
        <p:nvGraphicFramePr>
          <p:cNvPr id="6" name="Table 5">
            <a:extLst>
              <a:ext uri="{FF2B5EF4-FFF2-40B4-BE49-F238E27FC236}">
                <a16:creationId xmlns:a16="http://schemas.microsoft.com/office/drawing/2014/main" id="{D6EB52D9-A1DF-7C5E-D184-65E670FA8721}"/>
              </a:ext>
            </a:extLst>
          </p:cNvPr>
          <p:cNvGraphicFramePr>
            <a:graphicFrameLocks noGrp="1"/>
          </p:cNvGraphicFramePr>
          <p:nvPr>
            <p:extLst>
              <p:ext uri="{D42A27DB-BD31-4B8C-83A1-F6EECF244321}">
                <p14:modId xmlns:p14="http://schemas.microsoft.com/office/powerpoint/2010/main" val="1028641954"/>
              </p:ext>
            </p:extLst>
          </p:nvPr>
        </p:nvGraphicFramePr>
        <p:xfrm>
          <a:off x="795868" y="1568797"/>
          <a:ext cx="10100732" cy="3487284"/>
        </p:xfrm>
        <a:graphic>
          <a:graphicData uri="http://schemas.openxmlformats.org/drawingml/2006/table">
            <a:tbl>
              <a:tblPr firstRow="1" firstCol="1" bandRow="1"/>
              <a:tblGrid>
                <a:gridCol w="888088">
                  <a:extLst>
                    <a:ext uri="{9D8B030D-6E8A-4147-A177-3AD203B41FA5}">
                      <a16:colId xmlns:a16="http://schemas.microsoft.com/office/drawing/2014/main" val="1223581616"/>
                    </a:ext>
                  </a:extLst>
                </a:gridCol>
                <a:gridCol w="1607745">
                  <a:extLst>
                    <a:ext uri="{9D8B030D-6E8A-4147-A177-3AD203B41FA5}">
                      <a16:colId xmlns:a16="http://schemas.microsoft.com/office/drawing/2014/main" val="3586884128"/>
                    </a:ext>
                  </a:extLst>
                </a:gridCol>
                <a:gridCol w="6231932">
                  <a:extLst>
                    <a:ext uri="{9D8B030D-6E8A-4147-A177-3AD203B41FA5}">
                      <a16:colId xmlns:a16="http://schemas.microsoft.com/office/drawing/2014/main" val="2213923436"/>
                    </a:ext>
                  </a:extLst>
                </a:gridCol>
                <a:gridCol w="1372967">
                  <a:extLst>
                    <a:ext uri="{9D8B030D-6E8A-4147-A177-3AD203B41FA5}">
                      <a16:colId xmlns:a16="http://schemas.microsoft.com/office/drawing/2014/main" val="3122224490"/>
                    </a:ext>
                  </a:extLst>
                </a:gridCol>
              </a:tblGrid>
              <a:tr h="257137">
                <a:tc gridSpan="4">
                  <a:txBody>
                    <a:bodyPr/>
                    <a:lstStyle/>
                    <a:p>
                      <a:pPr marL="0" marR="0" algn="l">
                        <a:lnSpc>
                          <a:spcPct val="115000"/>
                        </a:lnSpc>
                        <a:spcAft>
                          <a:spcPts val="800"/>
                        </a:spcAft>
                        <a:buNone/>
                      </a:pPr>
                      <a:endParaRPr lang="en-US" sz="1000" kern="100" dirty="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79626332"/>
                  </a:ext>
                </a:extLst>
              </a:tr>
              <a:tr h="789056">
                <a:tc>
                  <a:txBody>
                    <a:bodyPr/>
                    <a:lstStyle/>
                    <a:p>
                      <a:pPr marL="0" marR="0" algn="l">
                        <a:lnSpc>
                          <a:spcPct val="115000"/>
                        </a:lnSpc>
                        <a:spcAft>
                          <a:spcPts val="800"/>
                        </a:spcAft>
                        <a:buNone/>
                      </a:pPr>
                      <a:r>
                        <a:rPr lang="en-GB" sz="1600" b="1" kern="100" dirty="0" err="1">
                          <a:solidFill>
                            <a:srgbClr val="000000"/>
                          </a:solidFill>
                          <a:effectLst/>
                          <a:latin typeface="Aptos" panose="020B0004020202020204" pitchFamily="34" charset="0"/>
                          <a:ea typeface="Aptos" panose="020B0004020202020204" pitchFamily="34" charset="0"/>
                          <a:cs typeface="Arial" panose="020B0604020202020204" pitchFamily="34" charset="0"/>
                        </a:rPr>
                        <a:t>CoV</a:t>
                      </a:r>
                      <a:endParaRPr lang="en-US" sz="1600" kern="100" dirty="0">
                        <a:effectLst/>
                        <a:latin typeface="Aptos" panose="020B0004020202020204" pitchFamily="34" charset="0"/>
                        <a:ea typeface="Aptos" panose="020B0004020202020204" pitchFamily="34" charset="0"/>
                        <a:cs typeface="Arial" panose="020B0604020202020204" pitchFamily="34" charset="0"/>
                      </a:endParaRPr>
                    </a:p>
                    <a:p>
                      <a:pPr marL="0" marR="0" algn="l">
                        <a:lnSpc>
                          <a:spcPct val="115000"/>
                        </a:lnSpc>
                        <a:spcAft>
                          <a:spcPts val="800"/>
                        </a:spcAft>
                        <a:buNone/>
                      </a:pPr>
                      <a:r>
                        <a:rPr lang="en-GB" sz="16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Genus</a:t>
                      </a:r>
                      <a:endParaRPr lang="en-US" sz="1600" kern="100" dirty="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2D5"/>
                    </a:solidFill>
                  </a:tcPr>
                </a:tc>
                <a:tc>
                  <a:txBody>
                    <a:bodyPr/>
                    <a:lstStyle/>
                    <a:p>
                      <a:pPr marL="0" marR="0" algn="l">
                        <a:lnSpc>
                          <a:spcPct val="115000"/>
                        </a:lnSpc>
                        <a:spcAft>
                          <a:spcPts val="800"/>
                        </a:spcAft>
                        <a:buNone/>
                      </a:pPr>
                      <a:r>
                        <a:rPr lang="en-GB" sz="1600" b="1" kern="100" dirty="0" err="1">
                          <a:solidFill>
                            <a:srgbClr val="000000"/>
                          </a:solidFill>
                          <a:effectLst/>
                          <a:latin typeface="Aptos" panose="020B0004020202020204" pitchFamily="34" charset="0"/>
                          <a:ea typeface="Aptos" panose="020B0004020202020204" pitchFamily="34" charset="0"/>
                          <a:cs typeface="Arial" panose="020B0604020202020204" pitchFamily="34" charset="0"/>
                        </a:rPr>
                        <a:t>CoV</a:t>
                      </a:r>
                      <a:endParaRPr lang="en-US" sz="1600" kern="100" dirty="0">
                        <a:effectLst/>
                        <a:latin typeface="Aptos" panose="020B0004020202020204" pitchFamily="34" charset="0"/>
                        <a:ea typeface="Aptos" panose="020B0004020202020204" pitchFamily="34" charset="0"/>
                        <a:cs typeface="Arial" panose="020B0604020202020204" pitchFamily="34" charset="0"/>
                      </a:endParaRPr>
                    </a:p>
                    <a:p>
                      <a:pPr marL="0" marR="0" algn="l">
                        <a:lnSpc>
                          <a:spcPct val="115000"/>
                        </a:lnSpc>
                        <a:spcAft>
                          <a:spcPts val="800"/>
                        </a:spcAft>
                        <a:buNone/>
                      </a:pPr>
                      <a:r>
                        <a:rPr lang="en-GB" sz="16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Subgenus</a:t>
                      </a:r>
                      <a:endParaRPr lang="en-US" sz="1600" kern="100" dirty="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2D5"/>
                    </a:solidFill>
                  </a:tcPr>
                </a:tc>
                <a:tc>
                  <a:txBody>
                    <a:bodyPr/>
                    <a:lstStyle/>
                    <a:p>
                      <a:pPr marL="0" marR="0" algn="l">
                        <a:lnSpc>
                          <a:spcPct val="115000"/>
                        </a:lnSpc>
                        <a:spcAft>
                          <a:spcPts val="800"/>
                        </a:spcAft>
                        <a:buNone/>
                      </a:pPr>
                      <a:r>
                        <a:rPr lang="en-GB" sz="1600" b="1" kern="100" dirty="0">
                          <a:effectLst/>
                          <a:latin typeface="Aptos" panose="020B0004020202020204" pitchFamily="34" charset="0"/>
                          <a:ea typeface="Aptos" panose="020B0004020202020204" pitchFamily="34" charset="0"/>
                          <a:cs typeface="Arial" panose="020B0604020202020204" pitchFamily="34" charset="0"/>
                        </a:rPr>
                        <a:t> </a:t>
                      </a:r>
                      <a:endParaRPr lang="en-US" sz="1600" kern="100" dirty="0">
                        <a:effectLst/>
                        <a:latin typeface="Aptos" panose="020B0004020202020204" pitchFamily="34" charset="0"/>
                        <a:ea typeface="Aptos" panose="020B0004020202020204" pitchFamily="34" charset="0"/>
                        <a:cs typeface="Arial" panose="020B0604020202020204" pitchFamily="34" charset="0"/>
                      </a:endParaRPr>
                    </a:p>
                    <a:p>
                      <a:pPr marL="0" marR="0" algn="l">
                        <a:lnSpc>
                          <a:spcPct val="115000"/>
                        </a:lnSpc>
                        <a:spcAft>
                          <a:spcPts val="800"/>
                        </a:spcAft>
                        <a:buNone/>
                      </a:pPr>
                      <a:r>
                        <a:rPr lang="en-GB" sz="16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Representative virus</a:t>
                      </a:r>
                      <a:endParaRPr lang="en-US" sz="1600" kern="100" dirty="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2D5"/>
                    </a:solidFill>
                  </a:tcPr>
                </a:tc>
                <a:tc>
                  <a:txBody>
                    <a:bodyPr/>
                    <a:lstStyle/>
                    <a:p>
                      <a:pPr marL="0" marR="0" algn="l">
                        <a:lnSpc>
                          <a:spcPct val="115000"/>
                        </a:lnSpc>
                        <a:spcAft>
                          <a:spcPts val="800"/>
                        </a:spcAft>
                        <a:buNone/>
                      </a:pPr>
                      <a:r>
                        <a:rPr lang="en-GB" sz="1600" b="1" kern="100" dirty="0">
                          <a:effectLst/>
                          <a:latin typeface="Aptos" panose="020B0004020202020204" pitchFamily="34" charset="0"/>
                          <a:ea typeface="Aptos" panose="020B0004020202020204" pitchFamily="34" charset="0"/>
                          <a:cs typeface="Arial" panose="020B0604020202020204" pitchFamily="34" charset="0"/>
                        </a:rPr>
                        <a:t> </a:t>
                      </a:r>
                      <a:endParaRPr lang="en-US" sz="1600" kern="100" dirty="0">
                        <a:effectLst/>
                        <a:latin typeface="Aptos" panose="020B0004020202020204" pitchFamily="34" charset="0"/>
                        <a:ea typeface="Aptos" panose="020B0004020202020204" pitchFamily="34" charset="0"/>
                        <a:cs typeface="Arial" panose="020B0604020202020204" pitchFamily="34" charset="0"/>
                      </a:endParaRPr>
                    </a:p>
                    <a:p>
                      <a:pPr marL="0" marR="0" algn="l">
                        <a:lnSpc>
                          <a:spcPct val="115000"/>
                        </a:lnSpc>
                        <a:spcAft>
                          <a:spcPts val="800"/>
                        </a:spcAft>
                        <a:buNone/>
                      </a:pPr>
                      <a:r>
                        <a:rPr lang="en-GB" sz="16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Main host</a:t>
                      </a:r>
                      <a:endParaRPr lang="en-US" sz="1600" kern="100" dirty="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2D5"/>
                    </a:solidFill>
                  </a:tcPr>
                </a:tc>
                <a:extLst>
                  <a:ext uri="{0D108BD9-81ED-4DB2-BD59-A6C34878D82A}">
                    <a16:rowId xmlns:a16="http://schemas.microsoft.com/office/drawing/2014/main" val="1346196263"/>
                  </a:ext>
                </a:extLst>
              </a:tr>
              <a:tr h="307995">
                <a:tc>
                  <a:txBody>
                    <a:bodyPr/>
                    <a:lstStyle/>
                    <a:p>
                      <a:pPr marL="0" marR="0" algn="l">
                        <a:lnSpc>
                          <a:spcPct val="115000"/>
                        </a:lnSpc>
                        <a:spcAft>
                          <a:spcPts val="800"/>
                        </a:spcAft>
                        <a:buNone/>
                      </a:pPr>
                      <a:r>
                        <a:rPr lang="en-GB" sz="1600" b="1" kern="100">
                          <a:effectLst/>
                          <a:latin typeface="Aptos" panose="020B0004020202020204" pitchFamily="34" charset="0"/>
                          <a:ea typeface="Aptos" panose="020B0004020202020204" pitchFamily="34" charset="0"/>
                          <a:cs typeface="Arial" panose="020B0604020202020204" pitchFamily="34" charset="0"/>
                        </a:rPr>
                        <a:t>α</a:t>
                      </a:r>
                      <a:endParaRPr lang="en-US" sz="1600" b="1" kern="10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i="1" kern="100">
                          <a:effectLst/>
                          <a:latin typeface="Aptos" panose="020B0004020202020204" pitchFamily="34" charset="0"/>
                          <a:ea typeface="Aptos" panose="020B0004020202020204" pitchFamily="34" charset="0"/>
                          <a:cs typeface="Arial" panose="020B0604020202020204" pitchFamily="34" charset="0"/>
                        </a:rPr>
                        <a:t>Minunacovirus</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b="1" i="1" kern="100" dirty="0" err="1">
                          <a:effectLst/>
                          <a:latin typeface="Aptos" panose="020B0004020202020204" pitchFamily="34" charset="0"/>
                          <a:ea typeface="Aptos" panose="020B0004020202020204" pitchFamily="34" charset="0"/>
                          <a:cs typeface="Arial" panose="020B0604020202020204" pitchFamily="34" charset="0"/>
                        </a:rPr>
                        <a:t>Miniopterus</a:t>
                      </a:r>
                      <a:r>
                        <a:rPr lang="en-GB" sz="1600" b="1" kern="100" dirty="0">
                          <a:effectLst/>
                          <a:latin typeface="Aptos" panose="020B0004020202020204" pitchFamily="34" charset="0"/>
                          <a:ea typeface="Aptos" panose="020B0004020202020204" pitchFamily="34" charset="0"/>
                          <a:cs typeface="Arial" panose="020B0604020202020204" pitchFamily="34" charset="0"/>
                        </a:rPr>
                        <a:t> bat coronavirus HKU8</a:t>
                      </a:r>
                      <a:endParaRPr lang="en-US" sz="1600" b="1" kern="100" dirty="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kern="100">
                          <a:effectLst/>
                          <a:latin typeface="Aptos" panose="020B0004020202020204" pitchFamily="34" charset="0"/>
                          <a:ea typeface="Aptos" panose="020B0004020202020204" pitchFamily="34" charset="0"/>
                          <a:cs typeface="Arial" panose="020B0604020202020204" pitchFamily="34" charset="0"/>
                        </a:rPr>
                        <a:t>Bat</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53205837"/>
                  </a:ext>
                </a:extLst>
              </a:tr>
              <a:tr h="252015">
                <a:tc>
                  <a:txBody>
                    <a:bodyPr/>
                    <a:lstStyle/>
                    <a:p>
                      <a:pPr marL="0" marR="0" algn="l">
                        <a:lnSpc>
                          <a:spcPct val="115000"/>
                        </a:lnSpc>
                        <a:spcAft>
                          <a:spcPts val="800"/>
                        </a:spcAft>
                        <a:buNone/>
                      </a:pPr>
                      <a:r>
                        <a:rPr lang="en-GB" sz="1600" b="1" kern="100">
                          <a:effectLst/>
                          <a:latin typeface="Aptos" panose="020B0004020202020204" pitchFamily="34" charset="0"/>
                          <a:ea typeface="Aptos" panose="020B0004020202020204" pitchFamily="34" charset="0"/>
                          <a:cs typeface="Arial" panose="020B0604020202020204" pitchFamily="34" charset="0"/>
                        </a:rPr>
                        <a:t>α</a:t>
                      </a:r>
                      <a:endParaRPr lang="en-US" sz="1600" b="1" kern="10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i="1" kern="100">
                          <a:effectLst/>
                          <a:latin typeface="Aptos" panose="020B0004020202020204" pitchFamily="34" charset="0"/>
                          <a:ea typeface="Aptos" panose="020B0004020202020204" pitchFamily="34" charset="0"/>
                          <a:cs typeface="Arial" panose="020B0604020202020204" pitchFamily="34" charset="0"/>
                        </a:rPr>
                        <a:t>Minacovirus</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b="1" kern="100" dirty="0">
                          <a:effectLst/>
                          <a:latin typeface="Aptos" panose="020B0004020202020204" pitchFamily="34" charset="0"/>
                          <a:ea typeface="Aptos" panose="020B0004020202020204" pitchFamily="34" charset="0"/>
                          <a:cs typeface="Arial" panose="020B0604020202020204" pitchFamily="34" charset="0"/>
                        </a:rPr>
                        <a:t>Mink coronavirus 1 (MCoV-1)</a:t>
                      </a:r>
                      <a:endParaRPr lang="en-US" sz="1600" b="1" kern="100" dirty="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kern="100">
                          <a:effectLst/>
                          <a:latin typeface="Aptos" panose="020B0004020202020204" pitchFamily="34" charset="0"/>
                          <a:ea typeface="Aptos" panose="020B0004020202020204" pitchFamily="34" charset="0"/>
                          <a:cs typeface="Arial" panose="020B0604020202020204" pitchFamily="34" charset="0"/>
                        </a:rPr>
                        <a:t>Mink</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2844044"/>
                  </a:ext>
                </a:extLst>
              </a:tr>
              <a:tr h="257137">
                <a:tc>
                  <a:txBody>
                    <a:bodyPr/>
                    <a:lstStyle/>
                    <a:p>
                      <a:pPr marL="0" marR="0" algn="l">
                        <a:lnSpc>
                          <a:spcPct val="115000"/>
                        </a:lnSpc>
                        <a:spcAft>
                          <a:spcPts val="800"/>
                        </a:spcAft>
                        <a:buNone/>
                      </a:pPr>
                      <a:r>
                        <a:rPr lang="en-GB" sz="1600" b="1" kern="100">
                          <a:effectLst/>
                          <a:latin typeface="Aptos" panose="020B0004020202020204" pitchFamily="34" charset="0"/>
                          <a:ea typeface="Aptos" panose="020B0004020202020204" pitchFamily="34" charset="0"/>
                          <a:cs typeface="Arial" panose="020B0604020202020204" pitchFamily="34" charset="0"/>
                        </a:rPr>
                        <a:t>α</a:t>
                      </a:r>
                      <a:endParaRPr lang="en-US" sz="1600" b="1" kern="10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i="1" kern="100" dirty="0" err="1">
                          <a:effectLst/>
                          <a:latin typeface="Aptos" panose="020B0004020202020204" pitchFamily="34" charset="0"/>
                          <a:ea typeface="Aptos" panose="020B0004020202020204" pitchFamily="34" charset="0"/>
                          <a:cs typeface="Arial" panose="020B0604020202020204" pitchFamily="34" charset="0"/>
                        </a:rPr>
                        <a:t>Pedacovirus</a:t>
                      </a:r>
                      <a:endParaRPr lang="en-US" sz="1600" kern="100" dirty="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b="1" kern="100" dirty="0">
                          <a:effectLst/>
                          <a:latin typeface="Aptos" panose="020B0004020202020204" pitchFamily="34" charset="0"/>
                          <a:ea typeface="Aptos" panose="020B0004020202020204" pitchFamily="34" charset="0"/>
                          <a:cs typeface="Arial" panose="020B0604020202020204" pitchFamily="34" charset="0"/>
                        </a:rPr>
                        <a:t>Porcine epidemic diarrhoea virus (PEDV)</a:t>
                      </a:r>
                      <a:endParaRPr lang="en-US" sz="1600" b="1" kern="100" dirty="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kern="100">
                          <a:effectLst/>
                          <a:latin typeface="Aptos" panose="020B0004020202020204" pitchFamily="34" charset="0"/>
                          <a:ea typeface="Aptos" panose="020B0004020202020204" pitchFamily="34" charset="0"/>
                          <a:cs typeface="Arial" panose="020B0604020202020204" pitchFamily="34" charset="0"/>
                        </a:rPr>
                        <a:t>Pig</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0136135"/>
                  </a:ext>
                </a:extLst>
              </a:tr>
              <a:tr h="257137">
                <a:tc>
                  <a:txBody>
                    <a:bodyPr/>
                    <a:lstStyle/>
                    <a:p>
                      <a:pPr marL="0" marR="0" algn="l">
                        <a:lnSpc>
                          <a:spcPct val="115000"/>
                        </a:lnSpc>
                        <a:spcAft>
                          <a:spcPts val="800"/>
                        </a:spcAft>
                        <a:buNone/>
                      </a:pPr>
                      <a:r>
                        <a:rPr lang="en-GB" sz="1600" b="1" kern="100">
                          <a:effectLst/>
                          <a:latin typeface="Aptos" panose="020B0004020202020204" pitchFamily="34" charset="0"/>
                          <a:ea typeface="Aptos" panose="020B0004020202020204" pitchFamily="34" charset="0"/>
                          <a:cs typeface="Arial" panose="020B0604020202020204" pitchFamily="34" charset="0"/>
                        </a:rPr>
                        <a:t>α</a:t>
                      </a:r>
                      <a:endParaRPr lang="en-US" sz="1600" b="1" kern="10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i="1" kern="100">
                          <a:effectLst/>
                          <a:latin typeface="Aptos" panose="020B0004020202020204" pitchFamily="34" charset="0"/>
                          <a:ea typeface="Aptos" panose="020B0004020202020204" pitchFamily="34" charset="0"/>
                          <a:cs typeface="Arial" panose="020B0604020202020204" pitchFamily="34" charset="0"/>
                        </a:rPr>
                        <a:t>Rhinacovirus</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b="1" kern="100" dirty="0">
                          <a:effectLst/>
                          <a:latin typeface="Aptos" panose="020B0004020202020204" pitchFamily="34" charset="0"/>
                          <a:ea typeface="Aptos" panose="020B0004020202020204" pitchFamily="34" charset="0"/>
                          <a:cs typeface="Arial" panose="020B0604020202020204" pitchFamily="34" charset="0"/>
                        </a:rPr>
                        <a:t>Swine acute diarrhoea syndrome (SADS) </a:t>
                      </a:r>
                      <a:endParaRPr lang="en-US" sz="1600" b="1" kern="100" dirty="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kern="100" dirty="0">
                          <a:effectLst/>
                          <a:latin typeface="Aptos" panose="020B0004020202020204" pitchFamily="34" charset="0"/>
                          <a:ea typeface="Aptos" panose="020B0004020202020204" pitchFamily="34" charset="0"/>
                          <a:cs typeface="Arial" panose="020B0604020202020204" pitchFamily="34" charset="0"/>
                        </a:rPr>
                        <a:t>Pig</a:t>
                      </a:r>
                      <a:endParaRPr lang="en-US" sz="1600" kern="100" dirty="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22089134"/>
                  </a:ext>
                </a:extLst>
              </a:tr>
              <a:tr h="257137">
                <a:tc>
                  <a:txBody>
                    <a:bodyPr/>
                    <a:lstStyle/>
                    <a:p>
                      <a:pPr marL="0" marR="0" algn="l">
                        <a:lnSpc>
                          <a:spcPct val="115000"/>
                        </a:lnSpc>
                        <a:spcAft>
                          <a:spcPts val="800"/>
                        </a:spcAft>
                        <a:buNone/>
                      </a:pPr>
                      <a:r>
                        <a:rPr lang="en-GB" sz="1600" b="1" kern="100">
                          <a:effectLst/>
                          <a:latin typeface="Aptos" panose="020B0004020202020204" pitchFamily="34" charset="0"/>
                          <a:ea typeface="Aptos" panose="020B0004020202020204" pitchFamily="34" charset="0"/>
                          <a:cs typeface="Arial" panose="020B0604020202020204" pitchFamily="34" charset="0"/>
                        </a:rPr>
                        <a:t>α</a:t>
                      </a:r>
                      <a:endParaRPr lang="en-US" sz="1600" b="1" kern="10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i="1" kern="100">
                          <a:effectLst/>
                          <a:latin typeface="Aptos" panose="020B0004020202020204" pitchFamily="34" charset="0"/>
                          <a:ea typeface="Aptos" panose="020B0004020202020204" pitchFamily="34" charset="0"/>
                          <a:cs typeface="Arial" panose="020B0604020202020204" pitchFamily="34" charset="0"/>
                        </a:rPr>
                        <a:t>Tegacovirus</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b="1" kern="100" dirty="0">
                          <a:effectLst/>
                          <a:latin typeface="Aptos" panose="020B0004020202020204" pitchFamily="34" charset="0"/>
                          <a:ea typeface="Aptos" panose="020B0004020202020204" pitchFamily="34" charset="0"/>
                          <a:cs typeface="Arial" panose="020B0604020202020204" pitchFamily="34" charset="0"/>
                        </a:rPr>
                        <a:t>Canine coronavirus-human pneumonia-2018 (CCoV-HuPn-2018) </a:t>
                      </a:r>
                      <a:endParaRPr lang="en-US" sz="1600" b="1" kern="100" dirty="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kern="100" dirty="0">
                          <a:effectLst/>
                          <a:latin typeface="Aptos" panose="020B0004020202020204" pitchFamily="34" charset="0"/>
                          <a:ea typeface="Aptos" panose="020B0004020202020204" pitchFamily="34" charset="0"/>
                          <a:cs typeface="Arial" panose="020B0604020202020204" pitchFamily="34" charset="0"/>
                        </a:rPr>
                        <a:t>Dog</a:t>
                      </a:r>
                      <a:endParaRPr lang="en-US" sz="1600" kern="100" dirty="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3043058"/>
                  </a:ext>
                </a:extLst>
              </a:tr>
              <a:tr h="257137">
                <a:tc>
                  <a:txBody>
                    <a:bodyPr/>
                    <a:lstStyle/>
                    <a:p>
                      <a:pPr marL="0" marR="0" algn="l">
                        <a:lnSpc>
                          <a:spcPct val="115000"/>
                        </a:lnSpc>
                        <a:spcAft>
                          <a:spcPts val="800"/>
                        </a:spcAft>
                        <a:buNone/>
                      </a:pPr>
                      <a:r>
                        <a:rPr lang="en-GB" sz="1600" b="1" kern="100">
                          <a:effectLst/>
                          <a:latin typeface="Aptos" panose="020B0004020202020204" pitchFamily="34" charset="0"/>
                          <a:ea typeface="Aptos" panose="020B0004020202020204" pitchFamily="34" charset="0"/>
                          <a:cs typeface="Arial" panose="020B0604020202020204" pitchFamily="34" charset="0"/>
                        </a:rPr>
                        <a:t>β</a:t>
                      </a:r>
                      <a:endParaRPr lang="en-US" sz="1600" b="1" kern="10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i="1" kern="100">
                          <a:effectLst/>
                          <a:latin typeface="Aptos" panose="020B0004020202020204" pitchFamily="34" charset="0"/>
                          <a:ea typeface="Aptos" panose="020B0004020202020204" pitchFamily="34" charset="0"/>
                          <a:cs typeface="Arial" panose="020B0604020202020204" pitchFamily="34" charset="0"/>
                        </a:rPr>
                        <a:t>Embecovirus</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b="1" kern="100" dirty="0">
                          <a:effectLst/>
                          <a:latin typeface="Aptos" panose="020B0004020202020204" pitchFamily="34" charset="0"/>
                          <a:ea typeface="Aptos" panose="020B0004020202020204" pitchFamily="34" charset="0"/>
                          <a:cs typeface="Arial" panose="020B0604020202020204" pitchFamily="34" charset="0"/>
                        </a:rPr>
                        <a:t>Bovine coronavirus 1 (</a:t>
                      </a:r>
                      <a:r>
                        <a:rPr lang="en-GB" sz="1600" b="1" kern="100" dirty="0" err="1">
                          <a:effectLst/>
                          <a:latin typeface="Aptos" panose="020B0004020202020204" pitchFamily="34" charset="0"/>
                          <a:ea typeface="Aptos" panose="020B0004020202020204" pitchFamily="34" charset="0"/>
                          <a:cs typeface="Arial" panose="020B0604020202020204" pitchFamily="34" charset="0"/>
                        </a:rPr>
                        <a:t>BCoV</a:t>
                      </a:r>
                      <a:r>
                        <a:rPr lang="en-GB" sz="1600" b="1" kern="100" dirty="0">
                          <a:effectLst/>
                          <a:latin typeface="Aptos" panose="020B0004020202020204" pitchFamily="34" charset="0"/>
                          <a:ea typeface="Aptos" panose="020B0004020202020204" pitchFamily="34" charset="0"/>
                          <a:cs typeface="Arial" panose="020B0604020202020204" pitchFamily="34" charset="0"/>
                        </a:rPr>
                        <a:t>) </a:t>
                      </a:r>
                      <a:endParaRPr lang="en-US" sz="1600" b="1" kern="100" dirty="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kern="100" dirty="0">
                          <a:effectLst/>
                          <a:latin typeface="Aptos" panose="020B0004020202020204" pitchFamily="34" charset="0"/>
                          <a:ea typeface="Aptos" panose="020B0004020202020204" pitchFamily="34" charset="0"/>
                          <a:cs typeface="Arial" panose="020B0604020202020204" pitchFamily="34" charset="0"/>
                        </a:rPr>
                        <a:t>Cow</a:t>
                      </a:r>
                      <a:endParaRPr lang="en-US" sz="1600" kern="100" dirty="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7948626"/>
                  </a:ext>
                </a:extLst>
              </a:tr>
              <a:tr h="257137">
                <a:tc>
                  <a:txBody>
                    <a:bodyPr/>
                    <a:lstStyle/>
                    <a:p>
                      <a:pPr marL="0" marR="0" algn="l">
                        <a:lnSpc>
                          <a:spcPct val="115000"/>
                        </a:lnSpc>
                        <a:spcAft>
                          <a:spcPts val="800"/>
                        </a:spcAft>
                        <a:buNone/>
                      </a:pPr>
                      <a:r>
                        <a:rPr lang="en-GB" sz="1600" b="1" kern="100">
                          <a:effectLst/>
                          <a:latin typeface="Aptos" panose="020B0004020202020204" pitchFamily="34" charset="0"/>
                          <a:ea typeface="Aptos" panose="020B0004020202020204" pitchFamily="34" charset="0"/>
                          <a:cs typeface="Arial" panose="020B0604020202020204" pitchFamily="34" charset="0"/>
                        </a:rPr>
                        <a:t>β</a:t>
                      </a:r>
                      <a:endParaRPr lang="en-US" sz="1600" b="1" kern="10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i="1" kern="100">
                          <a:effectLst/>
                          <a:latin typeface="Aptos" panose="020B0004020202020204" pitchFamily="34" charset="0"/>
                          <a:ea typeface="Aptos" panose="020B0004020202020204" pitchFamily="34" charset="0"/>
                          <a:cs typeface="Arial" panose="020B0604020202020204" pitchFamily="34" charset="0"/>
                        </a:rPr>
                        <a:t>Merbecovirus</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b="1" kern="100" dirty="0">
                          <a:effectLst/>
                          <a:latin typeface="Aptos" panose="020B0004020202020204" pitchFamily="34" charset="0"/>
                          <a:ea typeface="Aptos" panose="020B0004020202020204" pitchFamily="34" charset="0"/>
                          <a:cs typeface="Arial" panose="020B0604020202020204" pitchFamily="34" charset="0"/>
                        </a:rPr>
                        <a:t>Middle East respiratory syndrome (MERS-</a:t>
                      </a:r>
                      <a:r>
                        <a:rPr lang="en-GB" sz="1600" b="1" kern="100" dirty="0" err="1">
                          <a:effectLst/>
                          <a:latin typeface="Aptos" panose="020B0004020202020204" pitchFamily="34" charset="0"/>
                          <a:ea typeface="Aptos" panose="020B0004020202020204" pitchFamily="34" charset="0"/>
                          <a:cs typeface="Arial" panose="020B0604020202020204" pitchFamily="34" charset="0"/>
                        </a:rPr>
                        <a:t>CoV</a:t>
                      </a:r>
                      <a:r>
                        <a:rPr lang="en-GB" sz="1600" b="1" kern="100" dirty="0">
                          <a:effectLst/>
                          <a:latin typeface="Aptos" panose="020B0004020202020204" pitchFamily="34" charset="0"/>
                          <a:ea typeface="Aptos" panose="020B0004020202020204" pitchFamily="34" charset="0"/>
                          <a:cs typeface="Arial" panose="020B0604020202020204" pitchFamily="34" charset="0"/>
                        </a:rPr>
                        <a:t>)</a:t>
                      </a:r>
                      <a:r>
                        <a:rPr lang="en-GB" sz="1600" b="1" i="1" kern="100" dirty="0">
                          <a:effectLst/>
                          <a:latin typeface="Aptos" panose="020B0004020202020204" pitchFamily="34" charset="0"/>
                          <a:ea typeface="Aptos" panose="020B0004020202020204" pitchFamily="34" charset="0"/>
                          <a:cs typeface="Arial" panose="020B0604020202020204" pitchFamily="34" charset="0"/>
                        </a:rPr>
                        <a:t> </a:t>
                      </a:r>
                      <a:endParaRPr lang="en-US" sz="1600" b="1" kern="100" dirty="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kern="100" dirty="0">
                          <a:effectLst/>
                          <a:latin typeface="Aptos" panose="020B0004020202020204" pitchFamily="34" charset="0"/>
                          <a:ea typeface="Aptos" panose="020B0004020202020204" pitchFamily="34" charset="0"/>
                          <a:cs typeface="Arial" panose="020B0604020202020204" pitchFamily="34" charset="0"/>
                        </a:rPr>
                        <a:t>Camel</a:t>
                      </a:r>
                      <a:endParaRPr lang="en-US" sz="1600" kern="100" dirty="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4605284"/>
                  </a:ext>
                </a:extLst>
              </a:tr>
              <a:tr h="257137">
                <a:tc>
                  <a:txBody>
                    <a:bodyPr/>
                    <a:lstStyle/>
                    <a:p>
                      <a:pPr marL="0" marR="0" algn="l">
                        <a:lnSpc>
                          <a:spcPct val="115000"/>
                        </a:lnSpc>
                        <a:spcAft>
                          <a:spcPts val="800"/>
                        </a:spcAft>
                        <a:buNone/>
                      </a:pPr>
                      <a:r>
                        <a:rPr lang="en-GB" sz="1600" b="1" kern="100">
                          <a:effectLst/>
                          <a:latin typeface="Aptos" panose="020B0004020202020204" pitchFamily="34" charset="0"/>
                          <a:ea typeface="Aptos" panose="020B0004020202020204" pitchFamily="34" charset="0"/>
                          <a:cs typeface="Arial" panose="020B0604020202020204" pitchFamily="34" charset="0"/>
                        </a:rPr>
                        <a:t>β</a:t>
                      </a:r>
                      <a:endParaRPr lang="en-US" sz="1600" b="1" kern="10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i="1" kern="100">
                          <a:effectLst/>
                          <a:latin typeface="Aptos" panose="020B0004020202020204" pitchFamily="34" charset="0"/>
                          <a:ea typeface="Aptos" panose="020B0004020202020204" pitchFamily="34" charset="0"/>
                          <a:cs typeface="Arial" panose="020B0604020202020204" pitchFamily="34" charset="0"/>
                        </a:rPr>
                        <a:t>Nobecovirus</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b="1" i="1" kern="100" dirty="0">
                          <a:effectLst/>
                          <a:latin typeface="Aptos" panose="020B0004020202020204" pitchFamily="34" charset="0"/>
                          <a:ea typeface="Aptos" panose="020B0004020202020204" pitchFamily="34" charset="0"/>
                          <a:cs typeface="Arial" panose="020B0604020202020204" pitchFamily="34" charset="0"/>
                        </a:rPr>
                        <a:t>Rousettus</a:t>
                      </a:r>
                      <a:r>
                        <a:rPr lang="en-GB" sz="1600" b="1" kern="100" dirty="0">
                          <a:effectLst/>
                          <a:latin typeface="Aptos" panose="020B0004020202020204" pitchFamily="34" charset="0"/>
                          <a:ea typeface="Aptos" panose="020B0004020202020204" pitchFamily="34" charset="0"/>
                          <a:cs typeface="Arial" panose="020B0604020202020204" pitchFamily="34" charset="0"/>
                        </a:rPr>
                        <a:t> bat coronavirus HKU9 </a:t>
                      </a:r>
                      <a:endParaRPr lang="en-US" sz="1600" b="1" kern="100" dirty="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kern="100" dirty="0">
                          <a:effectLst/>
                          <a:latin typeface="Aptos" panose="020B0004020202020204" pitchFamily="34" charset="0"/>
                          <a:ea typeface="Aptos" panose="020B0004020202020204" pitchFamily="34" charset="0"/>
                          <a:cs typeface="Arial" panose="020B0604020202020204" pitchFamily="34" charset="0"/>
                        </a:rPr>
                        <a:t>Bat</a:t>
                      </a:r>
                      <a:endParaRPr lang="en-US" sz="1600" kern="100" dirty="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40746"/>
                  </a:ext>
                </a:extLst>
              </a:tr>
              <a:tr h="257137">
                <a:tc>
                  <a:txBody>
                    <a:bodyPr/>
                    <a:lstStyle/>
                    <a:p>
                      <a:pPr marL="0" marR="0" algn="l">
                        <a:lnSpc>
                          <a:spcPct val="115000"/>
                        </a:lnSpc>
                        <a:spcAft>
                          <a:spcPts val="800"/>
                        </a:spcAft>
                        <a:buNone/>
                      </a:pPr>
                      <a:r>
                        <a:rPr lang="en-GB" sz="1600" b="1" kern="100" dirty="0">
                          <a:effectLst/>
                          <a:latin typeface="Aptos" panose="020B0004020202020204" pitchFamily="34" charset="0"/>
                          <a:ea typeface="Aptos" panose="020B0004020202020204" pitchFamily="34" charset="0"/>
                          <a:cs typeface="Arial" panose="020B0604020202020204" pitchFamily="34" charset="0"/>
                        </a:rPr>
                        <a:t>δ</a:t>
                      </a:r>
                      <a:endParaRPr lang="en-US" sz="1600" b="1" kern="100" dirty="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i="1" kern="100">
                          <a:effectLst/>
                          <a:latin typeface="Aptos" panose="020B0004020202020204" pitchFamily="34" charset="0"/>
                          <a:ea typeface="Aptos" panose="020B0004020202020204" pitchFamily="34" charset="0"/>
                          <a:cs typeface="Arial" panose="020B0604020202020204" pitchFamily="34" charset="0"/>
                        </a:rPr>
                        <a:t>Buldecovirus</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b="1" kern="100" dirty="0">
                          <a:effectLst/>
                          <a:latin typeface="Aptos" panose="020B0004020202020204" pitchFamily="34" charset="0"/>
                          <a:ea typeface="Aptos" panose="020B0004020202020204" pitchFamily="34" charset="0"/>
                          <a:cs typeface="Arial" panose="020B0604020202020204" pitchFamily="34" charset="0"/>
                        </a:rPr>
                        <a:t>Porcine delta coronavirus (</a:t>
                      </a:r>
                      <a:r>
                        <a:rPr lang="en-GB" sz="1600" b="1" kern="100" dirty="0" err="1">
                          <a:effectLst/>
                          <a:latin typeface="Aptos" panose="020B0004020202020204" pitchFamily="34" charset="0"/>
                          <a:ea typeface="Aptos" panose="020B0004020202020204" pitchFamily="34" charset="0"/>
                          <a:cs typeface="Arial" panose="020B0604020202020204" pitchFamily="34" charset="0"/>
                        </a:rPr>
                        <a:t>PDCoV</a:t>
                      </a:r>
                      <a:r>
                        <a:rPr lang="en-GB" sz="1600" b="1" kern="100" dirty="0">
                          <a:effectLst/>
                          <a:latin typeface="Aptos" panose="020B0004020202020204" pitchFamily="34" charset="0"/>
                          <a:ea typeface="Aptos" panose="020B0004020202020204" pitchFamily="34" charset="0"/>
                          <a:cs typeface="Arial" panose="020B0604020202020204" pitchFamily="34" charset="0"/>
                        </a:rPr>
                        <a:t>) </a:t>
                      </a:r>
                      <a:endParaRPr lang="en-US" sz="1600" b="1" kern="100" dirty="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kern="100" dirty="0">
                          <a:effectLst/>
                          <a:latin typeface="Aptos" panose="020B0004020202020204" pitchFamily="34" charset="0"/>
                          <a:ea typeface="Aptos" panose="020B0004020202020204" pitchFamily="34" charset="0"/>
                          <a:cs typeface="Arial" panose="020B0604020202020204" pitchFamily="34" charset="0"/>
                        </a:rPr>
                        <a:t>Pig</a:t>
                      </a:r>
                      <a:endParaRPr lang="en-US" sz="1600" kern="100" dirty="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7713155"/>
                  </a:ext>
                </a:extLst>
              </a:tr>
            </a:tbl>
          </a:graphicData>
        </a:graphic>
      </p:graphicFrame>
      <p:sp>
        <p:nvSpPr>
          <p:cNvPr id="13" name="TextBox 12">
            <a:extLst>
              <a:ext uri="{FF2B5EF4-FFF2-40B4-BE49-F238E27FC236}">
                <a16:creationId xmlns:a16="http://schemas.microsoft.com/office/drawing/2014/main" id="{F9B3FEB1-DDDF-D2F4-1042-01A5D6741E63}"/>
              </a:ext>
            </a:extLst>
          </p:cNvPr>
          <p:cNvSpPr txBox="1"/>
          <p:nvPr/>
        </p:nvSpPr>
        <p:spPr>
          <a:xfrm>
            <a:off x="723900" y="701963"/>
            <a:ext cx="10515600" cy="449503"/>
          </a:xfrm>
          <a:prstGeom prst="rect">
            <a:avLst/>
          </a:prstGeom>
        </p:spPr>
        <p:txBody>
          <a:bodyPr vert="horz" lIns="0" tIns="45720" rIns="91440" bIns="45720" rtlCol="0" anchor="ctr" anchorCtr="0">
            <a:normAutofit/>
          </a:bodyPr>
          <a:lstStyle/>
          <a:p>
            <a:pPr>
              <a:lnSpc>
                <a:spcPct val="90000"/>
              </a:lnSpc>
              <a:spcBef>
                <a:spcPct val="0"/>
              </a:spcBef>
              <a:spcAft>
                <a:spcPts val="600"/>
              </a:spcAft>
            </a:pPr>
            <a:r>
              <a:rPr lang="en-US" sz="2400" b="1" dirty="0">
                <a:latin typeface="Arial Bold" charset="0"/>
                <a:ea typeface="+mj-ea"/>
                <a:cs typeface="+mj-cs"/>
              </a:rPr>
              <a:t>Priority 1 Coronaviruses (n=9)</a:t>
            </a:r>
          </a:p>
        </p:txBody>
      </p:sp>
    </p:spTree>
    <p:extLst>
      <p:ext uri="{BB962C8B-B14F-4D97-AF65-F5344CB8AC3E}">
        <p14:creationId xmlns:p14="http://schemas.microsoft.com/office/powerpoint/2010/main" val="4190735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DDE8D73-BED7-4D45-4DC9-CE8A009B309E}"/>
              </a:ext>
            </a:extLst>
          </p:cNvPr>
          <p:cNvSpPr>
            <a:spLocks noGrp="1"/>
          </p:cNvSpPr>
          <p:nvPr>
            <p:ph type="pic" sz="quarter" idx="10"/>
          </p:nvPr>
        </p:nvSpPr>
        <p:spPr/>
        <p:txBody>
          <a:bodyPr/>
          <a:lstStyle/>
          <a:p>
            <a:pPr marL="0" indent="0">
              <a:buNone/>
            </a:pPr>
            <a:endParaRPr lang="en-US" dirty="0"/>
          </a:p>
        </p:txBody>
      </p:sp>
      <p:graphicFrame>
        <p:nvGraphicFramePr>
          <p:cNvPr id="9" name="Table 8">
            <a:extLst>
              <a:ext uri="{FF2B5EF4-FFF2-40B4-BE49-F238E27FC236}">
                <a16:creationId xmlns:a16="http://schemas.microsoft.com/office/drawing/2014/main" id="{21AFB3BA-E349-E4BD-CCB3-FAC7DBCC2490}"/>
              </a:ext>
            </a:extLst>
          </p:cNvPr>
          <p:cNvGraphicFramePr>
            <a:graphicFrameLocks noGrp="1"/>
          </p:cNvGraphicFramePr>
          <p:nvPr>
            <p:extLst>
              <p:ext uri="{D42A27DB-BD31-4B8C-83A1-F6EECF244321}">
                <p14:modId xmlns:p14="http://schemas.microsoft.com/office/powerpoint/2010/main" val="1112330857"/>
              </p:ext>
            </p:extLst>
          </p:nvPr>
        </p:nvGraphicFramePr>
        <p:xfrm>
          <a:off x="965200" y="1846223"/>
          <a:ext cx="8212668" cy="2810442"/>
        </p:xfrm>
        <a:graphic>
          <a:graphicData uri="http://schemas.openxmlformats.org/drawingml/2006/table">
            <a:tbl>
              <a:tblPr firstRow="1" firstCol="1" bandRow="1"/>
              <a:tblGrid>
                <a:gridCol w="722084">
                  <a:extLst>
                    <a:ext uri="{9D8B030D-6E8A-4147-A177-3AD203B41FA5}">
                      <a16:colId xmlns:a16="http://schemas.microsoft.com/office/drawing/2014/main" val="3587485109"/>
                    </a:ext>
                  </a:extLst>
                </a:gridCol>
                <a:gridCol w="1792516">
                  <a:extLst>
                    <a:ext uri="{9D8B030D-6E8A-4147-A177-3AD203B41FA5}">
                      <a16:colId xmlns:a16="http://schemas.microsoft.com/office/drawing/2014/main" val="3541926736"/>
                    </a:ext>
                  </a:extLst>
                </a:gridCol>
                <a:gridCol w="4241800">
                  <a:extLst>
                    <a:ext uri="{9D8B030D-6E8A-4147-A177-3AD203B41FA5}">
                      <a16:colId xmlns:a16="http://schemas.microsoft.com/office/drawing/2014/main" val="2252976559"/>
                    </a:ext>
                  </a:extLst>
                </a:gridCol>
                <a:gridCol w="1456268">
                  <a:extLst>
                    <a:ext uri="{9D8B030D-6E8A-4147-A177-3AD203B41FA5}">
                      <a16:colId xmlns:a16="http://schemas.microsoft.com/office/drawing/2014/main" val="1702467795"/>
                    </a:ext>
                  </a:extLst>
                </a:gridCol>
              </a:tblGrid>
              <a:tr h="468407">
                <a:tc>
                  <a:txBody>
                    <a:bodyPr/>
                    <a:lstStyle/>
                    <a:p>
                      <a:pPr marL="0" marR="0" algn="l">
                        <a:lnSpc>
                          <a:spcPct val="115000"/>
                        </a:lnSpc>
                        <a:spcAft>
                          <a:spcPts val="800"/>
                        </a:spcAft>
                        <a:buNone/>
                      </a:pPr>
                      <a:r>
                        <a:rPr lang="en-GB" sz="16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Genus</a:t>
                      </a:r>
                      <a:endParaRPr lang="en-US" sz="1600" kern="100" dirty="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2D5"/>
                    </a:solidFill>
                  </a:tcPr>
                </a:tc>
                <a:tc>
                  <a:txBody>
                    <a:bodyPr/>
                    <a:lstStyle/>
                    <a:p>
                      <a:pPr marL="0" marR="0" algn="l">
                        <a:lnSpc>
                          <a:spcPct val="115000"/>
                        </a:lnSpc>
                        <a:spcAft>
                          <a:spcPts val="800"/>
                        </a:spcAft>
                        <a:buNone/>
                      </a:pPr>
                      <a:r>
                        <a:rPr lang="en-GB" sz="16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Subgenus</a:t>
                      </a:r>
                      <a:endParaRPr lang="en-US" sz="1600" kern="100" dirty="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2D5"/>
                    </a:solidFill>
                  </a:tcPr>
                </a:tc>
                <a:tc>
                  <a:txBody>
                    <a:bodyPr/>
                    <a:lstStyle/>
                    <a:p>
                      <a:pPr marL="0" marR="0" algn="l">
                        <a:lnSpc>
                          <a:spcPct val="115000"/>
                        </a:lnSpc>
                        <a:spcAft>
                          <a:spcPts val="800"/>
                        </a:spcAft>
                        <a:buNone/>
                      </a:pPr>
                      <a:r>
                        <a:rPr lang="en-GB" sz="16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Representative virus</a:t>
                      </a:r>
                      <a:endParaRPr lang="en-US" sz="1600" kern="100" dirty="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2D5"/>
                    </a:solidFill>
                  </a:tcPr>
                </a:tc>
                <a:tc>
                  <a:txBody>
                    <a:bodyPr/>
                    <a:lstStyle/>
                    <a:p>
                      <a:pPr marL="0" marR="0" algn="l">
                        <a:lnSpc>
                          <a:spcPct val="115000"/>
                        </a:lnSpc>
                        <a:spcAft>
                          <a:spcPts val="800"/>
                        </a:spcAft>
                        <a:buNone/>
                      </a:pPr>
                      <a:r>
                        <a:rPr lang="en-GB" sz="16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Main host</a:t>
                      </a:r>
                      <a:endParaRPr lang="en-US" sz="1600" kern="100" dirty="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2D5"/>
                    </a:solidFill>
                  </a:tcPr>
                </a:tc>
                <a:extLst>
                  <a:ext uri="{0D108BD9-81ED-4DB2-BD59-A6C34878D82A}">
                    <a16:rowId xmlns:a16="http://schemas.microsoft.com/office/drawing/2014/main" val="2860638152"/>
                  </a:ext>
                </a:extLst>
              </a:tr>
              <a:tr h="468407">
                <a:tc>
                  <a:txBody>
                    <a:bodyPr/>
                    <a:lstStyle/>
                    <a:p>
                      <a:pPr marL="0" marR="0" algn="l">
                        <a:lnSpc>
                          <a:spcPct val="115000"/>
                        </a:lnSpc>
                        <a:spcAft>
                          <a:spcPts val="800"/>
                        </a:spcAft>
                        <a:buNone/>
                      </a:pPr>
                      <a:r>
                        <a:rPr lang="en-GB" sz="1600" b="1" kern="100">
                          <a:effectLst/>
                          <a:latin typeface="Aptos" panose="020B0004020202020204" pitchFamily="34" charset="0"/>
                          <a:ea typeface="Aptos" panose="020B0004020202020204" pitchFamily="34" charset="0"/>
                          <a:cs typeface="Arial" panose="020B0604020202020204" pitchFamily="34" charset="0"/>
                        </a:rPr>
                        <a:t>α</a:t>
                      </a:r>
                      <a:endParaRPr lang="en-US" sz="1600" b="1" kern="10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i="1" kern="100">
                          <a:effectLst/>
                          <a:latin typeface="Aptos" panose="020B0004020202020204" pitchFamily="34" charset="0"/>
                          <a:ea typeface="Aptos" panose="020B0004020202020204" pitchFamily="34" charset="0"/>
                          <a:cs typeface="Arial" panose="020B0604020202020204" pitchFamily="34" charset="0"/>
                        </a:rPr>
                        <a:t>Minunacovirus</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b="1" kern="100" dirty="0" err="1">
                          <a:effectLst/>
                          <a:latin typeface="Aptos" panose="020B0004020202020204" pitchFamily="34" charset="0"/>
                          <a:ea typeface="Aptos" panose="020B0004020202020204" pitchFamily="34" charset="0"/>
                          <a:cs typeface="Arial" panose="020B0604020202020204" pitchFamily="34" charset="0"/>
                        </a:rPr>
                        <a:t>Miniopterus</a:t>
                      </a:r>
                      <a:r>
                        <a:rPr lang="en-GB" sz="1600" b="1" kern="100" dirty="0">
                          <a:effectLst/>
                          <a:latin typeface="Aptos" panose="020B0004020202020204" pitchFamily="34" charset="0"/>
                          <a:ea typeface="Aptos" panose="020B0004020202020204" pitchFamily="34" charset="0"/>
                          <a:cs typeface="Arial" panose="020B0604020202020204" pitchFamily="34" charset="0"/>
                        </a:rPr>
                        <a:t> bat coronavirus 1 </a:t>
                      </a:r>
                      <a:endParaRPr lang="en-US" sz="1600" b="1" kern="100" dirty="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kern="100">
                          <a:effectLst/>
                          <a:latin typeface="Aptos" panose="020B0004020202020204" pitchFamily="34" charset="0"/>
                          <a:ea typeface="Aptos" panose="020B0004020202020204" pitchFamily="34" charset="0"/>
                          <a:cs typeface="Arial" panose="020B0604020202020204" pitchFamily="34" charset="0"/>
                        </a:rPr>
                        <a:t>Bat </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1387823"/>
                  </a:ext>
                </a:extLst>
              </a:tr>
              <a:tr h="468407">
                <a:tc>
                  <a:txBody>
                    <a:bodyPr/>
                    <a:lstStyle/>
                    <a:p>
                      <a:pPr marL="0" marR="0" algn="l">
                        <a:lnSpc>
                          <a:spcPct val="115000"/>
                        </a:lnSpc>
                        <a:spcAft>
                          <a:spcPts val="800"/>
                        </a:spcAft>
                        <a:buNone/>
                      </a:pPr>
                      <a:r>
                        <a:rPr lang="en-GB" sz="1600" b="1" kern="100">
                          <a:effectLst/>
                          <a:latin typeface="Aptos" panose="020B0004020202020204" pitchFamily="34" charset="0"/>
                          <a:ea typeface="Aptos" panose="020B0004020202020204" pitchFamily="34" charset="0"/>
                          <a:cs typeface="Arial" panose="020B0604020202020204" pitchFamily="34" charset="0"/>
                        </a:rPr>
                        <a:t>β</a:t>
                      </a:r>
                      <a:endParaRPr lang="en-US" sz="1600" b="1" kern="10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i="1" kern="100" dirty="0" err="1">
                          <a:effectLst/>
                          <a:latin typeface="Aptos" panose="020B0004020202020204" pitchFamily="34" charset="0"/>
                          <a:ea typeface="Aptos" panose="020B0004020202020204" pitchFamily="34" charset="0"/>
                          <a:cs typeface="Arial" panose="020B0604020202020204" pitchFamily="34" charset="0"/>
                        </a:rPr>
                        <a:t>Embecovirus</a:t>
                      </a:r>
                      <a:endParaRPr lang="en-US" sz="1600" kern="100" dirty="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b="1" kern="100" dirty="0">
                          <a:solidFill>
                            <a:schemeClr val="tx1"/>
                          </a:solidFill>
                          <a:effectLst/>
                          <a:latin typeface="Aptos" panose="020B0004020202020204" pitchFamily="34" charset="0"/>
                          <a:ea typeface="Aptos" panose="020B0004020202020204" pitchFamily="34" charset="0"/>
                          <a:cs typeface="Arial" panose="020B0604020202020204" pitchFamily="34" charset="0"/>
                        </a:rPr>
                        <a:t>Canine respiratory coronavirus 1 (CRCoV) </a:t>
                      </a:r>
                      <a:endParaRPr lang="en-US" sz="1600" b="1" kern="10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kern="100">
                          <a:effectLst/>
                          <a:latin typeface="Aptos" panose="020B0004020202020204" pitchFamily="34" charset="0"/>
                          <a:ea typeface="Aptos" panose="020B0004020202020204" pitchFamily="34" charset="0"/>
                          <a:cs typeface="Arial" panose="020B0604020202020204" pitchFamily="34" charset="0"/>
                        </a:rPr>
                        <a:t>Dog</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4680924"/>
                  </a:ext>
                </a:extLst>
              </a:tr>
              <a:tr h="468407">
                <a:tc>
                  <a:txBody>
                    <a:bodyPr/>
                    <a:lstStyle/>
                    <a:p>
                      <a:pPr marL="0" marR="0" algn="l">
                        <a:lnSpc>
                          <a:spcPct val="115000"/>
                        </a:lnSpc>
                        <a:spcAft>
                          <a:spcPts val="800"/>
                        </a:spcAft>
                        <a:buNone/>
                      </a:pPr>
                      <a:r>
                        <a:rPr lang="en-GB" sz="1600" b="1" kern="100">
                          <a:effectLst/>
                          <a:latin typeface="Aptos" panose="020B0004020202020204" pitchFamily="34" charset="0"/>
                          <a:ea typeface="Aptos" panose="020B0004020202020204" pitchFamily="34" charset="0"/>
                          <a:cs typeface="Arial" panose="020B0604020202020204" pitchFamily="34" charset="0"/>
                        </a:rPr>
                        <a:t>β</a:t>
                      </a:r>
                      <a:endParaRPr lang="en-US" sz="1600" b="1" kern="10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i="1" kern="100">
                          <a:effectLst/>
                          <a:latin typeface="Aptos" panose="020B0004020202020204" pitchFamily="34" charset="0"/>
                          <a:ea typeface="Aptos" panose="020B0004020202020204" pitchFamily="34" charset="0"/>
                          <a:cs typeface="Arial" panose="020B0604020202020204" pitchFamily="34" charset="0"/>
                        </a:rPr>
                        <a:t>Embecovirus</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b="1" u="none" kern="100" dirty="0">
                          <a:solidFill>
                            <a:schemeClr val="tx1"/>
                          </a:solidFill>
                          <a:effectLst/>
                          <a:latin typeface="Aptos" panose="020B0004020202020204" pitchFamily="34" charset="0"/>
                          <a:ea typeface="Aptos" panose="020B0004020202020204" pitchFamily="34" charset="0"/>
                          <a:cs typeface="Arial" panose="020B0604020202020204" pitchFamily="34" charset="0"/>
                        </a:rPr>
                        <a:t>PDF-2560/PREDICT-CoV-55 </a:t>
                      </a:r>
                      <a:r>
                        <a:rPr lang="en-US" sz="1600" b="1" u="none" kern="100" dirty="0">
                          <a:solidFill>
                            <a:schemeClr val="tx1"/>
                          </a:solidFill>
                          <a:effectLst/>
                          <a:latin typeface="Aptos" panose="020B0004020202020204" pitchFamily="34" charset="0"/>
                          <a:ea typeface="Aptos" panose="020B0004020202020204" pitchFamily="34" charset="0"/>
                          <a:cs typeface="Arial" panose="020B0604020202020204" pitchFamily="34" charset="0"/>
                        </a:rPr>
                        <a:t> </a:t>
                      </a: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kern="100">
                          <a:effectLst/>
                          <a:latin typeface="Aptos" panose="020B0004020202020204" pitchFamily="34" charset="0"/>
                          <a:ea typeface="Aptos" panose="020B0004020202020204" pitchFamily="34" charset="0"/>
                          <a:cs typeface="Arial" panose="020B0604020202020204" pitchFamily="34" charset="0"/>
                        </a:rPr>
                        <a:t>Rat</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559240"/>
                  </a:ext>
                </a:extLst>
              </a:tr>
              <a:tr h="468407">
                <a:tc>
                  <a:txBody>
                    <a:bodyPr/>
                    <a:lstStyle/>
                    <a:p>
                      <a:pPr marL="0" marR="0" algn="l">
                        <a:lnSpc>
                          <a:spcPct val="115000"/>
                        </a:lnSpc>
                        <a:spcAft>
                          <a:spcPts val="800"/>
                        </a:spcAft>
                        <a:buNone/>
                      </a:pPr>
                      <a:r>
                        <a:rPr lang="en-GB" sz="1600" b="1" kern="100">
                          <a:effectLst/>
                          <a:latin typeface="Aptos" panose="020B0004020202020204" pitchFamily="34" charset="0"/>
                          <a:ea typeface="Aptos" panose="020B0004020202020204" pitchFamily="34" charset="0"/>
                          <a:cs typeface="Arial" panose="020B0604020202020204" pitchFamily="34" charset="0"/>
                        </a:rPr>
                        <a:t>β</a:t>
                      </a:r>
                      <a:endParaRPr lang="en-US" sz="1600" b="1" kern="10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i="1" kern="100">
                          <a:effectLst/>
                          <a:latin typeface="Aptos" panose="020B0004020202020204" pitchFamily="34" charset="0"/>
                          <a:ea typeface="Aptos" panose="020B0004020202020204" pitchFamily="34" charset="0"/>
                          <a:cs typeface="Arial" panose="020B0604020202020204" pitchFamily="34" charset="0"/>
                        </a:rPr>
                        <a:t>Merbecovirus</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b="1" i="1" kern="100" dirty="0">
                          <a:effectLst/>
                          <a:latin typeface="Aptos" panose="020B0004020202020204" pitchFamily="34" charset="0"/>
                          <a:ea typeface="Aptos" panose="020B0004020202020204" pitchFamily="34" charset="0"/>
                          <a:cs typeface="Arial" panose="020B0604020202020204" pitchFamily="34" charset="0"/>
                        </a:rPr>
                        <a:t>Pipistrellus</a:t>
                      </a:r>
                      <a:r>
                        <a:rPr lang="en-GB" sz="1600" b="1" kern="100" dirty="0">
                          <a:effectLst/>
                          <a:latin typeface="Aptos" panose="020B0004020202020204" pitchFamily="34" charset="0"/>
                          <a:ea typeface="Aptos" panose="020B0004020202020204" pitchFamily="34" charset="0"/>
                          <a:cs typeface="Arial" panose="020B0604020202020204" pitchFamily="34" charset="0"/>
                        </a:rPr>
                        <a:t> bat coronavirus HKU5</a:t>
                      </a:r>
                      <a:endParaRPr lang="en-US" sz="1600" b="1" kern="100" dirty="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kern="100" dirty="0">
                          <a:effectLst/>
                          <a:latin typeface="Aptos" panose="020B0004020202020204" pitchFamily="34" charset="0"/>
                          <a:ea typeface="Aptos" panose="020B0004020202020204" pitchFamily="34" charset="0"/>
                          <a:cs typeface="Arial" panose="020B0604020202020204" pitchFamily="34" charset="0"/>
                        </a:rPr>
                        <a:t>Bat</a:t>
                      </a:r>
                      <a:endParaRPr lang="en-US" sz="1600" kern="100" dirty="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9815737"/>
                  </a:ext>
                </a:extLst>
              </a:tr>
              <a:tr h="468407">
                <a:tc>
                  <a:txBody>
                    <a:bodyPr/>
                    <a:lstStyle/>
                    <a:p>
                      <a:pPr marL="0" marR="0" algn="l">
                        <a:lnSpc>
                          <a:spcPct val="115000"/>
                        </a:lnSpc>
                        <a:spcAft>
                          <a:spcPts val="800"/>
                        </a:spcAft>
                        <a:buNone/>
                      </a:pPr>
                      <a:r>
                        <a:rPr lang="en-GB" sz="1600" b="1" kern="100" dirty="0">
                          <a:effectLst/>
                          <a:latin typeface="Aptos" panose="020B0004020202020204" pitchFamily="34" charset="0"/>
                          <a:ea typeface="Aptos" panose="020B0004020202020204" pitchFamily="34" charset="0"/>
                          <a:cs typeface="Arial" panose="020B0604020202020204" pitchFamily="34" charset="0"/>
                        </a:rPr>
                        <a:t>β</a:t>
                      </a:r>
                      <a:endParaRPr lang="en-US" sz="1600" b="1" kern="100" dirty="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i="1" kern="100" err="1">
                          <a:effectLst/>
                          <a:latin typeface="Aptos" panose="020B0004020202020204" pitchFamily="34" charset="0"/>
                          <a:ea typeface="Aptos" panose="020B0004020202020204" pitchFamily="34" charset="0"/>
                          <a:cs typeface="Arial" panose="020B0604020202020204" pitchFamily="34" charset="0"/>
                        </a:rPr>
                        <a:t>Merbecovirus</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b="1" i="1" kern="100" dirty="0" err="1">
                          <a:effectLst/>
                          <a:latin typeface="Aptos" panose="020B0004020202020204" pitchFamily="34" charset="0"/>
                          <a:ea typeface="Aptos" panose="020B0004020202020204" pitchFamily="34" charset="0"/>
                          <a:cs typeface="Arial" panose="020B0604020202020204" pitchFamily="34" charset="0"/>
                        </a:rPr>
                        <a:t>Tylonycteris</a:t>
                      </a:r>
                      <a:r>
                        <a:rPr lang="en-GB" sz="1600" b="1" kern="100" dirty="0">
                          <a:effectLst/>
                          <a:latin typeface="Aptos" panose="020B0004020202020204" pitchFamily="34" charset="0"/>
                          <a:ea typeface="Aptos" panose="020B0004020202020204" pitchFamily="34" charset="0"/>
                          <a:cs typeface="Arial" panose="020B0604020202020204" pitchFamily="34" charset="0"/>
                        </a:rPr>
                        <a:t> bat coronavirus HKU4 </a:t>
                      </a:r>
                      <a:endParaRPr lang="en-US" sz="1600" b="1" kern="100" dirty="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kern="100" dirty="0">
                          <a:effectLst/>
                          <a:latin typeface="Aptos" panose="020B0004020202020204" pitchFamily="34" charset="0"/>
                          <a:ea typeface="Aptos" panose="020B0004020202020204" pitchFamily="34" charset="0"/>
                          <a:cs typeface="Arial" panose="020B0604020202020204" pitchFamily="34" charset="0"/>
                        </a:rPr>
                        <a:t>Bat</a:t>
                      </a:r>
                      <a:endParaRPr lang="en-US" sz="1600" kern="100" dirty="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6005957"/>
                  </a:ext>
                </a:extLst>
              </a:tr>
            </a:tbl>
          </a:graphicData>
        </a:graphic>
      </p:graphicFrame>
      <p:sp>
        <p:nvSpPr>
          <p:cNvPr id="10" name="TextBox 9">
            <a:extLst>
              <a:ext uri="{FF2B5EF4-FFF2-40B4-BE49-F238E27FC236}">
                <a16:creationId xmlns:a16="http://schemas.microsoft.com/office/drawing/2014/main" id="{ACE1CA20-7FF4-E27E-8D8F-2E6ABFEE5FC8}"/>
              </a:ext>
            </a:extLst>
          </p:cNvPr>
          <p:cNvSpPr txBox="1"/>
          <p:nvPr/>
        </p:nvSpPr>
        <p:spPr>
          <a:xfrm>
            <a:off x="723900" y="701963"/>
            <a:ext cx="10515600" cy="449503"/>
          </a:xfrm>
          <a:prstGeom prst="rect">
            <a:avLst/>
          </a:prstGeom>
        </p:spPr>
        <p:txBody>
          <a:bodyPr vert="horz" lIns="0" tIns="45720" rIns="91440" bIns="45720" rtlCol="0" anchor="ctr" anchorCtr="0">
            <a:normAutofit/>
          </a:bodyPr>
          <a:lstStyle/>
          <a:p>
            <a:pPr>
              <a:lnSpc>
                <a:spcPct val="90000"/>
              </a:lnSpc>
              <a:spcBef>
                <a:spcPct val="0"/>
              </a:spcBef>
              <a:spcAft>
                <a:spcPts val="600"/>
              </a:spcAft>
            </a:pPr>
            <a:r>
              <a:rPr lang="en-US" sz="2400" b="1" dirty="0">
                <a:latin typeface="Arial Bold" charset="0"/>
                <a:ea typeface="+mj-ea"/>
                <a:cs typeface="+mj-cs"/>
              </a:rPr>
              <a:t>Priority 2 Coronaviruses (n=5)</a:t>
            </a:r>
          </a:p>
        </p:txBody>
      </p:sp>
    </p:spTree>
    <p:extLst>
      <p:ext uri="{BB962C8B-B14F-4D97-AF65-F5344CB8AC3E}">
        <p14:creationId xmlns:p14="http://schemas.microsoft.com/office/powerpoint/2010/main" val="3608852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41FD453-9274-155A-1C99-87E91BCFC71C}"/>
              </a:ext>
            </a:extLst>
          </p:cNvPr>
          <p:cNvSpPr>
            <a:spLocks noGrp="1"/>
          </p:cNvSpPr>
          <p:nvPr>
            <p:ph type="pic" sz="quarter" idx="10"/>
          </p:nvPr>
        </p:nvSpPr>
        <p:spPr>
          <a:xfrm>
            <a:off x="-5007428" y="7112000"/>
            <a:ext cx="12192000" cy="6858000"/>
          </a:xfrm>
        </p:spPr>
        <p:txBody>
          <a:bodyPr/>
          <a:lstStyle/>
          <a:p>
            <a:pPr marL="0" indent="0">
              <a:buNone/>
            </a:pPr>
            <a:endParaRPr lang="en-US" dirty="0"/>
          </a:p>
        </p:txBody>
      </p:sp>
      <p:graphicFrame>
        <p:nvGraphicFramePr>
          <p:cNvPr id="5" name="Table 4">
            <a:extLst>
              <a:ext uri="{FF2B5EF4-FFF2-40B4-BE49-F238E27FC236}">
                <a16:creationId xmlns:a16="http://schemas.microsoft.com/office/drawing/2014/main" id="{81AB50C8-C20C-4629-C5DD-9DF6A932B972}"/>
              </a:ext>
            </a:extLst>
          </p:cNvPr>
          <p:cNvGraphicFramePr>
            <a:graphicFrameLocks noGrp="1"/>
          </p:cNvGraphicFramePr>
          <p:nvPr>
            <p:extLst>
              <p:ext uri="{D42A27DB-BD31-4B8C-83A1-F6EECF244321}">
                <p14:modId xmlns:p14="http://schemas.microsoft.com/office/powerpoint/2010/main" val="1744249496"/>
              </p:ext>
            </p:extLst>
          </p:nvPr>
        </p:nvGraphicFramePr>
        <p:xfrm>
          <a:off x="723900" y="1540162"/>
          <a:ext cx="8430768" cy="3466281"/>
        </p:xfrm>
        <a:graphic>
          <a:graphicData uri="http://schemas.openxmlformats.org/drawingml/2006/table">
            <a:tbl>
              <a:tblPr firstRow="1" firstCol="1" bandRow="1"/>
              <a:tblGrid>
                <a:gridCol w="741260">
                  <a:extLst>
                    <a:ext uri="{9D8B030D-6E8A-4147-A177-3AD203B41FA5}">
                      <a16:colId xmlns:a16="http://schemas.microsoft.com/office/drawing/2014/main" val="2310057223"/>
                    </a:ext>
                  </a:extLst>
                </a:gridCol>
                <a:gridCol w="1341936">
                  <a:extLst>
                    <a:ext uri="{9D8B030D-6E8A-4147-A177-3AD203B41FA5}">
                      <a16:colId xmlns:a16="http://schemas.microsoft.com/office/drawing/2014/main" val="375333709"/>
                    </a:ext>
                  </a:extLst>
                </a:gridCol>
                <a:gridCol w="5201600">
                  <a:extLst>
                    <a:ext uri="{9D8B030D-6E8A-4147-A177-3AD203B41FA5}">
                      <a16:colId xmlns:a16="http://schemas.microsoft.com/office/drawing/2014/main" val="2207486309"/>
                    </a:ext>
                  </a:extLst>
                </a:gridCol>
                <a:gridCol w="1145972">
                  <a:extLst>
                    <a:ext uri="{9D8B030D-6E8A-4147-A177-3AD203B41FA5}">
                      <a16:colId xmlns:a16="http://schemas.microsoft.com/office/drawing/2014/main" val="747531301"/>
                    </a:ext>
                  </a:extLst>
                </a:gridCol>
              </a:tblGrid>
              <a:tr h="262362">
                <a:tc>
                  <a:txBody>
                    <a:bodyPr/>
                    <a:lstStyle/>
                    <a:p>
                      <a:pPr marL="0" marR="0" algn="l">
                        <a:lnSpc>
                          <a:spcPct val="115000"/>
                        </a:lnSpc>
                        <a:spcAft>
                          <a:spcPts val="800"/>
                        </a:spcAft>
                        <a:buNone/>
                      </a:pPr>
                      <a:r>
                        <a:rPr lang="en-GB" sz="16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Genus</a:t>
                      </a:r>
                      <a:endParaRPr lang="en-US" sz="1600" kern="100" dirty="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2D5"/>
                    </a:solidFill>
                  </a:tcPr>
                </a:tc>
                <a:tc>
                  <a:txBody>
                    <a:bodyPr/>
                    <a:lstStyle/>
                    <a:p>
                      <a:pPr marL="0" marR="0" algn="l">
                        <a:lnSpc>
                          <a:spcPct val="115000"/>
                        </a:lnSpc>
                        <a:spcAft>
                          <a:spcPts val="800"/>
                        </a:spcAft>
                        <a:buNone/>
                      </a:pPr>
                      <a:r>
                        <a:rPr lang="en-GB" sz="1600" b="1" kern="100">
                          <a:solidFill>
                            <a:srgbClr val="000000"/>
                          </a:solidFill>
                          <a:effectLst/>
                          <a:latin typeface="Aptos" panose="020B0004020202020204" pitchFamily="34" charset="0"/>
                          <a:ea typeface="Aptos" panose="020B0004020202020204" pitchFamily="34" charset="0"/>
                          <a:cs typeface="Arial" panose="020B0604020202020204" pitchFamily="34" charset="0"/>
                        </a:rPr>
                        <a:t>Subgenus</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2D5"/>
                    </a:solidFill>
                  </a:tcPr>
                </a:tc>
                <a:tc>
                  <a:txBody>
                    <a:bodyPr/>
                    <a:lstStyle/>
                    <a:p>
                      <a:pPr marL="0" marR="0" algn="l">
                        <a:lnSpc>
                          <a:spcPct val="115000"/>
                        </a:lnSpc>
                        <a:spcAft>
                          <a:spcPts val="800"/>
                        </a:spcAft>
                        <a:buNone/>
                      </a:pPr>
                      <a:r>
                        <a:rPr lang="en-GB" sz="16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Representative virus</a:t>
                      </a:r>
                      <a:endParaRPr lang="en-US" sz="1600" b="1" kern="100" dirty="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2D5"/>
                    </a:solidFill>
                  </a:tcPr>
                </a:tc>
                <a:tc>
                  <a:txBody>
                    <a:bodyPr/>
                    <a:lstStyle/>
                    <a:p>
                      <a:pPr marL="0" marR="0" algn="l">
                        <a:lnSpc>
                          <a:spcPct val="115000"/>
                        </a:lnSpc>
                        <a:spcAft>
                          <a:spcPts val="800"/>
                        </a:spcAft>
                        <a:buNone/>
                      </a:pPr>
                      <a:r>
                        <a:rPr lang="en-GB" sz="16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Main host</a:t>
                      </a:r>
                      <a:endParaRPr lang="en-US" sz="1600" kern="100" dirty="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2D5"/>
                    </a:solidFill>
                  </a:tcPr>
                </a:tc>
                <a:extLst>
                  <a:ext uri="{0D108BD9-81ED-4DB2-BD59-A6C34878D82A}">
                    <a16:rowId xmlns:a16="http://schemas.microsoft.com/office/drawing/2014/main" val="2939201967"/>
                  </a:ext>
                </a:extLst>
              </a:tr>
              <a:tr h="262362">
                <a:tc>
                  <a:txBody>
                    <a:bodyPr/>
                    <a:lstStyle/>
                    <a:p>
                      <a:pPr marL="0" marR="0" algn="l">
                        <a:lnSpc>
                          <a:spcPct val="115000"/>
                        </a:lnSpc>
                        <a:spcAft>
                          <a:spcPts val="800"/>
                        </a:spcAft>
                        <a:buNone/>
                      </a:pPr>
                      <a:r>
                        <a:rPr lang="en-GB" sz="1600" b="1" kern="100" dirty="0">
                          <a:effectLst/>
                          <a:latin typeface="Aptos" panose="020B0004020202020204" pitchFamily="34" charset="0"/>
                          <a:ea typeface="Aptos" panose="020B0004020202020204" pitchFamily="34" charset="0"/>
                          <a:cs typeface="Arial" panose="020B0604020202020204" pitchFamily="34" charset="0"/>
                        </a:rPr>
                        <a:t>α</a:t>
                      </a:r>
                      <a:endParaRPr lang="en-US" sz="1600" b="1" kern="100" dirty="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i="1" kern="100" dirty="0" err="1">
                          <a:effectLst/>
                          <a:latin typeface="Aptos" panose="020B0004020202020204" pitchFamily="34" charset="0"/>
                          <a:ea typeface="Aptos" panose="020B0004020202020204" pitchFamily="34" charset="0"/>
                          <a:cs typeface="Arial" panose="020B0604020202020204" pitchFamily="34" charset="0"/>
                        </a:rPr>
                        <a:t>Amalacovirs</a:t>
                      </a:r>
                      <a:endParaRPr lang="en-US" sz="1600" kern="100" dirty="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b="1" kern="100" dirty="0">
                          <a:effectLst/>
                          <a:latin typeface="Aptos" panose="020B0004020202020204" pitchFamily="34" charset="0"/>
                          <a:ea typeface="Aptos" panose="020B0004020202020204" pitchFamily="34" charset="0"/>
                          <a:cs typeface="Arial" panose="020B0604020202020204" pitchFamily="34" charset="0"/>
                        </a:rPr>
                        <a:t>Alphacoronavirus AMALF </a:t>
                      </a:r>
                      <a:endParaRPr lang="en-US" sz="1600" b="1" kern="100" dirty="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kern="100">
                          <a:effectLst/>
                          <a:latin typeface="Aptos" panose="020B0004020202020204" pitchFamily="34" charset="0"/>
                          <a:ea typeface="Aptos" panose="020B0004020202020204" pitchFamily="34" charset="0"/>
                          <a:cs typeface="Arial" panose="020B0604020202020204" pitchFamily="34" charset="0"/>
                        </a:rPr>
                        <a:t>Bat</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0267062"/>
                  </a:ext>
                </a:extLst>
              </a:tr>
              <a:tr h="262362">
                <a:tc>
                  <a:txBody>
                    <a:bodyPr/>
                    <a:lstStyle/>
                    <a:p>
                      <a:pPr marL="0" marR="0" algn="l">
                        <a:lnSpc>
                          <a:spcPct val="115000"/>
                        </a:lnSpc>
                        <a:spcAft>
                          <a:spcPts val="800"/>
                        </a:spcAft>
                        <a:buNone/>
                      </a:pPr>
                      <a:r>
                        <a:rPr lang="en-GB" sz="1600" b="1" kern="100">
                          <a:effectLst/>
                          <a:latin typeface="Aptos" panose="020B0004020202020204" pitchFamily="34" charset="0"/>
                          <a:ea typeface="Aptos" panose="020B0004020202020204" pitchFamily="34" charset="0"/>
                          <a:cs typeface="Arial" panose="020B0604020202020204" pitchFamily="34" charset="0"/>
                        </a:rPr>
                        <a:t>α</a:t>
                      </a:r>
                      <a:endParaRPr lang="en-US" sz="1600" b="1" kern="10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i="1" kern="100" err="1">
                          <a:effectLst/>
                          <a:latin typeface="Aptos" panose="020B0004020202020204" pitchFamily="34" charset="0"/>
                          <a:ea typeface="Aptos" panose="020B0004020202020204" pitchFamily="34" charset="0"/>
                          <a:cs typeface="Arial" panose="020B0604020202020204" pitchFamily="34" charset="0"/>
                        </a:rPr>
                        <a:t>Colacovirus</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b="1" kern="100" dirty="0">
                          <a:effectLst/>
                          <a:latin typeface="Aptos" panose="020B0004020202020204" pitchFamily="34" charset="0"/>
                          <a:ea typeface="Aptos" panose="020B0004020202020204" pitchFamily="34" charset="0"/>
                          <a:cs typeface="Arial" panose="020B0604020202020204" pitchFamily="34" charset="0"/>
                        </a:rPr>
                        <a:t>Bat coronavirus CDPHE15</a:t>
                      </a:r>
                      <a:endParaRPr lang="en-US" sz="1600" b="1" kern="100" dirty="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kern="100">
                          <a:effectLst/>
                          <a:latin typeface="Aptos" panose="020B0004020202020204" pitchFamily="34" charset="0"/>
                          <a:ea typeface="Aptos" panose="020B0004020202020204" pitchFamily="34" charset="0"/>
                          <a:cs typeface="Arial" panose="020B0604020202020204" pitchFamily="34" charset="0"/>
                        </a:rPr>
                        <a:t>Bat</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25983347"/>
                  </a:ext>
                </a:extLst>
              </a:tr>
              <a:tr h="262362">
                <a:tc>
                  <a:txBody>
                    <a:bodyPr/>
                    <a:lstStyle/>
                    <a:p>
                      <a:pPr marL="0" marR="0" algn="l">
                        <a:lnSpc>
                          <a:spcPct val="115000"/>
                        </a:lnSpc>
                        <a:spcAft>
                          <a:spcPts val="800"/>
                        </a:spcAft>
                        <a:buNone/>
                      </a:pPr>
                      <a:r>
                        <a:rPr lang="en-GB" sz="1600" b="1" kern="100" dirty="0">
                          <a:effectLst/>
                          <a:latin typeface="Aptos" panose="020B0004020202020204" pitchFamily="34" charset="0"/>
                          <a:ea typeface="Aptos" panose="020B0004020202020204" pitchFamily="34" charset="0"/>
                          <a:cs typeface="Arial" panose="020B0604020202020204" pitchFamily="34" charset="0"/>
                        </a:rPr>
                        <a:t>α</a:t>
                      </a:r>
                      <a:endParaRPr lang="en-US" sz="1600" b="1" kern="100" dirty="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i="1" kern="100">
                          <a:effectLst/>
                          <a:latin typeface="Aptos" panose="020B0004020202020204" pitchFamily="34" charset="0"/>
                          <a:ea typeface="Aptos" panose="020B0004020202020204" pitchFamily="34" charset="0"/>
                          <a:cs typeface="Arial" panose="020B0604020202020204" pitchFamily="34" charset="0"/>
                        </a:rPr>
                        <a:t>Decavirus</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fr-FR" sz="1600" b="1" i="1" kern="100" dirty="0" err="1">
                          <a:solidFill>
                            <a:schemeClr val="tx1"/>
                          </a:solidFill>
                          <a:effectLst/>
                          <a:latin typeface="Aptos" panose="020B0004020202020204" pitchFamily="34" charset="0"/>
                          <a:ea typeface="Aptos" panose="020B0004020202020204" pitchFamily="34" charset="0"/>
                          <a:cs typeface="Arial" panose="020B0604020202020204" pitchFamily="34" charset="0"/>
                        </a:rPr>
                        <a:t>Hipposideros</a:t>
                      </a:r>
                      <a:r>
                        <a:rPr lang="fr-FR" sz="1600" b="1" i="1" kern="100" dirty="0">
                          <a:solidFill>
                            <a:schemeClr val="tx1"/>
                          </a:solidFill>
                          <a:effectLst/>
                          <a:latin typeface="Aptos" panose="020B0004020202020204" pitchFamily="34" charset="0"/>
                          <a:ea typeface="Aptos" panose="020B0004020202020204" pitchFamily="34" charset="0"/>
                          <a:cs typeface="Arial" panose="020B0604020202020204" pitchFamily="34" charset="0"/>
                        </a:rPr>
                        <a:t> </a:t>
                      </a:r>
                      <a:r>
                        <a:rPr lang="fr-FR" sz="1600" b="1" i="1" kern="100" dirty="0" err="1">
                          <a:solidFill>
                            <a:schemeClr val="tx1"/>
                          </a:solidFill>
                          <a:effectLst/>
                          <a:latin typeface="Aptos" panose="020B0004020202020204" pitchFamily="34" charset="0"/>
                          <a:ea typeface="Aptos" panose="020B0004020202020204" pitchFamily="34" charset="0"/>
                          <a:cs typeface="Arial" panose="020B0604020202020204" pitchFamily="34" charset="0"/>
                        </a:rPr>
                        <a:t>pomona</a:t>
                      </a:r>
                      <a:r>
                        <a:rPr lang="fr-FR" sz="1600" b="1" kern="100" dirty="0">
                          <a:solidFill>
                            <a:schemeClr val="tx1"/>
                          </a:solidFill>
                          <a:effectLst/>
                          <a:latin typeface="Aptos" panose="020B0004020202020204" pitchFamily="34" charset="0"/>
                          <a:ea typeface="Aptos" panose="020B0004020202020204" pitchFamily="34" charset="0"/>
                          <a:cs typeface="Arial" panose="020B0604020202020204" pitchFamily="34" charset="0"/>
                        </a:rPr>
                        <a:t> bat coronavirus CHB25 </a:t>
                      </a:r>
                      <a:endParaRPr lang="en-US" sz="1600" b="1" kern="10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kern="100">
                          <a:effectLst/>
                          <a:latin typeface="Aptos" panose="020B0004020202020204" pitchFamily="34" charset="0"/>
                          <a:ea typeface="Aptos" panose="020B0004020202020204" pitchFamily="34" charset="0"/>
                          <a:cs typeface="Arial" panose="020B0604020202020204" pitchFamily="34" charset="0"/>
                        </a:rPr>
                        <a:t>Bat</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070694"/>
                  </a:ext>
                </a:extLst>
              </a:tr>
              <a:tr h="262362">
                <a:tc>
                  <a:txBody>
                    <a:bodyPr/>
                    <a:lstStyle/>
                    <a:p>
                      <a:pPr marL="0" marR="0" algn="l">
                        <a:lnSpc>
                          <a:spcPct val="115000"/>
                        </a:lnSpc>
                        <a:spcAft>
                          <a:spcPts val="800"/>
                        </a:spcAft>
                        <a:buNone/>
                      </a:pPr>
                      <a:r>
                        <a:rPr lang="en-GB" sz="1600" b="1" kern="100">
                          <a:effectLst/>
                          <a:latin typeface="Aptos" panose="020B0004020202020204" pitchFamily="34" charset="0"/>
                          <a:ea typeface="Aptos" panose="020B0004020202020204" pitchFamily="34" charset="0"/>
                          <a:cs typeface="Arial" panose="020B0604020202020204" pitchFamily="34" charset="0"/>
                        </a:rPr>
                        <a:t>α</a:t>
                      </a:r>
                      <a:endParaRPr lang="en-US" sz="1600" b="1" kern="10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i="1" kern="100">
                          <a:effectLst/>
                          <a:latin typeface="Aptos" panose="020B0004020202020204" pitchFamily="34" charset="0"/>
                          <a:ea typeface="Aptos" panose="020B0004020202020204" pitchFamily="34" charset="0"/>
                          <a:cs typeface="Arial" panose="020B0604020202020204" pitchFamily="34" charset="0"/>
                        </a:rPr>
                        <a:t>Myotacovirus</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b="1" i="1" kern="100" dirty="0">
                          <a:solidFill>
                            <a:schemeClr val="tx1"/>
                          </a:solidFill>
                          <a:effectLst/>
                          <a:latin typeface="Aptos" panose="020B0004020202020204" pitchFamily="34" charset="0"/>
                          <a:ea typeface="Aptos" panose="020B0004020202020204" pitchFamily="34" charset="0"/>
                          <a:cs typeface="Arial" panose="020B0604020202020204" pitchFamily="34" charset="0"/>
                        </a:rPr>
                        <a:t>Myotis </a:t>
                      </a:r>
                      <a:r>
                        <a:rPr lang="en-GB" sz="1600" b="1" i="1" kern="100" dirty="0" err="1">
                          <a:solidFill>
                            <a:schemeClr val="tx1"/>
                          </a:solidFill>
                          <a:effectLst/>
                          <a:latin typeface="Aptos" panose="020B0004020202020204" pitchFamily="34" charset="0"/>
                          <a:ea typeface="Aptos" panose="020B0004020202020204" pitchFamily="34" charset="0"/>
                          <a:cs typeface="Arial" panose="020B0604020202020204" pitchFamily="34" charset="0"/>
                        </a:rPr>
                        <a:t>ricketti</a:t>
                      </a:r>
                      <a:r>
                        <a:rPr lang="en-GB" sz="1600" b="1" kern="100" dirty="0">
                          <a:solidFill>
                            <a:schemeClr val="tx1"/>
                          </a:solidFill>
                          <a:effectLst/>
                          <a:latin typeface="Aptos" panose="020B0004020202020204" pitchFamily="34" charset="0"/>
                          <a:ea typeface="Aptos" panose="020B0004020202020204" pitchFamily="34" charset="0"/>
                          <a:cs typeface="Arial" panose="020B0604020202020204" pitchFamily="34" charset="0"/>
                        </a:rPr>
                        <a:t> alphacoronavirus Sax-2011</a:t>
                      </a:r>
                      <a:endParaRPr lang="en-US" sz="1600" b="1" kern="10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kern="100">
                          <a:effectLst/>
                          <a:latin typeface="Aptos" panose="020B0004020202020204" pitchFamily="34" charset="0"/>
                          <a:ea typeface="Aptos" panose="020B0004020202020204" pitchFamily="34" charset="0"/>
                          <a:cs typeface="Arial" panose="020B0604020202020204" pitchFamily="34" charset="0"/>
                        </a:rPr>
                        <a:t>Bat</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6075638"/>
                  </a:ext>
                </a:extLst>
              </a:tr>
              <a:tr h="262362">
                <a:tc>
                  <a:txBody>
                    <a:bodyPr/>
                    <a:lstStyle/>
                    <a:p>
                      <a:pPr marL="0" marR="0" algn="l">
                        <a:lnSpc>
                          <a:spcPct val="115000"/>
                        </a:lnSpc>
                        <a:spcAft>
                          <a:spcPts val="800"/>
                        </a:spcAft>
                        <a:buNone/>
                      </a:pPr>
                      <a:r>
                        <a:rPr lang="en-GB" sz="1600" b="1" kern="100">
                          <a:effectLst/>
                          <a:latin typeface="Aptos" panose="020B0004020202020204" pitchFamily="34" charset="0"/>
                          <a:ea typeface="Aptos" panose="020B0004020202020204" pitchFamily="34" charset="0"/>
                          <a:cs typeface="Arial" panose="020B0604020202020204" pitchFamily="34" charset="0"/>
                        </a:rPr>
                        <a:t>α</a:t>
                      </a:r>
                      <a:endParaRPr lang="en-US" sz="1600" b="1" kern="10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i="1" kern="100">
                          <a:effectLst/>
                          <a:latin typeface="Aptos" panose="020B0004020202020204" pitchFamily="34" charset="0"/>
                          <a:ea typeface="Aptos" panose="020B0004020202020204" pitchFamily="34" charset="0"/>
                          <a:cs typeface="Arial" panose="020B0604020202020204" pitchFamily="34" charset="0"/>
                        </a:rPr>
                        <a:t>Nyctacovirus</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b="1" i="1" u="none" strike="noStrike" kern="100" dirty="0" err="1">
                          <a:solidFill>
                            <a:schemeClr val="tx1"/>
                          </a:solidFill>
                          <a:effectLst/>
                          <a:latin typeface="Aptos" panose="020B0004020202020204" pitchFamily="34" charset="0"/>
                          <a:ea typeface="Aptos" panose="020B0004020202020204" pitchFamily="34" charset="0"/>
                          <a:cs typeface="Arial" panose="020B0604020202020204" pitchFamily="34" charset="0"/>
                        </a:rPr>
                        <a:t>Tylonycteris</a:t>
                      </a:r>
                      <a:r>
                        <a:rPr lang="en-GB" sz="1600" b="1" i="1" u="none" strike="noStrike" kern="100" dirty="0">
                          <a:solidFill>
                            <a:schemeClr val="tx1"/>
                          </a:solidFill>
                          <a:effectLst/>
                          <a:latin typeface="Aptos" panose="020B0004020202020204" pitchFamily="34" charset="0"/>
                          <a:ea typeface="Aptos" panose="020B0004020202020204" pitchFamily="34" charset="0"/>
                          <a:cs typeface="Arial" panose="020B0604020202020204" pitchFamily="34" charset="0"/>
                        </a:rPr>
                        <a:t> </a:t>
                      </a:r>
                      <a:r>
                        <a:rPr lang="en-GB" sz="1600" b="1" u="none" strike="noStrike" kern="100" dirty="0">
                          <a:solidFill>
                            <a:schemeClr val="tx1"/>
                          </a:solidFill>
                          <a:effectLst/>
                          <a:latin typeface="Aptos" panose="020B0004020202020204" pitchFamily="34" charset="0"/>
                          <a:ea typeface="Aptos" panose="020B0004020202020204" pitchFamily="34" charset="0"/>
                          <a:cs typeface="Arial" panose="020B0604020202020204" pitchFamily="34" charset="0"/>
                        </a:rPr>
                        <a:t>bat coronavirus HKU33</a:t>
                      </a:r>
                      <a:endParaRPr lang="en-US" sz="1600" b="1" kern="10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kern="100">
                          <a:effectLst/>
                          <a:latin typeface="Aptos" panose="020B0004020202020204" pitchFamily="34" charset="0"/>
                          <a:ea typeface="Aptos" panose="020B0004020202020204" pitchFamily="34" charset="0"/>
                          <a:cs typeface="Arial" panose="020B0604020202020204" pitchFamily="34" charset="0"/>
                        </a:rPr>
                        <a:t>Bat</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233007"/>
                  </a:ext>
                </a:extLst>
              </a:tr>
              <a:tr h="262362">
                <a:tc>
                  <a:txBody>
                    <a:bodyPr/>
                    <a:lstStyle/>
                    <a:p>
                      <a:pPr marL="0" marR="0" algn="l">
                        <a:lnSpc>
                          <a:spcPct val="115000"/>
                        </a:lnSpc>
                        <a:spcAft>
                          <a:spcPts val="800"/>
                        </a:spcAft>
                        <a:buNone/>
                      </a:pPr>
                      <a:r>
                        <a:rPr lang="en-GB" sz="1600" b="1" kern="100" dirty="0">
                          <a:effectLst/>
                          <a:latin typeface="Aptos" panose="020B0004020202020204" pitchFamily="34" charset="0"/>
                          <a:ea typeface="Aptos" panose="020B0004020202020204" pitchFamily="34" charset="0"/>
                          <a:cs typeface="Arial" panose="020B0604020202020204" pitchFamily="34" charset="0"/>
                        </a:rPr>
                        <a:t>α</a:t>
                      </a:r>
                      <a:endParaRPr lang="en-US" sz="1600" b="1" kern="100" dirty="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i="1" kern="100">
                          <a:effectLst/>
                          <a:latin typeface="Aptos" panose="020B0004020202020204" pitchFamily="34" charset="0"/>
                          <a:ea typeface="Aptos" panose="020B0004020202020204" pitchFamily="34" charset="0"/>
                          <a:cs typeface="Arial" panose="020B0604020202020204" pitchFamily="34" charset="0"/>
                        </a:rPr>
                        <a:t>Duvinacovirus</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b="1" kern="100" dirty="0">
                          <a:solidFill>
                            <a:schemeClr val="tx1"/>
                          </a:solidFill>
                          <a:effectLst/>
                          <a:latin typeface="Aptos" panose="020B0004020202020204" pitchFamily="34" charset="0"/>
                          <a:ea typeface="Aptos" panose="020B0004020202020204" pitchFamily="34" charset="0"/>
                          <a:cs typeface="Arial" panose="020B0604020202020204" pitchFamily="34" charset="0"/>
                        </a:rPr>
                        <a:t>Human coronavirus 229E </a:t>
                      </a:r>
                      <a:endParaRPr lang="en-US" sz="1600" b="1" kern="10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kern="100">
                          <a:effectLst/>
                          <a:latin typeface="Aptos" panose="020B0004020202020204" pitchFamily="34" charset="0"/>
                          <a:ea typeface="Aptos" panose="020B0004020202020204" pitchFamily="34" charset="0"/>
                          <a:cs typeface="Arial" panose="020B0604020202020204" pitchFamily="34" charset="0"/>
                        </a:rPr>
                        <a:t>Human</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3264352"/>
                  </a:ext>
                </a:extLst>
              </a:tr>
              <a:tr h="262362">
                <a:tc>
                  <a:txBody>
                    <a:bodyPr/>
                    <a:lstStyle/>
                    <a:p>
                      <a:pPr marL="0" marR="0" algn="l">
                        <a:lnSpc>
                          <a:spcPct val="115000"/>
                        </a:lnSpc>
                        <a:spcAft>
                          <a:spcPts val="800"/>
                        </a:spcAft>
                        <a:buNone/>
                      </a:pPr>
                      <a:r>
                        <a:rPr lang="en-GB" sz="1600" b="1" kern="100">
                          <a:effectLst/>
                          <a:latin typeface="Aptos" panose="020B0004020202020204" pitchFamily="34" charset="0"/>
                          <a:ea typeface="Aptos" panose="020B0004020202020204" pitchFamily="34" charset="0"/>
                          <a:cs typeface="Arial" panose="020B0604020202020204" pitchFamily="34" charset="0"/>
                        </a:rPr>
                        <a:t>α</a:t>
                      </a:r>
                      <a:endParaRPr lang="en-US" sz="1600" b="1" kern="10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i="1" kern="100" dirty="0" err="1">
                          <a:effectLst/>
                          <a:latin typeface="Aptos" panose="020B0004020202020204" pitchFamily="34" charset="0"/>
                          <a:ea typeface="Aptos" panose="020B0004020202020204" pitchFamily="34" charset="0"/>
                          <a:cs typeface="Arial" panose="020B0604020202020204" pitchFamily="34" charset="0"/>
                        </a:rPr>
                        <a:t>Setracovirus</a:t>
                      </a:r>
                      <a:endParaRPr lang="en-US" sz="1600" kern="100" dirty="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b="1" kern="100" dirty="0">
                          <a:solidFill>
                            <a:schemeClr val="tx1"/>
                          </a:solidFill>
                          <a:effectLst/>
                          <a:latin typeface="Aptos" panose="020B0004020202020204" pitchFamily="34" charset="0"/>
                          <a:ea typeface="Aptos" panose="020B0004020202020204" pitchFamily="34" charset="0"/>
                          <a:cs typeface="Arial" panose="020B0604020202020204" pitchFamily="34" charset="0"/>
                        </a:rPr>
                        <a:t>Human coronavirus NL63 </a:t>
                      </a:r>
                      <a:endParaRPr lang="en-US" sz="1600" b="1" kern="10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kern="100">
                          <a:effectLst/>
                          <a:latin typeface="Aptos" panose="020B0004020202020204" pitchFamily="34" charset="0"/>
                          <a:ea typeface="Aptos" panose="020B0004020202020204" pitchFamily="34" charset="0"/>
                          <a:cs typeface="Arial" panose="020B0604020202020204" pitchFamily="34" charset="0"/>
                        </a:rPr>
                        <a:t>Human</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4958610"/>
                  </a:ext>
                </a:extLst>
              </a:tr>
              <a:tr h="262362">
                <a:tc>
                  <a:txBody>
                    <a:bodyPr/>
                    <a:lstStyle/>
                    <a:p>
                      <a:pPr marL="0" marR="0" algn="l">
                        <a:lnSpc>
                          <a:spcPct val="115000"/>
                        </a:lnSpc>
                        <a:spcAft>
                          <a:spcPts val="800"/>
                        </a:spcAft>
                        <a:buNone/>
                      </a:pPr>
                      <a:r>
                        <a:rPr lang="en-GB" sz="1600" b="1" kern="100" dirty="0">
                          <a:effectLst/>
                          <a:latin typeface="Aptos" panose="020B0004020202020204" pitchFamily="34" charset="0"/>
                          <a:ea typeface="Aptos" panose="020B0004020202020204" pitchFamily="34" charset="0"/>
                          <a:cs typeface="Arial" panose="020B0604020202020204" pitchFamily="34" charset="0"/>
                        </a:rPr>
                        <a:t>α</a:t>
                      </a:r>
                      <a:endParaRPr lang="en-US" sz="1600" b="1" kern="100" dirty="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i="1" kern="100">
                          <a:effectLst/>
                          <a:latin typeface="Aptos" panose="020B0004020202020204" pitchFamily="34" charset="0"/>
                          <a:ea typeface="Aptos" panose="020B0004020202020204" pitchFamily="34" charset="0"/>
                          <a:cs typeface="Arial" panose="020B0604020202020204" pitchFamily="34" charset="0"/>
                        </a:rPr>
                        <a:t>Sunacovirus</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b="1" i="1" kern="100" dirty="0" err="1">
                          <a:solidFill>
                            <a:schemeClr val="tx1"/>
                          </a:solidFill>
                          <a:effectLst/>
                          <a:latin typeface="Aptos" panose="020B0004020202020204" pitchFamily="34" charset="0"/>
                          <a:ea typeface="Aptos" panose="020B0004020202020204" pitchFamily="34" charset="0"/>
                          <a:cs typeface="Arial" panose="020B0604020202020204" pitchFamily="34" charset="0"/>
                        </a:rPr>
                        <a:t>Suncus</a:t>
                      </a:r>
                      <a:r>
                        <a:rPr lang="en-GB" sz="1600" b="1" i="1" kern="100" dirty="0">
                          <a:solidFill>
                            <a:schemeClr val="tx1"/>
                          </a:solidFill>
                          <a:effectLst/>
                          <a:latin typeface="Aptos" panose="020B0004020202020204" pitchFamily="34" charset="0"/>
                          <a:ea typeface="Aptos" panose="020B0004020202020204" pitchFamily="34" charset="0"/>
                          <a:cs typeface="Arial" panose="020B0604020202020204" pitchFamily="34" charset="0"/>
                        </a:rPr>
                        <a:t> murinus</a:t>
                      </a:r>
                      <a:r>
                        <a:rPr lang="en-GB" sz="1600" b="1" kern="100" dirty="0">
                          <a:solidFill>
                            <a:schemeClr val="tx1"/>
                          </a:solidFill>
                          <a:effectLst/>
                          <a:latin typeface="Aptos" panose="020B0004020202020204" pitchFamily="34" charset="0"/>
                          <a:ea typeface="Aptos" panose="020B0004020202020204" pitchFamily="34" charset="0"/>
                          <a:cs typeface="Arial" panose="020B0604020202020204" pitchFamily="34" charset="0"/>
                        </a:rPr>
                        <a:t> coronavirus X74</a:t>
                      </a:r>
                      <a:endParaRPr lang="en-US" sz="1600" b="1" kern="10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kern="100">
                          <a:effectLst/>
                          <a:latin typeface="Aptos" panose="020B0004020202020204" pitchFamily="34" charset="0"/>
                          <a:ea typeface="Aptos" panose="020B0004020202020204" pitchFamily="34" charset="0"/>
                          <a:cs typeface="Arial" panose="020B0604020202020204" pitchFamily="34" charset="0"/>
                        </a:rPr>
                        <a:t>Mouse</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5741607"/>
                  </a:ext>
                </a:extLst>
              </a:tr>
              <a:tr h="262362">
                <a:tc>
                  <a:txBody>
                    <a:bodyPr/>
                    <a:lstStyle/>
                    <a:p>
                      <a:pPr marL="0" marR="0" algn="l">
                        <a:lnSpc>
                          <a:spcPct val="115000"/>
                        </a:lnSpc>
                        <a:spcAft>
                          <a:spcPts val="800"/>
                        </a:spcAft>
                        <a:buNone/>
                      </a:pPr>
                      <a:r>
                        <a:rPr lang="en-GB" sz="1600" b="1" kern="100" dirty="0">
                          <a:effectLst/>
                          <a:latin typeface="Aptos" panose="020B0004020202020204" pitchFamily="34" charset="0"/>
                          <a:ea typeface="Aptos" panose="020B0004020202020204" pitchFamily="34" charset="0"/>
                          <a:cs typeface="Arial" panose="020B0604020202020204" pitchFamily="34" charset="0"/>
                        </a:rPr>
                        <a:t>α</a:t>
                      </a:r>
                      <a:endParaRPr lang="en-US" sz="1600" b="1" kern="100" dirty="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i="1" kern="100">
                          <a:effectLst/>
                          <a:latin typeface="Aptos" panose="020B0004020202020204" pitchFamily="34" charset="0"/>
                          <a:ea typeface="Aptos" panose="020B0004020202020204" pitchFamily="34" charset="0"/>
                          <a:cs typeface="Arial" panose="020B0604020202020204" pitchFamily="34" charset="0"/>
                        </a:rPr>
                        <a:t>Luchacovirus</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b="1" kern="100" dirty="0" err="1">
                          <a:solidFill>
                            <a:schemeClr val="tx1"/>
                          </a:solidFill>
                          <a:effectLst/>
                          <a:latin typeface="Aptos" panose="020B0004020202020204" pitchFamily="34" charset="0"/>
                          <a:ea typeface="Aptos" panose="020B0004020202020204" pitchFamily="34" charset="0"/>
                          <a:cs typeface="Arial" panose="020B0604020202020204" pitchFamily="34" charset="0"/>
                        </a:rPr>
                        <a:t>Lucheng</a:t>
                      </a:r>
                      <a:r>
                        <a:rPr lang="en-GB" sz="1600" b="1" kern="100" dirty="0">
                          <a:solidFill>
                            <a:schemeClr val="tx1"/>
                          </a:solidFill>
                          <a:effectLst/>
                          <a:latin typeface="Aptos" panose="020B0004020202020204" pitchFamily="34" charset="0"/>
                          <a:ea typeface="Aptos" panose="020B0004020202020204" pitchFamily="34" charset="0"/>
                          <a:cs typeface="Arial" panose="020B0604020202020204" pitchFamily="34" charset="0"/>
                        </a:rPr>
                        <a:t> Rn rat coronavirus </a:t>
                      </a:r>
                      <a:endParaRPr lang="en-US" sz="1600" b="1" kern="10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kern="100" dirty="0">
                          <a:effectLst/>
                          <a:latin typeface="Aptos" panose="020B0004020202020204" pitchFamily="34" charset="0"/>
                          <a:ea typeface="Aptos" panose="020B0004020202020204" pitchFamily="34" charset="0"/>
                          <a:cs typeface="Arial" panose="020B0604020202020204" pitchFamily="34" charset="0"/>
                        </a:rPr>
                        <a:t>Rat</a:t>
                      </a:r>
                      <a:endParaRPr lang="en-US" sz="1600" kern="100" dirty="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41945911"/>
                  </a:ext>
                </a:extLst>
              </a:tr>
              <a:tr h="262362">
                <a:tc>
                  <a:txBody>
                    <a:bodyPr/>
                    <a:lstStyle/>
                    <a:p>
                      <a:pPr marL="0" marR="0" algn="l">
                        <a:lnSpc>
                          <a:spcPct val="115000"/>
                        </a:lnSpc>
                        <a:spcAft>
                          <a:spcPts val="800"/>
                        </a:spcAft>
                        <a:buNone/>
                      </a:pPr>
                      <a:r>
                        <a:rPr lang="en-GB" sz="1600" b="1" kern="100">
                          <a:effectLst/>
                          <a:latin typeface="Aptos" panose="020B0004020202020204" pitchFamily="34" charset="0"/>
                          <a:ea typeface="Aptos" panose="020B0004020202020204" pitchFamily="34" charset="0"/>
                          <a:cs typeface="Arial" panose="020B0604020202020204" pitchFamily="34" charset="0"/>
                        </a:rPr>
                        <a:t>α</a:t>
                      </a:r>
                      <a:endParaRPr lang="en-US" sz="1600" b="1" kern="10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i="1" kern="100">
                          <a:effectLst/>
                          <a:latin typeface="Aptos" panose="020B0004020202020204" pitchFamily="34" charset="0"/>
                          <a:ea typeface="Aptos" panose="020B0004020202020204" pitchFamily="34" charset="0"/>
                          <a:cs typeface="Arial" panose="020B0604020202020204" pitchFamily="34" charset="0"/>
                        </a:rPr>
                        <a:t>Soracovirus</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b="1" kern="100" dirty="0">
                          <a:solidFill>
                            <a:schemeClr val="tx1"/>
                          </a:solidFill>
                          <a:effectLst/>
                          <a:latin typeface="Aptos" panose="020B0004020202020204" pitchFamily="34" charset="0"/>
                          <a:ea typeface="Aptos" panose="020B0004020202020204" pitchFamily="34" charset="0"/>
                          <a:cs typeface="Arial" panose="020B0604020202020204" pitchFamily="34" charset="0"/>
                        </a:rPr>
                        <a:t>Sorex Araneus coronavirus T14</a:t>
                      </a:r>
                      <a:endParaRPr lang="en-US" sz="1600" b="1" kern="10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kern="100" dirty="0">
                          <a:effectLst/>
                          <a:latin typeface="Aptos" panose="020B0004020202020204" pitchFamily="34" charset="0"/>
                          <a:ea typeface="Aptos" panose="020B0004020202020204" pitchFamily="34" charset="0"/>
                          <a:cs typeface="Arial" panose="020B0604020202020204" pitchFamily="34" charset="0"/>
                        </a:rPr>
                        <a:t>Shrew</a:t>
                      </a:r>
                      <a:endParaRPr lang="en-US" sz="1600" kern="100" dirty="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5225038"/>
                  </a:ext>
                </a:extLst>
              </a:tr>
              <a:tr h="262362">
                <a:tc>
                  <a:txBody>
                    <a:bodyPr/>
                    <a:lstStyle/>
                    <a:p>
                      <a:pPr marL="0" marR="0" algn="l">
                        <a:lnSpc>
                          <a:spcPct val="115000"/>
                        </a:lnSpc>
                        <a:spcAft>
                          <a:spcPts val="800"/>
                        </a:spcAft>
                        <a:buNone/>
                      </a:pPr>
                      <a:r>
                        <a:rPr lang="en-GB" sz="1600" b="1" kern="100" dirty="0">
                          <a:effectLst/>
                          <a:latin typeface="Aptos" panose="020B0004020202020204" pitchFamily="34" charset="0"/>
                          <a:ea typeface="Aptos" panose="020B0004020202020204" pitchFamily="34" charset="0"/>
                          <a:cs typeface="Arial" panose="020B0604020202020204" pitchFamily="34" charset="0"/>
                        </a:rPr>
                        <a:t>β</a:t>
                      </a:r>
                      <a:endParaRPr lang="en-US" sz="1600" b="1" kern="100" dirty="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i="1" kern="100">
                          <a:effectLst/>
                          <a:latin typeface="Aptos" panose="020B0004020202020204" pitchFamily="34" charset="0"/>
                          <a:ea typeface="Aptos" panose="020B0004020202020204" pitchFamily="34" charset="0"/>
                          <a:cs typeface="Arial" panose="020B0604020202020204" pitchFamily="34" charset="0"/>
                        </a:rPr>
                        <a:t>Hibecovirus</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b="1" kern="100" dirty="0">
                          <a:solidFill>
                            <a:schemeClr val="tx1"/>
                          </a:solidFill>
                          <a:effectLst/>
                          <a:latin typeface="Aptos" panose="020B0004020202020204" pitchFamily="34" charset="0"/>
                          <a:ea typeface="Aptos" panose="020B0004020202020204" pitchFamily="34" charset="0"/>
                          <a:cs typeface="Arial" panose="020B0604020202020204" pitchFamily="34" charset="0"/>
                        </a:rPr>
                        <a:t>Bat Hp-</a:t>
                      </a:r>
                      <a:r>
                        <a:rPr lang="en-GB" sz="1600" b="1" kern="100" dirty="0" err="1">
                          <a:solidFill>
                            <a:schemeClr val="tx1"/>
                          </a:solidFill>
                          <a:effectLst/>
                          <a:latin typeface="Aptos" panose="020B0004020202020204" pitchFamily="34" charset="0"/>
                          <a:ea typeface="Aptos" panose="020B0004020202020204" pitchFamily="34" charset="0"/>
                          <a:cs typeface="Arial" panose="020B0604020202020204" pitchFamily="34" charset="0"/>
                        </a:rPr>
                        <a:t>betacoronavirus</a:t>
                      </a:r>
                      <a:r>
                        <a:rPr lang="en-GB" sz="1600" b="1" kern="100" dirty="0">
                          <a:solidFill>
                            <a:schemeClr val="tx1"/>
                          </a:solidFill>
                          <a:effectLst/>
                          <a:latin typeface="Aptos" panose="020B0004020202020204" pitchFamily="34" charset="0"/>
                          <a:ea typeface="Aptos" panose="020B0004020202020204" pitchFamily="34" charset="0"/>
                          <a:cs typeface="Arial" panose="020B0604020202020204" pitchFamily="34" charset="0"/>
                        </a:rPr>
                        <a:t>/Zhejiang2013</a:t>
                      </a:r>
                      <a:endParaRPr lang="en-US" sz="1600" b="1" kern="10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kern="100" dirty="0">
                          <a:effectLst/>
                          <a:latin typeface="Aptos" panose="020B0004020202020204" pitchFamily="34" charset="0"/>
                          <a:ea typeface="Aptos" panose="020B0004020202020204" pitchFamily="34" charset="0"/>
                          <a:cs typeface="Arial" panose="020B0604020202020204" pitchFamily="34" charset="0"/>
                        </a:rPr>
                        <a:t>Bat</a:t>
                      </a:r>
                      <a:endParaRPr lang="en-US" sz="1600" kern="100" dirty="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9655985"/>
                  </a:ext>
                </a:extLst>
              </a:tr>
              <a:tr h="262362">
                <a:tc>
                  <a:txBody>
                    <a:bodyPr/>
                    <a:lstStyle/>
                    <a:p>
                      <a:pPr marL="0" marR="0" algn="l">
                        <a:lnSpc>
                          <a:spcPct val="115000"/>
                        </a:lnSpc>
                        <a:spcAft>
                          <a:spcPts val="800"/>
                        </a:spcAft>
                        <a:buNone/>
                      </a:pPr>
                      <a:r>
                        <a:rPr lang="en-GB" sz="1600" b="1" kern="100" dirty="0">
                          <a:effectLst/>
                          <a:latin typeface="Aptos" panose="020B0004020202020204" pitchFamily="34" charset="0"/>
                          <a:ea typeface="Aptos" panose="020B0004020202020204" pitchFamily="34" charset="0"/>
                          <a:cs typeface="Arial" panose="020B0604020202020204" pitchFamily="34" charset="0"/>
                        </a:rPr>
                        <a:t>γ</a:t>
                      </a:r>
                      <a:endParaRPr lang="en-US" sz="1600" b="1" kern="100" dirty="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i="1" kern="100">
                          <a:effectLst/>
                          <a:latin typeface="Aptos" panose="020B0004020202020204" pitchFamily="34" charset="0"/>
                          <a:ea typeface="Aptos" panose="020B0004020202020204" pitchFamily="34" charset="0"/>
                          <a:cs typeface="Arial" panose="020B0604020202020204" pitchFamily="34" charset="0"/>
                        </a:rPr>
                        <a:t>Cegaco</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b="1" kern="100" dirty="0">
                          <a:solidFill>
                            <a:schemeClr val="tx1"/>
                          </a:solidFill>
                          <a:effectLst/>
                          <a:latin typeface="Aptos" panose="020B0004020202020204" pitchFamily="34" charset="0"/>
                          <a:ea typeface="Aptos" panose="020B0004020202020204" pitchFamily="34" charset="0"/>
                          <a:cs typeface="Arial" panose="020B0604020202020204" pitchFamily="34" charset="0"/>
                        </a:rPr>
                        <a:t>Beluga whale </a:t>
                      </a:r>
                      <a:r>
                        <a:rPr lang="en-GB" sz="1600" b="1" kern="100" dirty="0" err="1">
                          <a:solidFill>
                            <a:schemeClr val="tx1"/>
                          </a:solidFill>
                          <a:effectLst/>
                          <a:latin typeface="Aptos" panose="020B0004020202020204" pitchFamily="34" charset="0"/>
                          <a:ea typeface="Aptos" panose="020B0004020202020204" pitchFamily="34" charset="0"/>
                          <a:cs typeface="Arial" panose="020B0604020202020204" pitchFamily="34" charset="0"/>
                        </a:rPr>
                        <a:t>CoV</a:t>
                      </a:r>
                      <a:r>
                        <a:rPr lang="en-GB" sz="1600" b="1" kern="100" dirty="0">
                          <a:solidFill>
                            <a:schemeClr val="tx1"/>
                          </a:solidFill>
                          <a:effectLst/>
                          <a:latin typeface="Aptos" panose="020B0004020202020204" pitchFamily="34" charset="0"/>
                          <a:ea typeface="Aptos" panose="020B0004020202020204" pitchFamily="34" charset="0"/>
                          <a:cs typeface="Arial" panose="020B0604020202020204" pitchFamily="34" charset="0"/>
                        </a:rPr>
                        <a:t> </a:t>
                      </a:r>
                      <a:endParaRPr lang="en-US" sz="1600" b="1" kern="10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Aft>
                          <a:spcPts val="800"/>
                        </a:spcAft>
                        <a:buNone/>
                      </a:pPr>
                      <a:r>
                        <a:rPr lang="en-GB" sz="1600" kern="100" dirty="0">
                          <a:effectLst/>
                          <a:latin typeface="Aptos" panose="020B0004020202020204" pitchFamily="34" charset="0"/>
                          <a:ea typeface="Aptos" panose="020B0004020202020204" pitchFamily="34" charset="0"/>
                          <a:cs typeface="Arial" panose="020B0604020202020204" pitchFamily="34" charset="0"/>
                        </a:rPr>
                        <a:t>Whale</a:t>
                      </a:r>
                      <a:endParaRPr lang="en-US" sz="1600" kern="100" dirty="0">
                        <a:effectLst/>
                        <a:latin typeface="Aptos" panose="020B0004020202020204" pitchFamily="34" charset="0"/>
                        <a:ea typeface="Aptos" panose="020B0004020202020204" pitchFamily="34" charset="0"/>
                        <a:cs typeface="Arial" panose="020B0604020202020204" pitchFamily="34" charset="0"/>
                      </a:endParaRPr>
                    </a:p>
                  </a:txBody>
                  <a:tcPr marL="41046" marR="41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87419618"/>
                  </a:ext>
                </a:extLst>
              </a:tr>
            </a:tbl>
          </a:graphicData>
        </a:graphic>
      </p:graphicFrame>
      <p:sp>
        <p:nvSpPr>
          <p:cNvPr id="6" name="TextBox 5">
            <a:extLst>
              <a:ext uri="{FF2B5EF4-FFF2-40B4-BE49-F238E27FC236}">
                <a16:creationId xmlns:a16="http://schemas.microsoft.com/office/drawing/2014/main" id="{0DEA6084-D052-1F6B-E9B3-4325923C6D10}"/>
              </a:ext>
            </a:extLst>
          </p:cNvPr>
          <p:cNvSpPr txBox="1"/>
          <p:nvPr/>
        </p:nvSpPr>
        <p:spPr>
          <a:xfrm>
            <a:off x="723900" y="701963"/>
            <a:ext cx="10515600" cy="449503"/>
          </a:xfrm>
          <a:prstGeom prst="rect">
            <a:avLst/>
          </a:prstGeom>
        </p:spPr>
        <p:txBody>
          <a:bodyPr vert="horz" lIns="0" tIns="45720" rIns="91440" bIns="45720" rtlCol="0" anchor="ctr" anchorCtr="0">
            <a:normAutofit/>
          </a:bodyPr>
          <a:lstStyle/>
          <a:p>
            <a:pPr>
              <a:lnSpc>
                <a:spcPct val="90000"/>
              </a:lnSpc>
              <a:spcBef>
                <a:spcPct val="0"/>
              </a:spcBef>
              <a:spcAft>
                <a:spcPts val="600"/>
              </a:spcAft>
            </a:pPr>
            <a:r>
              <a:rPr lang="en-US" sz="2400" b="1" dirty="0">
                <a:latin typeface="Arial Bold" charset="0"/>
                <a:ea typeface="+mj-ea"/>
                <a:cs typeface="+mj-cs"/>
              </a:rPr>
              <a:t>Priority 3 Coronaviruses (n=12) </a:t>
            </a:r>
          </a:p>
        </p:txBody>
      </p:sp>
    </p:spTree>
    <p:extLst>
      <p:ext uri="{BB962C8B-B14F-4D97-AF65-F5344CB8AC3E}">
        <p14:creationId xmlns:p14="http://schemas.microsoft.com/office/powerpoint/2010/main" val="4007945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E7EDFAF-6734-9ED6-C265-DCA13134CA4C}"/>
              </a:ext>
            </a:extLst>
          </p:cNvPr>
          <p:cNvSpPr>
            <a:spLocks noGrp="1"/>
          </p:cNvSpPr>
          <p:nvPr>
            <p:ph type="pic" sz="quarter" idx="10"/>
          </p:nvPr>
        </p:nvSpPr>
        <p:spPr/>
        <p:txBody>
          <a:bodyPr/>
          <a:lstStyle/>
          <a:p>
            <a:pPr marL="0" indent="0">
              <a:lnSpc>
                <a:spcPct val="90000"/>
              </a:lnSpc>
              <a:spcBef>
                <a:spcPct val="0"/>
              </a:spcBef>
              <a:spcAft>
                <a:spcPts val="600"/>
              </a:spcAft>
              <a:buNone/>
            </a:pPr>
            <a:endParaRPr lang="en-US" sz="2400" b="1" dirty="0">
              <a:solidFill>
                <a:schemeClr val="tx1"/>
              </a:solidFill>
              <a:latin typeface="Aptos" panose="020B0004020202020204" pitchFamily="34" charset="0"/>
              <a:ea typeface="+mj-ea"/>
              <a:cs typeface="+mj-cs"/>
            </a:endParaRPr>
          </a:p>
          <a:p>
            <a:pPr marL="0" indent="0">
              <a:lnSpc>
                <a:spcPct val="90000"/>
              </a:lnSpc>
              <a:spcBef>
                <a:spcPct val="0"/>
              </a:spcBef>
              <a:spcAft>
                <a:spcPts val="600"/>
              </a:spcAft>
              <a:buNone/>
            </a:pPr>
            <a:r>
              <a:rPr lang="en-US" sz="2400" b="1" dirty="0">
                <a:solidFill>
                  <a:schemeClr val="tx1"/>
                </a:solidFill>
                <a:latin typeface="Aptos" panose="020B0004020202020204" pitchFamily="34" charset="0"/>
                <a:ea typeface="+mj-ea"/>
                <a:cs typeface="+mj-cs"/>
              </a:rPr>
              <a:t>	Prototype vaccine design characteristics</a:t>
            </a:r>
          </a:p>
          <a:p>
            <a:pPr marL="457200" lvl="1" indent="0">
              <a:buNone/>
            </a:pPr>
            <a:endParaRPr lang="en-US" sz="1600" dirty="0">
              <a:latin typeface="Aptos" panose="020B0004020202020204" pitchFamily="34" charset="0"/>
            </a:endParaRPr>
          </a:p>
          <a:p>
            <a:pPr marL="457200" lvl="1" indent="0">
              <a:buNone/>
            </a:pPr>
            <a:r>
              <a:rPr lang="en-US" sz="1800" dirty="0">
                <a:latin typeface="Aptos" panose="020B0004020202020204" pitchFamily="34" charset="0"/>
              </a:rPr>
              <a:t>Platform:</a:t>
            </a:r>
          </a:p>
          <a:p>
            <a:pPr lvl="1"/>
            <a:r>
              <a:rPr lang="en-US" sz="1800" b="1" dirty="0">
                <a:latin typeface="Aptos" panose="020B0004020202020204" pitchFamily="34" charset="0"/>
              </a:rPr>
              <a:t>mRNA, protein, or viral vector </a:t>
            </a:r>
            <a:r>
              <a:rPr lang="en-US" sz="1800" dirty="0">
                <a:latin typeface="Aptos" panose="020B0004020202020204" pitchFamily="34" charset="0"/>
              </a:rPr>
              <a:t>(fast &amp; safe deployment)</a:t>
            </a:r>
          </a:p>
          <a:p>
            <a:pPr marL="457200" lvl="1" indent="0">
              <a:buNone/>
            </a:pPr>
            <a:endParaRPr lang="en-US" sz="1800" dirty="0">
              <a:latin typeface="Aptos" panose="020B0004020202020204" pitchFamily="34" charset="0"/>
            </a:endParaRPr>
          </a:p>
          <a:p>
            <a:pPr marL="457200" lvl="1" indent="0">
              <a:buNone/>
            </a:pPr>
            <a:r>
              <a:rPr lang="en-US" sz="1800" dirty="0">
                <a:latin typeface="Aptos" panose="020B0004020202020204" pitchFamily="34" charset="0"/>
              </a:rPr>
              <a:t>Design:</a:t>
            </a:r>
          </a:p>
          <a:p>
            <a:pPr lvl="1"/>
            <a:r>
              <a:rPr lang="en-US" sz="1800" b="1" dirty="0">
                <a:latin typeface="Aptos" panose="020B0004020202020204" pitchFamily="34" charset="0"/>
              </a:rPr>
              <a:t>spike protein </a:t>
            </a:r>
            <a:r>
              <a:rPr lang="en-US" sz="1800" dirty="0">
                <a:latin typeface="Aptos" panose="020B0004020202020204" pitchFamily="34" charset="0"/>
              </a:rPr>
              <a:t>for optimal immune response </a:t>
            </a:r>
          </a:p>
          <a:p>
            <a:pPr marL="457200" lvl="1" indent="0">
              <a:buNone/>
            </a:pPr>
            <a:endParaRPr lang="en-US" sz="1800" dirty="0">
              <a:latin typeface="Aptos" panose="020B0004020202020204" pitchFamily="34" charset="0"/>
            </a:endParaRPr>
          </a:p>
          <a:p>
            <a:pPr marL="457200" lvl="1" indent="0">
              <a:buNone/>
            </a:pPr>
            <a:r>
              <a:rPr lang="en-US" sz="1800" dirty="0">
                <a:latin typeface="Aptos" panose="020B0004020202020204" pitchFamily="34" charset="0"/>
              </a:rPr>
              <a:t>Evaluation of efficacy:</a:t>
            </a:r>
          </a:p>
          <a:p>
            <a:pPr lvl="1"/>
            <a:r>
              <a:rPr lang="en-US" sz="1800" dirty="0">
                <a:latin typeface="Aptos" panose="020B0004020202020204" pitchFamily="34" charset="0"/>
              </a:rPr>
              <a:t>Primary: </a:t>
            </a:r>
            <a:r>
              <a:rPr lang="en-US" sz="1800" b="1" dirty="0" err="1">
                <a:latin typeface="Aptos" panose="020B0004020202020204" pitchFamily="34" charset="0"/>
              </a:rPr>
              <a:t>neutralising</a:t>
            </a:r>
            <a:r>
              <a:rPr lang="en-US" sz="1800" b="1" dirty="0">
                <a:latin typeface="Aptos" panose="020B0004020202020204" pitchFamily="34" charset="0"/>
              </a:rPr>
              <a:t> antibodies </a:t>
            </a:r>
            <a:r>
              <a:rPr lang="en-US" sz="1800" dirty="0">
                <a:latin typeface="Aptos" panose="020B0004020202020204" pitchFamily="34" charset="0"/>
              </a:rPr>
              <a:t>against spike protein</a:t>
            </a:r>
          </a:p>
          <a:p>
            <a:pPr lvl="1"/>
            <a:r>
              <a:rPr lang="en-US" sz="1800" dirty="0">
                <a:latin typeface="Aptos" panose="020B0004020202020204" pitchFamily="34" charset="0"/>
              </a:rPr>
              <a:t>Secondary: T cell responses </a:t>
            </a:r>
          </a:p>
        </p:txBody>
      </p:sp>
      <p:pic>
        <p:nvPicPr>
          <p:cNvPr id="4" name="Picture 3">
            <a:extLst>
              <a:ext uri="{FF2B5EF4-FFF2-40B4-BE49-F238E27FC236}">
                <a16:creationId xmlns:a16="http://schemas.microsoft.com/office/drawing/2014/main" id="{648678B5-7A2C-3B20-0F3C-2CE461A6895E}"/>
              </a:ext>
            </a:extLst>
          </p:cNvPr>
          <p:cNvPicPr>
            <a:picLocks noChangeAspect="1"/>
          </p:cNvPicPr>
          <p:nvPr/>
        </p:nvPicPr>
        <p:blipFill>
          <a:blip r:embed="rId3"/>
          <a:stretch>
            <a:fillRect/>
          </a:stretch>
        </p:blipFill>
        <p:spPr>
          <a:xfrm>
            <a:off x="8147007" y="2768600"/>
            <a:ext cx="3833326" cy="3689788"/>
          </a:xfrm>
          <a:prstGeom prst="rect">
            <a:avLst/>
          </a:prstGeom>
        </p:spPr>
      </p:pic>
    </p:spTree>
    <p:extLst>
      <p:ext uri="{BB962C8B-B14F-4D97-AF65-F5344CB8AC3E}">
        <p14:creationId xmlns:p14="http://schemas.microsoft.com/office/powerpoint/2010/main" val="2231167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2D19FBC-A23F-CDF3-B22E-E275C7665A28}"/>
              </a:ext>
            </a:extLst>
          </p:cNvPr>
          <p:cNvSpPr/>
          <p:nvPr/>
        </p:nvSpPr>
        <p:spPr>
          <a:xfrm>
            <a:off x="9270401" y="601390"/>
            <a:ext cx="2232659" cy="588551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itle 1">
            <a:extLst>
              <a:ext uri="{FF2B5EF4-FFF2-40B4-BE49-F238E27FC236}">
                <a16:creationId xmlns:a16="http://schemas.microsoft.com/office/drawing/2014/main" id="{B16BB275-2FD1-F1CE-0C45-48B805195C40}"/>
              </a:ext>
            </a:extLst>
          </p:cNvPr>
          <p:cNvSpPr txBox="1">
            <a:spLocks/>
          </p:cNvSpPr>
          <p:nvPr/>
        </p:nvSpPr>
        <p:spPr>
          <a:xfrm>
            <a:off x="175590" y="122168"/>
            <a:ext cx="11564489" cy="961129"/>
          </a:xfrm>
          <a:prstGeom prst="rect">
            <a:avLst/>
          </a:prstGeom>
        </p:spPr>
        <p:txBody>
          <a:bodyPr lIns="91440" tIns="45720" rIns="91440" bIns="4572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2500" b="1" dirty="0">
                <a:latin typeface="Arial Bold" charset="0"/>
              </a:rPr>
              <a:t>Summary of CEPI’s </a:t>
            </a:r>
            <a:r>
              <a:rPr lang="en-GB" sz="2500" b="1" dirty="0" err="1">
                <a:latin typeface="Arial Bold" charset="0"/>
              </a:rPr>
              <a:t>CoV</a:t>
            </a:r>
            <a:r>
              <a:rPr lang="en-GB" sz="2500" b="1" dirty="0">
                <a:latin typeface="Arial Bold" charset="0"/>
              </a:rPr>
              <a:t> vaccine library and CEPI’s Disease X framework </a:t>
            </a:r>
          </a:p>
        </p:txBody>
      </p:sp>
      <p:sp>
        <p:nvSpPr>
          <p:cNvPr id="24" name="Rectangle: Top Corners Rounded 23">
            <a:extLst>
              <a:ext uri="{FF2B5EF4-FFF2-40B4-BE49-F238E27FC236}">
                <a16:creationId xmlns:a16="http://schemas.microsoft.com/office/drawing/2014/main" id="{A08BAF08-94AB-DA44-3710-80DD3B4B431F}"/>
              </a:ext>
            </a:extLst>
          </p:cNvPr>
          <p:cNvSpPr/>
          <p:nvPr/>
        </p:nvSpPr>
        <p:spPr>
          <a:xfrm>
            <a:off x="9662224" y="819778"/>
            <a:ext cx="1406623" cy="554169"/>
          </a:xfrm>
          <a:prstGeom prst="round2SameRect">
            <a:avLst/>
          </a:prstGeom>
          <a:solidFill>
            <a:srgbClr val="00244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FFFFFF"/>
                </a:solidFill>
                <a:effectLst/>
                <a:uLnTx/>
                <a:uFillTx/>
                <a:latin typeface="Arial" panose="020B0604020202020204" pitchFamily="34" charset="0"/>
                <a:ea typeface="Euclid CEPI" panose="020B0504000000000000" pitchFamily="34" charset="0"/>
                <a:cs typeface="Arial" panose="020B0604020202020204" pitchFamily="34" charset="0"/>
              </a:rPr>
              <a:t>Virus Families </a:t>
            </a:r>
            <a:endParaRPr kumimoji="0" lang="en-US" sz="1200" b="1" i="0" u="none" strike="noStrike" kern="0" cap="none" spc="0" normalizeH="0" baseline="0" noProof="0" dirty="0">
              <a:ln>
                <a:noFill/>
              </a:ln>
              <a:solidFill>
                <a:srgbClr val="FFFFFF"/>
              </a:solidFill>
              <a:effectLst/>
              <a:uLnTx/>
              <a:uFillTx/>
              <a:latin typeface="Arial" panose="020B0604020202020204" pitchFamily="34" charset="0"/>
              <a:ea typeface="Euclid CEPI" panose="020B0504000000000000" pitchFamily="34" charset="0"/>
              <a:cs typeface="Arial" panose="020B0604020202020204" pitchFamily="34" charset="0"/>
            </a:endParaRPr>
          </a:p>
        </p:txBody>
      </p:sp>
      <p:graphicFrame>
        <p:nvGraphicFramePr>
          <p:cNvPr id="25" name="Table 24">
            <a:extLst>
              <a:ext uri="{FF2B5EF4-FFF2-40B4-BE49-F238E27FC236}">
                <a16:creationId xmlns:a16="http://schemas.microsoft.com/office/drawing/2014/main" id="{85598FEF-586D-361D-D380-0CE3BBEC2D9C}"/>
              </a:ext>
            </a:extLst>
          </p:cNvPr>
          <p:cNvGraphicFramePr>
            <a:graphicFrameLocks noGrp="1"/>
          </p:cNvGraphicFramePr>
          <p:nvPr>
            <p:extLst>
              <p:ext uri="{D42A27DB-BD31-4B8C-83A1-F6EECF244321}">
                <p14:modId xmlns:p14="http://schemas.microsoft.com/office/powerpoint/2010/main" val="3975308242"/>
              </p:ext>
            </p:extLst>
          </p:nvPr>
        </p:nvGraphicFramePr>
        <p:xfrm>
          <a:off x="9662225" y="1373947"/>
          <a:ext cx="1408176" cy="4619223"/>
        </p:xfrm>
        <a:graphic>
          <a:graphicData uri="http://schemas.openxmlformats.org/drawingml/2006/table">
            <a:tbl>
              <a:tblPr firstCol="1" bandRow="1"/>
              <a:tblGrid>
                <a:gridCol w="1408176">
                  <a:extLst>
                    <a:ext uri="{9D8B030D-6E8A-4147-A177-3AD203B41FA5}">
                      <a16:colId xmlns:a16="http://schemas.microsoft.com/office/drawing/2014/main" val="3448782862"/>
                    </a:ext>
                  </a:extLst>
                </a:gridCol>
              </a:tblGrid>
              <a:tr h="271719">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marL="0" marR="0">
                        <a:lnSpc>
                          <a:spcPct val="107000"/>
                        </a:lnSpc>
                        <a:spcBef>
                          <a:spcPts val="0"/>
                        </a:spcBef>
                        <a:spcAft>
                          <a:spcPts val="0"/>
                        </a:spcAft>
                      </a:pPr>
                      <a:r>
                        <a:rPr lang="en-US" sz="1200" b="0" err="1">
                          <a:solidFill>
                            <a:schemeClr val="tx1"/>
                          </a:solidFill>
                          <a:effectLst/>
                          <a:latin typeface="+mj-lt"/>
                        </a:rPr>
                        <a:t>Paramyxoviridae</a:t>
                      </a:r>
                      <a:endParaRPr lang="en-US" sz="1200" b="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nchorCtr="1">
                    <a:lnL w="12700" cmpd="sng">
                      <a:solidFill>
                        <a:srgbClr val="FF5F58"/>
                      </a:solidFill>
                    </a:lnL>
                    <a:lnR w="12700" cmpd="sng">
                      <a:solidFill>
                        <a:srgbClr val="FF5F58"/>
                      </a:solidFill>
                    </a:lnR>
                    <a:lnT w="12700" cmpd="sng">
                      <a:solidFill>
                        <a:srgbClr val="FF5F58"/>
                      </a:solidFill>
                    </a:lnT>
                    <a:lnB w="12700" cmpd="sng">
                      <a:solidFill>
                        <a:srgbClr val="FF5F58"/>
                      </a:solidFill>
                    </a:lnB>
                    <a:lnTlToBr w="12700" cmpd="sng">
                      <a:noFill/>
                      <a:prstDash val="solid"/>
                    </a:lnTlToBr>
                    <a:lnBlToTr w="12700" cmpd="sng">
                      <a:noFill/>
                      <a:prstDash val="solid"/>
                    </a:lnBlToTr>
                    <a:solidFill>
                      <a:srgbClr val="FF5F58">
                        <a:tint val="40000"/>
                      </a:srgbClr>
                    </a:solidFill>
                  </a:tcPr>
                </a:tc>
                <a:extLst>
                  <a:ext uri="{0D108BD9-81ED-4DB2-BD59-A6C34878D82A}">
                    <a16:rowId xmlns:a16="http://schemas.microsoft.com/office/drawing/2014/main" val="3320204555"/>
                  </a:ext>
                </a:extLst>
              </a:tr>
              <a:tr h="271719">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0" err="1">
                          <a:solidFill>
                            <a:schemeClr val="tx1"/>
                          </a:solidFill>
                          <a:effectLst/>
                          <a:latin typeface="+mj-lt"/>
                        </a:rPr>
                        <a:t>Arenaviridae</a:t>
                      </a:r>
                      <a:endParaRPr lang="en-US" sz="1200" b="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nchorCtr="1">
                    <a:lnL w="12700" cmpd="sng">
                      <a:solidFill>
                        <a:srgbClr val="FF5F58"/>
                      </a:solidFill>
                    </a:lnL>
                    <a:lnR w="12700" cmpd="sng">
                      <a:solidFill>
                        <a:srgbClr val="FF5F58"/>
                      </a:solidFill>
                    </a:lnR>
                    <a:lnT w="12700" cmpd="sng">
                      <a:solidFill>
                        <a:srgbClr val="FF5F58"/>
                      </a:solidFill>
                    </a:lnT>
                    <a:lnB w="12700" cmpd="sng">
                      <a:solidFill>
                        <a:srgbClr val="FF5F58"/>
                      </a:solidFill>
                    </a:lnB>
                    <a:lnTlToBr w="12700" cmpd="sng">
                      <a:noFill/>
                      <a:prstDash val="solid"/>
                    </a:lnTlToBr>
                    <a:lnBlToTr w="12700" cmpd="sng">
                      <a:noFill/>
                      <a:prstDash val="solid"/>
                    </a:lnBlToTr>
                    <a:solidFill>
                      <a:srgbClr val="FF5F58">
                        <a:tint val="20000"/>
                      </a:srgbClr>
                    </a:solidFill>
                  </a:tcPr>
                </a:tc>
                <a:extLst>
                  <a:ext uri="{0D108BD9-81ED-4DB2-BD59-A6C34878D82A}">
                    <a16:rowId xmlns:a16="http://schemas.microsoft.com/office/drawing/2014/main" val="3600232328"/>
                  </a:ext>
                </a:extLst>
              </a:tr>
              <a:tr h="271719">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0" err="1">
                          <a:solidFill>
                            <a:schemeClr val="tx1"/>
                          </a:solidFill>
                          <a:effectLst/>
                          <a:latin typeface="+mj-lt"/>
                        </a:rPr>
                        <a:t>Coronaviridae</a:t>
                      </a:r>
                      <a:endParaRPr lang="en-US" sz="1200" b="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nchorCtr="1">
                    <a:lnL w="12700" cmpd="sng">
                      <a:solidFill>
                        <a:srgbClr val="FF5F58"/>
                      </a:solidFill>
                    </a:lnL>
                    <a:lnR w="12700" cmpd="sng">
                      <a:solidFill>
                        <a:srgbClr val="FF5F58"/>
                      </a:solidFill>
                    </a:lnR>
                    <a:lnT w="12700" cmpd="sng">
                      <a:solidFill>
                        <a:srgbClr val="FF5F58"/>
                      </a:solidFill>
                    </a:lnT>
                    <a:lnB w="12700" cmpd="sng">
                      <a:solidFill>
                        <a:srgbClr val="FF5F58"/>
                      </a:solidFill>
                    </a:lnB>
                    <a:lnTlToBr w="12700" cmpd="sng">
                      <a:noFill/>
                      <a:prstDash val="solid"/>
                    </a:lnTlToBr>
                    <a:lnBlToTr w="12700" cmpd="sng">
                      <a:noFill/>
                      <a:prstDash val="solid"/>
                    </a:lnBlToTr>
                    <a:solidFill>
                      <a:srgbClr val="FF5F58">
                        <a:tint val="40000"/>
                      </a:srgbClr>
                    </a:solidFill>
                  </a:tcPr>
                </a:tc>
                <a:extLst>
                  <a:ext uri="{0D108BD9-81ED-4DB2-BD59-A6C34878D82A}">
                    <a16:rowId xmlns:a16="http://schemas.microsoft.com/office/drawing/2014/main" val="929318892"/>
                  </a:ext>
                </a:extLst>
              </a:tr>
              <a:tr h="271719">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0">
                          <a:solidFill>
                            <a:schemeClr val="tx1"/>
                          </a:solidFill>
                          <a:effectLst/>
                          <a:latin typeface="+mj-lt"/>
                        </a:rPr>
                        <a:t>Filoviridae</a:t>
                      </a:r>
                      <a:endParaRPr lang="en-US" sz="1200" b="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nchorCtr="1">
                    <a:lnL w="12700" cmpd="sng">
                      <a:solidFill>
                        <a:srgbClr val="FF5F58"/>
                      </a:solidFill>
                    </a:lnL>
                    <a:lnR w="12700" cmpd="sng">
                      <a:solidFill>
                        <a:srgbClr val="FF5F58"/>
                      </a:solidFill>
                    </a:lnR>
                    <a:lnT w="12700" cmpd="sng">
                      <a:solidFill>
                        <a:srgbClr val="FF5F58"/>
                      </a:solidFill>
                    </a:lnT>
                    <a:lnB w="12700" cmpd="sng">
                      <a:solidFill>
                        <a:srgbClr val="FF5F58"/>
                      </a:solidFill>
                    </a:lnB>
                    <a:lnTlToBr w="12700" cmpd="sng">
                      <a:noFill/>
                      <a:prstDash val="solid"/>
                    </a:lnTlToBr>
                    <a:lnBlToTr w="12700" cmpd="sng">
                      <a:noFill/>
                      <a:prstDash val="solid"/>
                    </a:lnBlToTr>
                    <a:solidFill>
                      <a:srgbClr val="FF5F58">
                        <a:tint val="20000"/>
                      </a:srgbClr>
                    </a:solidFill>
                  </a:tcPr>
                </a:tc>
                <a:extLst>
                  <a:ext uri="{0D108BD9-81ED-4DB2-BD59-A6C34878D82A}">
                    <a16:rowId xmlns:a16="http://schemas.microsoft.com/office/drawing/2014/main" val="2573321480"/>
                  </a:ext>
                </a:extLst>
              </a:tr>
              <a:tr h="271719">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0" err="1">
                          <a:solidFill>
                            <a:schemeClr val="tx1"/>
                          </a:solidFill>
                          <a:effectLst/>
                          <a:latin typeface="+mj-lt"/>
                        </a:rPr>
                        <a:t>Hantaviridae</a:t>
                      </a:r>
                      <a:endParaRPr lang="en-US" sz="1200" b="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nchorCtr="1">
                    <a:lnL w="12700" cmpd="sng">
                      <a:solidFill>
                        <a:srgbClr val="FF5F58"/>
                      </a:solidFill>
                    </a:lnL>
                    <a:lnR w="12700" cmpd="sng">
                      <a:solidFill>
                        <a:srgbClr val="FF5F58"/>
                      </a:solidFill>
                    </a:lnR>
                    <a:lnT w="12700" cmpd="sng">
                      <a:solidFill>
                        <a:srgbClr val="FF5F58"/>
                      </a:solidFill>
                    </a:lnT>
                    <a:lnB w="12700" cmpd="sng">
                      <a:solidFill>
                        <a:srgbClr val="FF5F58"/>
                      </a:solidFill>
                    </a:lnB>
                    <a:lnTlToBr w="12700" cmpd="sng">
                      <a:noFill/>
                      <a:prstDash val="solid"/>
                    </a:lnTlToBr>
                    <a:lnBlToTr w="12700" cmpd="sng">
                      <a:noFill/>
                      <a:prstDash val="solid"/>
                    </a:lnBlToTr>
                    <a:solidFill>
                      <a:srgbClr val="FF5F58">
                        <a:tint val="40000"/>
                      </a:srgbClr>
                    </a:solidFill>
                  </a:tcPr>
                </a:tc>
                <a:extLst>
                  <a:ext uri="{0D108BD9-81ED-4DB2-BD59-A6C34878D82A}">
                    <a16:rowId xmlns:a16="http://schemas.microsoft.com/office/drawing/2014/main" val="1533632246"/>
                  </a:ext>
                </a:extLst>
              </a:tr>
              <a:tr h="271719">
                <a:tc>
                  <a:txBody>
                    <a:bodyPr/>
                    <a:lstStyle>
                      <a:lvl1pPr marL="0" algn="l" defTabSz="914400" rtl="0" eaLnBrk="1" latinLnBrk="0" hangingPunct="1">
                        <a:defRPr sz="1800" b="1" kern="1200">
                          <a:solidFill>
                            <a:schemeClr val="dk1"/>
                          </a:solidFill>
                          <a:latin typeface="Georgia"/>
                        </a:defRPr>
                      </a:lvl1pPr>
                      <a:lvl2pPr marL="457200" algn="l" defTabSz="914400" rtl="0" eaLnBrk="1" latinLnBrk="0" hangingPunct="1">
                        <a:defRPr sz="1800" b="1" kern="1200">
                          <a:solidFill>
                            <a:schemeClr val="dk1"/>
                          </a:solidFill>
                          <a:latin typeface="Georgia"/>
                        </a:defRPr>
                      </a:lvl2pPr>
                      <a:lvl3pPr marL="914400" algn="l" defTabSz="914400" rtl="0" eaLnBrk="1" latinLnBrk="0" hangingPunct="1">
                        <a:defRPr sz="1800" b="1" kern="1200">
                          <a:solidFill>
                            <a:schemeClr val="dk1"/>
                          </a:solidFill>
                          <a:latin typeface="Georgia"/>
                        </a:defRPr>
                      </a:lvl3pPr>
                      <a:lvl4pPr marL="1371600" algn="l" defTabSz="914400" rtl="0" eaLnBrk="1" latinLnBrk="0" hangingPunct="1">
                        <a:defRPr sz="1800" b="1" kern="1200">
                          <a:solidFill>
                            <a:schemeClr val="dk1"/>
                          </a:solidFill>
                          <a:latin typeface="Georgia"/>
                        </a:defRPr>
                      </a:lvl4pPr>
                      <a:lvl5pPr marL="1828800" algn="l" defTabSz="914400" rtl="0" eaLnBrk="1" latinLnBrk="0" hangingPunct="1">
                        <a:defRPr sz="1800" b="1" kern="1200">
                          <a:solidFill>
                            <a:schemeClr val="dk1"/>
                          </a:solidFill>
                          <a:latin typeface="Georgia"/>
                        </a:defRPr>
                      </a:lvl5pPr>
                      <a:lvl6pPr marL="2286000" algn="l" defTabSz="914400" rtl="0" eaLnBrk="1" latinLnBrk="0" hangingPunct="1">
                        <a:defRPr sz="1800" b="1" kern="1200">
                          <a:solidFill>
                            <a:schemeClr val="dk1"/>
                          </a:solidFill>
                          <a:latin typeface="Georgia"/>
                        </a:defRPr>
                      </a:lvl6pPr>
                      <a:lvl7pPr marL="2743200" algn="l" defTabSz="914400" rtl="0" eaLnBrk="1" latinLnBrk="0" hangingPunct="1">
                        <a:defRPr sz="1800" b="1" kern="1200">
                          <a:solidFill>
                            <a:schemeClr val="dk1"/>
                          </a:solidFill>
                          <a:latin typeface="Georgia"/>
                        </a:defRPr>
                      </a:lvl7pPr>
                      <a:lvl8pPr marL="3200400" algn="l" defTabSz="914400" rtl="0" eaLnBrk="1" latinLnBrk="0" hangingPunct="1">
                        <a:defRPr sz="1800" b="1" kern="1200">
                          <a:solidFill>
                            <a:schemeClr val="dk1"/>
                          </a:solidFill>
                          <a:latin typeface="Georgia"/>
                        </a:defRPr>
                      </a:lvl8pPr>
                      <a:lvl9pPr marL="3657600" algn="l" defTabSz="914400" rtl="0" eaLnBrk="1" latinLnBrk="0" hangingPunct="1">
                        <a:defRPr sz="1800" b="1" kern="1200">
                          <a:solidFill>
                            <a:schemeClr val="dk1"/>
                          </a:solidFill>
                          <a:latin typeface="Georgia"/>
                        </a:defRPr>
                      </a:lvl9p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0" err="1">
                          <a:solidFill>
                            <a:schemeClr val="tx1"/>
                          </a:solidFill>
                          <a:effectLst/>
                          <a:latin typeface="+mj-lt"/>
                        </a:rPr>
                        <a:t>Phenuiviridae</a:t>
                      </a:r>
                      <a:endParaRPr lang="en-US" sz="1200" b="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nchorCtr="1">
                    <a:lnL w="12700" cmpd="sng">
                      <a:solidFill>
                        <a:srgbClr val="FF5F58"/>
                      </a:solidFill>
                    </a:lnL>
                    <a:lnR w="12700" cmpd="sng">
                      <a:solidFill>
                        <a:srgbClr val="FF5F58"/>
                      </a:solidFill>
                    </a:lnR>
                    <a:lnT w="12700" cmpd="sng">
                      <a:solidFill>
                        <a:srgbClr val="FF5F58"/>
                      </a:solidFill>
                    </a:lnT>
                    <a:lnB w="12700" cmpd="sng">
                      <a:solidFill>
                        <a:srgbClr val="FF5F58"/>
                      </a:solidFill>
                    </a:lnB>
                    <a:lnTlToBr w="12700" cmpd="sng">
                      <a:noFill/>
                      <a:prstDash val="solid"/>
                    </a:lnTlToBr>
                    <a:lnBlToTr w="12700" cmpd="sng">
                      <a:noFill/>
                      <a:prstDash val="solid"/>
                    </a:lnBlToTr>
                    <a:solidFill>
                      <a:srgbClr val="FF5F58">
                        <a:tint val="20000"/>
                      </a:srgbClr>
                    </a:solidFill>
                  </a:tcPr>
                </a:tc>
                <a:extLst>
                  <a:ext uri="{0D108BD9-81ED-4DB2-BD59-A6C34878D82A}">
                    <a16:rowId xmlns:a16="http://schemas.microsoft.com/office/drawing/2014/main" val="2520432055"/>
                  </a:ext>
                </a:extLst>
              </a:tr>
              <a:tr h="271719">
                <a:tc>
                  <a:txBody>
                    <a:bodyPr/>
                    <a:lstStyle>
                      <a:lvl1pPr marL="0" algn="l" defTabSz="914400" rtl="0" eaLnBrk="1" latinLnBrk="0" hangingPunct="1">
                        <a:defRPr sz="1800" b="1" kern="1200">
                          <a:solidFill>
                            <a:schemeClr val="dk1"/>
                          </a:solidFill>
                          <a:latin typeface="Georgia"/>
                        </a:defRPr>
                      </a:lvl1pPr>
                      <a:lvl2pPr marL="457200" algn="l" defTabSz="914400" rtl="0" eaLnBrk="1" latinLnBrk="0" hangingPunct="1">
                        <a:defRPr sz="1800" b="1" kern="1200">
                          <a:solidFill>
                            <a:schemeClr val="dk1"/>
                          </a:solidFill>
                          <a:latin typeface="Georgia"/>
                        </a:defRPr>
                      </a:lvl2pPr>
                      <a:lvl3pPr marL="914400" algn="l" defTabSz="914400" rtl="0" eaLnBrk="1" latinLnBrk="0" hangingPunct="1">
                        <a:defRPr sz="1800" b="1" kern="1200">
                          <a:solidFill>
                            <a:schemeClr val="dk1"/>
                          </a:solidFill>
                          <a:latin typeface="Georgia"/>
                        </a:defRPr>
                      </a:lvl3pPr>
                      <a:lvl4pPr marL="1371600" algn="l" defTabSz="914400" rtl="0" eaLnBrk="1" latinLnBrk="0" hangingPunct="1">
                        <a:defRPr sz="1800" b="1" kern="1200">
                          <a:solidFill>
                            <a:schemeClr val="dk1"/>
                          </a:solidFill>
                          <a:latin typeface="Georgia"/>
                        </a:defRPr>
                      </a:lvl4pPr>
                      <a:lvl5pPr marL="1828800" algn="l" defTabSz="914400" rtl="0" eaLnBrk="1" latinLnBrk="0" hangingPunct="1">
                        <a:defRPr sz="1800" b="1" kern="1200">
                          <a:solidFill>
                            <a:schemeClr val="dk1"/>
                          </a:solidFill>
                          <a:latin typeface="Georgia"/>
                        </a:defRPr>
                      </a:lvl5pPr>
                      <a:lvl6pPr marL="2286000" algn="l" defTabSz="914400" rtl="0" eaLnBrk="1" latinLnBrk="0" hangingPunct="1">
                        <a:defRPr sz="1800" b="1" kern="1200">
                          <a:solidFill>
                            <a:schemeClr val="dk1"/>
                          </a:solidFill>
                          <a:latin typeface="Georgia"/>
                        </a:defRPr>
                      </a:lvl6pPr>
                      <a:lvl7pPr marL="2743200" algn="l" defTabSz="914400" rtl="0" eaLnBrk="1" latinLnBrk="0" hangingPunct="1">
                        <a:defRPr sz="1800" b="1" kern="1200">
                          <a:solidFill>
                            <a:schemeClr val="dk1"/>
                          </a:solidFill>
                          <a:latin typeface="Georgia"/>
                        </a:defRPr>
                      </a:lvl7pPr>
                      <a:lvl8pPr marL="3200400" algn="l" defTabSz="914400" rtl="0" eaLnBrk="1" latinLnBrk="0" hangingPunct="1">
                        <a:defRPr sz="1800" b="1" kern="1200">
                          <a:solidFill>
                            <a:schemeClr val="dk1"/>
                          </a:solidFill>
                          <a:latin typeface="Georgia"/>
                        </a:defRPr>
                      </a:lvl8pPr>
                      <a:lvl9pPr marL="3657600" algn="l" defTabSz="914400" rtl="0" eaLnBrk="1" latinLnBrk="0" hangingPunct="1">
                        <a:defRPr sz="1800" b="1" kern="1200">
                          <a:solidFill>
                            <a:schemeClr val="dk1"/>
                          </a:solidFill>
                          <a:latin typeface="Georgia"/>
                        </a:defRPr>
                      </a:lvl9p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0" err="1">
                          <a:solidFill>
                            <a:schemeClr val="tx1"/>
                          </a:solidFill>
                          <a:effectLst/>
                          <a:latin typeface="+mj-lt"/>
                        </a:rPr>
                        <a:t>Nairoviridae</a:t>
                      </a:r>
                      <a:endParaRPr lang="en-US" sz="1200" b="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nchorCtr="1">
                    <a:lnL w="12700" cmpd="sng">
                      <a:solidFill>
                        <a:srgbClr val="FF5F58"/>
                      </a:solidFill>
                    </a:lnL>
                    <a:lnR w="12700" cmpd="sng">
                      <a:solidFill>
                        <a:srgbClr val="FF5F58"/>
                      </a:solidFill>
                    </a:lnR>
                    <a:lnT w="12700" cmpd="sng">
                      <a:solidFill>
                        <a:srgbClr val="FF5F58"/>
                      </a:solidFill>
                    </a:lnT>
                    <a:lnB w="12700" cmpd="sng">
                      <a:solidFill>
                        <a:srgbClr val="FF5F58"/>
                      </a:solidFill>
                    </a:lnB>
                    <a:lnTlToBr w="12700" cmpd="sng">
                      <a:noFill/>
                      <a:prstDash val="solid"/>
                    </a:lnTlToBr>
                    <a:lnBlToTr w="12700" cmpd="sng">
                      <a:noFill/>
                      <a:prstDash val="solid"/>
                    </a:lnBlToTr>
                    <a:solidFill>
                      <a:srgbClr val="FF5F58">
                        <a:tint val="40000"/>
                      </a:srgbClr>
                    </a:solidFill>
                  </a:tcPr>
                </a:tc>
                <a:extLst>
                  <a:ext uri="{0D108BD9-81ED-4DB2-BD59-A6C34878D82A}">
                    <a16:rowId xmlns:a16="http://schemas.microsoft.com/office/drawing/2014/main" val="945351753"/>
                  </a:ext>
                </a:extLst>
              </a:tr>
              <a:tr h="271719">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0">
                          <a:solidFill>
                            <a:schemeClr val="tx1"/>
                          </a:solidFill>
                          <a:effectLst/>
                          <a:latin typeface="+mj-lt"/>
                        </a:rPr>
                        <a:t>Poxviridae</a:t>
                      </a:r>
                      <a:endParaRPr lang="en-US" sz="1200" b="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nchorCtr="1">
                    <a:lnL w="12700" cmpd="sng">
                      <a:solidFill>
                        <a:srgbClr val="FF5F58"/>
                      </a:solidFill>
                    </a:lnL>
                    <a:lnR w="12700" cmpd="sng">
                      <a:solidFill>
                        <a:srgbClr val="FF5F58"/>
                      </a:solidFill>
                    </a:lnR>
                    <a:lnT w="12700" cmpd="sng">
                      <a:solidFill>
                        <a:srgbClr val="FF5F58"/>
                      </a:solidFill>
                    </a:lnT>
                    <a:lnB w="12700" cmpd="sng">
                      <a:solidFill>
                        <a:srgbClr val="FF5F58"/>
                      </a:solidFill>
                    </a:lnB>
                    <a:lnTlToBr w="12700" cmpd="sng">
                      <a:noFill/>
                      <a:prstDash val="solid"/>
                    </a:lnTlToBr>
                    <a:lnBlToTr w="12700" cmpd="sng">
                      <a:noFill/>
                      <a:prstDash val="solid"/>
                    </a:lnBlToTr>
                    <a:solidFill>
                      <a:srgbClr val="FF5F58">
                        <a:tint val="20000"/>
                      </a:srgbClr>
                    </a:solidFill>
                  </a:tcPr>
                </a:tc>
                <a:extLst>
                  <a:ext uri="{0D108BD9-81ED-4DB2-BD59-A6C34878D82A}">
                    <a16:rowId xmlns:a16="http://schemas.microsoft.com/office/drawing/2014/main" val="3166203024"/>
                  </a:ext>
                </a:extLst>
              </a:tr>
              <a:tr h="271719">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marL="0" marR="0">
                        <a:lnSpc>
                          <a:spcPct val="107000"/>
                        </a:lnSpc>
                        <a:spcBef>
                          <a:spcPts val="0"/>
                        </a:spcBef>
                        <a:spcAft>
                          <a:spcPts val="0"/>
                        </a:spcAft>
                      </a:pPr>
                      <a:r>
                        <a:rPr lang="en-US" sz="1200" b="0">
                          <a:solidFill>
                            <a:schemeClr val="tx1"/>
                          </a:solidFill>
                          <a:effectLst/>
                          <a:latin typeface="+mj-lt"/>
                        </a:rPr>
                        <a:t>Flaviviridae</a:t>
                      </a:r>
                      <a:endParaRPr lang="en-US" sz="1200" b="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nchorCtr="1">
                    <a:lnL w="12700" cmpd="sng">
                      <a:solidFill>
                        <a:srgbClr val="FF5F58"/>
                      </a:solidFill>
                    </a:lnL>
                    <a:lnR w="12700" cmpd="sng">
                      <a:solidFill>
                        <a:srgbClr val="FF5F58"/>
                      </a:solidFill>
                    </a:lnR>
                    <a:lnT w="12700" cmpd="sng">
                      <a:solidFill>
                        <a:srgbClr val="FF5F58"/>
                      </a:solidFill>
                    </a:lnT>
                    <a:lnB w="12700" cmpd="sng">
                      <a:solidFill>
                        <a:srgbClr val="FF5F58"/>
                      </a:solidFill>
                    </a:lnB>
                    <a:lnTlToBr w="12700" cmpd="sng">
                      <a:noFill/>
                      <a:prstDash val="solid"/>
                    </a:lnTlToBr>
                    <a:lnBlToTr w="12700" cmpd="sng">
                      <a:noFill/>
                      <a:prstDash val="solid"/>
                    </a:lnBlToTr>
                    <a:solidFill>
                      <a:srgbClr val="FF5F58">
                        <a:tint val="40000"/>
                      </a:srgbClr>
                    </a:solidFill>
                  </a:tcPr>
                </a:tc>
                <a:extLst>
                  <a:ext uri="{0D108BD9-81ED-4DB2-BD59-A6C34878D82A}">
                    <a16:rowId xmlns:a16="http://schemas.microsoft.com/office/drawing/2014/main" val="1407603481"/>
                  </a:ext>
                </a:extLst>
              </a:tr>
              <a:tr h="271719">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marL="0" marR="0">
                        <a:lnSpc>
                          <a:spcPct val="107000"/>
                        </a:lnSpc>
                        <a:spcBef>
                          <a:spcPts val="0"/>
                        </a:spcBef>
                        <a:spcAft>
                          <a:spcPts val="0"/>
                        </a:spcAft>
                      </a:pPr>
                      <a:r>
                        <a:rPr lang="en-US" sz="1200" b="0" err="1">
                          <a:solidFill>
                            <a:schemeClr val="tx1"/>
                          </a:solidFill>
                          <a:effectLst/>
                          <a:latin typeface="+mj-lt"/>
                        </a:rPr>
                        <a:t>Hepeviridae</a:t>
                      </a:r>
                      <a:endParaRPr lang="en-US" sz="1200" b="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nchorCtr="1">
                    <a:lnL w="12700" cmpd="sng">
                      <a:solidFill>
                        <a:srgbClr val="FF5F58"/>
                      </a:solidFill>
                    </a:lnL>
                    <a:lnR w="12700" cmpd="sng">
                      <a:solidFill>
                        <a:srgbClr val="FF5F58"/>
                      </a:solidFill>
                    </a:lnR>
                    <a:lnT w="12700" cmpd="sng">
                      <a:solidFill>
                        <a:srgbClr val="FF5F58"/>
                      </a:solidFill>
                    </a:lnT>
                    <a:lnB w="12700" cmpd="sng">
                      <a:solidFill>
                        <a:srgbClr val="FF5F58"/>
                      </a:solidFill>
                    </a:lnB>
                    <a:lnTlToBr w="12700" cmpd="sng">
                      <a:noFill/>
                      <a:prstDash val="solid"/>
                    </a:lnTlToBr>
                    <a:lnBlToTr w="12700" cmpd="sng">
                      <a:noFill/>
                      <a:prstDash val="solid"/>
                    </a:lnBlToTr>
                    <a:solidFill>
                      <a:srgbClr val="FF5F58">
                        <a:tint val="20000"/>
                      </a:srgbClr>
                    </a:solidFill>
                  </a:tcPr>
                </a:tc>
                <a:extLst>
                  <a:ext uri="{0D108BD9-81ED-4DB2-BD59-A6C34878D82A}">
                    <a16:rowId xmlns:a16="http://schemas.microsoft.com/office/drawing/2014/main" val="2674493101"/>
                  </a:ext>
                </a:extLst>
              </a:tr>
              <a:tr h="271719">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marL="0" marR="0">
                        <a:lnSpc>
                          <a:spcPct val="107000"/>
                        </a:lnSpc>
                        <a:spcBef>
                          <a:spcPts val="0"/>
                        </a:spcBef>
                        <a:spcAft>
                          <a:spcPts val="0"/>
                        </a:spcAft>
                      </a:pPr>
                      <a:r>
                        <a:rPr lang="en-US" sz="1200" b="0" err="1">
                          <a:solidFill>
                            <a:schemeClr val="tx1"/>
                          </a:solidFill>
                          <a:effectLst/>
                          <a:latin typeface="+mj-lt"/>
                        </a:rPr>
                        <a:t>Retroviridae</a:t>
                      </a:r>
                      <a:endParaRPr lang="en-US" sz="1200" b="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nchorCtr="1">
                    <a:lnL w="12700" cmpd="sng">
                      <a:solidFill>
                        <a:srgbClr val="FF5F58"/>
                      </a:solidFill>
                    </a:lnL>
                    <a:lnR w="12700" cmpd="sng">
                      <a:solidFill>
                        <a:srgbClr val="FF5F58"/>
                      </a:solidFill>
                    </a:lnR>
                    <a:lnT w="12700" cmpd="sng">
                      <a:solidFill>
                        <a:srgbClr val="FF5F58"/>
                      </a:solidFill>
                    </a:lnT>
                    <a:lnB w="12700" cmpd="sng">
                      <a:solidFill>
                        <a:srgbClr val="FF5F58"/>
                      </a:solidFill>
                    </a:lnB>
                    <a:lnTlToBr w="12700" cmpd="sng">
                      <a:noFill/>
                      <a:prstDash val="solid"/>
                    </a:lnTlToBr>
                    <a:lnBlToTr w="12700" cmpd="sng">
                      <a:noFill/>
                      <a:prstDash val="solid"/>
                    </a:lnBlToTr>
                    <a:solidFill>
                      <a:srgbClr val="FF5F58">
                        <a:tint val="40000"/>
                      </a:srgbClr>
                    </a:solidFill>
                  </a:tcPr>
                </a:tc>
                <a:extLst>
                  <a:ext uri="{0D108BD9-81ED-4DB2-BD59-A6C34878D82A}">
                    <a16:rowId xmlns:a16="http://schemas.microsoft.com/office/drawing/2014/main" val="3000377954"/>
                  </a:ext>
                </a:extLst>
              </a:tr>
              <a:tr h="271719">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0" dirty="0" err="1">
                          <a:solidFill>
                            <a:schemeClr val="tx1"/>
                          </a:solidFill>
                          <a:effectLst/>
                          <a:latin typeface="+mj-lt"/>
                        </a:rPr>
                        <a:t>Picornaviridae</a:t>
                      </a:r>
                      <a:endParaRPr lang="en-US" sz="1200" b="0" dirty="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nchorCtr="1">
                    <a:lnL w="12700" cmpd="sng">
                      <a:solidFill>
                        <a:srgbClr val="FF5F58"/>
                      </a:solidFill>
                    </a:lnL>
                    <a:lnR w="12700" cmpd="sng">
                      <a:solidFill>
                        <a:srgbClr val="FF5F58"/>
                      </a:solidFill>
                    </a:lnR>
                    <a:lnT w="12700" cmpd="sng">
                      <a:solidFill>
                        <a:srgbClr val="FF5F58"/>
                      </a:solidFill>
                    </a:lnT>
                    <a:lnB w="12700" cmpd="sng">
                      <a:solidFill>
                        <a:srgbClr val="FF5F58"/>
                      </a:solidFill>
                    </a:lnB>
                    <a:lnTlToBr w="12700" cmpd="sng">
                      <a:noFill/>
                      <a:prstDash val="solid"/>
                    </a:lnTlToBr>
                    <a:lnBlToTr w="12700" cmpd="sng">
                      <a:noFill/>
                      <a:prstDash val="solid"/>
                    </a:lnBlToTr>
                    <a:solidFill>
                      <a:srgbClr val="FF5F58">
                        <a:tint val="20000"/>
                      </a:srgbClr>
                    </a:solidFill>
                  </a:tcPr>
                </a:tc>
                <a:extLst>
                  <a:ext uri="{0D108BD9-81ED-4DB2-BD59-A6C34878D82A}">
                    <a16:rowId xmlns:a16="http://schemas.microsoft.com/office/drawing/2014/main" val="683512646"/>
                  </a:ext>
                </a:extLst>
              </a:tr>
              <a:tr h="271719">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marL="0" marR="0">
                        <a:lnSpc>
                          <a:spcPct val="107000"/>
                        </a:lnSpc>
                        <a:spcBef>
                          <a:spcPts val="0"/>
                        </a:spcBef>
                        <a:spcAft>
                          <a:spcPts val="0"/>
                        </a:spcAft>
                      </a:pPr>
                      <a:r>
                        <a:rPr lang="en-US" sz="1200" b="0">
                          <a:solidFill>
                            <a:schemeClr val="tx1"/>
                          </a:solidFill>
                          <a:effectLst/>
                          <a:latin typeface="+mj-lt"/>
                        </a:rPr>
                        <a:t>Orthomyxoviridae</a:t>
                      </a:r>
                      <a:endParaRPr lang="en-US" sz="1200" b="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nchorCtr="1">
                    <a:lnL w="12700" cmpd="sng">
                      <a:solidFill>
                        <a:srgbClr val="FF5F58"/>
                      </a:solidFill>
                    </a:lnL>
                    <a:lnR w="12700" cmpd="sng">
                      <a:solidFill>
                        <a:srgbClr val="FF5F58"/>
                      </a:solidFill>
                    </a:lnR>
                    <a:lnT w="12700" cmpd="sng">
                      <a:solidFill>
                        <a:srgbClr val="FF5F58"/>
                      </a:solidFill>
                    </a:lnT>
                    <a:lnB w="12700" cmpd="sng">
                      <a:solidFill>
                        <a:srgbClr val="FF5F58"/>
                      </a:solidFill>
                    </a:lnB>
                    <a:lnTlToBr w="12700" cmpd="sng">
                      <a:noFill/>
                      <a:prstDash val="solid"/>
                    </a:lnTlToBr>
                    <a:lnBlToTr w="12700" cmpd="sng">
                      <a:noFill/>
                      <a:prstDash val="solid"/>
                    </a:lnBlToTr>
                    <a:solidFill>
                      <a:srgbClr val="FF5F58">
                        <a:tint val="40000"/>
                      </a:srgbClr>
                    </a:solidFill>
                  </a:tcPr>
                </a:tc>
                <a:extLst>
                  <a:ext uri="{0D108BD9-81ED-4DB2-BD59-A6C34878D82A}">
                    <a16:rowId xmlns:a16="http://schemas.microsoft.com/office/drawing/2014/main" val="2568970260"/>
                  </a:ext>
                </a:extLst>
              </a:tr>
              <a:tr h="271719">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0" err="1">
                          <a:solidFill>
                            <a:schemeClr val="tx1"/>
                          </a:solidFill>
                          <a:effectLst/>
                          <a:latin typeface="+mj-lt"/>
                        </a:rPr>
                        <a:t>Togaviridae</a:t>
                      </a:r>
                      <a:endParaRPr lang="en-US" sz="1200" b="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nchorCtr="1">
                    <a:lnL w="12700" cmpd="sng">
                      <a:solidFill>
                        <a:srgbClr val="FF5F58"/>
                      </a:solidFill>
                    </a:lnL>
                    <a:lnR w="12700" cmpd="sng">
                      <a:solidFill>
                        <a:srgbClr val="FF5F58"/>
                      </a:solidFill>
                    </a:lnR>
                    <a:lnT w="12700" cmpd="sng">
                      <a:solidFill>
                        <a:srgbClr val="FF5F58"/>
                      </a:solidFill>
                    </a:lnT>
                    <a:lnB w="12700" cmpd="sng">
                      <a:solidFill>
                        <a:srgbClr val="FF5F58"/>
                      </a:solidFill>
                    </a:lnB>
                    <a:lnTlToBr w="12700" cmpd="sng">
                      <a:noFill/>
                      <a:prstDash val="solid"/>
                    </a:lnTlToBr>
                    <a:lnBlToTr w="12700" cmpd="sng">
                      <a:noFill/>
                      <a:prstDash val="solid"/>
                    </a:lnBlToTr>
                    <a:solidFill>
                      <a:srgbClr val="FF5F58">
                        <a:tint val="20000"/>
                      </a:srgbClr>
                    </a:solidFill>
                  </a:tcPr>
                </a:tc>
                <a:extLst>
                  <a:ext uri="{0D108BD9-81ED-4DB2-BD59-A6C34878D82A}">
                    <a16:rowId xmlns:a16="http://schemas.microsoft.com/office/drawing/2014/main" val="3706317438"/>
                  </a:ext>
                </a:extLst>
              </a:tr>
              <a:tr h="271719">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0" err="1">
                          <a:solidFill>
                            <a:schemeClr val="tx1"/>
                          </a:solidFill>
                          <a:effectLst/>
                          <a:latin typeface="+mj-lt"/>
                        </a:rPr>
                        <a:t>Caliciviridae</a:t>
                      </a:r>
                      <a:endParaRPr lang="en-US" sz="1200" b="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nchorCtr="1">
                    <a:lnL w="12700" cmpd="sng">
                      <a:solidFill>
                        <a:srgbClr val="FF5F58"/>
                      </a:solidFill>
                    </a:lnL>
                    <a:lnR w="12700" cmpd="sng">
                      <a:solidFill>
                        <a:srgbClr val="FF5F58"/>
                      </a:solidFill>
                    </a:lnR>
                    <a:lnT w="12700" cmpd="sng">
                      <a:solidFill>
                        <a:srgbClr val="FF5F58"/>
                      </a:solidFill>
                    </a:lnT>
                    <a:lnB w="12700" cmpd="sng">
                      <a:solidFill>
                        <a:srgbClr val="FF5F58"/>
                      </a:solidFill>
                    </a:lnB>
                    <a:lnTlToBr w="12700" cmpd="sng">
                      <a:noFill/>
                      <a:prstDash val="solid"/>
                    </a:lnTlToBr>
                    <a:lnBlToTr w="12700" cmpd="sng">
                      <a:noFill/>
                      <a:prstDash val="solid"/>
                    </a:lnBlToTr>
                    <a:solidFill>
                      <a:srgbClr val="FF5F58">
                        <a:tint val="40000"/>
                      </a:srgbClr>
                    </a:solidFill>
                  </a:tcPr>
                </a:tc>
                <a:extLst>
                  <a:ext uri="{0D108BD9-81ED-4DB2-BD59-A6C34878D82A}">
                    <a16:rowId xmlns:a16="http://schemas.microsoft.com/office/drawing/2014/main" val="1676115557"/>
                  </a:ext>
                </a:extLst>
              </a:tr>
              <a:tr h="271719">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marL="0" marR="0">
                        <a:lnSpc>
                          <a:spcPct val="107000"/>
                        </a:lnSpc>
                        <a:spcBef>
                          <a:spcPts val="0"/>
                        </a:spcBef>
                        <a:spcAft>
                          <a:spcPts val="0"/>
                        </a:spcAft>
                      </a:pPr>
                      <a:r>
                        <a:rPr lang="en-US" sz="1200" b="0">
                          <a:solidFill>
                            <a:schemeClr val="tx1"/>
                          </a:solidFill>
                          <a:effectLst/>
                          <a:latin typeface="+mj-lt"/>
                        </a:rPr>
                        <a:t>Herpesviridae</a:t>
                      </a:r>
                      <a:endParaRPr lang="en-US" sz="1200" b="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nchorCtr="1">
                    <a:lnL w="12700" cmpd="sng">
                      <a:solidFill>
                        <a:srgbClr val="FF5F58"/>
                      </a:solidFill>
                    </a:lnL>
                    <a:lnR w="12700" cmpd="sng">
                      <a:solidFill>
                        <a:srgbClr val="FF5F58"/>
                      </a:solidFill>
                    </a:lnR>
                    <a:lnT w="12700" cmpd="sng">
                      <a:solidFill>
                        <a:srgbClr val="FF5F58"/>
                      </a:solidFill>
                    </a:lnT>
                    <a:lnB w="12700" cmpd="sng">
                      <a:solidFill>
                        <a:srgbClr val="FF5F58"/>
                      </a:solidFill>
                    </a:lnB>
                    <a:lnTlToBr w="12700" cmpd="sng">
                      <a:noFill/>
                      <a:prstDash val="solid"/>
                    </a:lnTlToBr>
                    <a:lnBlToTr w="12700" cmpd="sng">
                      <a:noFill/>
                      <a:prstDash val="solid"/>
                    </a:lnBlToTr>
                    <a:solidFill>
                      <a:srgbClr val="FF5F58">
                        <a:tint val="20000"/>
                      </a:srgbClr>
                    </a:solidFill>
                  </a:tcPr>
                </a:tc>
                <a:extLst>
                  <a:ext uri="{0D108BD9-81ED-4DB2-BD59-A6C34878D82A}">
                    <a16:rowId xmlns:a16="http://schemas.microsoft.com/office/drawing/2014/main" val="3606591883"/>
                  </a:ext>
                </a:extLst>
              </a:tr>
              <a:tr h="271719">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marL="0" marR="0">
                        <a:lnSpc>
                          <a:spcPct val="107000"/>
                        </a:lnSpc>
                        <a:spcBef>
                          <a:spcPts val="0"/>
                        </a:spcBef>
                        <a:spcAft>
                          <a:spcPts val="0"/>
                        </a:spcAft>
                      </a:pPr>
                      <a:r>
                        <a:rPr lang="en-US" sz="1200" b="0" dirty="0" err="1">
                          <a:solidFill>
                            <a:schemeClr val="tx1"/>
                          </a:solidFill>
                          <a:effectLst/>
                          <a:latin typeface="+mj-lt"/>
                        </a:rPr>
                        <a:t>Rhabdoviridae</a:t>
                      </a:r>
                      <a:endParaRPr lang="en-US" sz="1200" b="0" dirty="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nchorCtr="1">
                    <a:lnL w="12700" cmpd="sng">
                      <a:solidFill>
                        <a:srgbClr val="FF5F58"/>
                      </a:solidFill>
                    </a:lnL>
                    <a:lnR w="12700" cmpd="sng">
                      <a:solidFill>
                        <a:srgbClr val="FF5F58"/>
                      </a:solidFill>
                    </a:lnR>
                    <a:lnT w="12700" cmpd="sng">
                      <a:solidFill>
                        <a:srgbClr val="FF5F58"/>
                      </a:solidFill>
                    </a:lnT>
                    <a:lnB w="12700" cmpd="sng">
                      <a:solidFill>
                        <a:srgbClr val="FF5F58"/>
                      </a:solidFill>
                    </a:lnB>
                    <a:lnTlToBr w="12700" cmpd="sng">
                      <a:noFill/>
                      <a:prstDash val="solid"/>
                    </a:lnTlToBr>
                    <a:lnBlToTr w="12700" cmpd="sng">
                      <a:noFill/>
                      <a:prstDash val="solid"/>
                    </a:lnBlToTr>
                    <a:solidFill>
                      <a:srgbClr val="FF5F58">
                        <a:tint val="40000"/>
                      </a:srgbClr>
                    </a:solidFill>
                  </a:tcPr>
                </a:tc>
                <a:extLst>
                  <a:ext uri="{0D108BD9-81ED-4DB2-BD59-A6C34878D82A}">
                    <a16:rowId xmlns:a16="http://schemas.microsoft.com/office/drawing/2014/main" val="3171696167"/>
                  </a:ext>
                </a:extLst>
              </a:tr>
            </a:tbl>
          </a:graphicData>
        </a:graphic>
      </p:graphicFrame>
      <p:pic>
        <p:nvPicPr>
          <p:cNvPr id="2" name="Picture 1">
            <a:extLst>
              <a:ext uri="{FF2B5EF4-FFF2-40B4-BE49-F238E27FC236}">
                <a16:creationId xmlns:a16="http://schemas.microsoft.com/office/drawing/2014/main" id="{325E3AE8-30AF-0985-72CD-A9E12ABCF543}"/>
              </a:ext>
            </a:extLst>
          </p:cNvPr>
          <p:cNvPicPr>
            <a:picLocks noChangeAspect="1"/>
          </p:cNvPicPr>
          <p:nvPr/>
        </p:nvPicPr>
        <p:blipFill>
          <a:blip r:embed="rId3"/>
          <a:stretch>
            <a:fillRect/>
          </a:stretch>
        </p:blipFill>
        <p:spPr>
          <a:xfrm>
            <a:off x="587819" y="901821"/>
            <a:ext cx="7766494" cy="2538268"/>
          </a:xfrm>
          <a:prstGeom prst="rect">
            <a:avLst/>
          </a:prstGeom>
        </p:spPr>
      </p:pic>
      <p:sp>
        <p:nvSpPr>
          <p:cNvPr id="3" name="Rectangle 2">
            <a:extLst>
              <a:ext uri="{FF2B5EF4-FFF2-40B4-BE49-F238E27FC236}">
                <a16:creationId xmlns:a16="http://schemas.microsoft.com/office/drawing/2014/main" id="{4F4A01E1-74F0-521A-5B93-31D33D85F449}"/>
              </a:ext>
            </a:extLst>
          </p:cNvPr>
          <p:cNvSpPr/>
          <p:nvPr/>
        </p:nvSpPr>
        <p:spPr>
          <a:xfrm>
            <a:off x="451920" y="697304"/>
            <a:ext cx="8031680" cy="588551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64AB9BFB-FFF1-7148-844D-E79C2CB2E7DF}"/>
              </a:ext>
            </a:extLst>
          </p:cNvPr>
          <p:cNvGraphicFramePr>
            <a:graphicFrameLocks noGrp="1"/>
          </p:cNvGraphicFramePr>
          <p:nvPr>
            <p:extLst>
              <p:ext uri="{D42A27DB-BD31-4B8C-83A1-F6EECF244321}">
                <p14:modId xmlns:p14="http://schemas.microsoft.com/office/powerpoint/2010/main" val="3443456522"/>
              </p:ext>
            </p:extLst>
          </p:nvPr>
        </p:nvGraphicFramePr>
        <p:xfrm>
          <a:off x="545057" y="3819161"/>
          <a:ext cx="846778" cy="2392320"/>
        </p:xfrm>
        <a:graphic>
          <a:graphicData uri="http://schemas.openxmlformats.org/drawingml/2006/table">
            <a:tbl>
              <a:tblPr firstRow="1" bandRow="1">
                <a:tableStyleId>{69012ECD-51FC-41F1-AA8D-1B2483CD663E}</a:tableStyleId>
              </a:tblPr>
              <a:tblGrid>
                <a:gridCol w="846778">
                  <a:extLst>
                    <a:ext uri="{9D8B030D-6E8A-4147-A177-3AD203B41FA5}">
                      <a16:colId xmlns:a16="http://schemas.microsoft.com/office/drawing/2014/main" val="1476486165"/>
                    </a:ext>
                  </a:extLst>
                </a:gridCol>
              </a:tblGrid>
              <a:tr h="184213">
                <a:tc>
                  <a:txBody>
                    <a:bodyPr/>
                    <a:lstStyle/>
                    <a:p>
                      <a:pPr algn="ctr" rtl="0" fontAlgn="base"/>
                      <a:r>
                        <a:rPr lang="en-US" sz="1200" b="1" dirty="0">
                          <a:solidFill>
                            <a:schemeClr val="bg1"/>
                          </a:solidFill>
                          <a:effectLst/>
                        </a:rPr>
                        <a:t>P1 </a:t>
                      </a:r>
                      <a:r>
                        <a:rPr lang="en-US" sz="1200" b="1" dirty="0" err="1">
                          <a:solidFill>
                            <a:schemeClr val="bg1"/>
                          </a:solidFill>
                          <a:effectLst/>
                        </a:rPr>
                        <a:t>CoVs</a:t>
                      </a:r>
                      <a:endParaRPr lang="en-US" sz="1200" b="1" i="0" dirty="0">
                        <a:solidFill>
                          <a:schemeClr val="bg1"/>
                        </a:solidFill>
                        <a:effectLst/>
                      </a:endParaRPr>
                    </a:p>
                  </a:txBody>
                  <a:tcPr marL="83784" marR="83784" marT="41892" marB="41892" anchor="ctr"/>
                </a:tc>
                <a:extLst>
                  <a:ext uri="{0D108BD9-81ED-4DB2-BD59-A6C34878D82A}">
                    <a16:rowId xmlns:a16="http://schemas.microsoft.com/office/drawing/2014/main" val="4167613925"/>
                  </a:ext>
                </a:extLst>
              </a:tr>
              <a:tr h="167075">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000" b="0" dirty="0">
                          <a:solidFill>
                            <a:srgbClr val="000000"/>
                          </a:solidFill>
                          <a:effectLst/>
                        </a:rPr>
                        <a:t>HKU8</a:t>
                      </a:r>
                      <a:endParaRPr lang="en-US" sz="1000" b="0" i="0" dirty="0">
                        <a:solidFill>
                          <a:srgbClr val="00244F"/>
                        </a:solidFill>
                        <a:effectLst/>
                      </a:endParaRPr>
                    </a:p>
                  </a:txBody>
                  <a:tcPr marL="83784" marR="83784" marT="41892" marB="41892" anchor="ctr"/>
                </a:tc>
                <a:extLst>
                  <a:ext uri="{0D108BD9-81ED-4DB2-BD59-A6C34878D82A}">
                    <a16:rowId xmlns:a16="http://schemas.microsoft.com/office/drawing/2014/main" val="452855729"/>
                  </a:ext>
                </a:extLst>
              </a:tr>
              <a:tr h="167075">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000" b="0" dirty="0">
                          <a:solidFill>
                            <a:srgbClr val="000000"/>
                          </a:solidFill>
                          <a:effectLst/>
                        </a:rPr>
                        <a:t>HKU9 </a:t>
                      </a:r>
                    </a:p>
                  </a:txBody>
                  <a:tcPr marL="83784" marR="83784" marT="41892" marB="41892" anchor="ctr"/>
                </a:tc>
                <a:extLst>
                  <a:ext uri="{0D108BD9-81ED-4DB2-BD59-A6C34878D82A}">
                    <a16:rowId xmlns:a16="http://schemas.microsoft.com/office/drawing/2014/main" val="3317175030"/>
                  </a:ext>
                </a:extLst>
              </a:tr>
              <a:tr h="167075">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000" b="0" dirty="0">
                          <a:solidFill>
                            <a:srgbClr val="000000"/>
                          </a:solidFill>
                          <a:effectLst/>
                        </a:rPr>
                        <a:t>MCoV-1</a:t>
                      </a:r>
                      <a:endParaRPr lang="en-US" sz="1000" b="0" i="0" dirty="0">
                        <a:solidFill>
                          <a:srgbClr val="00244F"/>
                        </a:solidFill>
                        <a:effectLst/>
                      </a:endParaRPr>
                    </a:p>
                  </a:txBody>
                  <a:tcPr marL="83784" marR="83784" marT="41892" marB="41892" anchor="ctr"/>
                </a:tc>
                <a:extLst>
                  <a:ext uri="{0D108BD9-81ED-4DB2-BD59-A6C34878D82A}">
                    <a16:rowId xmlns:a16="http://schemas.microsoft.com/office/drawing/2014/main" val="2349064191"/>
                  </a:ext>
                </a:extLst>
              </a:tr>
              <a:tr h="167075">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000" b="0" i="0" dirty="0">
                          <a:solidFill>
                            <a:srgbClr val="000000"/>
                          </a:solidFill>
                          <a:effectLst/>
                        </a:rPr>
                        <a:t>MERS</a:t>
                      </a:r>
                      <a:endParaRPr lang="en-US" sz="1000" b="0" i="0" dirty="0">
                        <a:solidFill>
                          <a:srgbClr val="00244F"/>
                        </a:solidFill>
                        <a:effectLst/>
                      </a:endParaRPr>
                    </a:p>
                  </a:txBody>
                  <a:tcPr marL="83784" marR="83784" marT="41892" marB="41892" anchor="ctr"/>
                </a:tc>
                <a:extLst>
                  <a:ext uri="{0D108BD9-81ED-4DB2-BD59-A6C34878D82A}">
                    <a16:rowId xmlns:a16="http://schemas.microsoft.com/office/drawing/2014/main" val="2652606477"/>
                  </a:ext>
                </a:extLst>
              </a:tr>
              <a:tr h="167075">
                <a:tc>
                  <a:txBody>
                    <a:bodyPr/>
                    <a:lstStyle/>
                    <a:p>
                      <a:pPr algn="l" rtl="0" fontAlgn="base"/>
                      <a:r>
                        <a:rPr lang="en-US" sz="1000" b="0" dirty="0">
                          <a:solidFill>
                            <a:srgbClr val="000000"/>
                          </a:solidFill>
                          <a:effectLst/>
                        </a:rPr>
                        <a:t>SADS</a:t>
                      </a:r>
                      <a:endParaRPr lang="en-US" sz="1000" b="0" i="0" dirty="0">
                        <a:solidFill>
                          <a:srgbClr val="00244F"/>
                        </a:solidFill>
                        <a:effectLst/>
                      </a:endParaRPr>
                    </a:p>
                  </a:txBody>
                  <a:tcPr marL="83784" marR="83784" marT="41892" marB="41892" anchor="ctr"/>
                </a:tc>
                <a:extLst>
                  <a:ext uri="{0D108BD9-81ED-4DB2-BD59-A6C34878D82A}">
                    <a16:rowId xmlns:a16="http://schemas.microsoft.com/office/drawing/2014/main" val="592937620"/>
                  </a:ext>
                </a:extLst>
              </a:tr>
              <a:tr h="167075">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000" b="0" dirty="0" err="1">
                          <a:solidFill>
                            <a:srgbClr val="000000"/>
                          </a:solidFill>
                          <a:effectLst/>
                        </a:rPr>
                        <a:t>PDCoV</a:t>
                      </a:r>
                      <a:endParaRPr lang="en-US" sz="1000" b="0" i="0" dirty="0">
                        <a:solidFill>
                          <a:srgbClr val="00244F"/>
                        </a:solidFill>
                        <a:effectLst/>
                      </a:endParaRPr>
                    </a:p>
                  </a:txBody>
                  <a:tcPr marL="83784" marR="83784" marT="41892" marB="41892" anchor="ctr"/>
                </a:tc>
                <a:extLst>
                  <a:ext uri="{0D108BD9-81ED-4DB2-BD59-A6C34878D82A}">
                    <a16:rowId xmlns:a16="http://schemas.microsoft.com/office/drawing/2014/main" val="203974552"/>
                  </a:ext>
                </a:extLst>
              </a:tr>
              <a:tr h="167075">
                <a:tc>
                  <a:txBody>
                    <a:bodyPr/>
                    <a:lstStyle/>
                    <a:p>
                      <a:pPr algn="l" rtl="0" fontAlgn="base"/>
                      <a:r>
                        <a:rPr lang="en-US" sz="1000" b="0" dirty="0">
                          <a:solidFill>
                            <a:srgbClr val="000000"/>
                          </a:solidFill>
                          <a:effectLst/>
                        </a:rPr>
                        <a:t>PEDV</a:t>
                      </a:r>
                      <a:endParaRPr lang="en-US" sz="1000" b="0" i="0" dirty="0">
                        <a:solidFill>
                          <a:srgbClr val="00244F"/>
                        </a:solidFill>
                        <a:effectLst/>
                      </a:endParaRPr>
                    </a:p>
                  </a:txBody>
                  <a:tcPr marL="83784" marR="83784" marT="41892" marB="41892" anchor="ctr"/>
                </a:tc>
                <a:extLst>
                  <a:ext uri="{0D108BD9-81ED-4DB2-BD59-A6C34878D82A}">
                    <a16:rowId xmlns:a16="http://schemas.microsoft.com/office/drawing/2014/main" val="3753927207"/>
                  </a:ext>
                </a:extLst>
              </a:tr>
              <a:tr h="167075">
                <a:tc>
                  <a:txBody>
                    <a:bodyPr/>
                    <a:lstStyle/>
                    <a:p>
                      <a:pPr algn="l" rtl="0" fontAlgn="base"/>
                      <a:r>
                        <a:rPr lang="en-US" sz="1000" b="0" dirty="0" err="1">
                          <a:solidFill>
                            <a:srgbClr val="000000"/>
                          </a:solidFill>
                          <a:effectLst/>
                        </a:rPr>
                        <a:t>CCoV</a:t>
                      </a:r>
                      <a:endParaRPr lang="en-US" sz="1000" b="0" i="0" dirty="0">
                        <a:solidFill>
                          <a:srgbClr val="00244F"/>
                        </a:solidFill>
                        <a:effectLst/>
                      </a:endParaRPr>
                    </a:p>
                  </a:txBody>
                  <a:tcPr marL="83784" marR="83784" marT="41892" marB="41892" anchor="ctr"/>
                </a:tc>
                <a:extLst>
                  <a:ext uri="{0D108BD9-81ED-4DB2-BD59-A6C34878D82A}">
                    <a16:rowId xmlns:a16="http://schemas.microsoft.com/office/drawing/2014/main" val="1985917645"/>
                  </a:ext>
                </a:extLst>
              </a:tr>
              <a:tr h="167075">
                <a:tc>
                  <a:txBody>
                    <a:bodyPr/>
                    <a:lstStyle/>
                    <a:p>
                      <a:pPr algn="l" rtl="0" fontAlgn="base"/>
                      <a:r>
                        <a:rPr lang="en-US" sz="1000" b="0" dirty="0" err="1">
                          <a:solidFill>
                            <a:srgbClr val="000000"/>
                          </a:solidFill>
                          <a:effectLst/>
                        </a:rPr>
                        <a:t>BCoV</a:t>
                      </a:r>
                      <a:endParaRPr lang="en-US" sz="1000" b="0" i="0" dirty="0">
                        <a:solidFill>
                          <a:srgbClr val="00244F"/>
                        </a:solidFill>
                        <a:effectLst/>
                      </a:endParaRPr>
                    </a:p>
                  </a:txBody>
                  <a:tcPr marL="83784" marR="83784" marT="41892" marB="41892" anchor="ctr"/>
                </a:tc>
                <a:extLst>
                  <a:ext uri="{0D108BD9-81ED-4DB2-BD59-A6C34878D82A}">
                    <a16:rowId xmlns:a16="http://schemas.microsoft.com/office/drawing/2014/main" val="22930983"/>
                  </a:ext>
                </a:extLst>
              </a:tr>
            </a:tbl>
          </a:graphicData>
        </a:graphic>
      </p:graphicFrame>
      <p:pic>
        <p:nvPicPr>
          <p:cNvPr id="5" name="Picture 4">
            <a:extLst>
              <a:ext uri="{FF2B5EF4-FFF2-40B4-BE49-F238E27FC236}">
                <a16:creationId xmlns:a16="http://schemas.microsoft.com/office/drawing/2014/main" id="{501CEE96-5385-F5AA-2F6A-567256321D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7405" y="2518665"/>
            <a:ext cx="749348" cy="3133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099BC36-43FE-F755-7C1A-EC0EFBB3E9D6}"/>
              </a:ext>
            </a:extLst>
          </p:cNvPr>
          <p:cNvSpPr txBox="1"/>
          <p:nvPr/>
        </p:nvSpPr>
        <p:spPr>
          <a:xfrm>
            <a:off x="532541" y="2250271"/>
            <a:ext cx="85149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Expert Consultation</a:t>
            </a:r>
          </a:p>
        </p:txBody>
      </p:sp>
      <p:sp>
        <p:nvSpPr>
          <p:cNvPr id="7" name="TextBox 6">
            <a:extLst>
              <a:ext uri="{FF2B5EF4-FFF2-40B4-BE49-F238E27FC236}">
                <a16:creationId xmlns:a16="http://schemas.microsoft.com/office/drawing/2014/main" id="{05C2B199-CAC6-FEE0-6BC9-C6E9C7B5AEFF}"/>
              </a:ext>
            </a:extLst>
          </p:cNvPr>
          <p:cNvSpPr txBox="1"/>
          <p:nvPr/>
        </p:nvSpPr>
        <p:spPr>
          <a:xfrm>
            <a:off x="4073722" y="2043724"/>
            <a:ext cx="103104" cy="9955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rrow: Right 7">
            <a:extLst>
              <a:ext uri="{FF2B5EF4-FFF2-40B4-BE49-F238E27FC236}">
                <a16:creationId xmlns:a16="http://schemas.microsoft.com/office/drawing/2014/main" id="{B8B0532C-AD02-0B3E-729F-2FB352028D11}"/>
              </a:ext>
            </a:extLst>
          </p:cNvPr>
          <p:cNvSpPr/>
          <p:nvPr/>
        </p:nvSpPr>
        <p:spPr>
          <a:xfrm>
            <a:off x="1447583" y="4111498"/>
            <a:ext cx="2550260" cy="23289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row: Right 9">
            <a:extLst>
              <a:ext uri="{FF2B5EF4-FFF2-40B4-BE49-F238E27FC236}">
                <a16:creationId xmlns:a16="http://schemas.microsoft.com/office/drawing/2014/main" id="{03990C1D-7F96-9CAD-F4D6-6130744DBEAC}"/>
              </a:ext>
            </a:extLst>
          </p:cNvPr>
          <p:cNvSpPr/>
          <p:nvPr/>
        </p:nvSpPr>
        <p:spPr>
          <a:xfrm>
            <a:off x="1447583" y="4336540"/>
            <a:ext cx="2550260" cy="23289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row: Right 11">
            <a:extLst>
              <a:ext uri="{FF2B5EF4-FFF2-40B4-BE49-F238E27FC236}">
                <a16:creationId xmlns:a16="http://schemas.microsoft.com/office/drawing/2014/main" id="{F65EDDA0-9C17-6ECA-C3DC-405A0C43F7B6}"/>
              </a:ext>
            </a:extLst>
          </p:cNvPr>
          <p:cNvSpPr/>
          <p:nvPr/>
        </p:nvSpPr>
        <p:spPr>
          <a:xfrm>
            <a:off x="1447583" y="4561582"/>
            <a:ext cx="2550260" cy="23289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row: Right 13">
            <a:extLst>
              <a:ext uri="{FF2B5EF4-FFF2-40B4-BE49-F238E27FC236}">
                <a16:creationId xmlns:a16="http://schemas.microsoft.com/office/drawing/2014/main" id="{D4B91318-3A87-1263-F7AB-ED30A0006550}"/>
              </a:ext>
            </a:extLst>
          </p:cNvPr>
          <p:cNvSpPr/>
          <p:nvPr/>
        </p:nvSpPr>
        <p:spPr>
          <a:xfrm>
            <a:off x="1426317" y="4839789"/>
            <a:ext cx="3739229" cy="2276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Arrow: Right 14">
            <a:extLst>
              <a:ext uri="{FF2B5EF4-FFF2-40B4-BE49-F238E27FC236}">
                <a16:creationId xmlns:a16="http://schemas.microsoft.com/office/drawing/2014/main" id="{CA886BA9-E0B3-5188-D02F-366C28F62F3A}"/>
              </a:ext>
            </a:extLst>
          </p:cNvPr>
          <p:cNvSpPr/>
          <p:nvPr/>
        </p:nvSpPr>
        <p:spPr>
          <a:xfrm>
            <a:off x="1426316" y="5064831"/>
            <a:ext cx="3733093" cy="2276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Arrow: Right 15">
            <a:extLst>
              <a:ext uri="{FF2B5EF4-FFF2-40B4-BE49-F238E27FC236}">
                <a16:creationId xmlns:a16="http://schemas.microsoft.com/office/drawing/2014/main" id="{F2E8C7AA-965D-1A4F-418E-50BA79A1ACCD}"/>
              </a:ext>
            </a:extLst>
          </p:cNvPr>
          <p:cNvSpPr/>
          <p:nvPr/>
        </p:nvSpPr>
        <p:spPr>
          <a:xfrm>
            <a:off x="1426316" y="5289873"/>
            <a:ext cx="3733093" cy="2276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Arrow: Right 16">
            <a:extLst>
              <a:ext uri="{FF2B5EF4-FFF2-40B4-BE49-F238E27FC236}">
                <a16:creationId xmlns:a16="http://schemas.microsoft.com/office/drawing/2014/main" id="{A085EA94-E039-FAAD-DD7C-1EF6D00D82EB}"/>
              </a:ext>
            </a:extLst>
          </p:cNvPr>
          <p:cNvSpPr/>
          <p:nvPr/>
        </p:nvSpPr>
        <p:spPr>
          <a:xfrm>
            <a:off x="1426317" y="5514915"/>
            <a:ext cx="3733093" cy="2276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Arrow: Right 25">
            <a:extLst>
              <a:ext uri="{FF2B5EF4-FFF2-40B4-BE49-F238E27FC236}">
                <a16:creationId xmlns:a16="http://schemas.microsoft.com/office/drawing/2014/main" id="{07DA4A92-207C-2B78-1A50-60614B66F5BD}"/>
              </a:ext>
            </a:extLst>
          </p:cNvPr>
          <p:cNvSpPr/>
          <p:nvPr/>
        </p:nvSpPr>
        <p:spPr>
          <a:xfrm>
            <a:off x="1426317" y="5739957"/>
            <a:ext cx="3754649" cy="2276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Arrow: Right 26">
            <a:extLst>
              <a:ext uri="{FF2B5EF4-FFF2-40B4-BE49-F238E27FC236}">
                <a16:creationId xmlns:a16="http://schemas.microsoft.com/office/drawing/2014/main" id="{5F83086C-C539-3860-D5BE-48C54DD2E6BE}"/>
              </a:ext>
            </a:extLst>
          </p:cNvPr>
          <p:cNvSpPr/>
          <p:nvPr/>
        </p:nvSpPr>
        <p:spPr>
          <a:xfrm>
            <a:off x="1426317" y="5965001"/>
            <a:ext cx="3741106" cy="2276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9" name="Table 28">
            <a:extLst>
              <a:ext uri="{FF2B5EF4-FFF2-40B4-BE49-F238E27FC236}">
                <a16:creationId xmlns:a16="http://schemas.microsoft.com/office/drawing/2014/main" id="{ED408425-14AB-DCBE-E570-D0A0179759AE}"/>
              </a:ext>
            </a:extLst>
          </p:cNvPr>
          <p:cNvGraphicFramePr>
            <a:graphicFrameLocks noGrp="1"/>
          </p:cNvGraphicFramePr>
          <p:nvPr>
            <p:extLst>
              <p:ext uri="{D42A27DB-BD31-4B8C-83A1-F6EECF244321}">
                <p14:modId xmlns:p14="http://schemas.microsoft.com/office/powerpoint/2010/main" val="1823701656"/>
              </p:ext>
            </p:extLst>
          </p:nvPr>
        </p:nvGraphicFramePr>
        <p:xfrm>
          <a:off x="5264662" y="4437150"/>
          <a:ext cx="1408255" cy="1708691"/>
        </p:xfrm>
        <a:graphic>
          <a:graphicData uri="http://schemas.openxmlformats.org/drawingml/2006/table">
            <a:tbl>
              <a:tblPr firstRow="1" firstCol="1" bandRow="1">
                <a:tableStyleId>{5C22544A-7EE6-4342-B048-85BDC9FD1C3A}</a:tableStyleId>
              </a:tblPr>
              <a:tblGrid>
                <a:gridCol w="1408255">
                  <a:extLst>
                    <a:ext uri="{9D8B030D-6E8A-4147-A177-3AD203B41FA5}">
                      <a16:colId xmlns:a16="http://schemas.microsoft.com/office/drawing/2014/main" val="1831393526"/>
                    </a:ext>
                  </a:extLst>
                </a:gridCol>
              </a:tblGrid>
              <a:tr h="432869">
                <a:tc>
                  <a:txBody>
                    <a:bodyPr/>
                    <a:lstStyle/>
                    <a:p>
                      <a:pPr marL="0" marR="0" algn="ctr">
                        <a:lnSpc>
                          <a:spcPct val="115000"/>
                        </a:lnSpc>
                        <a:buNone/>
                      </a:pPr>
                      <a:r>
                        <a:rPr lang="en-GB" sz="1100" b="1" dirty="0">
                          <a:effectLst/>
                          <a:latin typeface="+mj-lt"/>
                        </a:rPr>
                        <a:t>Immunogenicity and Challenge Studies</a:t>
                      </a:r>
                      <a:endParaRPr lang="en-US" sz="1100" b="1" dirty="0">
                        <a:solidFill>
                          <a:srgbClr val="00244F"/>
                        </a:solidFill>
                        <a:effectLst/>
                        <a:latin typeface="+mj-lt"/>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4228946245"/>
                  </a:ext>
                </a:extLst>
              </a:tr>
              <a:tr h="212637">
                <a:tc>
                  <a:txBody>
                    <a:bodyPr/>
                    <a:lstStyle/>
                    <a:p>
                      <a:pPr marL="0" marR="0" algn="ctr">
                        <a:lnSpc>
                          <a:spcPct val="115000"/>
                        </a:lnSpc>
                        <a:buNone/>
                      </a:pPr>
                      <a:r>
                        <a:rPr lang="en-GB" sz="1100" b="0" dirty="0">
                          <a:effectLst/>
                        </a:rPr>
                        <a:t>Q4 2025</a:t>
                      </a:r>
                      <a:endParaRPr lang="en-US" sz="1100" b="0" dirty="0">
                        <a:solidFill>
                          <a:srgbClr val="00244F"/>
                        </a:solidFill>
                        <a:effectLst/>
                        <a:latin typeface="Merriweather Light" panose="00000400000000000000" pitchFamily="2"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457072410"/>
                  </a:ext>
                </a:extLst>
              </a:tr>
              <a:tr h="212637">
                <a:tc>
                  <a:txBody>
                    <a:bodyPr/>
                    <a:lstStyle/>
                    <a:p>
                      <a:pPr marL="0" marR="0" algn="ctr">
                        <a:lnSpc>
                          <a:spcPct val="115000"/>
                        </a:lnSpc>
                        <a:buNone/>
                      </a:pPr>
                      <a:r>
                        <a:rPr lang="en-GB" sz="1100" b="0" dirty="0">
                          <a:effectLst/>
                        </a:rPr>
                        <a:t>Q1 2026</a:t>
                      </a:r>
                      <a:endParaRPr lang="en-US" sz="1100" b="0" dirty="0">
                        <a:solidFill>
                          <a:srgbClr val="00244F"/>
                        </a:solidFill>
                        <a:effectLst/>
                        <a:latin typeface="Merriweather Light" panose="00000400000000000000" pitchFamily="2"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8521376"/>
                  </a:ext>
                </a:extLst>
              </a:tr>
              <a:tr h="212637">
                <a:tc>
                  <a:txBody>
                    <a:bodyPr/>
                    <a:lstStyle/>
                    <a:p>
                      <a:pPr marL="0" marR="0" algn="ctr">
                        <a:lnSpc>
                          <a:spcPct val="115000"/>
                        </a:lnSpc>
                        <a:buNone/>
                      </a:pPr>
                      <a:r>
                        <a:rPr lang="en-GB" sz="1100" b="0" dirty="0">
                          <a:effectLst/>
                        </a:rPr>
                        <a:t>Q2 2026</a:t>
                      </a:r>
                      <a:endParaRPr lang="en-US" sz="1100" b="0" dirty="0">
                        <a:solidFill>
                          <a:srgbClr val="00244F"/>
                        </a:solidFill>
                        <a:effectLst/>
                        <a:latin typeface="Merriweather Light" panose="00000400000000000000" pitchFamily="2"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72392644"/>
                  </a:ext>
                </a:extLst>
              </a:tr>
              <a:tr h="212637">
                <a:tc>
                  <a:txBody>
                    <a:bodyPr/>
                    <a:lstStyle/>
                    <a:p>
                      <a:pPr marL="0" marR="0" algn="ctr">
                        <a:lnSpc>
                          <a:spcPct val="115000"/>
                        </a:lnSpc>
                        <a:buNone/>
                      </a:pPr>
                      <a:r>
                        <a:rPr lang="en-GB" sz="1100" b="0" dirty="0">
                          <a:effectLst/>
                        </a:rPr>
                        <a:t>Q3 2026</a:t>
                      </a:r>
                      <a:endParaRPr lang="en-US" sz="1100" b="0" dirty="0">
                        <a:solidFill>
                          <a:srgbClr val="00244F"/>
                        </a:solidFill>
                        <a:effectLst/>
                        <a:latin typeface="Merriweather Light" panose="00000400000000000000" pitchFamily="2"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770746005"/>
                  </a:ext>
                </a:extLst>
              </a:tr>
              <a:tr h="212637">
                <a:tc>
                  <a:txBody>
                    <a:bodyPr/>
                    <a:lstStyle/>
                    <a:p>
                      <a:pPr marL="0" marR="0" algn="ctr">
                        <a:lnSpc>
                          <a:spcPct val="115000"/>
                        </a:lnSpc>
                        <a:buNone/>
                      </a:pPr>
                      <a:r>
                        <a:rPr lang="en-GB" sz="1100" b="0" dirty="0">
                          <a:effectLst/>
                        </a:rPr>
                        <a:t>Q4 2026</a:t>
                      </a:r>
                      <a:endParaRPr lang="en-US" sz="1100" b="0" dirty="0">
                        <a:solidFill>
                          <a:srgbClr val="00244F"/>
                        </a:solidFill>
                        <a:effectLst/>
                        <a:latin typeface="Merriweather Light" panose="00000400000000000000" pitchFamily="2"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864767902"/>
                  </a:ext>
                </a:extLst>
              </a:tr>
              <a:tr h="212637">
                <a:tc>
                  <a:txBody>
                    <a:bodyPr/>
                    <a:lstStyle/>
                    <a:p>
                      <a:pPr marL="0" marR="0" algn="ctr">
                        <a:lnSpc>
                          <a:spcPct val="115000"/>
                        </a:lnSpc>
                        <a:buNone/>
                      </a:pPr>
                      <a:r>
                        <a:rPr lang="en-US" sz="1100" b="0" dirty="0">
                          <a:solidFill>
                            <a:schemeClr val="bg1"/>
                          </a:solidFill>
                          <a:effectLst/>
                          <a:latin typeface="+mn-lt"/>
                          <a:ea typeface="MS Mincho" panose="02020609040205080304" pitchFamily="49" charset="-128"/>
                          <a:cs typeface="Times New Roman" panose="02020603050405020304" pitchFamily="18" charset="0"/>
                        </a:rPr>
                        <a:t>Q1 2027</a:t>
                      </a:r>
                    </a:p>
                  </a:txBody>
                  <a:tcPr marL="68580" marR="68580" marT="0" marB="0"/>
                </a:tc>
                <a:extLst>
                  <a:ext uri="{0D108BD9-81ED-4DB2-BD59-A6C34878D82A}">
                    <a16:rowId xmlns:a16="http://schemas.microsoft.com/office/drawing/2014/main" val="777224770"/>
                  </a:ext>
                </a:extLst>
              </a:tr>
            </a:tbl>
          </a:graphicData>
        </a:graphic>
      </p:graphicFrame>
      <p:sp>
        <p:nvSpPr>
          <p:cNvPr id="9" name="TextBox 8">
            <a:extLst>
              <a:ext uri="{FF2B5EF4-FFF2-40B4-BE49-F238E27FC236}">
                <a16:creationId xmlns:a16="http://schemas.microsoft.com/office/drawing/2014/main" id="{1502C543-296C-4DCE-DBB4-6C3A1BC4E688}"/>
              </a:ext>
            </a:extLst>
          </p:cNvPr>
          <p:cNvSpPr txBox="1"/>
          <p:nvPr/>
        </p:nvSpPr>
        <p:spPr>
          <a:xfrm>
            <a:off x="1626781" y="3819161"/>
            <a:ext cx="1081724" cy="261610"/>
          </a:xfrm>
          <a:prstGeom prst="rect">
            <a:avLst/>
          </a:prstGeom>
          <a:noFill/>
        </p:spPr>
        <p:txBody>
          <a:bodyPr wrap="square" rtlCol="0">
            <a:spAutoFit/>
          </a:bodyPr>
          <a:lstStyle/>
          <a:p>
            <a:r>
              <a:rPr lang="en-US" sz="1100" b="1" dirty="0">
                <a:highlight>
                  <a:srgbClr val="FFFF00"/>
                </a:highlight>
              </a:rPr>
              <a:t>Currently here</a:t>
            </a:r>
          </a:p>
        </p:txBody>
      </p:sp>
    </p:spTree>
    <p:extLst>
      <p:ext uri="{BB962C8B-B14F-4D97-AF65-F5344CB8AC3E}">
        <p14:creationId xmlns:p14="http://schemas.microsoft.com/office/powerpoint/2010/main" val="4035960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45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F7C256-64BD-F742-8C60-C0A3C81423D5}"/>
              </a:ext>
            </a:extLst>
          </p:cNvPr>
          <p:cNvPicPr>
            <a:picLocks noChangeAspect="1"/>
          </p:cNvPicPr>
          <p:nvPr/>
        </p:nvPicPr>
        <p:blipFill>
          <a:blip r:embed="rId2"/>
          <a:stretch>
            <a:fillRect/>
          </a:stretch>
        </p:blipFill>
        <p:spPr>
          <a:xfrm>
            <a:off x="3940174" y="1862666"/>
            <a:ext cx="3210553" cy="933979"/>
          </a:xfrm>
          <a:prstGeom prst="rect">
            <a:avLst/>
          </a:prstGeom>
        </p:spPr>
      </p:pic>
      <p:sp>
        <p:nvSpPr>
          <p:cNvPr id="2" name="TextBox 1">
            <a:extLst>
              <a:ext uri="{FF2B5EF4-FFF2-40B4-BE49-F238E27FC236}">
                <a16:creationId xmlns:a16="http://schemas.microsoft.com/office/drawing/2014/main" id="{42F296F5-348A-2BD3-3847-52D309183714}"/>
              </a:ext>
            </a:extLst>
          </p:cNvPr>
          <p:cNvSpPr txBox="1"/>
          <p:nvPr/>
        </p:nvSpPr>
        <p:spPr>
          <a:xfrm>
            <a:off x="2057400" y="3598333"/>
            <a:ext cx="7255933" cy="1600438"/>
          </a:xfrm>
          <a:prstGeom prst="rect">
            <a:avLst/>
          </a:prstGeom>
          <a:noFill/>
        </p:spPr>
        <p:txBody>
          <a:bodyPr wrap="square" rtlCol="0">
            <a:spAutoFit/>
          </a:bodyPr>
          <a:lstStyle/>
          <a:p>
            <a:pPr algn="ctr"/>
            <a:r>
              <a:rPr lang="en-US" sz="2000" b="1" dirty="0">
                <a:solidFill>
                  <a:schemeClr val="bg1"/>
                </a:solidFill>
              </a:rPr>
              <a:t>Coronavirus Vaccine Library</a:t>
            </a:r>
          </a:p>
          <a:p>
            <a:pPr algn="ctr"/>
            <a:endParaRPr lang="en-US" sz="2000" b="1" dirty="0">
              <a:solidFill>
                <a:schemeClr val="bg1"/>
              </a:solidFill>
            </a:endParaRPr>
          </a:p>
          <a:p>
            <a:pPr algn="ctr"/>
            <a:br>
              <a:rPr lang="en-US" sz="2000" dirty="0"/>
            </a:br>
            <a:r>
              <a:rPr lang="en-US" sz="2000" dirty="0">
                <a:solidFill>
                  <a:schemeClr val="bg2"/>
                </a:solidFill>
              </a:rPr>
              <a:t>Gurpreet Brar (project lead) </a:t>
            </a:r>
            <a:r>
              <a:rPr lang="en-US" sz="2000" dirty="0">
                <a:solidFill>
                  <a:schemeClr val="bg1"/>
                </a:solidFill>
              </a:rPr>
              <a:t>–</a:t>
            </a:r>
            <a:r>
              <a:rPr lang="en-US" sz="2000" dirty="0"/>
              <a:t> </a:t>
            </a:r>
            <a:r>
              <a:rPr lang="en-US" sz="2000" dirty="0">
                <a:hlinkClick r:id="rId3"/>
              </a:rPr>
              <a:t>gurpreet.brar@cepi.net</a:t>
            </a:r>
            <a:r>
              <a:rPr lang="en-US" sz="2000" dirty="0"/>
              <a:t> </a:t>
            </a:r>
          </a:p>
          <a:p>
            <a:pPr algn="ctr"/>
            <a:r>
              <a:rPr lang="en-US" sz="1800" dirty="0">
                <a:solidFill>
                  <a:schemeClr val="bg2"/>
                </a:solidFill>
              </a:rPr>
              <a:t>Dory Kovacs (epidemiologist) </a:t>
            </a:r>
            <a:r>
              <a:rPr lang="en-US" sz="1800" dirty="0">
                <a:solidFill>
                  <a:schemeClr val="bg1"/>
                </a:solidFill>
              </a:rPr>
              <a:t>–</a:t>
            </a:r>
            <a:r>
              <a:rPr lang="en-US" sz="1800" dirty="0"/>
              <a:t> </a:t>
            </a:r>
            <a:r>
              <a:rPr lang="en-US" sz="1800" dirty="0">
                <a:hlinkClick r:id="rId4"/>
              </a:rPr>
              <a:t>dory.kovacs@cepi.net</a:t>
            </a:r>
            <a:endParaRPr lang="en-US" dirty="0"/>
          </a:p>
        </p:txBody>
      </p:sp>
    </p:spTree>
    <p:extLst>
      <p:ext uri="{BB962C8B-B14F-4D97-AF65-F5344CB8AC3E}">
        <p14:creationId xmlns:p14="http://schemas.microsoft.com/office/powerpoint/2010/main" val="562623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98110-294B-1648-F6C6-FAC4B1EC3CB6}"/>
            </a:ext>
          </a:extLst>
        </p:cNvPr>
        <p:cNvGrpSpPr/>
        <p:nvPr/>
      </p:nvGrpSpPr>
      <p:grpSpPr>
        <a:xfrm>
          <a:off x="0" y="0"/>
          <a:ext cx="0" cy="0"/>
          <a:chOff x="0" y="0"/>
          <a:chExt cx="0" cy="0"/>
        </a:xfrm>
      </p:grpSpPr>
      <p:pic>
        <p:nvPicPr>
          <p:cNvPr id="3" name="Picture Placeholder 2" descr="A screenshot of a computer&#10;&#10;AI-generated content may be incorrect.">
            <a:extLst>
              <a:ext uri="{FF2B5EF4-FFF2-40B4-BE49-F238E27FC236}">
                <a16:creationId xmlns:a16="http://schemas.microsoft.com/office/drawing/2014/main" id="{8B84493A-1927-0417-09E9-38672C35E2E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b="23148"/>
          <a:stretch/>
        </p:blipFill>
        <p:spPr>
          <a:xfrm>
            <a:off x="798444" y="1203342"/>
            <a:ext cx="10798531" cy="4087224"/>
          </a:xfrm>
          <a:prstGeom prst="rect">
            <a:avLst/>
          </a:prstGeom>
          <a:noFill/>
        </p:spPr>
      </p:pic>
      <p:sp>
        <p:nvSpPr>
          <p:cNvPr id="10" name="Title 2">
            <a:extLst>
              <a:ext uri="{FF2B5EF4-FFF2-40B4-BE49-F238E27FC236}">
                <a16:creationId xmlns:a16="http://schemas.microsoft.com/office/drawing/2014/main" id="{6C511500-1B82-33CC-921E-C50352EDAC45}"/>
              </a:ext>
            </a:extLst>
          </p:cNvPr>
          <p:cNvSpPr>
            <a:spLocks noGrp="1"/>
          </p:cNvSpPr>
          <p:nvPr>
            <p:ph type="title"/>
          </p:nvPr>
        </p:nvSpPr>
        <p:spPr>
          <a:xfrm>
            <a:off x="798444" y="290702"/>
            <a:ext cx="11424385" cy="1461188"/>
          </a:xfrm>
        </p:spPr>
        <p:txBody>
          <a:bodyPr/>
          <a:lstStyle/>
          <a:p>
            <a:pPr>
              <a:defRPr/>
            </a:pPr>
            <a:r>
              <a:rPr lang="en-US" sz="3200" b="1" dirty="0">
                <a:solidFill>
                  <a:srgbClr val="012351"/>
                </a:solidFill>
                <a:latin typeface="Aptos Display" panose="02110004020202020204"/>
                <a:ea typeface="+mn-ea"/>
                <a:cs typeface="+mn-cs"/>
              </a:rPr>
              <a:t>Ongoing vaccine development (active candidates since 2020)</a:t>
            </a:r>
          </a:p>
        </p:txBody>
      </p:sp>
      <p:pic>
        <p:nvPicPr>
          <p:cNvPr id="4" name="Picture 3">
            <a:extLst>
              <a:ext uri="{FF2B5EF4-FFF2-40B4-BE49-F238E27FC236}">
                <a16:creationId xmlns:a16="http://schemas.microsoft.com/office/drawing/2014/main" id="{D15B8AF4-04FC-C2D0-D1C2-E477A3DDEB84}"/>
              </a:ext>
            </a:extLst>
          </p:cNvPr>
          <p:cNvPicPr>
            <a:picLocks noChangeAspect="1"/>
          </p:cNvPicPr>
          <p:nvPr/>
        </p:nvPicPr>
        <p:blipFill>
          <a:blip r:embed="rId4"/>
          <a:stretch>
            <a:fillRect/>
          </a:stretch>
        </p:blipFill>
        <p:spPr>
          <a:xfrm>
            <a:off x="7306584" y="5490730"/>
            <a:ext cx="4290391" cy="807603"/>
          </a:xfrm>
          <a:prstGeom prst="rect">
            <a:avLst/>
          </a:prstGeom>
        </p:spPr>
      </p:pic>
      <p:sp>
        <p:nvSpPr>
          <p:cNvPr id="5" name="TextBox 4">
            <a:extLst>
              <a:ext uri="{FF2B5EF4-FFF2-40B4-BE49-F238E27FC236}">
                <a16:creationId xmlns:a16="http://schemas.microsoft.com/office/drawing/2014/main" id="{086DF417-D7C9-3BCF-38C4-ECE2265A7861}"/>
              </a:ext>
            </a:extLst>
          </p:cNvPr>
          <p:cNvSpPr txBox="1"/>
          <p:nvPr/>
        </p:nvSpPr>
        <p:spPr>
          <a:xfrm>
            <a:off x="934065" y="5654658"/>
            <a:ext cx="4355690" cy="307777"/>
          </a:xfrm>
          <a:prstGeom prst="rect">
            <a:avLst/>
          </a:prstGeom>
          <a:noFill/>
        </p:spPr>
        <p:txBody>
          <a:bodyPr wrap="square" rtlCol="0">
            <a:spAutoFit/>
          </a:bodyPr>
          <a:lstStyle/>
          <a:p>
            <a:r>
              <a:rPr lang="en-US" sz="1400" dirty="0"/>
              <a:t>*Defined as success in animal challenge study</a:t>
            </a:r>
          </a:p>
        </p:txBody>
      </p:sp>
    </p:spTree>
    <p:extLst>
      <p:ext uri="{BB962C8B-B14F-4D97-AF65-F5344CB8AC3E}">
        <p14:creationId xmlns:p14="http://schemas.microsoft.com/office/powerpoint/2010/main" val="3962713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E34B0-1D73-20C5-1EAA-0993917CFDFB}"/>
              </a:ext>
            </a:extLst>
          </p:cNvPr>
          <p:cNvSpPr>
            <a:spLocks noGrp="1"/>
          </p:cNvSpPr>
          <p:nvPr>
            <p:ph type="title"/>
          </p:nvPr>
        </p:nvSpPr>
        <p:spPr>
          <a:xfrm>
            <a:off x="572728" y="244178"/>
            <a:ext cx="10768781" cy="1526447"/>
          </a:xfrm>
        </p:spPr>
        <p:txBody>
          <a:bodyPr/>
          <a:lstStyle/>
          <a:p>
            <a:pPr algn="ctr"/>
            <a:r>
              <a:rPr lang="en-US" sz="4000" b="1" kern="100" dirty="0">
                <a:effectLst/>
                <a:latin typeface="Aptos" panose="020B0004020202020204" pitchFamily="34" charset="0"/>
                <a:ea typeface="Calibri" panose="020F0502020204030204" pitchFamily="34" charset="0"/>
                <a:cs typeface="Times New Roman" panose="02020603050405020304" pitchFamily="18" charset="0"/>
              </a:rPr>
              <a:t>A Global partnership</a:t>
            </a:r>
            <a:br>
              <a:rPr lang="en-US" sz="4000" kern="100" dirty="0">
                <a:effectLst/>
                <a:latin typeface="Aptos" panose="020B0004020202020204" pitchFamily="34" charset="0"/>
                <a:ea typeface="Calibri" panose="020F0502020204030204" pitchFamily="34" charset="0"/>
                <a:cs typeface="Times New Roman" panose="02020603050405020304" pitchFamily="18" charset="0"/>
              </a:rPr>
            </a:br>
            <a:endParaRPr lang="en-US" sz="8000" dirty="0">
              <a:latin typeface="Aptos" panose="020B0004020202020204" pitchFamily="34" charset="0"/>
            </a:endParaRPr>
          </a:p>
        </p:txBody>
      </p:sp>
      <p:sp>
        <p:nvSpPr>
          <p:cNvPr id="3" name="Subtitle 2">
            <a:extLst>
              <a:ext uri="{FF2B5EF4-FFF2-40B4-BE49-F238E27FC236}">
                <a16:creationId xmlns:a16="http://schemas.microsoft.com/office/drawing/2014/main" id="{2E75E082-EC26-1164-C861-6D8F135AAAD4}"/>
              </a:ext>
            </a:extLst>
          </p:cNvPr>
          <p:cNvSpPr>
            <a:spLocks noGrp="1"/>
          </p:cNvSpPr>
          <p:nvPr>
            <p:ph type="subTitle" idx="1"/>
          </p:nvPr>
        </p:nvSpPr>
        <p:spPr>
          <a:xfrm>
            <a:off x="278299" y="1007401"/>
            <a:ext cx="11635401" cy="1526447"/>
          </a:xfrm>
        </p:spPr>
        <p:txBody>
          <a:bodyPr/>
          <a:lstStyle/>
          <a:p>
            <a:r>
              <a:rPr lang="en-GB" sz="2000" b="0" i="0" kern="1200" dirty="0">
                <a:solidFill>
                  <a:srgbClr val="FF5F58"/>
                </a:solidFill>
                <a:effectLst/>
                <a:latin typeface="Aptos" panose="020B0004020202020204" pitchFamily="34" charset="0"/>
              </a:rPr>
              <a:t>CEPI was created in 2017</a:t>
            </a:r>
            <a:r>
              <a:rPr lang="en-GB" sz="2000" b="0" i="0" kern="1200" dirty="0">
                <a:solidFill>
                  <a:schemeClr val="tx1"/>
                </a:solidFill>
                <a:effectLst/>
                <a:latin typeface="Aptos" panose="020B0004020202020204" pitchFamily="34" charset="0"/>
              </a:rPr>
              <a:t>, in response to the West Africa Ebola epidemic</a:t>
            </a:r>
            <a:r>
              <a:rPr lang="en-GB" sz="2000" b="0" dirty="0">
                <a:latin typeface="Aptos" panose="020B0004020202020204" pitchFamily="34" charset="0"/>
              </a:rPr>
              <a:t> and in recognition that </a:t>
            </a:r>
            <a:r>
              <a:rPr lang="en-GB" sz="2000" b="0" i="0" kern="1200" dirty="0">
                <a:solidFill>
                  <a:schemeClr val="tx1"/>
                </a:solidFill>
                <a:effectLst/>
                <a:latin typeface="Aptos" panose="020B0004020202020204" pitchFamily="34" charset="0"/>
              </a:rPr>
              <a:t> </a:t>
            </a:r>
            <a:r>
              <a:rPr lang="en-GB" sz="2000" b="0" i="0" kern="1200" dirty="0">
                <a:solidFill>
                  <a:srgbClr val="FF5F58"/>
                </a:solidFill>
                <a:effectLst/>
                <a:latin typeface="Aptos" panose="020B0004020202020204" pitchFamily="34" charset="0"/>
              </a:rPr>
              <a:t>international coordination is needed </a:t>
            </a:r>
            <a:r>
              <a:rPr lang="en-GB" sz="2000" b="0" i="0" kern="1200" dirty="0">
                <a:solidFill>
                  <a:schemeClr val="tx1"/>
                </a:solidFill>
                <a:effectLst/>
                <a:latin typeface="Aptos" panose="020B0004020202020204" pitchFamily="34" charset="0"/>
              </a:rPr>
              <a:t>to develop and deploy new vaccines to prevent future epidemics.</a:t>
            </a:r>
          </a:p>
          <a:p>
            <a:pPr marL="342900" indent="-342900">
              <a:buFont typeface="Arial" panose="020B0604020202020204" pitchFamily="34" charset="0"/>
              <a:buChar char="•"/>
            </a:pPr>
            <a:endParaRPr lang="en-GB" sz="2000" b="0" i="0" kern="1200" dirty="0">
              <a:solidFill>
                <a:schemeClr val="tx1"/>
              </a:solidFill>
              <a:effectLst/>
              <a:latin typeface="+mn-lt"/>
              <a:ea typeface="+mn-ea"/>
              <a:cs typeface="+mn-cs"/>
            </a:endParaRPr>
          </a:p>
          <a:p>
            <a:pPr marL="342900" indent="-342900">
              <a:buFont typeface="Arial" panose="020B0604020202020204" pitchFamily="34" charset="0"/>
              <a:buChar char="•"/>
            </a:pPr>
            <a:endParaRPr lang="en-GB" sz="2000" b="0" dirty="0">
              <a:latin typeface="+mn-lt"/>
            </a:endParaRPr>
          </a:p>
          <a:p>
            <a:pPr marL="342900" indent="-342900">
              <a:buFont typeface="Arial" panose="020B0604020202020204" pitchFamily="34" charset="0"/>
              <a:buChar char="•"/>
            </a:pPr>
            <a:endParaRPr lang="en-GB" sz="2000" b="0" i="0" kern="1200" dirty="0">
              <a:solidFill>
                <a:schemeClr val="tx1"/>
              </a:solidFill>
              <a:effectLst/>
              <a:latin typeface="+mn-lt"/>
              <a:ea typeface="+mn-ea"/>
              <a:cs typeface="+mn-cs"/>
            </a:endParaRPr>
          </a:p>
          <a:p>
            <a:pPr marL="342900" indent="-342900">
              <a:buFont typeface="Arial" panose="020B0604020202020204" pitchFamily="34" charset="0"/>
              <a:buChar char="•"/>
            </a:pPr>
            <a:endParaRPr lang="en-GB" sz="2000" b="0" dirty="0">
              <a:latin typeface="+mn-lt"/>
            </a:endParaRPr>
          </a:p>
          <a:p>
            <a:endParaRPr lang="en-GB" sz="2000" b="0" dirty="0">
              <a:latin typeface="+mn-lt"/>
            </a:endParaRPr>
          </a:p>
          <a:p>
            <a:pPr marL="342900" indent="-342900">
              <a:buFont typeface="Arial" panose="020B0604020202020204" pitchFamily="34" charset="0"/>
              <a:buChar char="•"/>
            </a:pPr>
            <a:endParaRPr lang="en-GB" sz="2000" b="0" dirty="0">
              <a:latin typeface="+mn-lt"/>
            </a:endParaRPr>
          </a:p>
          <a:p>
            <a:endParaRPr lang="en-GB" sz="2000" b="0" dirty="0">
              <a:latin typeface="+mn-lt"/>
            </a:endParaRPr>
          </a:p>
          <a:p>
            <a:endParaRPr lang="en-GB" sz="2000" b="0" dirty="0">
              <a:latin typeface="Aptos" panose="020B0004020202020204" pitchFamily="34" charset="0"/>
            </a:endParaRPr>
          </a:p>
          <a:p>
            <a:r>
              <a:rPr lang="en-GB" sz="2000" b="0" dirty="0">
                <a:latin typeface="Aptos" panose="020B0004020202020204" pitchFamily="34" charset="0"/>
              </a:rPr>
              <a:t>CEPI was launched in Davos by the governments of Norway, India, the </a:t>
            </a:r>
            <a:r>
              <a:rPr lang="en-GB" sz="2000" b="0" i="0" kern="1200" dirty="0">
                <a:solidFill>
                  <a:schemeClr val="tx1"/>
                </a:solidFill>
                <a:effectLst/>
                <a:latin typeface="Aptos" panose="020B0004020202020204" pitchFamily="34" charset="0"/>
              </a:rPr>
              <a:t>Bill &amp; Melinda Gates Foundation, </a:t>
            </a:r>
            <a:r>
              <a:rPr lang="en-GB" sz="2000" b="0" i="0" kern="1200" dirty="0" err="1">
                <a:solidFill>
                  <a:schemeClr val="tx1"/>
                </a:solidFill>
                <a:effectLst/>
                <a:latin typeface="Aptos" panose="020B0004020202020204" pitchFamily="34" charset="0"/>
              </a:rPr>
              <a:t>Wellcome</a:t>
            </a:r>
            <a:r>
              <a:rPr lang="en-GB" sz="2000" b="0" i="0" kern="1200" dirty="0">
                <a:solidFill>
                  <a:schemeClr val="tx1"/>
                </a:solidFill>
                <a:effectLst/>
                <a:latin typeface="Aptos" panose="020B0004020202020204" pitchFamily="34" charset="0"/>
              </a:rPr>
              <a:t>, at the World Economic Forum.</a:t>
            </a:r>
          </a:p>
          <a:p>
            <a:endParaRPr lang="en-GB" sz="2000" b="0" dirty="0">
              <a:latin typeface="+mn-lt"/>
            </a:endParaRPr>
          </a:p>
          <a:p>
            <a:endParaRPr lang="en-GB" sz="2000" b="0" i="0" kern="1200" dirty="0">
              <a:solidFill>
                <a:schemeClr val="tx1"/>
              </a:solidFill>
              <a:effectLst/>
              <a:latin typeface="+mn-lt"/>
              <a:ea typeface="+mn-ea"/>
              <a:cs typeface="+mn-cs"/>
            </a:endParaRPr>
          </a:p>
          <a:p>
            <a:endParaRPr lang="en-GB" sz="2000" b="0" dirty="0">
              <a:latin typeface="+mn-lt"/>
            </a:endParaRPr>
          </a:p>
        </p:txBody>
      </p:sp>
      <p:pic>
        <p:nvPicPr>
          <p:cNvPr id="4" name="Picture 3" descr="A group of people posing for a photo&#10;&#10;Description automatically generated">
            <a:extLst>
              <a:ext uri="{FF2B5EF4-FFF2-40B4-BE49-F238E27FC236}">
                <a16:creationId xmlns:a16="http://schemas.microsoft.com/office/drawing/2014/main" id="{0AF1BDF7-F5E1-949B-759D-C11E846C0972}"/>
              </a:ext>
            </a:extLst>
          </p:cNvPr>
          <p:cNvPicPr>
            <a:picLocks noChangeAspect="1"/>
          </p:cNvPicPr>
          <p:nvPr/>
        </p:nvPicPr>
        <p:blipFill>
          <a:blip r:embed="rId3"/>
          <a:stretch>
            <a:fillRect/>
          </a:stretch>
        </p:blipFill>
        <p:spPr>
          <a:xfrm>
            <a:off x="1721605" y="2050515"/>
            <a:ext cx="8471025" cy="3504933"/>
          </a:xfrm>
          <a:prstGeom prst="rect">
            <a:avLst/>
          </a:prstGeom>
        </p:spPr>
      </p:pic>
    </p:spTree>
    <p:extLst>
      <p:ext uri="{BB962C8B-B14F-4D97-AF65-F5344CB8AC3E}">
        <p14:creationId xmlns:p14="http://schemas.microsoft.com/office/powerpoint/2010/main" val="3023076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48F5B2-E772-7601-38E2-CD0B6E86F76E}"/>
              </a:ext>
            </a:extLst>
          </p:cNvPr>
          <p:cNvPicPr>
            <a:picLocks noChangeAspect="1"/>
          </p:cNvPicPr>
          <p:nvPr/>
        </p:nvPicPr>
        <p:blipFill>
          <a:blip r:embed="rId3"/>
          <a:stretch>
            <a:fillRect/>
          </a:stretch>
        </p:blipFill>
        <p:spPr>
          <a:xfrm>
            <a:off x="-12096" y="0"/>
            <a:ext cx="12216192" cy="6858000"/>
          </a:xfrm>
          <a:prstGeom prst="rect">
            <a:avLst/>
          </a:prstGeom>
        </p:spPr>
      </p:pic>
      <p:sp>
        <p:nvSpPr>
          <p:cNvPr id="6" name="Rectangle 5">
            <a:extLst>
              <a:ext uri="{FF2B5EF4-FFF2-40B4-BE49-F238E27FC236}">
                <a16:creationId xmlns:a16="http://schemas.microsoft.com/office/drawing/2014/main" id="{BC987E57-717A-890D-5DC6-BA97F98CBE98}"/>
              </a:ext>
            </a:extLst>
          </p:cNvPr>
          <p:cNvSpPr/>
          <p:nvPr/>
        </p:nvSpPr>
        <p:spPr>
          <a:xfrm>
            <a:off x="4103415" y="6539"/>
            <a:ext cx="4626473" cy="707886"/>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Aptos" panose="020B0004020202020204" pitchFamily="34" charset="0"/>
                <a:ea typeface="MS Mincho" panose="02020609040205080304" pitchFamily="49" charset="-128"/>
                <a:cs typeface="Arial" panose="020B0604020202020204" pitchFamily="34" charset="0"/>
              </a:rPr>
              <a:t>CEPI’s Mission</a:t>
            </a:r>
            <a:endParaRPr kumimoji="0" lang="en-US" sz="4000" b="1" i="0" u="none" strike="noStrike" kern="1200" cap="none" spc="0" normalizeH="0" baseline="0" noProof="0" dirty="0">
              <a:ln>
                <a:noFill/>
              </a:ln>
              <a:solidFill>
                <a:prstClr val="white"/>
              </a:solidFill>
              <a:effectLst/>
              <a:uLnTx/>
              <a:uFillTx/>
              <a:latin typeface="Aptos" panose="020B0004020202020204" pitchFamily="34" charset="0"/>
              <a:ea typeface="MS Mincho" panose="02020609040205080304" pitchFamily="49" charset="-128"/>
              <a:cs typeface="Arial" panose="020B0604020202020204" pitchFamily="34" charset="0"/>
            </a:endParaRPr>
          </a:p>
        </p:txBody>
      </p:sp>
      <p:sp>
        <p:nvSpPr>
          <p:cNvPr id="9" name="Rectangle 8">
            <a:extLst>
              <a:ext uri="{FF2B5EF4-FFF2-40B4-BE49-F238E27FC236}">
                <a16:creationId xmlns:a16="http://schemas.microsoft.com/office/drawing/2014/main" id="{CE51EF19-3873-AB9F-E224-CDA7FD2DB86B}"/>
              </a:ext>
            </a:extLst>
          </p:cNvPr>
          <p:cNvSpPr/>
          <p:nvPr/>
        </p:nvSpPr>
        <p:spPr>
          <a:xfrm>
            <a:off x="283779" y="863899"/>
            <a:ext cx="11792607" cy="954107"/>
          </a:xfrm>
          <a:prstGeom prst="rect">
            <a:avLst/>
          </a:prstGeom>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5F58"/>
                </a:solidFill>
                <a:effectLst/>
                <a:uLnTx/>
                <a:uFillTx/>
                <a:latin typeface="Aptos" panose="020B0004020202020204" pitchFamily="34" charset="0"/>
              </a:rPr>
              <a:t>To accelerate development of vaccines and biologics against epidemic and pandemic threats for all people.</a:t>
            </a:r>
          </a:p>
        </p:txBody>
      </p:sp>
      <p:grpSp>
        <p:nvGrpSpPr>
          <p:cNvPr id="1402" name="Group 1401">
            <a:extLst>
              <a:ext uri="{FF2B5EF4-FFF2-40B4-BE49-F238E27FC236}">
                <a16:creationId xmlns:a16="http://schemas.microsoft.com/office/drawing/2014/main" id="{5AA0D3A1-BF6D-1288-7E4B-2B18E4182F45}"/>
              </a:ext>
            </a:extLst>
          </p:cNvPr>
          <p:cNvGrpSpPr/>
          <p:nvPr/>
        </p:nvGrpSpPr>
        <p:grpSpPr>
          <a:xfrm>
            <a:off x="1921773" y="2082988"/>
            <a:ext cx="8348454" cy="3824725"/>
            <a:chOff x="304812" y="775850"/>
            <a:chExt cx="11582376" cy="5306300"/>
          </a:xfrm>
        </p:grpSpPr>
        <p:sp>
          <p:nvSpPr>
            <p:cNvPr id="1403" name="Oval 49">
              <a:extLst>
                <a:ext uri="{FF2B5EF4-FFF2-40B4-BE49-F238E27FC236}">
                  <a16:creationId xmlns:a16="http://schemas.microsoft.com/office/drawing/2014/main" id="{D9BD6198-7DE7-10A6-6D96-3349A5D579EF}"/>
                </a:ext>
              </a:extLst>
            </p:cNvPr>
            <p:cNvSpPr>
              <a:spLocks noChangeArrowheads="1"/>
            </p:cNvSpPr>
            <p:nvPr/>
          </p:nvSpPr>
          <p:spPr bwMode="auto">
            <a:xfrm>
              <a:off x="3019645" y="2981758"/>
              <a:ext cx="904898" cy="889229"/>
            </a:xfrm>
            <a:prstGeom prst="ellipse">
              <a:avLst/>
            </a:prstGeom>
            <a:solidFill>
              <a:srgbClr val="FF5F5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44F"/>
                </a:solidFill>
                <a:effectLst/>
                <a:uLnTx/>
                <a:uFillTx/>
                <a:latin typeface="Merriweather"/>
                <a:ea typeface="+mn-ea"/>
                <a:cs typeface="+mn-cs"/>
              </a:endParaRPr>
            </a:p>
          </p:txBody>
        </p:sp>
        <p:sp>
          <p:nvSpPr>
            <p:cNvPr id="1404" name="object 8">
              <a:extLst>
                <a:ext uri="{FF2B5EF4-FFF2-40B4-BE49-F238E27FC236}">
                  <a16:creationId xmlns:a16="http://schemas.microsoft.com/office/drawing/2014/main" id="{F9BAF5C6-9915-DD1B-CF90-526AC7065091}"/>
                </a:ext>
              </a:extLst>
            </p:cNvPr>
            <p:cNvSpPr txBox="1"/>
            <p:nvPr/>
          </p:nvSpPr>
          <p:spPr>
            <a:xfrm>
              <a:off x="749452" y="1075535"/>
              <a:ext cx="3076896" cy="276999"/>
            </a:xfrm>
            <a:prstGeom prst="rect">
              <a:avLst/>
            </a:prstGeom>
          </p:spPr>
          <p:txBody>
            <a:bodyPr vert="horz" wrap="square" lIns="0" tIns="0" rIns="0" bIns="0" rtlCol="0" anchor="ctr" anchorCtr="0">
              <a:spAutoFit/>
            </a:bodyPr>
            <a:lstStyle/>
            <a:p>
              <a:pPr marL="13335"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75" normalizeH="0" baseline="0" noProof="0" dirty="0">
                  <a:ln>
                    <a:noFill/>
                  </a:ln>
                  <a:solidFill>
                    <a:prstClr val="white"/>
                  </a:solidFill>
                  <a:effectLst/>
                  <a:uLnTx/>
                  <a:uFillTx/>
                  <a:latin typeface="Georgia" panose="02040502050405020303" pitchFamily="18" charset="0"/>
                  <a:ea typeface="+mn-ea"/>
                  <a:cs typeface="Times New Roman"/>
                </a:rPr>
                <a:t>Governments</a:t>
              </a:r>
            </a:p>
          </p:txBody>
        </p:sp>
        <p:sp>
          <p:nvSpPr>
            <p:cNvPr id="1405" name="object 8">
              <a:extLst>
                <a:ext uri="{FF2B5EF4-FFF2-40B4-BE49-F238E27FC236}">
                  <a16:creationId xmlns:a16="http://schemas.microsoft.com/office/drawing/2014/main" id="{8F810F2A-6355-4678-7EB4-D4EA94AC4FA4}"/>
                </a:ext>
              </a:extLst>
            </p:cNvPr>
            <p:cNvSpPr txBox="1"/>
            <p:nvPr/>
          </p:nvSpPr>
          <p:spPr>
            <a:xfrm>
              <a:off x="304812" y="5447811"/>
              <a:ext cx="3495718" cy="276999"/>
            </a:xfrm>
            <a:prstGeom prst="rect">
              <a:avLst/>
            </a:prstGeom>
          </p:spPr>
          <p:txBody>
            <a:bodyPr vert="horz" wrap="square" lIns="0" tIns="0" rIns="0" bIns="0" rtlCol="0" anchor="ctr" anchorCtr="0">
              <a:spAutoFit/>
            </a:bodyPr>
            <a:lstStyle/>
            <a:p>
              <a:pPr marL="13335"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75" normalizeH="0" baseline="0" noProof="0">
                  <a:ln>
                    <a:noFill/>
                  </a:ln>
                  <a:solidFill>
                    <a:prstClr val="white"/>
                  </a:solidFill>
                  <a:effectLst/>
                  <a:uLnTx/>
                  <a:uFillTx/>
                  <a:latin typeface="Georgia" panose="02040502050405020303" pitchFamily="18" charset="0"/>
                  <a:ea typeface="+mn-ea"/>
                  <a:cs typeface="Times New Roman"/>
                </a:rPr>
                <a:t>Philanthropies</a:t>
              </a:r>
            </a:p>
          </p:txBody>
        </p:sp>
        <p:sp>
          <p:nvSpPr>
            <p:cNvPr id="1406" name="object 8">
              <a:extLst>
                <a:ext uri="{FF2B5EF4-FFF2-40B4-BE49-F238E27FC236}">
                  <a16:creationId xmlns:a16="http://schemas.microsoft.com/office/drawing/2014/main" id="{2D5E8790-2BF5-75C7-97E8-CFE2F1CC539C}"/>
                </a:ext>
              </a:extLst>
            </p:cNvPr>
            <p:cNvSpPr txBox="1"/>
            <p:nvPr/>
          </p:nvSpPr>
          <p:spPr>
            <a:xfrm>
              <a:off x="343014" y="3287870"/>
              <a:ext cx="2432234" cy="276999"/>
            </a:xfrm>
            <a:prstGeom prst="rect">
              <a:avLst/>
            </a:prstGeom>
          </p:spPr>
          <p:txBody>
            <a:bodyPr vert="horz" wrap="square" lIns="0" tIns="0" rIns="0" bIns="0" rtlCol="0" anchor="ctr" anchorCtr="0">
              <a:spAutoFit/>
            </a:bodyPr>
            <a:lstStyle/>
            <a:p>
              <a:pPr marL="13335"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75" normalizeH="0" baseline="0" noProof="0">
                  <a:ln>
                    <a:noFill/>
                  </a:ln>
                  <a:solidFill>
                    <a:prstClr val="white"/>
                  </a:solidFill>
                  <a:effectLst/>
                  <a:uLnTx/>
                  <a:uFillTx/>
                  <a:latin typeface="Georgia" panose="02040502050405020303" pitchFamily="18" charset="0"/>
                  <a:ea typeface="+mn-ea"/>
                  <a:cs typeface="Times New Roman"/>
                </a:rPr>
                <a:t>Regulators</a:t>
              </a:r>
            </a:p>
          </p:txBody>
        </p:sp>
        <p:sp>
          <p:nvSpPr>
            <p:cNvPr id="1407" name="object 8">
              <a:extLst>
                <a:ext uri="{FF2B5EF4-FFF2-40B4-BE49-F238E27FC236}">
                  <a16:creationId xmlns:a16="http://schemas.microsoft.com/office/drawing/2014/main" id="{DDF755FC-7D69-5B13-7C4E-72CE61E544EE}"/>
                </a:ext>
              </a:extLst>
            </p:cNvPr>
            <p:cNvSpPr txBox="1"/>
            <p:nvPr/>
          </p:nvSpPr>
          <p:spPr>
            <a:xfrm flipH="1">
              <a:off x="8154500" y="1133182"/>
              <a:ext cx="3732684" cy="276999"/>
            </a:xfrm>
            <a:prstGeom prst="rect">
              <a:avLst/>
            </a:prstGeom>
          </p:spPr>
          <p:txBody>
            <a:bodyPr vert="horz" wrap="square" lIns="0" tIns="0" rIns="0" bIns="0" rtlCol="0" anchor="ctr" anchorCtr="0">
              <a:spAutoFit/>
            </a:bodyPr>
            <a:lstStyle>
              <a:defPPr>
                <a:defRPr lang="en-US"/>
              </a:defPPr>
              <a:lvl1pPr marL="13335">
                <a:defRPr sz="1200" b="1" spc="75">
                  <a:solidFill>
                    <a:schemeClr val="bg2">
                      <a:lumMod val="25000"/>
                    </a:schemeClr>
                  </a:solidFill>
                  <a:cs typeface="Times New Roman"/>
                </a:defRPr>
              </a:lvl1pPr>
            </a:lstStyle>
            <a:p>
              <a:pPr marL="13335"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75" normalizeH="0" baseline="0" noProof="0">
                  <a:ln>
                    <a:noFill/>
                  </a:ln>
                  <a:solidFill>
                    <a:prstClr val="white"/>
                  </a:solidFill>
                  <a:effectLst/>
                  <a:uLnTx/>
                  <a:uFillTx/>
                  <a:latin typeface="Georgia" panose="02040502050405020303" pitchFamily="18" charset="0"/>
                  <a:ea typeface="+mn-ea"/>
                  <a:cs typeface="Times New Roman"/>
                </a:rPr>
                <a:t>Pharmaceutical industry</a:t>
              </a:r>
            </a:p>
          </p:txBody>
        </p:sp>
        <p:sp>
          <p:nvSpPr>
            <p:cNvPr id="1408" name="object 8">
              <a:extLst>
                <a:ext uri="{FF2B5EF4-FFF2-40B4-BE49-F238E27FC236}">
                  <a16:creationId xmlns:a16="http://schemas.microsoft.com/office/drawing/2014/main" id="{FF489A99-AFE5-979E-E9C2-9DBAE1018323}"/>
                </a:ext>
              </a:extLst>
            </p:cNvPr>
            <p:cNvSpPr txBox="1"/>
            <p:nvPr/>
          </p:nvSpPr>
          <p:spPr>
            <a:xfrm flipH="1">
              <a:off x="8211913" y="5202008"/>
              <a:ext cx="3675275" cy="768599"/>
            </a:xfrm>
            <a:prstGeom prst="rect">
              <a:avLst/>
            </a:prstGeom>
          </p:spPr>
          <p:txBody>
            <a:bodyPr vert="horz" wrap="square" lIns="0" tIns="0" rIns="0" bIns="0" rtlCol="0" anchor="ctr" anchorCtr="0">
              <a:spAutoFit/>
            </a:bodyPr>
            <a:lstStyle/>
            <a:p>
              <a:pPr marL="13335"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75" normalizeH="0" baseline="0" noProof="0" dirty="0">
                  <a:ln>
                    <a:noFill/>
                  </a:ln>
                  <a:solidFill>
                    <a:prstClr val="white"/>
                  </a:solidFill>
                  <a:effectLst/>
                  <a:uLnTx/>
                  <a:uFillTx/>
                  <a:latin typeface="Georgia" panose="02040502050405020303" pitchFamily="18" charset="0"/>
                  <a:ea typeface="+mn-ea"/>
                  <a:cs typeface="Times New Roman"/>
                </a:rPr>
                <a:t>Civil society and </a:t>
              </a:r>
            </a:p>
            <a:p>
              <a:pPr marL="13335"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75" normalizeH="0" baseline="0" noProof="0" dirty="0">
                  <a:ln>
                    <a:noFill/>
                  </a:ln>
                  <a:solidFill>
                    <a:prstClr val="white"/>
                  </a:solidFill>
                  <a:effectLst/>
                  <a:uLnTx/>
                  <a:uFillTx/>
                  <a:latin typeface="Georgia" panose="02040502050405020303" pitchFamily="18" charset="0"/>
                  <a:ea typeface="+mn-ea"/>
                  <a:cs typeface="Times New Roman"/>
                </a:rPr>
                <a:t>health organizations</a:t>
              </a:r>
            </a:p>
          </p:txBody>
        </p:sp>
        <p:sp>
          <p:nvSpPr>
            <p:cNvPr id="1409" name="object 8">
              <a:extLst>
                <a:ext uri="{FF2B5EF4-FFF2-40B4-BE49-F238E27FC236}">
                  <a16:creationId xmlns:a16="http://schemas.microsoft.com/office/drawing/2014/main" id="{50A4753C-A5B0-5F81-1044-A2E1735D2B21}"/>
                </a:ext>
              </a:extLst>
            </p:cNvPr>
            <p:cNvSpPr txBox="1"/>
            <p:nvPr/>
          </p:nvSpPr>
          <p:spPr>
            <a:xfrm flipH="1">
              <a:off x="9308930" y="3231738"/>
              <a:ext cx="2460419" cy="276999"/>
            </a:xfrm>
            <a:prstGeom prst="rect">
              <a:avLst/>
            </a:prstGeom>
          </p:spPr>
          <p:txBody>
            <a:bodyPr vert="horz" wrap="square" lIns="0" tIns="0" rIns="0" bIns="0" rtlCol="0" anchor="ctr" anchorCtr="0">
              <a:spAutoFit/>
            </a:bodyPr>
            <a:lstStyle>
              <a:defPPr>
                <a:defRPr lang="en-US"/>
              </a:defPPr>
              <a:lvl1pPr marL="13335">
                <a:defRPr sz="1200" b="1" spc="75">
                  <a:solidFill>
                    <a:schemeClr val="bg2">
                      <a:lumMod val="25000"/>
                    </a:schemeClr>
                  </a:solidFill>
                  <a:cs typeface="Times New Roman"/>
                </a:defRPr>
              </a:lvl1pPr>
            </a:lstStyle>
            <a:p>
              <a:pPr marL="13335"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75" normalizeH="0" baseline="0" noProof="0" dirty="0">
                  <a:ln>
                    <a:noFill/>
                  </a:ln>
                  <a:solidFill>
                    <a:prstClr val="white"/>
                  </a:solidFill>
                  <a:effectLst/>
                  <a:uLnTx/>
                  <a:uFillTx/>
                  <a:latin typeface="Georgia" panose="02040502050405020303" pitchFamily="18" charset="0"/>
                  <a:ea typeface="+mn-ea"/>
                  <a:cs typeface="Times New Roman"/>
                </a:rPr>
                <a:t>Academia</a:t>
              </a:r>
            </a:p>
          </p:txBody>
        </p:sp>
        <p:sp>
          <p:nvSpPr>
            <p:cNvPr id="1410" name="Arc 1409">
              <a:extLst>
                <a:ext uri="{FF2B5EF4-FFF2-40B4-BE49-F238E27FC236}">
                  <a16:creationId xmlns:a16="http://schemas.microsoft.com/office/drawing/2014/main" id="{8A25C1F4-063D-158D-E0C5-431B4CFBB42A}"/>
                </a:ext>
              </a:extLst>
            </p:cNvPr>
            <p:cNvSpPr/>
            <p:nvPr/>
          </p:nvSpPr>
          <p:spPr>
            <a:xfrm rot="10800000">
              <a:off x="3472094" y="920254"/>
              <a:ext cx="5017480" cy="5017480"/>
            </a:xfrm>
            <a:prstGeom prst="arc">
              <a:avLst>
                <a:gd name="adj1" fmla="val 16444766"/>
                <a:gd name="adj2" fmla="val 17289223"/>
              </a:avLst>
            </a:prstGeom>
            <a:ln w="38100">
              <a:solidFill>
                <a:srgbClr val="FF5F5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44F"/>
                </a:solidFill>
                <a:effectLst/>
                <a:uLnTx/>
                <a:uFillTx/>
                <a:latin typeface="Merriweather"/>
                <a:ea typeface="+mn-ea"/>
                <a:cs typeface="+mn-cs"/>
              </a:endParaRPr>
            </a:p>
          </p:txBody>
        </p:sp>
        <p:sp>
          <p:nvSpPr>
            <p:cNvPr id="1411" name="Arc 1410">
              <a:extLst>
                <a:ext uri="{FF2B5EF4-FFF2-40B4-BE49-F238E27FC236}">
                  <a16:creationId xmlns:a16="http://schemas.microsoft.com/office/drawing/2014/main" id="{634E26FC-022D-3C65-5B1D-83A0E41E5097}"/>
                </a:ext>
              </a:extLst>
            </p:cNvPr>
            <p:cNvSpPr/>
            <p:nvPr/>
          </p:nvSpPr>
          <p:spPr>
            <a:xfrm>
              <a:off x="3472094" y="920254"/>
              <a:ext cx="5017480" cy="5017480"/>
            </a:xfrm>
            <a:prstGeom prst="arc">
              <a:avLst>
                <a:gd name="adj1" fmla="val 16326983"/>
                <a:gd name="adj2" fmla="val 17174420"/>
              </a:avLst>
            </a:prstGeom>
            <a:ln w="38100">
              <a:solidFill>
                <a:srgbClr val="FF5F5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44F"/>
                </a:solidFill>
                <a:effectLst/>
                <a:uLnTx/>
                <a:uFillTx/>
                <a:latin typeface="Merriweather"/>
                <a:ea typeface="+mn-ea"/>
                <a:cs typeface="+mn-cs"/>
              </a:endParaRPr>
            </a:p>
          </p:txBody>
        </p:sp>
        <p:sp>
          <p:nvSpPr>
            <p:cNvPr id="1412" name="Arc 1411">
              <a:extLst>
                <a:ext uri="{FF2B5EF4-FFF2-40B4-BE49-F238E27FC236}">
                  <a16:creationId xmlns:a16="http://schemas.microsoft.com/office/drawing/2014/main" id="{ADF71F7E-4C02-5241-1216-6977608CDDD8}"/>
                </a:ext>
              </a:extLst>
            </p:cNvPr>
            <p:cNvSpPr/>
            <p:nvPr/>
          </p:nvSpPr>
          <p:spPr>
            <a:xfrm>
              <a:off x="3472094" y="920254"/>
              <a:ext cx="5017480" cy="5017480"/>
            </a:xfrm>
            <a:prstGeom prst="arc">
              <a:avLst>
                <a:gd name="adj1" fmla="val 15209542"/>
                <a:gd name="adj2" fmla="val 16040175"/>
              </a:avLst>
            </a:prstGeom>
            <a:ln w="38100">
              <a:solidFill>
                <a:srgbClr val="FF5F5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44F"/>
                </a:solidFill>
                <a:effectLst/>
                <a:uLnTx/>
                <a:uFillTx/>
                <a:latin typeface="Merriweather"/>
                <a:ea typeface="+mn-ea"/>
                <a:cs typeface="+mn-cs"/>
              </a:endParaRPr>
            </a:p>
          </p:txBody>
        </p:sp>
        <p:sp>
          <p:nvSpPr>
            <p:cNvPr id="1413" name="Oval 26">
              <a:extLst>
                <a:ext uri="{FF2B5EF4-FFF2-40B4-BE49-F238E27FC236}">
                  <a16:creationId xmlns:a16="http://schemas.microsoft.com/office/drawing/2014/main" id="{9F8E93AE-BDCA-7296-103D-E4BF6B821C50}"/>
                </a:ext>
              </a:extLst>
            </p:cNvPr>
            <p:cNvSpPr>
              <a:spLocks noChangeArrowheads="1"/>
            </p:cNvSpPr>
            <p:nvPr/>
          </p:nvSpPr>
          <p:spPr bwMode="auto">
            <a:xfrm>
              <a:off x="3689664" y="2098373"/>
              <a:ext cx="154844" cy="152218"/>
            </a:xfrm>
            <a:prstGeom prst="ellipse">
              <a:avLst/>
            </a:prstGeom>
            <a:solidFill>
              <a:srgbClr val="FFFFFF"/>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44F"/>
                </a:solidFill>
                <a:effectLst/>
                <a:uLnTx/>
                <a:uFillTx/>
                <a:latin typeface="Merriweather"/>
                <a:ea typeface="+mn-ea"/>
                <a:cs typeface="+mn-cs"/>
              </a:endParaRPr>
            </a:p>
          </p:txBody>
        </p:sp>
        <p:sp>
          <p:nvSpPr>
            <p:cNvPr id="1414" name="Oval 34">
              <a:extLst>
                <a:ext uri="{FF2B5EF4-FFF2-40B4-BE49-F238E27FC236}">
                  <a16:creationId xmlns:a16="http://schemas.microsoft.com/office/drawing/2014/main" id="{9125F3B5-2368-2CAC-34BE-607AA5BB001A}"/>
                </a:ext>
              </a:extLst>
            </p:cNvPr>
            <p:cNvSpPr>
              <a:spLocks noChangeArrowheads="1"/>
            </p:cNvSpPr>
            <p:nvPr/>
          </p:nvSpPr>
          <p:spPr bwMode="auto">
            <a:xfrm>
              <a:off x="8117155" y="2098388"/>
              <a:ext cx="154844" cy="152219"/>
            </a:xfrm>
            <a:prstGeom prst="ellipse">
              <a:avLst/>
            </a:prstGeom>
            <a:solidFill>
              <a:srgbClr val="FFFFFF"/>
            </a:solidFill>
            <a:ln>
              <a:noFill/>
            </a:ln>
            <a:effectLst>
              <a:outerShdw blurRad="50800" dist="38100" dir="10800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44F"/>
                </a:solidFill>
                <a:effectLst/>
                <a:uLnTx/>
                <a:uFillTx/>
                <a:latin typeface="Merriweather"/>
                <a:ea typeface="+mn-ea"/>
                <a:cs typeface="+mn-cs"/>
              </a:endParaRPr>
            </a:p>
          </p:txBody>
        </p:sp>
        <p:grpSp>
          <p:nvGrpSpPr>
            <p:cNvPr id="1415" name="Group 1414">
              <a:extLst>
                <a:ext uri="{FF2B5EF4-FFF2-40B4-BE49-F238E27FC236}">
                  <a16:creationId xmlns:a16="http://schemas.microsoft.com/office/drawing/2014/main" id="{D463B29E-0DA6-654F-9D42-7F79CE0E2BAD}"/>
                </a:ext>
              </a:extLst>
            </p:cNvPr>
            <p:cNvGrpSpPr/>
            <p:nvPr/>
          </p:nvGrpSpPr>
          <p:grpSpPr>
            <a:xfrm>
              <a:off x="3689662" y="4607388"/>
              <a:ext cx="4582326" cy="152219"/>
              <a:chOff x="2796049" y="4528200"/>
              <a:chExt cx="3728174" cy="123845"/>
            </a:xfrm>
          </p:grpSpPr>
          <p:sp>
            <p:nvSpPr>
              <p:cNvPr id="1450" name="Oval 29">
                <a:extLst>
                  <a:ext uri="{FF2B5EF4-FFF2-40B4-BE49-F238E27FC236}">
                    <a16:creationId xmlns:a16="http://schemas.microsoft.com/office/drawing/2014/main" id="{ABBB0F16-4B75-E98F-447E-688C766B3891}"/>
                  </a:ext>
                </a:extLst>
              </p:cNvPr>
              <p:cNvSpPr>
                <a:spLocks noChangeArrowheads="1"/>
              </p:cNvSpPr>
              <p:nvPr/>
            </p:nvSpPr>
            <p:spPr bwMode="auto">
              <a:xfrm>
                <a:off x="2796049" y="4528200"/>
                <a:ext cx="125981" cy="123845"/>
              </a:xfrm>
              <a:prstGeom prst="ellipse">
                <a:avLst/>
              </a:prstGeom>
              <a:solidFill>
                <a:srgbClr val="FFFFFF"/>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44F"/>
                  </a:solidFill>
                  <a:effectLst/>
                  <a:uLnTx/>
                  <a:uFillTx/>
                  <a:latin typeface="Merriweather"/>
                  <a:ea typeface="+mn-ea"/>
                  <a:cs typeface="+mn-cs"/>
                </a:endParaRPr>
              </a:p>
            </p:txBody>
          </p:sp>
          <p:sp>
            <p:nvSpPr>
              <p:cNvPr id="1451" name="Oval 37">
                <a:extLst>
                  <a:ext uri="{FF2B5EF4-FFF2-40B4-BE49-F238E27FC236}">
                    <a16:creationId xmlns:a16="http://schemas.microsoft.com/office/drawing/2014/main" id="{A9E05454-C489-E27F-B3F3-1DDBB3CD3D5E}"/>
                  </a:ext>
                </a:extLst>
              </p:cNvPr>
              <p:cNvSpPr>
                <a:spLocks noChangeArrowheads="1"/>
              </p:cNvSpPr>
              <p:nvPr/>
            </p:nvSpPr>
            <p:spPr bwMode="auto">
              <a:xfrm>
                <a:off x="6398242" y="4528200"/>
                <a:ext cx="125981" cy="123845"/>
              </a:xfrm>
              <a:prstGeom prst="ellipse">
                <a:avLst/>
              </a:prstGeom>
              <a:solidFill>
                <a:srgbClr val="FFFFFF"/>
              </a:solidFill>
              <a:ln>
                <a:noFill/>
              </a:ln>
              <a:effectLst>
                <a:outerShdw blurRad="50800" dist="38100" dir="10800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44F"/>
                  </a:solidFill>
                  <a:effectLst/>
                  <a:uLnTx/>
                  <a:uFillTx/>
                  <a:latin typeface="Merriweather"/>
                  <a:ea typeface="+mn-ea"/>
                  <a:cs typeface="+mn-cs"/>
                </a:endParaRPr>
              </a:p>
            </p:txBody>
          </p:sp>
        </p:grpSp>
        <p:sp>
          <p:nvSpPr>
            <p:cNvPr id="1416" name="Freeform 30">
              <a:extLst>
                <a:ext uri="{FF2B5EF4-FFF2-40B4-BE49-F238E27FC236}">
                  <a16:creationId xmlns:a16="http://schemas.microsoft.com/office/drawing/2014/main" id="{21E7D739-BC32-CD11-1E02-1C4CE05E1AD9}"/>
                </a:ext>
              </a:extLst>
            </p:cNvPr>
            <p:cNvSpPr>
              <a:spLocks/>
            </p:cNvSpPr>
            <p:nvPr/>
          </p:nvSpPr>
          <p:spPr bwMode="auto">
            <a:xfrm>
              <a:off x="3403600" y="3431620"/>
              <a:ext cx="307064" cy="1104903"/>
            </a:xfrm>
            <a:custGeom>
              <a:avLst/>
              <a:gdLst>
                <a:gd name="T0" fmla="*/ 0 w 95"/>
                <a:gd name="T1" fmla="*/ 0 h 348"/>
                <a:gd name="T2" fmla="*/ 80 w 95"/>
                <a:gd name="T3" fmla="*/ 348 h 348"/>
                <a:gd name="T4" fmla="*/ 95 w 95"/>
                <a:gd name="T5" fmla="*/ 341 h 348"/>
                <a:gd name="T6" fmla="*/ 16 w 95"/>
                <a:gd name="T7" fmla="*/ 0 h 348"/>
                <a:gd name="T8" fmla="*/ 0 w 95"/>
                <a:gd name="T9" fmla="*/ 0 h 348"/>
              </a:gdLst>
              <a:ahLst/>
              <a:cxnLst>
                <a:cxn ang="0">
                  <a:pos x="T0" y="T1"/>
                </a:cxn>
                <a:cxn ang="0">
                  <a:pos x="T2" y="T3"/>
                </a:cxn>
                <a:cxn ang="0">
                  <a:pos x="T4" y="T5"/>
                </a:cxn>
                <a:cxn ang="0">
                  <a:pos x="T6" y="T7"/>
                </a:cxn>
                <a:cxn ang="0">
                  <a:pos x="T8" y="T9"/>
                </a:cxn>
              </a:cxnLst>
              <a:rect l="0" t="0" r="r" b="b"/>
              <a:pathLst>
                <a:path w="95" h="348">
                  <a:moveTo>
                    <a:pt x="0" y="0"/>
                  </a:moveTo>
                  <a:cubicBezTo>
                    <a:pt x="0" y="125"/>
                    <a:pt x="29" y="243"/>
                    <a:pt x="80" y="348"/>
                  </a:cubicBezTo>
                  <a:cubicBezTo>
                    <a:pt x="85" y="345"/>
                    <a:pt x="89" y="343"/>
                    <a:pt x="95" y="341"/>
                  </a:cubicBezTo>
                  <a:cubicBezTo>
                    <a:pt x="44" y="238"/>
                    <a:pt x="16" y="122"/>
                    <a:pt x="16" y="0"/>
                  </a:cubicBezTo>
                  <a:lnTo>
                    <a:pt x="0" y="0"/>
                  </a:lnTo>
                  <a:close/>
                </a:path>
              </a:pathLst>
            </a:custGeom>
            <a:solidFill>
              <a:srgbClr val="FF5F5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44F"/>
                </a:solidFill>
                <a:effectLst/>
                <a:uLnTx/>
                <a:uFillTx/>
                <a:latin typeface="Merriweather"/>
                <a:ea typeface="+mn-ea"/>
                <a:cs typeface="+mn-cs"/>
              </a:endParaRPr>
            </a:p>
          </p:txBody>
        </p:sp>
        <p:sp>
          <p:nvSpPr>
            <p:cNvPr id="1417" name="Freeform 38">
              <a:extLst>
                <a:ext uri="{FF2B5EF4-FFF2-40B4-BE49-F238E27FC236}">
                  <a16:creationId xmlns:a16="http://schemas.microsoft.com/office/drawing/2014/main" id="{7F288459-5F58-3AF2-EB64-E618DE9622BD}"/>
                </a:ext>
              </a:extLst>
            </p:cNvPr>
            <p:cNvSpPr>
              <a:spLocks/>
            </p:cNvSpPr>
            <p:nvPr/>
          </p:nvSpPr>
          <p:spPr bwMode="auto">
            <a:xfrm>
              <a:off x="8253627" y="3431620"/>
              <a:ext cx="301816" cy="1104903"/>
            </a:xfrm>
            <a:custGeom>
              <a:avLst/>
              <a:gdLst>
                <a:gd name="T0" fmla="*/ 94 w 94"/>
                <a:gd name="T1" fmla="*/ 0 h 348"/>
                <a:gd name="T2" fmla="*/ 14 w 94"/>
                <a:gd name="T3" fmla="*/ 348 h 348"/>
                <a:gd name="T4" fmla="*/ 0 w 94"/>
                <a:gd name="T5" fmla="*/ 341 h 348"/>
                <a:gd name="T6" fmla="*/ 78 w 94"/>
                <a:gd name="T7" fmla="*/ 0 h 348"/>
                <a:gd name="T8" fmla="*/ 94 w 94"/>
                <a:gd name="T9" fmla="*/ 0 h 348"/>
              </a:gdLst>
              <a:ahLst/>
              <a:cxnLst>
                <a:cxn ang="0">
                  <a:pos x="T0" y="T1"/>
                </a:cxn>
                <a:cxn ang="0">
                  <a:pos x="T2" y="T3"/>
                </a:cxn>
                <a:cxn ang="0">
                  <a:pos x="T4" y="T5"/>
                </a:cxn>
                <a:cxn ang="0">
                  <a:pos x="T6" y="T7"/>
                </a:cxn>
                <a:cxn ang="0">
                  <a:pos x="T8" y="T9"/>
                </a:cxn>
              </a:cxnLst>
              <a:rect l="0" t="0" r="r" b="b"/>
              <a:pathLst>
                <a:path w="94" h="348">
                  <a:moveTo>
                    <a:pt x="94" y="0"/>
                  </a:moveTo>
                  <a:cubicBezTo>
                    <a:pt x="94" y="125"/>
                    <a:pt x="65" y="243"/>
                    <a:pt x="14" y="348"/>
                  </a:cubicBezTo>
                  <a:cubicBezTo>
                    <a:pt x="10" y="345"/>
                    <a:pt x="5" y="343"/>
                    <a:pt x="0" y="341"/>
                  </a:cubicBezTo>
                  <a:cubicBezTo>
                    <a:pt x="50" y="238"/>
                    <a:pt x="78" y="122"/>
                    <a:pt x="78" y="0"/>
                  </a:cubicBezTo>
                  <a:lnTo>
                    <a:pt x="94" y="0"/>
                  </a:lnTo>
                  <a:close/>
                </a:path>
              </a:pathLst>
            </a:custGeom>
            <a:solidFill>
              <a:srgbClr val="FF5F5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44F"/>
                </a:solidFill>
                <a:effectLst/>
                <a:uLnTx/>
                <a:uFillTx/>
                <a:latin typeface="Merriweather"/>
                <a:ea typeface="+mn-ea"/>
                <a:cs typeface="+mn-cs"/>
              </a:endParaRPr>
            </a:p>
          </p:txBody>
        </p:sp>
        <p:sp>
          <p:nvSpPr>
            <p:cNvPr id="1418" name="Freeform 31">
              <a:extLst>
                <a:ext uri="{FF2B5EF4-FFF2-40B4-BE49-F238E27FC236}">
                  <a16:creationId xmlns:a16="http://schemas.microsoft.com/office/drawing/2014/main" id="{D95B7FEA-ECE7-65EF-BF45-F04650C681AA}"/>
                </a:ext>
              </a:extLst>
            </p:cNvPr>
            <p:cNvSpPr>
              <a:spLocks/>
            </p:cNvSpPr>
            <p:nvPr/>
          </p:nvSpPr>
          <p:spPr bwMode="auto">
            <a:xfrm>
              <a:off x="3403600" y="2321468"/>
              <a:ext cx="307064" cy="1110152"/>
            </a:xfrm>
            <a:custGeom>
              <a:avLst/>
              <a:gdLst>
                <a:gd name="T0" fmla="*/ 95 w 95"/>
                <a:gd name="T1" fmla="*/ 7 h 349"/>
                <a:gd name="T2" fmla="*/ 80 w 95"/>
                <a:gd name="T3" fmla="*/ 0 h 349"/>
                <a:gd name="T4" fmla="*/ 0 w 95"/>
                <a:gd name="T5" fmla="*/ 349 h 349"/>
                <a:gd name="T6" fmla="*/ 16 w 95"/>
                <a:gd name="T7" fmla="*/ 349 h 349"/>
                <a:gd name="T8" fmla="*/ 95 w 95"/>
                <a:gd name="T9" fmla="*/ 7 h 349"/>
              </a:gdLst>
              <a:ahLst/>
              <a:cxnLst>
                <a:cxn ang="0">
                  <a:pos x="T0" y="T1"/>
                </a:cxn>
                <a:cxn ang="0">
                  <a:pos x="T2" y="T3"/>
                </a:cxn>
                <a:cxn ang="0">
                  <a:pos x="T4" y="T5"/>
                </a:cxn>
                <a:cxn ang="0">
                  <a:pos x="T6" y="T7"/>
                </a:cxn>
                <a:cxn ang="0">
                  <a:pos x="T8" y="T9"/>
                </a:cxn>
              </a:cxnLst>
              <a:rect l="0" t="0" r="r" b="b"/>
              <a:pathLst>
                <a:path w="95" h="349">
                  <a:moveTo>
                    <a:pt x="95" y="7"/>
                  </a:moveTo>
                  <a:cubicBezTo>
                    <a:pt x="89" y="5"/>
                    <a:pt x="85" y="3"/>
                    <a:pt x="80" y="0"/>
                  </a:cubicBezTo>
                  <a:cubicBezTo>
                    <a:pt x="29" y="105"/>
                    <a:pt x="0" y="223"/>
                    <a:pt x="0" y="349"/>
                  </a:cubicBezTo>
                  <a:cubicBezTo>
                    <a:pt x="16" y="349"/>
                    <a:pt x="16" y="349"/>
                    <a:pt x="16" y="349"/>
                  </a:cubicBezTo>
                  <a:cubicBezTo>
                    <a:pt x="16" y="226"/>
                    <a:pt x="44" y="110"/>
                    <a:pt x="95" y="7"/>
                  </a:cubicBezTo>
                  <a:close/>
                </a:path>
              </a:pathLst>
            </a:custGeom>
            <a:solidFill>
              <a:srgbClr val="FF5F5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44F"/>
                </a:solidFill>
                <a:effectLst/>
                <a:uLnTx/>
                <a:uFillTx/>
                <a:latin typeface="Merriweather"/>
                <a:ea typeface="+mn-ea"/>
                <a:cs typeface="+mn-cs"/>
              </a:endParaRPr>
            </a:p>
          </p:txBody>
        </p:sp>
        <p:sp>
          <p:nvSpPr>
            <p:cNvPr id="1419" name="Freeform 39">
              <a:extLst>
                <a:ext uri="{FF2B5EF4-FFF2-40B4-BE49-F238E27FC236}">
                  <a16:creationId xmlns:a16="http://schemas.microsoft.com/office/drawing/2014/main" id="{A9BC15E7-B311-D785-1A82-CA4C3636BB5B}"/>
                </a:ext>
              </a:extLst>
            </p:cNvPr>
            <p:cNvSpPr>
              <a:spLocks/>
            </p:cNvSpPr>
            <p:nvPr/>
          </p:nvSpPr>
          <p:spPr bwMode="auto">
            <a:xfrm>
              <a:off x="8253627" y="2321468"/>
              <a:ext cx="301816" cy="1110152"/>
            </a:xfrm>
            <a:custGeom>
              <a:avLst/>
              <a:gdLst>
                <a:gd name="T0" fmla="*/ 0 w 94"/>
                <a:gd name="T1" fmla="*/ 7 h 349"/>
                <a:gd name="T2" fmla="*/ 14 w 94"/>
                <a:gd name="T3" fmla="*/ 0 h 349"/>
                <a:gd name="T4" fmla="*/ 94 w 94"/>
                <a:gd name="T5" fmla="*/ 349 h 349"/>
                <a:gd name="T6" fmla="*/ 78 w 94"/>
                <a:gd name="T7" fmla="*/ 349 h 349"/>
                <a:gd name="T8" fmla="*/ 0 w 94"/>
                <a:gd name="T9" fmla="*/ 7 h 349"/>
              </a:gdLst>
              <a:ahLst/>
              <a:cxnLst>
                <a:cxn ang="0">
                  <a:pos x="T0" y="T1"/>
                </a:cxn>
                <a:cxn ang="0">
                  <a:pos x="T2" y="T3"/>
                </a:cxn>
                <a:cxn ang="0">
                  <a:pos x="T4" y="T5"/>
                </a:cxn>
                <a:cxn ang="0">
                  <a:pos x="T6" y="T7"/>
                </a:cxn>
                <a:cxn ang="0">
                  <a:pos x="T8" y="T9"/>
                </a:cxn>
              </a:cxnLst>
              <a:rect l="0" t="0" r="r" b="b"/>
              <a:pathLst>
                <a:path w="94" h="349">
                  <a:moveTo>
                    <a:pt x="0" y="7"/>
                  </a:moveTo>
                  <a:cubicBezTo>
                    <a:pt x="5" y="5"/>
                    <a:pt x="10" y="3"/>
                    <a:pt x="14" y="0"/>
                  </a:cubicBezTo>
                  <a:cubicBezTo>
                    <a:pt x="65" y="105"/>
                    <a:pt x="94" y="223"/>
                    <a:pt x="94" y="349"/>
                  </a:cubicBezTo>
                  <a:cubicBezTo>
                    <a:pt x="78" y="349"/>
                    <a:pt x="78" y="349"/>
                    <a:pt x="78" y="349"/>
                  </a:cubicBezTo>
                  <a:cubicBezTo>
                    <a:pt x="78" y="226"/>
                    <a:pt x="50" y="110"/>
                    <a:pt x="0" y="7"/>
                  </a:cubicBezTo>
                  <a:close/>
                </a:path>
              </a:pathLst>
            </a:custGeom>
            <a:solidFill>
              <a:srgbClr val="FF5F5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44F"/>
                </a:solidFill>
                <a:effectLst/>
                <a:uLnTx/>
                <a:uFillTx/>
                <a:latin typeface="Merriweather"/>
                <a:ea typeface="+mn-ea"/>
                <a:cs typeface="+mn-cs"/>
              </a:endParaRPr>
            </a:p>
          </p:txBody>
        </p:sp>
        <p:sp>
          <p:nvSpPr>
            <p:cNvPr id="1420" name="Freeform 32">
              <a:extLst>
                <a:ext uri="{FF2B5EF4-FFF2-40B4-BE49-F238E27FC236}">
                  <a16:creationId xmlns:a16="http://schemas.microsoft.com/office/drawing/2014/main" id="{214E21B7-AD65-FB3A-7FD2-C35526CD1F73}"/>
                </a:ext>
              </a:extLst>
            </p:cNvPr>
            <p:cNvSpPr>
              <a:spLocks/>
            </p:cNvSpPr>
            <p:nvPr/>
          </p:nvSpPr>
          <p:spPr bwMode="auto">
            <a:xfrm>
              <a:off x="3841886" y="4812091"/>
              <a:ext cx="894946" cy="821461"/>
            </a:xfrm>
            <a:custGeom>
              <a:avLst/>
              <a:gdLst>
                <a:gd name="T0" fmla="*/ 277 w 277"/>
                <a:gd name="T1" fmla="*/ 244 h 258"/>
                <a:gd name="T2" fmla="*/ 14 w 277"/>
                <a:gd name="T3" fmla="*/ 0 h 258"/>
                <a:gd name="T4" fmla="*/ 0 w 277"/>
                <a:gd name="T5" fmla="*/ 9 h 258"/>
                <a:gd name="T6" fmla="*/ 269 w 277"/>
                <a:gd name="T7" fmla="*/ 258 h 258"/>
                <a:gd name="T8" fmla="*/ 277 w 277"/>
                <a:gd name="T9" fmla="*/ 244 h 258"/>
              </a:gdLst>
              <a:ahLst/>
              <a:cxnLst>
                <a:cxn ang="0">
                  <a:pos x="T0" y="T1"/>
                </a:cxn>
                <a:cxn ang="0">
                  <a:pos x="T2" y="T3"/>
                </a:cxn>
                <a:cxn ang="0">
                  <a:pos x="T4" y="T5"/>
                </a:cxn>
                <a:cxn ang="0">
                  <a:pos x="T6" y="T7"/>
                </a:cxn>
                <a:cxn ang="0">
                  <a:pos x="T8" y="T9"/>
                </a:cxn>
              </a:cxnLst>
              <a:rect l="0" t="0" r="r" b="b"/>
              <a:pathLst>
                <a:path w="277" h="258">
                  <a:moveTo>
                    <a:pt x="277" y="244"/>
                  </a:moveTo>
                  <a:cubicBezTo>
                    <a:pt x="171" y="184"/>
                    <a:pt x="81" y="100"/>
                    <a:pt x="14" y="0"/>
                  </a:cubicBezTo>
                  <a:cubicBezTo>
                    <a:pt x="10" y="3"/>
                    <a:pt x="5" y="6"/>
                    <a:pt x="0" y="9"/>
                  </a:cubicBezTo>
                  <a:cubicBezTo>
                    <a:pt x="69" y="111"/>
                    <a:pt x="161" y="197"/>
                    <a:pt x="269" y="258"/>
                  </a:cubicBezTo>
                  <a:cubicBezTo>
                    <a:pt x="277" y="244"/>
                    <a:pt x="277" y="244"/>
                    <a:pt x="277" y="244"/>
                  </a:cubicBezTo>
                  <a:close/>
                </a:path>
              </a:pathLst>
            </a:custGeom>
            <a:solidFill>
              <a:srgbClr val="FF5F5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44F"/>
                </a:solidFill>
                <a:effectLst/>
                <a:uLnTx/>
                <a:uFillTx/>
                <a:latin typeface="Merriweather"/>
                <a:ea typeface="+mn-ea"/>
                <a:cs typeface="+mn-cs"/>
              </a:endParaRPr>
            </a:p>
          </p:txBody>
        </p:sp>
        <p:sp>
          <p:nvSpPr>
            <p:cNvPr id="1421" name="Freeform 40">
              <a:extLst>
                <a:ext uri="{FF2B5EF4-FFF2-40B4-BE49-F238E27FC236}">
                  <a16:creationId xmlns:a16="http://schemas.microsoft.com/office/drawing/2014/main" id="{C41DCE0C-5632-FA7C-127C-0952C412EDB4}"/>
                </a:ext>
              </a:extLst>
            </p:cNvPr>
            <p:cNvSpPr>
              <a:spLocks/>
            </p:cNvSpPr>
            <p:nvPr/>
          </p:nvSpPr>
          <p:spPr bwMode="auto">
            <a:xfrm>
              <a:off x="7224834" y="4812091"/>
              <a:ext cx="894946" cy="821461"/>
            </a:xfrm>
            <a:custGeom>
              <a:avLst/>
              <a:gdLst>
                <a:gd name="T0" fmla="*/ 0 w 277"/>
                <a:gd name="T1" fmla="*/ 244 h 258"/>
                <a:gd name="T2" fmla="*/ 264 w 277"/>
                <a:gd name="T3" fmla="*/ 0 h 258"/>
                <a:gd name="T4" fmla="*/ 277 w 277"/>
                <a:gd name="T5" fmla="*/ 9 h 258"/>
                <a:gd name="T6" fmla="*/ 8 w 277"/>
                <a:gd name="T7" fmla="*/ 258 h 258"/>
                <a:gd name="T8" fmla="*/ 0 w 277"/>
                <a:gd name="T9" fmla="*/ 244 h 258"/>
              </a:gdLst>
              <a:ahLst/>
              <a:cxnLst>
                <a:cxn ang="0">
                  <a:pos x="T0" y="T1"/>
                </a:cxn>
                <a:cxn ang="0">
                  <a:pos x="T2" y="T3"/>
                </a:cxn>
                <a:cxn ang="0">
                  <a:pos x="T4" y="T5"/>
                </a:cxn>
                <a:cxn ang="0">
                  <a:pos x="T6" y="T7"/>
                </a:cxn>
                <a:cxn ang="0">
                  <a:pos x="T8" y="T9"/>
                </a:cxn>
              </a:cxnLst>
              <a:rect l="0" t="0" r="r" b="b"/>
              <a:pathLst>
                <a:path w="277" h="258">
                  <a:moveTo>
                    <a:pt x="0" y="244"/>
                  </a:moveTo>
                  <a:cubicBezTo>
                    <a:pt x="106" y="184"/>
                    <a:pt x="196" y="100"/>
                    <a:pt x="264" y="0"/>
                  </a:cubicBezTo>
                  <a:cubicBezTo>
                    <a:pt x="268" y="3"/>
                    <a:pt x="272" y="6"/>
                    <a:pt x="277" y="9"/>
                  </a:cubicBezTo>
                  <a:cubicBezTo>
                    <a:pt x="208" y="111"/>
                    <a:pt x="116" y="197"/>
                    <a:pt x="8" y="258"/>
                  </a:cubicBezTo>
                  <a:cubicBezTo>
                    <a:pt x="0" y="244"/>
                    <a:pt x="0" y="244"/>
                    <a:pt x="0" y="244"/>
                  </a:cubicBezTo>
                  <a:close/>
                </a:path>
              </a:pathLst>
            </a:custGeom>
            <a:solidFill>
              <a:srgbClr val="FF5F5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44F"/>
                </a:solidFill>
                <a:effectLst/>
                <a:uLnTx/>
                <a:uFillTx/>
                <a:latin typeface="Merriweather"/>
                <a:ea typeface="+mn-ea"/>
                <a:cs typeface="+mn-cs"/>
              </a:endParaRPr>
            </a:p>
          </p:txBody>
        </p:sp>
        <p:sp>
          <p:nvSpPr>
            <p:cNvPr id="1422" name="Freeform 27">
              <a:extLst>
                <a:ext uri="{FF2B5EF4-FFF2-40B4-BE49-F238E27FC236}">
                  <a16:creationId xmlns:a16="http://schemas.microsoft.com/office/drawing/2014/main" id="{4EDF2B01-E1A5-0E3C-9C6F-3ACD97AFCD38}"/>
                </a:ext>
              </a:extLst>
            </p:cNvPr>
            <p:cNvSpPr>
              <a:spLocks/>
            </p:cNvSpPr>
            <p:nvPr/>
          </p:nvSpPr>
          <p:spPr bwMode="auto">
            <a:xfrm>
              <a:off x="3841886" y="1224439"/>
              <a:ext cx="894946" cy="821461"/>
            </a:xfrm>
            <a:custGeom>
              <a:avLst/>
              <a:gdLst>
                <a:gd name="T0" fmla="*/ 277 w 277"/>
                <a:gd name="T1" fmla="*/ 14 h 258"/>
                <a:gd name="T2" fmla="*/ 269 w 277"/>
                <a:gd name="T3" fmla="*/ 0 h 258"/>
                <a:gd name="T4" fmla="*/ 0 w 277"/>
                <a:gd name="T5" fmla="*/ 249 h 258"/>
                <a:gd name="T6" fmla="*/ 14 w 277"/>
                <a:gd name="T7" fmla="*/ 258 h 258"/>
                <a:gd name="T8" fmla="*/ 277 w 277"/>
                <a:gd name="T9" fmla="*/ 14 h 258"/>
              </a:gdLst>
              <a:ahLst/>
              <a:cxnLst>
                <a:cxn ang="0">
                  <a:pos x="T0" y="T1"/>
                </a:cxn>
                <a:cxn ang="0">
                  <a:pos x="T2" y="T3"/>
                </a:cxn>
                <a:cxn ang="0">
                  <a:pos x="T4" y="T5"/>
                </a:cxn>
                <a:cxn ang="0">
                  <a:pos x="T6" y="T7"/>
                </a:cxn>
                <a:cxn ang="0">
                  <a:pos x="T8" y="T9"/>
                </a:cxn>
              </a:cxnLst>
              <a:rect l="0" t="0" r="r" b="b"/>
              <a:pathLst>
                <a:path w="277" h="258">
                  <a:moveTo>
                    <a:pt x="277" y="14"/>
                  </a:moveTo>
                  <a:cubicBezTo>
                    <a:pt x="269" y="0"/>
                    <a:pt x="269" y="0"/>
                    <a:pt x="269" y="0"/>
                  </a:cubicBezTo>
                  <a:cubicBezTo>
                    <a:pt x="161" y="61"/>
                    <a:pt x="69" y="147"/>
                    <a:pt x="0" y="249"/>
                  </a:cubicBezTo>
                  <a:cubicBezTo>
                    <a:pt x="5" y="252"/>
                    <a:pt x="10" y="255"/>
                    <a:pt x="14" y="258"/>
                  </a:cubicBezTo>
                  <a:cubicBezTo>
                    <a:pt x="81" y="158"/>
                    <a:pt x="171" y="74"/>
                    <a:pt x="277" y="14"/>
                  </a:cubicBezTo>
                  <a:close/>
                </a:path>
              </a:pathLst>
            </a:custGeom>
            <a:solidFill>
              <a:srgbClr val="FF5F5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44F"/>
                </a:solidFill>
                <a:effectLst/>
                <a:uLnTx/>
                <a:uFillTx/>
                <a:latin typeface="Merriweather"/>
                <a:ea typeface="+mn-ea"/>
                <a:cs typeface="+mn-cs"/>
              </a:endParaRPr>
            </a:p>
          </p:txBody>
        </p:sp>
        <p:sp>
          <p:nvSpPr>
            <p:cNvPr id="1423" name="Freeform 35">
              <a:extLst>
                <a:ext uri="{FF2B5EF4-FFF2-40B4-BE49-F238E27FC236}">
                  <a16:creationId xmlns:a16="http://schemas.microsoft.com/office/drawing/2014/main" id="{4F130D26-B630-3B79-305F-DF8EA31FD831}"/>
                </a:ext>
              </a:extLst>
            </p:cNvPr>
            <p:cNvSpPr>
              <a:spLocks/>
            </p:cNvSpPr>
            <p:nvPr/>
          </p:nvSpPr>
          <p:spPr bwMode="auto">
            <a:xfrm>
              <a:off x="7224834" y="1224439"/>
              <a:ext cx="894946" cy="821461"/>
            </a:xfrm>
            <a:custGeom>
              <a:avLst/>
              <a:gdLst>
                <a:gd name="T0" fmla="*/ 0 w 277"/>
                <a:gd name="T1" fmla="*/ 14 h 258"/>
                <a:gd name="T2" fmla="*/ 8 w 277"/>
                <a:gd name="T3" fmla="*/ 0 h 258"/>
                <a:gd name="T4" fmla="*/ 277 w 277"/>
                <a:gd name="T5" fmla="*/ 249 h 258"/>
                <a:gd name="T6" fmla="*/ 264 w 277"/>
                <a:gd name="T7" fmla="*/ 258 h 258"/>
                <a:gd name="T8" fmla="*/ 0 w 277"/>
                <a:gd name="T9" fmla="*/ 14 h 258"/>
              </a:gdLst>
              <a:ahLst/>
              <a:cxnLst>
                <a:cxn ang="0">
                  <a:pos x="T0" y="T1"/>
                </a:cxn>
                <a:cxn ang="0">
                  <a:pos x="T2" y="T3"/>
                </a:cxn>
                <a:cxn ang="0">
                  <a:pos x="T4" y="T5"/>
                </a:cxn>
                <a:cxn ang="0">
                  <a:pos x="T6" y="T7"/>
                </a:cxn>
                <a:cxn ang="0">
                  <a:pos x="T8" y="T9"/>
                </a:cxn>
              </a:cxnLst>
              <a:rect l="0" t="0" r="r" b="b"/>
              <a:pathLst>
                <a:path w="277" h="258">
                  <a:moveTo>
                    <a:pt x="0" y="14"/>
                  </a:moveTo>
                  <a:cubicBezTo>
                    <a:pt x="8" y="0"/>
                    <a:pt x="8" y="0"/>
                    <a:pt x="8" y="0"/>
                  </a:cubicBezTo>
                  <a:cubicBezTo>
                    <a:pt x="116" y="61"/>
                    <a:pt x="208" y="147"/>
                    <a:pt x="277" y="249"/>
                  </a:cubicBezTo>
                  <a:cubicBezTo>
                    <a:pt x="272" y="252"/>
                    <a:pt x="268" y="255"/>
                    <a:pt x="264" y="258"/>
                  </a:cubicBezTo>
                  <a:cubicBezTo>
                    <a:pt x="196" y="158"/>
                    <a:pt x="106" y="74"/>
                    <a:pt x="0" y="14"/>
                  </a:cubicBezTo>
                  <a:close/>
                </a:path>
              </a:pathLst>
            </a:custGeom>
            <a:solidFill>
              <a:srgbClr val="FF5F5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44F"/>
                </a:solidFill>
                <a:effectLst/>
                <a:uLnTx/>
                <a:uFillTx/>
                <a:latin typeface="Merriweather"/>
                <a:ea typeface="+mn-ea"/>
                <a:cs typeface="+mn-cs"/>
              </a:endParaRPr>
            </a:p>
          </p:txBody>
        </p:sp>
        <p:sp>
          <p:nvSpPr>
            <p:cNvPr id="1424" name="Oval 45">
              <a:extLst>
                <a:ext uri="{FF2B5EF4-FFF2-40B4-BE49-F238E27FC236}">
                  <a16:creationId xmlns:a16="http://schemas.microsoft.com/office/drawing/2014/main" id="{F053E4D9-B420-9B3A-5221-6A69AB75B785}"/>
                </a:ext>
              </a:extLst>
            </p:cNvPr>
            <p:cNvSpPr>
              <a:spLocks noChangeArrowheads="1"/>
            </p:cNvSpPr>
            <p:nvPr/>
          </p:nvSpPr>
          <p:spPr bwMode="auto">
            <a:xfrm>
              <a:off x="6793380" y="827066"/>
              <a:ext cx="904898" cy="889229"/>
            </a:xfrm>
            <a:prstGeom prst="ellipse">
              <a:avLst/>
            </a:prstGeom>
            <a:solidFill>
              <a:srgbClr val="FF5F5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44F"/>
                </a:solidFill>
                <a:effectLst/>
                <a:uLnTx/>
                <a:uFillTx/>
                <a:latin typeface="Merriweather"/>
                <a:ea typeface="+mn-ea"/>
                <a:cs typeface="+mn-cs"/>
              </a:endParaRPr>
            </a:p>
          </p:txBody>
        </p:sp>
        <p:sp>
          <p:nvSpPr>
            <p:cNvPr id="1425" name="Oval 46">
              <a:extLst>
                <a:ext uri="{FF2B5EF4-FFF2-40B4-BE49-F238E27FC236}">
                  <a16:creationId xmlns:a16="http://schemas.microsoft.com/office/drawing/2014/main" id="{B862326F-E7BE-2CB5-F75A-2E54966C2D10}"/>
                </a:ext>
              </a:extLst>
            </p:cNvPr>
            <p:cNvSpPr>
              <a:spLocks noChangeArrowheads="1"/>
            </p:cNvSpPr>
            <p:nvPr/>
          </p:nvSpPr>
          <p:spPr bwMode="auto">
            <a:xfrm>
              <a:off x="6889023" y="920417"/>
              <a:ext cx="710991" cy="697280"/>
            </a:xfrm>
            <a:prstGeom prst="ellipse">
              <a:avLst/>
            </a:prstGeom>
            <a:solidFill>
              <a:srgbClr val="F8F8F8"/>
            </a:solidFill>
            <a:ln>
              <a:noFill/>
            </a:ln>
            <a:effectLst>
              <a:outerShdw blurRad="50800" dist="38100" dir="8100000" algn="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44F"/>
                </a:solidFill>
                <a:effectLst/>
                <a:uLnTx/>
                <a:uFillTx/>
                <a:latin typeface="Merriweather"/>
                <a:ea typeface="+mn-ea"/>
                <a:cs typeface="+mn-cs"/>
              </a:endParaRPr>
            </a:p>
          </p:txBody>
        </p:sp>
        <p:sp>
          <p:nvSpPr>
            <p:cNvPr id="1426" name="Oval 51">
              <a:extLst>
                <a:ext uri="{FF2B5EF4-FFF2-40B4-BE49-F238E27FC236}">
                  <a16:creationId xmlns:a16="http://schemas.microsoft.com/office/drawing/2014/main" id="{52DD6131-3232-2EB6-F24D-B882395A08AA}"/>
                </a:ext>
              </a:extLst>
            </p:cNvPr>
            <p:cNvSpPr>
              <a:spLocks noChangeArrowheads="1"/>
            </p:cNvSpPr>
            <p:nvPr/>
          </p:nvSpPr>
          <p:spPr bwMode="auto">
            <a:xfrm>
              <a:off x="4266013" y="827066"/>
              <a:ext cx="904898" cy="889229"/>
            </a:xfrm>
            <a:prstGeom prst="ellipse">
              <a:avLst/>
            </a:prstGeom>
            <a:solidFill>
              <a:srgbClr val="FF5F5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44F"/>
                </a:solidFill>
                <a:effectLst/>
                <a:uLnTx/>
                <a:uFillTx/>
                <a:latin typeface="Merriweather"/>
                <a:ea typeface="+mn-ea"/>
                <a:cs typeface="+mn-cs"/>
              </a:endParaRPr>
            </a:p>
          </p:txBody>
        </p:sp>
        <p:sp>
          <p:nvSpPr>
            <p:cNvPr id="1427" name="Oval 52">
              <a:extLst>
                <a:ext uri="{FF2B5EF4-FFF2-40B4-BE49-F238E27FC236}">
                  <a16:creationId xmlns:a16="http://schemas.microsoft.com/office/drawing/2014/main" id="{1F6187B6-DBD6-39DA-5118-A4C0FC4B8DD2}"/>
                </a:ext>
              </a:extLst>
            </p:cNvPr>
            <p:cNvSpPr>
              <a:spLocks noChangeArrowheads="1"/>
            </p:cNvSpPr>
            <p:nvPr/>
          </p:nvSpPr>
          <p:spPr bwMode="auto">
            <a:xfrm>
              <a:off x="4361653" y="920417"/>
              <a:ext cx="710991" cy="697280"/>
            </a:xfrm>
            <a:prstGeom prst="ellipse">
              <a:avLst/>
            </a:prstGeom>
            <a:solidFill>
              <a:srgbClr val="F8F8F8"/>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44F"/>
                </a:solidFill>
                <a:effectLst/>
                <a:uLnTx/>
                <a:uFillTx/>
                <a:latin typeface="Merriweather"/>
                <a:ea typeface="+mn-ea"/>
                <a:cs typeface="+mn-cs"/>
              </a:endParaRPr>
            </a:p>
          </p:txBody>
        </p:sp>
        <p:sp>
          <p:nvSpPr>
            <p:cNvPr id="1428" name="Oval 41">
              <a:extLst>
                <a:ext uri="{FF2B5EF4-FFF2-40B4-BE49-F238E27FC236}">
                  <a16:creationId xmlns:a16="http://schemas.microsoft.com/office/drawing/2014/main" id="{07EC82FB-2729-F2FB-CBCA-47C3D9F2B272}"/>
                </a:ext>
              </a:extLst>
            </p:cNvPr>
            <p:cNvSpPr>
              <a:spLocks noChangeArrowheads="1"/>
            </p:cNvSpPr>
            <p:nvPr/>
          </p:nvSpPr>
          <p:spPr bwMode="auto">
            <a:xfrm>
              <a:off x="6800920" y="5141697"/>
              <a:ext cx="902940" cy="889229"/>
            </a:xfrm>
            <a:prstGeom prst="ellipse">
              <a:avLst/>
            </a:prstGeom>
            <a:solidFill>
              <a:srgbClr val="FF5F5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44F"/>
                </a:solidFill>
                <a:effectLst/>
                <a:uLnTx/>
                <a:uFillTx/>
                <a:latin typeface="Merriweather"/>
                <a:ea typeface="+mn-ea"/>
                <a:cs typeface="+mn-cs"/>
              </a:endParaRPr>
            </a:p>
          </p:txBody>
        </p:sp>
        <p:sp>
          <p:nvSpPr>
            <p:cNvPr id="1429" name="Oval 42">
              <a:extLst>
                <a:ext uri="{FF2B5EF4-FFF2-40B4-BE49-F238E27FC236}">
                  <a16:creationId xmlns:a16="http://schemas.microsoft.com/office/drawing/2014/main" id="{A47F794B-0749-3E76-DD35-5A04FEAA1982}"/>
                </a:ext>
              </a:extLst>
            </p:cNvPr>
            <p:cNvSpPr>
              <a:spLocks noChangeArrowheads="1"/>
            </p:cNvSpPr>
            <p:nvPr/>
          </p:nvSpPr>
          <p:spPr bwMode="auto">
            <a:xfrm>
              <a:off x="6898854" y="5240295"/>
              <a:ext cx="707074" cy="697280"/>
            </a:xfrm>
            <a:prstGeom prst="ellipse">
              <a:avLst/>
            </a:prstGeom>
            <a:solidFill>
              <a:srgbClr val="F8F8F8"/>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44F"/>
                </a:solidFill>
                <a:effectLst/>
                <a:uLnTx/>
                <a:uFillTx/>
                <a:latin typeface="Merriweather"/>
                <a:ea typeface="+mn-ea"/>
                <a:cs typeface="+mn-cs"/>
              </a:endParaRPr>
            </a:p>
          </p:txBody>
        </p:sp>
        <p:sp>
          <p:nvSpPr>
            <p:cNvPr id="1430" name="Oval 47">
              <a:extLst>
                <a:ext uri="{FF2B5EF4-FFF2-40B4-BE49-F238E27FC236}">
                  <a16:creationId xmlns:a16="http://schemas.microsoft.com/office/drawing/2014/main" id="{FAA508D2-5DF6-B3CE-33E5-4A063859ED5A}"/>
                </a:ext>
              </a:extLst>
            </p:cNvPr>
            <p:cNvSpPr>
              <a:spLocks noChangeArrowheads="1"/>
            </p:cNvSpPr>
            <p:nvPr/>
          </p:nvSpPr>
          <p:spPr bwMode="auto">
            <a:xfrm>
              <a:off x="4255514" y="5141697"/>
              <a:ext cx="904898" cy="889229"/>
            </a:xfrm>
            <a:prstGeom prst="ellipse">
              <a:avLst/>
            </a:prstGeom>
            <a:solidFill>
              <a:srgbClr val="FF5F5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44F"/>
                </a:solidFill>
                <a:effectLst/>
                <a:uLnTx/>
                <a:uFillTx/>
                <a:latin typeface="Merriweather"/>
                <a:ea typeface="+mn-ea"/>
                <a:cs typeface="+mn-cs"/>
              </a:endParaRPr>
            </a:p>
          </p:txBody>
        </p:sp>
        <p:sp>
          <p:nvSpPr>
            <p:cNvPr id="1431" name="Oval 48">
              <a:extLst>
                <a:ext uri="{FF2B5EF4-FFF2-40B4-BE49-F238E27FC236}">
                  <a16:creationId xmlns:a16="http://schemas.microsoft.com/office/drawing/2014/main" id="{80A16639-AEC5-310B-AE70-8B2913FD18A0}"/>
                </a:ext>
              </a:extLst>
            </p:cNvPr>
            <p:cNvSpPr>
              <a:spLocks noChangeArrowheads="1"/>
            </p:cNvSpPr>
            <p:nvPr/>
          </p:nvSpPr>
          <p:spPr bwMode="auto">
            <a:xfrm>
              <a:off x="4356070" y="5240295"/>
              <a:ext cx="709034" cy="697280"/>
            </a:xfrm>
            <a:prstGeom prst="ellipse">
              <a:avLst/>
            </a:prstGeom>
            <a:solidFill>
              <a:srgbClr val="F8F8F8"/>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44F"/>
                </a:solidFill>
                <a:effectLst/>
                <a:uLnTx/>
                <a:uFillTx/>
                <a:latin typeface="Merriweather"/>
                <a:ea typeface="+mn-ea"/>
                <a:cs typeface="+mn-cs"/>
              </a:endParaRPr>
            </a:p>
          </p:txBody>
        </p:sp>
        <p:sp>
          <p:nvSpPr>
            <p:cNvPr id="1432" name="Oval 43">
              <a:extLst>
                <a:ext uri="{FF2B5EF4-FFF2-40B4-BE49-F238E27FC236}">
                  <a16:creationId xmlns:a16="http://schemas.microsoft.com/office/drawing/2014/main" id="{E656B82B-8E2D-EA1F-0D57-407E5BEEDE90}"/>
                </a:ext>
              </a:extLst>
            </p:cNvPr>
            <p:cNvSpPr>
              <a:spLocks noChangeArrowheads="1"/>
            </p:cNvSpPr>
            <p:nvPr/>
          </p:nvSpPr>
          <p:spPr bwMode="auto">
            <a:xfrm>
              <a:off x="8063626" y="2984381"/>
              <a:ext cx="904898" cy="889229"/>
            </a:xfrm>
            <a:prstGeom prst="ellipse">
              <a:avLst/>
            </a:prstGeom>
            <a:solidFill>
              <a:srgbClr val="FF5F5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44F"/>
                </a:solidFill>
                <a:effectLst/>
                <a:uLnTx/>
                <a:uFillTx/>
                <a:latin typeface="Merriweather"/>
                <a:ea typeface="+mn-ea"/>
                <a:cs typeface="+mn-cs"/>
              </a:endParaRPr>
            </a:p>
          </p:txBody>
        </p:sp>
        <p:sp>
          <p:nvSpPr>
            <p:cNvPr id="1433" name="Oval 44">
              <a:extLst>
                <a:ext uri="{FF2B5EF4-FFF2-40B4-BE49-F238E27FC236}">
                  <a16:creationId xmlns:a16="http://schemas.microsoft.com/office/drawing/2014/main" id="{833BD79C-954A-E355-69AC-8CE85A23DF86}"/>
                </a:ext>
              </a:extLst>
            </p:cNvPr>
            <p:cNvSpPr>
              <a:spLocks noChangeArrowheads="1"/>
            </p:cNvSpPr>
            <p:nvPr/>
          </p:nvSpPr>
          <p:spPr bwMode="auto">
            <a:xfrm>
              <a:off x="8163519" y="3077731"/>
              <a:ext cx="705114" cy="697280"/>
            </a:xfrm>
            <a:prstGeom prst="ellipse">
              <a:avLst/>
            </a:prstGeom>
            <a:solidFill>
              <a:srgbClr val="F8F8F8"/>
            </a:solidFill>
            <a:ln>
              <a:noFill/>
            </a:ln>
            <a:effectLst>
              <a:outerShdw blurRad="50800" dist="38100" dir="10800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44F"/>
                </a:solidFill>
                <a:effectLst/>
                <a:uLnTx/>
                <a:uFillTx/>
                <a:latin typeface="Merriweather"/>
                <a:ea typeface="+mn-ea"/>
                <a:cs typeface="+mn-cs"/>
              </a:endParaRPr>
            </a:p>
          </p:txBody>
        </p:sp>
        <p:sp>
          <p:nvSpPr>
            <p:cNvPr id="1434" name="Oval 50">
              <a:extLst>
                <a:ext uri="{FF2B5EF4-FFF2-40B4-BE49-F238E27FC236}">
                  <a16:creationId xmlns:a16="http://schemas.microsoft.com/office/drawing/2014/main" id="{DB470CA7-C918-F0D2-8872-8C35C925CE39}"/>
                </a:ext>
              </a:extLst>
            </p:cNvPr>
            <p:cNvSpPr>
              <a:spLocks noChangeArrowheads="1"/>
            </p:cNvSpPr>
            <p:nvPr/>
          </p:nvSpPr>
          <p:spPr bwMode="auto">
            <a:xfrm>
              <a:off x="3117244" y="3077731"/>
              <a:ext cx="707074" cy="697280"/>
            </a:xfrm>
            <a:prstGeom prst="ellipse">
              <a:avLst/>
            </a:prstGeom>
            <a:solidFill>
              <a:srgbClr val="F8F8F8"/>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44F"/>
                </a:solidFill>
                <a:effectLst/>
                <a:uLnTx/>
                <a:uFillTx/>
                <a:latin typeface="Merriweather"/>
                <a:ea typeface="+mn-ea"/>
                <a:cs typeface="+mn-cs"/>
              </a:endParaRPr>
            </a:p>
          </p:txBody>
        </p:sp>
        <p:grpSp>
          <p:nvGrpSpPr>
            <p:cNvPr id="1435" name="Group 1434">
              <a:extLst>
                <a:ext uri="{FF2B5EF4-FFF2-40B4-BE49-F238E27FC236}">
                  <a16:creationId xmlns:a16="http://schemas.microsoft.com/office/drawing/2014/main" id="{6A4900C3-15F3-B2B6-C3AA-421093FCC4DE}"/>
                </a:ext>
              </a:extLst>
            </p:cNvPr>
            <p:cNvGrpSpPr/>
            <p:nvPr/>
          </p:nvGrpSpPr>
          <p:grpSpPr>
            <a:xfrm>
              <a:off x="5831520" y="775850"/>
              <a:ext cx="298628" cy="293568"/>
              <a:chOff x="4858890" y="2060090"/>
              <a:chExt cx="220316" cy="216582"/>
            </a:xfrm>
          </p:grpSpPr>
          <p:sp>
            <p:nvSpPr>
              <p:cNvPr id="1448" name="Oval 26">
                <a:extLst>
                  <a:ext uri="{FF2B5EF4-FFF2-40B4-BE49-F238E27FC236}">
                    <a16:creationId xmlns:a16="http://schemas.microsoft.com/office/drawing/2014/main" id="{3B67A8E4-499E-74BA-F0BF-354972B6FCDF}"/>
                  </a:ext>
                </a:extLst>
              </p:cNvPr>
              <p:cNvSpPr>
                <a:spLocks noChangeArrowheads="1"/>
              </p:cNvSpPr>
              <p:nvPr/>
            </p:nvSpPr>
            <p:spPr bwMode="auto">
              <a:xfrm>
                <a:off x="4858890" y="2060090"/>
                <a:ext cx="220316" cy="216582"/>
              </a:xfrm>
              <a:prstGeom prst="ellipse">
                <a:avLst/>
              </a:prstGeom>
              <a:solidFill>
                <a:srgbClr val="002450"/>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44F"/>
                  </a:solidFill>
                  <a:effectLst/>
                  <a:uLnTx/>
                  <a:uFillTx/>
                  <a:latin typeface="Merriweather"/>
                  <a:ea typeface="+mn-ea"/>
                  <a:cs typeface="+mn-cs"/>
                </a:endParaRPr>
              </a:p>
            </p:txBody>
          </p:sp>
          <p:sp>
            <p:nvSpPr>
              <p:cNvPr id="1449" name="Oval 26">
                <a:extLst>
                  <a:ext uri="{FF2B5EF4-FFF2-40B4-BE49-F238E27FC236}">
                    <a16:creationId xmlns:a16="http://schemas.microsoft.com/office/drawing/2014/main" id="{86FEAAA4-7B54-67F2-3540-B6616DEA646D}"/>
                  </a:ext>
                </a:extLst>
              </p:cNvPr>
              <p:cNvSpPr>
                <a:spLocks noChangeArrowheads="1"/>
              </p:cNvSpPr>
              <p:nvPr/>
            </p:nvSpPr>
            <p:spPr bwMode="auto">
              <a:xfrm>
                <a:off x="4911929" y="2112230"/>
                <a:ext cx="114238" cy="112301"/>
              </a:xfrm>
              <a:prstGeom prst="ellipse">
                <a:avLst/>
              </a:prstGeom>
              <a:solidFill>
                <a:srgbClr val="FFFFFF"/>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44F"/>
                  </a:solidFill>
                  <a:effectLst/>
                  <a:uLnTx/>
                  <a:uFillTx/>
                  <a:latin typeface="Merriweather"/>
                  <a:ea typeface="+mn-ea"/>
                  <a:cs typeface="+mn-cs"/>
                </a:endParaRPr>
              </a:p>
            </p:txBody>
          </p:sp>
        </p:grpSp>
        <p:sp>
          <p:nvSpPr>
            <p:cNvPr id="1436" name="Arc 1435">
              <a:extLst>
                <a:ext uri="{FF2B5EF4-FFF2-40B4-BE49-F238E27FC236}">
                  <a16:creationId xmlns:a16="http://schemas.microsoft.com/office/drawing/2014/main" id="{4E4333ED-88E1-AC57-36A4-18BD4E994915}"/>
                </a:ext>
              </a:extLst>
            </p:cNvPr>
            <p:cNvSpPr/>
            <p:nvPr/>
          </p:nvSpPr>
          <p:spPr>
            <a:xfrm rot="10800000">
              <a:off x="3472094" y="920254"/>
              <a:ext cx="5017480" cy="5017480"/>
            </a:xfrm>
            <a:prstGeom prst="arc">
              <a:avLst>
                <a:gd name="adj1" fmla="val 15137869"/>
                <a:gd name="adj2" fmla="val 16077691"/>
              </a:avLst>
            </a:prstGeom>
            <a:ln w="38100">
              <a:solidFill>
                <a:srgbClr val="FF5F5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44F"/>
                </a:solidFill>
                <a:effectLst/>
                <a:uLnTx/>
                <a:uFillTx/>
                <a:latin typeface="Merriweather"/>
                <a:ea typeface="+mn-ea"/>
                <a:cs typeface="+mn-cs"/>
              </a:endParaRPr>
            </a:p>
          </p:txBody>
        </p:sp>
        <p:grpSp>
          <p:nvGrpSpPr>
            <p:cNvPr id="1437" name="Group 1436">
              <a:extLst>
                <a:ext uri="{FF2B5EF4-FFF2-40B4-BE49-F238E27FC236}">
                  <a16:creationId xmlns:a16="http://schemas.microsoft.com/office/drawing/2014/main" id="{C8C6EC9D-AACF-3CDC-8FEB-5FFFBD0A0013}"/>
                </a:ext>
              </a:extLst>
            </p:cNvPr>
            <p:cNvGrpSpPr/>
            <p:nvPr/>
          </p:nvGrpSpPr>
          <p:grpSpPr>
            <a:xfrm rot="10800000">
              <a:off x="5831520" y="5788584"/>
              <a:ext cx="298628" cy="293566"/>
              <a:chOff x="4858890" y="2060090"/>
              <a:chExt cx="220316" cy="216582"/>
            </a:xfrm>
          </p:grpSpPr>
          <p:sp>
            <p:nvSpPr>
              <p:cNvPr id="1446" name="Oval 26">
                <a:extLst>
                  <a:ext uri="{FF2B5EF4-FFF2-40B4-BE49-F238E27FC236}">
                    <a16:creationId xmlns:a16="http://schemas.microsoft.com/office/drawing/2014/main" id="{E2966120-976A-D43C-4931-8561505C07C6}"/>
                  </a:ext>
                </a:extLst>
              </p:cNvPr>
              <p:cNvSpPr>
                <a:spLocks noChangeArrowheads="1"/>
              </p:cNvSpPr>
              <p:nvPr/>
            </p:nvSpPr>
            <p:spPr bwMode="auto">
              <a:xfrm>
                <a:off x="4858890" y="2060090"/>
                <a:ext cx="220316" cy="216582"/>
              </a:xfrm>
              <a:prstGeom prst="ellipse">
                <a:avLst/>
              </a:prstGeom>
              <a:solidFill>
                <a:srgbClr val="002450"/>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44F"/>
                  </a:solidFill>
                  <a:effectLst/>
                  <a:uLnTx/>
                  <a:uFillTx/>
                  <a:latin typeface="Merriweather"/>
                  <a:ea typeface="+mn-ea"/>
                  <a:cs typeface="+mn-cs"/>
                </a:endParaRPr>
              </a:p>
            </p:txBody>
          </p:sp>
          <p:sp>
            <p:nvSpPr>
              <p:cNvPr id="1447" name="Oval 26">
                <a:extLst>
                  <a:ext uri="{FF2B5EF4-FFF2-40B4-BE49-F238E27FC236}">
                    <a16:creationId xmlns:a16="http://schemas.microsoft.com/office/drawing/2014/main" id="{8BB4F330-EA89-CCE6-B348-6628E0378704}"/>
                  </a:ext>
                </a:extLst>
              </p:cNvPr>
              <p:cNvSpPr>
                <a:spLocks noChangeArrowheads="1"/>
              </p:cNvSpPr>
              <p:nvPr/>
            </p:nvSpPr>
            <p:spPr bwMode="auto">
              <a:xfrm>
                <a:off x="4911929" y="2112230"/>
                <a:ext cx="114238" cy="112301"/>
              </a:xfrm>
              <a:prstGeom prst="ellipse">
                <a:avLst/>
              </a:prstGeom>
              <a:solidFill>
                <a:srgbClr val="FFFFFF"/>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44F"/>
                  </a:solidFill>
                  <a:effectLst/>
                  <a:uLnTx/>
                  <a:uFillTx/>
                  <a:latin typeface="Merriweather"/>
                  <a:ea typeface="+mn-ea"/>
                  <a:cs typeface="+mn-cs"/>
                </a:endParaRPr>
              </a:p>
            </p:txBody>
          </p:sp>
        </p:grpSp>
        <p:pic>
          <p:nvPicPr>
            <p:cNvPr id="1439" name="Graphic 1438">
              <a:extLst>
                <a:ext uri="{FF2B5EF4-FFF2-40B4-BE49-F238E27FC236}">
                  <a16:creationId xmlns:a16="http://schemas.microsoft.com/office/drawing/2014/main" id="{CC20A4C0-B53F-8EE7-4909-2E9B9BEAA8E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256286" y="3268239"/>
              <a:ext cx="519579" cy="316265"/>
            </a:xfrm>
            <a:prstGeom prst="rect">
              <a:avLst/>
            </a:prstGeom>
          </p:spPr>
        </p:pic>
        <p:pic>
          <p:nvPicPr>
            <p:cNvPr id="1440" name="Graphic 1439">
              <a:extLst>
                <a:ext uri="{FF2B5EF4-FFF2-40B4-BE49-F238E27FC236}">
                  <a16:creationId xmlns:a16="http://schemas.microsoft.com/office/drawing/2014/main" id="{7E28FCF8-765B-E849-AD90-E77158445B49}"/>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053817" y="5390714"/>
              <a:ext cx="397148" cy="396442"/>
            </a:xfrm>
            <a:prstGeom prst="rect">
              <a:avLst/>
            </a:prstGeom>
          </p:spPr>
        </p:pic>
        <p:pic>
          <p:nvPicPr>
            <p:cNvPr id="1441" name="Graphic 1440">
              <a:extLst>
                <a:ext uri="{FF2B5EF4-FFF2-40B4-BE49-F238E27FC236}">
                  <a16:creationId xmlns:a16="http://schemas.microsoft.com/office/drawing/2014/main" id="{ABB62F8B-7344-DADB-E134-7A4C571FC51F}"/>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493473" y="5373689"/>
              <a:ext cx="434230" cy="430493"/>
            </a:xfrm>
            <a:prstGeom prst="rect">
              <a:avLst/>
            </a:prstGeom>
          </p:spPr>
        </p:pic>
        <p:pic>
          <p:nvPicPr>
            <p:cNvPr id="1442" name="Graphic 1441">
              <a:extLst>
                <a:ext uri="{FF2B5EF4-FFF2-40B4-BE49-F238E27FC236}">
                  <a16:creationId xmlns:a16="http://schemas.microsoft.com/office/drawing/2014/main" id="{BFA55793-6369-3F81-C52F-85F6F2DFE8F6}"/>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557338" y="1069551"/>
              <a:ext cx="322247" cy="404261"/>
            </a:xfrm>
            <a:prstGeom prst="rect">
              <a:avLst/>
            </a:prstGeom>
          </p:spPr>
        </p:pic>
        <p:pic>
          <p:nvPicPr>
            <p:cNvPr id="1443" name="Graphic 1442">
              <a:extLst>
                <a:ext uri="{FF2B5EF4-FFF2-40B4-BE49-F238E27FC236}">
                  <a16:creationId xmlns:a16="http://schemas.microsoft.com/office/drawing/2014/main" id="{B85149F9-FA7D-D1E5-ACF0-C215FD37F242}"/>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7071505" y="1021833"/>
              <a:ext cx="346026" cy="494447"/>
            </a:xfrm>
            <a:prstGeom prst="rect">
              <a:avLst/>
            </a:prstGeom>
          </p:spPr>
        </p:pic>
        <p:pic>
          <p:nvPicPr>
            <p:cNvPr id="1444" name="Graphic 1443">
              <a:extLst>
                <a:ext uri="{FF2B5EF4-FFF2-40B4-BE49-F238E27FC236}">
                  <a16:creationId xmlns:a16="http://schemas.microsoft.com/office/drawing/2014/main" id="{EC01BDCD-1FCA-AC14-D689-D10AF4E65919}"/>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3249838" y="3205429"/>
              <a:ext cx="441884" cy="441884"/>
            </a:xfrm>
            <a:prstGeom prst="rect">
              <a:avLst/>
            </a:prstGeom>
          </p:spPr>
        </p:pic>
        <p:pic>
          <p:nvPicPr>
            <p:cNvPr id="1445" name="Picture 1444">
              <a:extLst>
                <a:ext uri="{FF2B5EF4-FFF2-40B4-BE49-F238E27FC236}">
                  <a16:creationId xmlns:a16="http://schemas.microsoft.com/office/drawing/2014/main" id="{289A944B-FF26-62C7-792C-0E6C292BC727}"/>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5043071" y="2293998"/>
              <a:ext cx="1817012" cy="526798"/>
            </a:xfrm>
            <a:prstGeom prst="rect">
              <a:avLst/>
            </a:prstGeom>
          </p:spPr>
        </p:pic>
      </p:grpSp>
      <p:sp>
        <p:nvSpPr>
          <p:cNvPr id="1462" name="object 8">
            <a:extLst>
              <a:ext uri="{FF2B5EF4-FFF2-40B4-BE49-F238E27FC236}">
                <a16:creationId xmlns:a16="http://schemas.microsoft.com/office/drawing/2014/main" id="{F295E9FF-9AA7-5308-BC1C-0EB90B23286A}"/>
              </a:ext>
            </a:extLst>
          </p:cNvPr>
          <p:cNvSpPr txBox="1"/>
          <p:nvPr/>
        </p:nvSpPr>
        <p:spPr>
          <a:xfrm flipH="1">
            <a:off x="4608763" y="3676764"/>
            <a:ext cx="2816847" cy="830997"/>
          </a:xfrm>
          <a:prstGeom prst="rect">
            <a:avLst/>
          </a:prstGeom>
        </p:spPr>
        <p:txBody>
          <a:bodyPr vert="horz" wrap="square" lIns="0" tIns="0" rIns="0" bIns="0" rtlCol="0" anchor="ctr" anchorCtr="0">
            <a:spAutoFit/>
          </a:bodyPr>
          <a:lstStyle>
            <a:defPPr>
              <a:defRPr lang="en-US"/>
            </a:defPPr>
            <a:lvl1pPr marL="13335">
              <a:defRPr sz="1200" b="1" spc="75">
                <a:solidFill>
                  <a:schemeClr val="bg2">
                    <a:lumMod val="25000"/>
                  </a:schemeClr>
                </a:solidFill>
                <a:cs typeface="Times New Roman"/>
              </a:defRPr>
            </a:lvl1pPr>
          </a:lstStyle>
          <a:p>
            <a:pPr marL="13335"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75" normalizeH="0" baseline="0" noProof="0" dirty="0">
                <a:ln>
                  <a:noFill/>
                </a:ln>
                <a:solidFill>
                  <a:prstClr val="white"/>
                </a:solidFill>
                <a:effectLst/>
                <a:uLnTx/>
                <a:uFillTx/>
                <a:latin typeface="Georgia" panose="02040502050405020303" pitchFamily="18" charset="0"/>
                <a:ea typeface="+mn-ea"/>
                <a:cs typeface="Times New Roman"/>
              </a:rPr>
              <a:t>30+ Donors/Investors</a:t>
            </a:r>
          </a:p>
          <a:p>
            <a:pPr marL="13335"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75" normalizeH="0" baseline="0" noProof="0" dirty="0">
                <a:ln>
                  <a:noFill/>
                </a:ln>
                <a:solidFill>
                  <a:prstClr val="white"/>
                </a:solidFill>
                <a:effectLst/>
                <a:uLnTx/>
                <a:uFillTx/>
                <a:latin typeface="Georgia" panose="02040502050405020303" pitchFamily="18" charset="0"/>
                <a:ea typeface="+mn-ea"/>
                <a:cs typeface="Times New Roman"/>
              </a:rPr>
              <a:t>130+ Partnerships</a:t>
            </a:r>
          </a:p>
          <a:p>
            <a:pPr marL="13335"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75" normalizeH="0" baseline="0" noProof="0" dirty="0">
                <a:ln>
                  <a:noFill/>
                </a:ln>
                <a:solidFill>
                  <a:prstClr val="white"/>
                </a:solidFill>
                <a:effectLst/>
                <a:uLnTx/>
                <a:uFillTx/>
                <a:latin typeface="Georgia" panose="02040502050405020303" pitchFamily="18" charset="0"/>
                <a:ea typeface="+mn-ea"/>
                <a:cs typeface="Times New Roman"/>
              </a:rPr>
              <a:t>2bn+ pledged</a:t>
            </a:r>
          </a:p>
        </p:txBody>
      </p:sp>
    </p:spTree>
    <p:extLst>
      <p:ext uri="{BB962C8B-B14F-4D97-AF65-F5344CB8AC3E}">
        <p14:creationId xmlns:p14="http://schemas.microsoft.com/office/powerpoint/2010/main" val="1076070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DF5DE-8F9B-A7C1-ABF4-83DD79AB6EDC}"/>
              </a:ext>
            </a:extLst>
          </p:cNvPr>
          <p:cNvSpPr>
            <a:spLocks noGrp="1"/>
          </p:cNvSpPr>
          <p:nvPr>
            <p:ph type="title"/>
          </p:nvPr>
        </p:nvSpPr>
        <p:spPr>
          <a:xfrm>
            <a:off x="723900" y="582761"/>
            <a:ext cx="10515600" cy="449503"/>
          </a:xfrm>
        </p:spPr>
        <p:txBody>
          <a:bodyPr/>
          <a:lstStyle/>
          <a:p>
            <a:r>
              <a:rPr lang="en-GB" sz="3600" b="0" dirty="0">
                <a:ln w="6350" cap="flat">
                  <a:noFill/>
                  <a:miter lim="800000"/>
                </a:ln>
                <a:latin typeface="Aptos" panose="020B0004020202020204" pitchFamily="34" charset="0"/>
                <a:ea typeface="Euclid CEPI Medium" panose="020B0604000000000000" pitchFamily="34" charset="0"/>
                <a:cs typeface="Arial Bold" panose="020B0704020202020204" pitchFamily="34" charset="0"/>
              </a:rPr>
              <a:t>Paradigm shift towards preparedness</a:t>
            </a:r>
            <a:r>
              <a:rPr lang="en-GB" sz="3600" b="0" dirty="0">
                <a:ln w="6350" cap="flat">
                  <a:noFill/>
                  <a:miter lim="800000"/>
                </a:ln>
                <a:latin typeface="Aptos" panose="020B0004020202020204" pitchFamily="34" charset="0"/>
                <a:ea typeface="Euclid CEPI Medium" panose="020B0604000000000000" pitchFamily="34" charset="0"/>
              </a:rPr>
              <a:t>​</a:t>
            </a:r>
            <a:endParaRPr lang="en-US" sz="3600" b="0" dirty="0">
              <a:ln w="6350" cap="flat">
                <a:noFill/>
                <a:miter lim="800000"/>
              </a:ln>
              <a:latin typeface="Aptos" panose="020B0004020202020204" pitchFamily="34" charset="0"/>
              <a:ea typeface="Euclid CEPI Medium" panose="020B0604000000000000" pitchFamily="34" charset="0"/>
            </a:endParaRPr>
          </a:p>
        </p:txBody>
      </p:sp>
      <p:pic>
        <p:nvPicPr>
          <p:cNvPr id="7" name="Picture 6">
            <a:extLst>
              <a:ext uri="{FF2B5EF4-FFF2-40B4-BE49-F238E27FC236}">
                <a16:creationId xmlns:a16="http://schemas.microsoft.com/office/drawing/2014/main" id="{C93F4FEE-285D-FE9E-85B6-513EDE9EE6F7}"/>
              </a:ext>
            </a:extLst>
          </p:cNvPr>
          <p:cNvPicPr>
            <a:picLocks noChangeAspect="1"/>
          </p:cNvPicPr>
          <p:nvPr/>
        </p:nvPicPr>
        <p:blipFill>
          <a:blip r:embed="rId3"/>
          <a:stretch>
            <a:fillRect/>
          </a:stretch>
        </p:blipFill>
        <p:spPr>
          <a:xfrm>
            <a:off x="439295" y="1397912"/>
            <a:ext cx="10221707" cy="4797001"/>
          </a:xfrm>
          <a:prstGeom prst="rect">
            <a:avLst/>
          </a:prstGeom>
        </p:spPr>
      </p:pic>
      <p:sp>
        <p:nvSpPr>
          <p:cNvPr id="8" name="Oval 7">
            <a:extLst>
              <a:ext uri="{FF2B5EF4-FFF2-40B4-BE49-F238E27FC236}">
                <a16:creationId xmlns:a16="http://schemas.microsoft.com/office/drawing/2014/main" id="{4D6BBC95-D8E4-FDF0-63FB-3CA66F1FA452}"/>
              </a:ext>
            </a:extLst>
          </p:cNvPr>
          <p:cNvSpPr/>
          <p:nvPr/>
        </p:nvSpPr>
        <p:spPr>
          <a:xfrm>
            <a:off x="10661002" y="2539074"/>
            <a:ext cx="1156996" cy="522514"/>
          </a:xfrm>
          <a:prstGeom prst="ellipse">
            <a:avLst/>
          </a:prstGeom>
          <a:solidFill>
            <a:srgbClr val="8698B0">
              <a:lumMod val="5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 years</a:t>
            </a:r>
            <a:endParaRPr kumimoji="0" lang="en-US" sz="1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DCCE0EE-7F1B-6A0B-D84D-6A9F0623A4D1}"/>
              </a:ext>
            </a:extLst>
          </p:cNvPr>
          <p:cNvSpPr txBox="1"/>
          <p:nvPr/>
        </p:nvSpPr>
        <p:spPr>
          <a:xfrm>
            <a:off x="2545910" y="4751612"/>
            <a:ext cx="447559"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days</a:t>
            </a:r>
            <a:endParaRPr kumimoji="0" lang="en-US" sz="9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0" name="Picture 7">
            <a:extLst>
              <a:ext uri="{FF2B5EF4-FFF2-40B4-BE49-F238E27FC236}">
                <a16:creationId xmlns:a16="http://schemas.microsoft.com/office/drawing/2014/main" id="{86ACDE44-D2CF-371F-8441-1E402E0515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3258" y="6552343"/>
            <a:ext cx="727716" cy="209963"/>
          </a:xfrm>
          <a:prstGeom prst="rect">
            <a:avLst/>
          </a:prstGeom>
        </p:spPr>
      </p:pic>
      <p:sp>
        <p:nvSpPr>
          <p:cNvPr id="11" name="Slide Number Placeholder 3">
            <a:extLst>
              <a:ext uri="{FF2B5EF4-FFF2-40B4-BE49-F238E27FC236}">
                <a16:creationId xmlns:a16="http://schemas.microsoft.com/office/drawing/2014/main" id="{662C72B8-4F7E-C1D6-FD5E-E7D016E28B86}"/>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A06E5FD-063F-B144-8B1F-73F40192FCE0}" type="slidenum">
              <a:rPr kumimoji="0" lang="en-US" sz="1200" b="0" i="0" u="none" strike="noStrike" kern="1200" cap="none" spc="0" normalizeH="0" baseline="0" noProof="0" smtClean="0">
                <a:ln>
                  <a:noFill/>
                </a:ln>
                <a:solidFill>
                  <a:srgbClr val="00244F">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00244F">
                  <a:tint val="75000"/>
                </a:srgbClr>
              </a:solidFill>
              <a:effectLst/>
              <a:uLnTx/>
              <a:uFillTx/>
              <a:latin typeface="Calibri" panose="020F0502020204030204"/>
              <a:ea typeface="+mn-ea"/>
              <a:cs typeface="+mn-cs"/>
            </a:endParaRPr>
          </a:p>
        </p:txBody>
      </p:sp>
      <p:sp>
        <p:nvSpPr>
          <p:cNvPr id="3" name="Title 3">
            <a:extLst>
              <a:ext uri="{FF2B5EF4-FFF2-40B4-BE49-F238E27FC236}">
                <a16:creationId xmlns:a16="http://schemas.microsoft.com/office/drawing/2014/main" id="{C748BA51-FDCC-A147-8867-EF5EDB03C460}"/>
              </a:ext>
            </a:extLst>
          </p:cNvPr>
          <p:cNvSpPr txBox="1">
            <a:spLocks/>
          </p:cNvSpPr>
          <p:nvPr/>
        </p:nvSpPr>
        <p:spPr>
          <a:xfrm>
            <a:off x="7498080" y="5235336"/>
            <a:ext cx="4059936" cy="449503"/>
          </a:xfrm>
          <a:prstGeom prst="rect">
            <a:avLst/>
          </a:prstGeom>
        </p:spPr>
        <p:txBody>
          <a:bodyPr vert="horz" lIns="0" tIns="45720" rIns="91440" bIns="45720" rtlCol="0" anchor="ctr">
            <a:noAutofit/>
          </a:bodyPr>
          <a:lstStyle>
            <a:lvl1pPr algn="l" defTabSz="914400" rtl="0" eaLnBrk="1" latinLnBrk="0" hangingPunct="1">
              <a:lnSpc>
                <a:spcPct val="90000"/>
              </a:lnSpc>
              <a:spcBef>
                <a:spcPct val="0"/>
              </a:spcBef>
              <a:buNone/>
              <a:defRPr sz="4400" b="1" i="0" kern="1200">
                <a:solidFill>
                  <a:schemeClr val="bg1"/>
                </a:solidFill>
                <a:latin typeface="Arial Bold"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Arial Bold" panose="020B0704020202020204" pitchFamily="34" charset="0"/>
                <a:ea typeface="Euclid CEPI Medium" panose="020B0604000000000000" pitchFamily="34" charset="0"/>
                <a:cs typeface="Arial Bold" panose="020B0704020202020204" pitchFamily="34" charset="0"/>
              </a:rPr>
              <a:t>The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Arial Bold" panose="020B0704020202020204" pitchFamily="34" charset="0"/>
                <a:ea typeface="Euclid CEPI Medium" panose="020B0604000000000000" pitchFamily="34" charset="0"/>
                <a:cs typeface="Arial Bold" panose="020B0704020202020204" pitchFamily="34" charset="0"/>
              </a:rPr>
              <a:t>100 Days Mission</a:t>
            </a:r>
          </a:p>
        </p:txBody>
      </p:sp>
    </p:spTree>
    <p:extLst>
      <p:ext uri="{BB962C8B-B14F-4D97-AF65-F5344CB8AC3E}">
        <p14:creationId xmlns:p14="http://schemas.microsoft.com/office/powerpoint/2010/main" val="2899973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45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256EA9-1A3F-5F48-8858-693299869B7B}"/>
              </a:ext>
            </a:extLst>
          </p:cNvPr>
          <p:cNvSpPr txBox="1"/>
          <p:nvPr/>
        </p:nvSpPr>
        <p:spPr>
          <a:xfrm>
            <a:off x="2241032" y="523144"/>
            <a:ext cx="7633313" cy="707886"/>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ptos" panose="020B0004020202020204" pitchFamily="34" charset="0"/>
                <a:ea typeface="Euclid CEPI" charset="0"/>
                <a:cs typeface="Arial Bold" panose="020B0704020202020204" pitchFamily="34" charset="0"/>
              </a:rPr>
              <a:t>Priority Pathogens</a:t>
            </a:r>
          </a:p>
        </p:txBody>
      </p:sp>
      <p:pic>
        <p:nvPicPr>
          <p:cNvPr id="8" name="Graphic 7">
            <a:extLst>
              <a:ext uri="{FF2B5EF4-FFF2-40B4-BE49-F238E27FC236}">
                <a16:creationId xmlns:a16="http://schemas.microsoft.com/office/drawing/2014/main" id="{5453A5BF-AAC1-147F-02F1-0BB040D755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59593" y="2423160"/>
            <a:ext cx="1005840" cy="1005840"/>
          </a:xfrm>
          <a:prstGeom prst="rect">
            <a:avLst/>
          </a:prstGeom>
        </p:spPr>
      </p:pic>
      <p:pic>
        <p:nvPicPr>
          <p:cNvPr id="10" name="Graphic 9">
            <a:extLst>
              <a:ext uri="{FF2B5EF4-FFF2-40B4-BE49-F238E27FC236}">
                <a16:creationId xmlns:a16="http://schemas.microsoft.com/office/drawing/2014/main" id="{9E4891C5-0643-9607-A286-BD8908CE36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51499" y="2423160"/>
            <a:ext cx="1005840" cy="1005840"/>
          </a:xfrm>
          <a:prstGeom prst="rect">
            <a:avLst/>
          </a:prstGeom>
        </p:spPr>
      </p:pic>
      <p:pic>
        <p:nvPicPr>
          <p:cNvPr id="14" name="Graphic 13">
            <a:extLst>
              <a:ext uri="{FF2B5EF4-FFF2-40B4-BE49-F238E27FC236}">
                <a16:creationId xmlns:a16="http://schemas.microsoft.com/office/drawing/2014/main" id="{2E21D37B-97A5-DE08-1EF2-6FE615F7F4B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55546" y="2423160"/>
            <a:ext cx="1005840" cy="1005840"/>
          </a:xfrm>
          <a:prstGeom prst="rect">
            <a:avLst/>
          </a:prstGeom>
        </p:spPr>
      </p:pic>
      <p:pic>
        <p:nvPicPr>
          <p:cNvPr id="16" name="Graphic 15">
            <a:extLst>
              <a:ext uri="{FF2B5EF4-FFF2-40B4-BE49-F238E27FC236}">
                <a16:creationId xmlns:a16="http://schemas.microsoft.com/office/drawing/2014/main" id="{AE4ACF97-04A4-608A-3D39-B4DEF5C796A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947452" y="2423160"/>
            <a:ext cx="1005840" cy="1005840"/>
          </a:xfrm>
          <a:prstGeom prst="rect">
            <a:avLst/>
          </a:prstGeom>
        </p:spPr>
      </p:pic>
      <p:pic>
        <p:nvPicPr>
          <p:cNvPr id="20" name="Graphic 19">
            <a:extLst>
              <a:ext uri="{FF2B5EF4-FFF2-40B4-BE49-F238E27FC236}">
                <a16:creationId xmlns:a16="http://schemas.microsoft.com/office/drawing/2014/main" id="{78069C59-4BA7-EC6D-3651-E81CA4319CC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163639" y="2423160"/>
            <a:ext cx="1005840" cy="1005840"/>
          </a:xfrm>
          <a:prstGeom prst="rect">
            <a:avLst/>
          </a:prstGeom>
        </p:spPr>
      </p:pic>
      <p:pic>
        <p:nvPicPr>
          <p:cNvPr id="22" name="Graphic 21">
            <a:extLst>
              <a:ext uri="{FF2B5EF4-FFF2-40B4-BE49-F238E27FC236}">
                <a16:creationId xmlns:a16="http://schemas.microsoft.com/office/drawing/2014/main" id="{6B27D0C1-EDBD-A54F-EA58-36E66F552CD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67686" y="2423160"/>
            <a:ext cx="1005840" cy="1005840"/>
          </a:xfrm>
          <a:prstGeom prst="rect">
            <a:avLst/>
          </a:prstGeom>
        </p:spPr>
      </p:pic>
      <p:sp>
        <p:nvSpPr>
          <p:cNvPr id="25" name="TextBox 24">
            <a:extLst>
              <a:ext uri="{FF2B5EF4-FFF2-40B4-BE49-F238E27FC236}">
                <a16:creationId xmlns:a16="http://schemas.microsoft.com/office/drawing/2014/main" id="{89A6502C-BE89-D820-60E0-58F459E88444}"/>
              </a:ext>
            </a:extLst>
          </p:cNvPr>
          <p:cNvSpPr txBox="1"/>
          <p:nvPr/>
        </p:nvSpPr>
        <p:spPr>
          <a:xfrm>
            <a:off x="10250424" y="3724479"/>
            <a:ext cx="18828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5F58"/>
                </a:solidFill>
                <a:effectLst/>
                <a:uLnTx/>
                <a:uFillTx/>
                <a:latin typeface="Merriweather" panose="00000500000000000000" pitchFamily="2" charset="0"/>
                <a:ea typeface="+mn-ea"/>
                <a:cs typeface="+mn-cs"/>
              </a:rPr>
              <a:t>Coronaviruses</a:t>
            </a:r>
          </a:p>
        </p:txBody>
      </p:sp>
      <p:sp>
        <p:nvSpPr>
          <p:cNvPr id="28" name="TextBox 27">
            <a:extLst>
              <a:ext uri="{FF2B5EF4-FFF2-40B4-BE49-F238E27FC236}">
                <a16:creationId xmlns:a16="http://schemas.microsoft.com/office/drawing/2014/main" id="{4C64B800-C217-FA86-C5A4-929515658659}"/>
              </a:ext>
            </a:extLst>
          </p:cNvPr>
          <p:cNvSpPr txBox="1"/>
          <p:nvPr/>
        </p:nvSpPr>
        <p:spPr>
          <a:xfrm>
            <a:off x="7016005" y="3724479"/>
            <a:ext cx="17378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5F58"/>
                </a:solidFill>
                <a:effectLst/>
                <a:uLnTx/>
                <a:uFillTx/>
                <a:latin typeface="Merriweather" panose="00000500000000000000" pitchFamily="2" charset="0"/>
                <a:ea typeface="+mn-ea"/>
                <a:cs typeface="+mn-cs"/>
              </a:rPr>
              <a:t>Chikungunya</a:t>
            </a:r>
          </a:p>
        </p:txBody>
      </p:sp>
      <p:sp>
        <p:nvSpPr>
          <p:cNvPr id="41" name="TextBox 40">
            <a:extLst>
              <a:ext uri="{FF2B5EF4-FFF2-40B4-BE49-F238E27FC236}">
                <a16:creationId xmlns:a16="http://schemas.microsoft.com/office/drawing/2014/main" id="{564A874C-1129-FA22-C69A-3B56968C01D8}"/>
              </a:ext>
            </a:extLst>
          </p:cNvPr>
          <p:cNvSpPr txBox="1"/>
          <p:nvPr/>
        </p:nvSpPr>
        <p:spPr>
          <a:xfrm>
            <a:off x="5410358" y="3724479"/>
            <a:ext cx="130133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5F58"/>
                </a:solidFill>
                <a:effectLst/>
                <a:uLnTx/>
                <a:uFillTx/>
                <a:latin typeface="Merriweather" panose="00000500000000000000" pitchFamily="2" charset="0"/>
                <a:ea typeface="+mn-ea"/>
                <a:cs typeface="+mn-cs"/>
              </a:rPr>
              <a:t>Disease X</a:t>
            </a:r>
          </a:p>
        </p:txBody>
      </p:sp>
      <p:sp>
        <p:nvSpPr>
          <p:cNvPr id="44" name="TextBox 43">
            <a:extLst>
              <a:ext uri="{FF2B5EF4-FFF2-40B4-BE49-F238E27FC236}">
                <a16:creationId xmlns:a16="http://schemas.microsoft.com/office/drawing/2014/main" id="{E0209F3D-6A4C-6E69-33F9-B72FEEE26036}"/>
              </a:ext>
            </a:extLst>
          </p:cNvPr>
          <p:cNvSpPr txBox="1"/>
          <p:nvPr/>
        </p:nvSpPr>
        <p:spPr>
          <a:xfrm>
            <a:off x="9178497" y="3724479"/>
            <a:ext cx="8189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5F58"/>
                </a:solidFill>
                <a:effectLst/>
                <a:uLnTx/>
                <a:uFillTx/>
                <a:latin typeface="Merriweather" panose="00000500000000000000" pitchFamily="2" charset="0"/>
                <a:ea typeface="+mn-ea"/>
                <a:cs typeface="+mn-cs"/>
              </a:rPr>
              <a:t>Lassa</a:t>
            </a:r>
          </a:p>
        </p:txBody>
      </p:sp>
      <p:pic>
        <p:nvPicPr>
          <p:cNvPr id="48" name="Graphic 47">
            <a:extLst>
              <a:ext uri="{FF2B5EF4-FFF2-40B4-BE49-F238E27FC236}">
                <a16:creationId xmlns:a16="http://schemas.microsoft.com/office/drawing/2014/main" id="{0220794F-2EE3-094B-C8B0-73744B3814F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643406" y="2423160"/>
            <a:ext cx="1005840" cy="1005840"/>
          </a:xfrm>
          <a:prstGeom prst="rect">
            <a:avLst/>
          </a:prstGeom>
        </p:spPr>
      </p:pic>
      <p:sp>
        <p:nvSpPr>
          <p:cNvPr id="49" name="TextBox 48">
            <a:extLst>
              <a:ext uri="{FF2B5EF4-FFF2-40B4-BE49-F238E27FC236}">
                <a16:creationId xmlns:a16="http://schemas.microsoft.com/office/drawing/2014/main" id="{AD8A8DA4-A94F-8515-0438-D04903E77FA8}"/>
              </a:ext>
            </a:extLst>
          </p:cNvPr>
          <p:cNvSpPr txBox="1"/>
          <p:nvPr/>
        </p:nvSpPr>
        <p:spPr>
          <a:xfrm>
            <a:off x="3972167" y="3724479"/>
            <a:ext cx="8189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5F58"/>
                </a:solidFill>
                <a:effectLst/>
                <a:uLnTx/>
                <a:uFillTx/>
                <a:latin typeface="Merriweather" panose="00000500000000000000" pitchFamily="2" charset="0"/>
                <a:ea typeface="+mn-ea"/>
                <a:cs typeface="+mn-cs"/>
              </a:rPr>
              <a:t>Ebola</a:t>
            </a:r>
          </a:p>
        </p:txBody>
      </p:sp>
      <p:sp>
        <p:nvSpPr>
          <p:cNvPr id="50" name="TextBox 49">
            <a:extLst>
              <a:ext uri="{FF2B5EF4-FFF2-40B4-BE49-F238E27FC236}">
                <a16:creationId xmlns:a16="http://schemas.microsoft.com/office/drawing/2014/main" id="{D1A10C9D-111F-3623-721A-C98B2CB92DA1}"/>
              </a:ext>
            </a:extLst>
          </p:cNvPr>
          <p:cNvSpPr txBox="1"/>
          <p:nvPr/>
        </p:nvSpPr>
        <p:spPr>
          <a:xfrm>
            <a:off x="2226070" y="3724479"/>
            <a:ext cx="9194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5F58"/>
                </a:solidFill>
                <a:effectLst/>
                <a:uLnTx/>
                <a:uFillTx/>
                <a:latin typeface="Merriweather" panose="00000500000000000000" pitchFamily="2" charset="0"/>
                <a:ea typeface="+mn-ea"/>
                <a:cs typeface="+mn-cs"/>
              </a:rPr>
              <a:t>Nipah</a:t>
            </a:r>
          </a:p>
        </p:txBody>
      </p:sp>
      <p:sp>
        <p:nvSpPr>
          <p:cNvPr id="51" name="TextBox 50">
            <a:extLst>
              <a:ext uri="{FF2B5EF4-FFF2-40B4-BE49-F238E27FC236}">
                <a16:creationId xmlns:a16="http://schemas.microsoft.com/office/drawing/2014/main" id="{5EFFC18E-AA71-6258-A201-6CD9F43548AA}"/>
              </a:ext>
            </a:extLst>
          </p:cNvPr>
          <p:cNvSpPr txBox="1"/>
          <p:nvPr/>
        </p:nvSpPr>
        <p:spPr>
          <a:xfrm>
            <a:off x="58754" y="3724479"/>
            <a:ext cx="181583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5F58"/>
                </a:solidFill>
                <a:effectLst/>
                <a:uLnTx/>
                <a:uFillTx/>
                <a:latin typeface="Merriweather" panose="00000500000000000000" pitchFamily="2" charset="0"/>
                <a:ea typeface="+mn-ea"/>
                <a:cs typeface="+mn-cs"/>
              </a:rPr>
              <a:t>Rift Valley Fever</a:t>
            </a:r>
          </a:p>
        </p:txBody>
      </p:sp>
      <p:sp>
        <p:nvSpPr>
          <p:cNvPr id="53" name="TextBox 52">
            <a:extLst>
              <a:ext uri="{FF2B5EF4-FFF2-40B4-BE49-F238E27FC236}">
                <a16:creationId xmlns:a16="http://schemas.microsoft.com/office/drawing/2014/main" id="{39DAE3E8-E60B-1A1D-BED2-09742528AC3A}"/>
              </a:ext>
            </a:extLst>
          </p:cNvPr>
          <p:cNvSpPr txBox="1"/>
          <p:nvPr/>
        </p:nvSpPr>
        <p:spPr>
          <a:xfrm>
            <a:off x="2030193" y="4727123"/>
            <a:ext cx="2640452" cy="400110"/>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Euclid CEPI Bold" panose="020B0804000000000000" pitchFamily="34" charset="0"/>
                <a:cs typeface="Arial" panose="020B0604020202020204" pitchFamily="34" charset="0"/>
              </a:rPr>
              <a:t>Since 2017</a:t>
            </a:r>
          </a:p>
        </p:txBody>
      </p:sp>
      <p:sp>
        <p:nvSpPr>
          <p:cNvPr id="54" name="TextBox 53">
            <a:extLst>
              <a:ext uri="{FF2B5EF4-FFF2-40B4-BE49-F238E27FC236}">
                <a16:creationId xmlns:a16="http://schemas.microsoft.com/office/drawing/2014/main" id="{BD80FFE9-923C-9C13-94AC-016D14623CBA}"/>
              </a:ext>
            </a:extLst>
          </p:cNvPr>
          <p:cNvSpPr txBox="1"/>
          <p:nvPr/>
        </p:nvSpPr>
        <p:spPr>
          <a:xfrm>
            <a:off x="1944303" y="5203726"/>
            <a:ext cx="7748937" cy="1323439"/>
          </a:xfrm>
          <a:prstGeom prst="rect">
            <a:avLst/>
          </a:prstGeom>
          <a:noFill/>
        </p:spPr>
        <p:txBody>
          <a:bodyPr wrap="square" lIns="0" rIns="0"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30000" noProof="0" dirty="0">
                <a:ln>
                  <a:noFill/>
                </a:ln>
                <a:solidFill>
                  <a:prstClr val="white"/>
                </a:solidFill>
                <a:effectLst/>
                <a:uLnTx/>
                <a:uFillTx/>
                <a:latin typeface="Aptos" panose="020B0004020202020204" pitchFamily="34" charset="0"/>
                <a:cs typeface="Arial" panose="020B0604020202020204" pitchFamily="34" charset="0"/>
              </a:rPr>
              <a:t>Over</a:t>
            </a:r>
            <a:r>
              <a:rPr kumimoji="0" lang="en-GB" sz="2000" b="1" i="0" u="none" strike="noStrike" kern="1200" cap="none" spc="0" normalizeH="0" baseline="30000" noProof="0" dirty="0">
                <a:ln>
                  <a:noFill/>
                </a:ln>
                <a:solidFill>
                  <a:prstClr val="black"/>
                </a:solidFill>
                <a:effectLst/>
                <a:uLnTx/>
                <a:uFillTx/>
                <a:latin typeface="Aptos" panose="020B0004020202020204" pitchFamily="34" charset="0"/>
                <a:cs typeface="Arial" panose="020B0604020202020204" pitchFamily="34" charset="0"/>
              </a:rPr>
              <a:t> </a:t>
            </a:r>
            <a:r>
              <a:rPr kumimoji="0" lang="en-GB" sz="2000" b="1" i="0" u="none" strike="noStrike" kern="1200" cap="none" spc="0" normalizeH="0" baseline="30000" noProof="0" dirty="0">
                <a:ln>
                  <a:noFill/>
                </a:ln>
                <a:solidFill>
                  <a:srgbClr val="E85852"/>
                </a:solidFill>
                <a:effectLst/>
                <a:uLnTx/>
                <a:uFillTx/>
                <a:latin typeface="Aptos" panose="020B0004020202020204" pitchFamily="34" charset="0"/>
                <a:cs typeface="Arial" panose="020B0604020202020204" pitchFamily="34" charset="0"/>
              </a:rPr>
              <a:t>35 R&amp;D funding calls for proposals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30000" noProof="0" dirty="0">
              <a:ln>
                <a:noFill/>
              </a:ln>
              <a:solidFill>
                <a:srgbClr val="E85852"/>
              </a:solidFill>
              <a:effectLst/>
              <a:uLnTx/>
              <a:uFillTx/>
              <a:latin typeface="Aptos" panose="020B00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30000" noProof="0" dirty="0">
                <a:ln>
                  <a:noFill/>
                </a:ln>
                <a:solidFill>
                  <a:srgbClr val="E85852"/>
                </a:solidFill>
                <a:effectLst/>
                <a:uLnTx/>
                <a:uFillTx/>
                <a:latin typeface="Aptos" panose="020B0004020202020204" pitchFamily="34" charset="0"/>
                <a:cs typeface="Arial" panose="020B0604020202020204" pitchFamily="34" charset="0"/>
              </a:rPr>
              <a:t>52 investments </a:t>
            </a:r>
            <a:r>
              <a:rPr kumimoji="0" lang="en-GB" sz="2000" b="1" i="0" u="none" strike="noStrike" kern="1200" cap="none" spc="0" normalizeH="0" baseline="30000" noProof="0" dirty="0">
                <a:ln>
                  <a:noFill/>
                </a:ln>
                <a:solidFill>
                  <a:prstClr val="white"/>
                </a:solidFill>
                <a:effectLst/>
                <a:uLnTx/>
                <a:uFillTx/>
                <a:latin typeface="Aptos" panose="020B0004020202020204" pitchFamily="34" charset="0"/>
                <a:cs typeface="Arial" panose="020B0604020202020204" pitchFamily="34" charset="0"/>
              </a:rPr>
              <a:t>in vaccine candidates or platform technologies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1" i="0" u="none" strike="noStrike" kern="1200" cap="none" spc="0" normalizeH="0" baseline="30000" noProof="0" dirty="0">
              <a:ln>
                <a:noFill/>
              </a:ln>
              <a:solidFill>
                <a:prstClr val="white"/>
              </a:solidFill>
              <a:effectLst/>
              <a:uLnTx/>
              <a:uFillTx/>
              <a:latin typeface="Aptos" panose="020B00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30000" noProof="0" dirty="0">
                <a:ln>
                  <a:noFill/>
                </a:ln>
                <a:solidFill>
                  <a:prstClr val="white"/>
                </a:solidFill>
                <a:effectLst/>
                <a:uLnTx/>
                <a:uFillTx/>
                <a:latin typeface="Aptos" panose="020B0004020202020204" pitchFamily="34" charset="0"/>
                <a:cs typeface="Arial" panose="020B0604020202020204" pitchFamily="34" charset="0"/>
              </a:rPr>
              <a:t>Including </a:t>
            </a:r>
            <a:r>
              <a:rPr kumimoji="0" lang="en-GB" sz="2000" b="1" i="0" u="none" strike="noStrike" kern="1200" cap="none" spc="0" normalizeH="0" baseline="30000" noProof="0" dirty="0">
                <a:ln>
                  <a:noFill/>
                </a:ln>
                <a:solidFill>
                  <a:srgbClr val="E85852"/>
                </a:solidFill>
                <a:effectLst/>
                <a:uLnTx/>
                <a:uFillTx/>
                <a:latin typeface="Aptos" panose="020B0004020202020204" pitchFamily="34" charset="0"/>
                <a:cs typeface="Arial" panose="020B0604020202020204" pitchFamily="34" charset="0"/>
              </a:rPr>
              <a:t>14 COVID-19 vaccine candidates </a:t>
            </a:r>
            <a:r>
              <a:rPr kumimoji="0" lang="en-GB" sz="2000" b="1" i="0" u="none" strike="noStrike" kern="1200" cap="none" spc="0" normalizeH="0" baseline="30000" noProof="0" dirty="0">
                <a:ln>
                  <a:noFill/>
                </a:ln>
                <a:solidFill>
                  <a:prstClr val="white"/>
                </a:solidFill>
                <a:effectLst/>
                <a:uLnTx/>
                <a:uFillTx/>
                <a:latin typeface="Aptos" panose="020B0004020202020204" pitchFamily="34" charset="0"/>
                <a:cs typeface="Arial" panose="020B0604020202020204" pitchFamily="34" charset="0"/>
              </a:rPr>
              <a:t>with hundreds of millions of doses for global use, and one of the world’s leading portfolio of </a:t>
            </a:r>
            <a:r>
              <a:rPr kumimoji="0" lang="en-GB" sz="2000" b="1" i="0" u="none" strike="noStrike" kern="1200" cap="none" spc="0" normalizeH="0" baseline="30000" noProof="0" dirty="0">
                <a:ln>
                  <a:noFill/>
                </a:ln>
                <a:solidFill>
                  <a:srgbClr val="E85852"/>
                </a:solidFill>
                <a:effectLst/>
                <a:uLnTx/>
                <a:uFillTx/>
                <a:latin typeface="Aptos" panose="020B0004020202020204" pitchFamily="34" charset="0"/>
                <a:cs typeface="Arial" panose="020B0604020202020204" pitchFamily="34" charset="0"/>
              </a:rPr>
              <a:t>broadly protective coronavirus vaccines</a:t>
            </a:r>
            <a:r>
              <a:rPr kumimoji="0" lang="en-GB" sz="2000" b="1" i="0" u="none" strike="noStrike" kern="1200" cap="none" spc="0" normalizeH="0" baseline="30000" noProof="0" dirty="0">
                <a:ln>
                  <a:noFill/>
                </a:ln>
                <a:solidFill>
                  <a:prstClr val="black"/>
                </a:solidFill>
                <a:effectLst/>
                <a:uLnTx/>
                <a:uFillTx/>
                <a:latin typeface="Aptos" panose="020B0004020202020204" pitchFamily="34" charset="0"/>
                <a:cs typeface="Arial" panose="020B0604020202020204" pitchFamily="34" charset="0"/>
              </a:rPr>
              <a:t>.</a:t>
            </a:r>
          </a:p>
        </p:txBody>
      </p:sp>
    </p:spTree>
    <p:extLst>
      <p:ext uri="{BB962C8B-B14F-4D97-AF65-F5344CB8AC3E}">
        <p14:creationId xmlns:p14="http://schemas.microsoft.com/office/powerpoint/2010/main" val="2288736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569C20-F3E3-73CB-62EA-370F2B1CC652}"/>
              </a:ext>
            </a:extLst>
          </p:cNvPr>
          <p:cNvSpPr txBox="1"/>
          <p:nvPr/>
        </p:nvSpPr>
        <p:spPr>
          <a:xfrm>
            <a:off x="3941925" y="1621192"/>
            <a:ext cx="8140778" cy="4154984"/>
          </a:xfrm>
          <a:prstGeom prst="rect">
            <a:avLst/>
          </a:prstGeom>
          <a:noFill/>
          <a:ln>
            <a:noFill/>
          </a:ln>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For centuries, </a:t>
            </a:r>
            <a:r>
              <a:rPr kumimoji="0" lang="en-US" sz="2400" b="0" i="0" u="none" strike="noStrike" kern="1200" cap="none" spc="0" normalizeH="0" baseline="0" noProof="0" dirty="0" err="1">
                <a:ln>
                  <a:noFill/>
                </a:ln>
                <a:solidFill>
                  <a:prstClr val="black"/>
                </a:solidFill>
                <a:effectLst/>
                <a:uLnTx/>
                <a:uFillTx/>
                <a:latin typeface="Aptos" panose="02110004020202020204"/>
                <a:ea typeface="+mn-ea"/>
                <a:cs typeface="+mn-cs"/>
              </a:rPr>
              <a:t>CoVs</a:t>
            </a: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 have </a:t>
            </a: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spilled over </a:t>
            </a: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from animals into humans</a:t>
            </a:r>
            <a:r>
              <a:rPr lang="en-US" sz="2400" dirty="0">
                <a:solidFill>
                  <a:prstClr val="black"/>
                </a:solidFill>
                <a:latin typeface="Aptos" panose="02110004020202020204"/>
              </a:rPr>
              <a:t>, some are now endemic</a:t>
            </a:r>
            <a:endPar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Since 2003, spillovers have caused multiple severe outbreaks (SARS-CoV-1, MERS-</a:t>
            </a:r>
            <a:r>
              <a:rPr kumimoji="0" lang="en-US" sz="2400" b="0" i="0" u="none" strike="noStrike" kern="1200" cap="none" spc="0" normalizeH="0" baseline="0" noProof="0" dirty="0" err="1">
                <a:ln>
                  <a:noFill/>
                </a:ln>
                <a:solidFill>
                  <a:prstClr val="black"/>
                </a:solidFill>
                <a:effectLst/>
                <a:uLnTx/>
                <a:uFillTx/>
                <a:latin typeface="Aptos" panose="02110004020202020204"/>
                <a:ea typeface="+mn-ea"/>
                <a:cs typeface="+mn-cs"/>
              </a:rPr>
              <a:t>CoV</a:t>
            </a: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 and </a:t>
            </a: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the only pandemic in our lifetime (SARS-CoV-2)</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Vaccines were a gamechanger during the pandemic</a:t>
            </a: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With </a:t>
            </a: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shifts in climate and host range</a:t>
            </a: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 spillovers of new </a:t>
            </a:r>
            <a:r>
              <a:rPr kumimoji="0" lang="en-US" sz="2400" b="0" i="0" u="none" strike="noStrike" kern="1200" cap="none" spc="0" normalizeH="0" baseline="0" noProof="0" dirty="0" err="1">
                <a:ln>
                  <a:noFill/>
                </a:ln>
                <a:solidFill>
                  <a:prstClr val="black"/>
                </a:solidFill>
                <a:effectLst/>
                <a:uLnTx/>
                <a:uFillTx/>
                <a:latin typeface="Aptos" panose="02110004020202020204"/>
                <a:ea typeface="+mn-ea"/>
                <a:cs typeface="+mn-cs"/>
              </a:rPr>
              <a:t>CoVs</a:t>
            </a: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 to humans will likely become more frequent.</a:t>
            </a:r>
          </a:p>
        </p:txBody>
      </p:sp>
      <p:grpSp>
        <p:nvGrpSpPr>
          <p:cNvPr id="3" name="Group 2">
            <a:extLst>
              <a:ext uri="{FF2B5EF4-FFF2-40B4-BE49-F238E27FC236}">
                <a16:creationId xmlns:a16="http://schemas.microsoft.com/office/drawing/2014/main" id="{B74C4E84-37A4-4393-7401-577D39029A8D}"/>
              </a:ext>
            </a:extLst>
          </p:cNvPr>
          <p:cNvGrpSpPr/>
          <p:nvPr/>
        </p:nvGrpSpPr>
        <p:grpSpPr>
          <a:xfrm>
            <a:off x="354507" y="1807999"/>
            <a:ext cx="3525473" cy="3708034"/>
            <a:chOff x="1154752" y="1541212"/>
            <a:chExt cx="3746435" cy="3905083"/>
          </a:xfrm>
        </p:grpSpPr>
        <p:pic>
          <p:nvPicPr>
            <p:cNvPr id="4" name="Picture 2">
              <a:extLst>
                <a:ext uri="{FF2B5EF4-FFF2-40B4-BE49-F238E27FC236}">
                  <a16:creationId xmlns:a16="http://schemas.microsoft.com/office/drawing/2014/main" id="{7BFCCF49-74E4-6BCE-69B5-10A576BE07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706"/>
            <a:stretch/>
          </p:blipFill>
          <p:spPr bwMode="auto">
            <a:xfrm>
              <a:off x="1154752" y="1541212"/>
              <a:ext cx="3746435" cy="390508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FD444F1-E384-FCA3-6F04-9679BDA63551}"/>
                </a:ext>
              </a:extLst>
            </p:cNvPr>
            <p:cNvSpPr txBox="1"/>
            <p:nvPr/>
          </p:nvSpPr>
          <p:spPr>
            <a:xfrm rot="20821039">
              <a:off x="1235154" y="3945377"/>
              <a:ext cx="1027730" cy="224538"/>
            </a:xfrm>
            <a:prstGeom prst="rect">
              <a:avLst/>
            </a:prstGeom>
            <a:solidFill>
              <a:schemeClr val="accent6">
                <a:lumMod val="20000"/>
                <a:lumOff val="80000"/>
              </a:schemeClr>
            </a:solidFill>
            <a:ln>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Aptos Display" panose="02110004020202020204"/>
                  <a:ea typeface="+mn-ea"/>
                  <a:cs typeface="+mn-cs"/>
                </a:rPr>
                <a:t>SARS-CoV-1 and 2</a:t>
              </a:r>
            </a:p>
          </p:txBody>
        </p:sp>
        <p:sp>
          <p:nvSpPr>
            <p:cNvPr id="6" name="TextBox 5">
              <a:extLst>
                <a:ext uri="{FF2B5EF4-FFF2-40B4-BE49-F238E27FC236}">
                  <a16:creationId xmlns:a16="http://schemas.microsoft.com/office/drawing/2014/main" id="{2A6AEAAB-D3A8-4F59-8215-4CD76B333F48}"/>
                </a:ext>
              </a:extLst>
            </p:cNvPr>
            <p:cNvSpPr txBox="1"/>
            <p:nvPr/>
          </p:nvSpPr>
          <p:spPr>
            <a:xfrm rot="17233114">
              <a:off x="2392051" y="4446839"/>
              <a:ext cx="809724" cy="262329"/>
            </a:xfrm>
            <a:prstGeom prst="rect">
              <a:avLst/>
            </a:prstGeom>
            <a:solidFill>
              <a:schemeClr val="accent6">
                <a:lumMod val="20000"/>
                <a:lumOff val="80000"/>
              </a:schemeClr>
            </a:solidFill>
            <a:ln>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Aptos Display" panose="02110004020202020204"/>
                  <a:ea typeface="+mn-ea"/>
                  <a:cs typeface="+mn-cs"/>
                </a:rPr>
                <a:t>MERS-</a:t>
              </a:r>
              <a:r>
                <a:rPr kumimoji="0" lang="en-US" sz="700" b="1" i="0" u="none" strike="noStrike" kern="1200" cap="none" spc="0" normalizeH="0" baseline="0" noProof="0" dirty="0" err="1">
                  <a:ln>
                    <a:noFill/>
                  </a:ln>
                  <a:solidFill>
                    <a:prstClr val="black"/>
                  </a:solidFill>
                  <a:effectLst/>
                  <a:uLnTx/>
                  <a:uFillTx/>
                  <a:latin typeface="Aptos Display" panose="02110004020202020204"/>
                  <a:ea typeface="+mn-ea"/>
                  <a:cs typeface="+mn-cs"/>
                </a:rPr>
                <a:t>CoV</a:t>
              </a:r>
              <a:endParaRPr kumimoji="0" lang="en-US" sz="600" b="1" i="0" u="none" strike="noStrike" kern="1200" cap="none" spc="0" normalizeH="0" baseline="0" noProof="0" dirty="0">
                <a:ln>
                  <a:noFill/>
                </a:ln>
                <a:solidFill>
                  <a:prstClr val="black"/>
                </a:solidFill>
                <a:effectLst/>
                <a:uLnTx/>
                <a:uFillTx/>
                <a:latin typeface="Aptos Display" panose="02110004020202020204"/>
                <a:ea typeface="+mn-ea"/>
                <a:cs typeface="+mn-cs"/>
              </a:endParaRPr>
            </a:p>
          </p:txBody>
        </p:sp>
        <p:sp>
          <p:nvSpPr>
            <p:cNvPr id="7" name="TextBox 6">
              <a:extLst>
                <a:ext uri="{FF2B5EF4-FFF2-40B4-BE49-F238E27FC236}">
                  <a16:creationId xmlns:a16="http://schemas.microsoft.com/office/drawing/2014/main" id="{8B50878A-050C-2505-310A-83CCBBF4C1F5}"/>
                </a:ext>
              </a:extLst>
            </p:cNvPr>
            <p:cNvSpPr txBox="1"/>
            <p:nvPr/>
          </p:nvSpPr>
          <p:spPr>
            <a:xfrm rot="4035861">
              <a:off x="1615590" y="2839553"/>
              <a:ext cx="545975" cy="223276"/>
            </a:xfrm>
            <a:prstGeom prst="rect">
              <a:avLst/>
            </a:prstGeom>
            <a:solidFill>
              <a:schemeClr val="accent6">
                <a:lumMod val="20000"/>
                <a:lumOff val="80000"/>
              </a:schemeClr>
            </a:solidFill>
            <a:ln>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Aptos Display" panose="02110004020202020204"/>
                  <a:ea typeface="+mn-ea"/>
                  <a:cs typeface="+mn-cs"/>
                </a:rPr>
                <a:t>OC43</a:t>
              </a:r>
            </a:p>
          </p:txBody>
        </p:sp>
        <p:sp>
          <p:nvSpPr>
            <p:cNvPr id="8" name="TextBox 7">
              <a:extLst>
                <a:ext uri="{FF2B5EF4-FFF2-40B4-BE49-F238E27FC236}">
                  <a16:creationId xmlns:a16="http://schemas.microsoft.com/office/drawing/2014/main" id="{28AD52A2-E03A-3355-DE14-69222D9FD31C}"/>
                </a:ext>
              </a:extLst>
            </p:cNvPr>
            <p:cNvSpPr txBox="1"/>
            <p:nvPr/>
          </p:nvSpPr>
          <p:spPr>
            <a:xfrm rot="836331">
              <a:off x="4299669" y="4037391"/>
              <a:ext cx="436338" cy="230832"/>
            </a:xfrm>
            <a:prstGeom prst="rect">
              <a:avLst/>
            </a:prstGeom>
            <a:solidFill>
              <a:schemeClr val="accent6">
                <a:lumMod val="20000"/>
                <a:lumOff val="80000"/>
              </a:schemeClr>
            </a:solidFill>
            <a:ln>
              <a:solidFill>
                <a:schemeClr val="accent2"/>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ptos Display" panose="02110004020202020204"/>
                  <a:ea typeface="+mn-ea"/>
                  <a:cs typeface="+mn-cs"/>
                </a:rPr>
                <a:t>229E</a:t>
              </a:r>
            </a:p>
          </p:txBody>
        </p:sp>
        <p:sp>
          <p:nvSpPr>
            <p:cNvPr id="9" name="TextBox 8">
              <a:extLst>
                <a:ext uri="{FF2B5EF4-FFF2-40B4-BE49-F238E27FC236}">
                  <a16:creationId xmlns:a16="http://schemas.microsoft.com/office/drawing/2014/main" id="{72982874-12F1-D68A-8797-C274DA7A4E07}"/>
                </a:ext>
              </a:extLst>
            </p:cNvPr>
            <p:cNvSpPr txBox="1"/>
            <p:nvPr/>
          </p:nvSpPr>
          <p:spPr>
            <a:xfrm rot="3349606">
              <a:off x="3885588" y="4711313"/>
              <a:ext cx="445956" cy="230832"/>
            </a:xfrm>
            <a:prstGeom prst="rect">
              <a:avLst/>
            </a:prstGeom>
            <a:solidFill>
              <a:schemeClr val="accent6">
                <a:lumMod val="20000"/>
                <a:lumOff val="80000"/>
              </a:schemeClr>
            </a:solidFill>
            <a:ln>
              <a:solidFill>
                <a:schemeClr val="accent2"/>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ptos Display" panose="02110004020202020204"/>
                  <a:ea typeface="+mn-ea"/>
                  <a:cs typeface="+mn-cs"/>
                </a:rPr>
                <a:t>NL63</a:t>
              </a:r>
            </a:p>
          </p:txBody>
        </p:sp>
      </p:grpSp>
      <p:sp>
        <p:nvSpPr>
          <p:cNvPr id="11" name="TextBox 10">
            <a:extLst>
              <a:ext uri="{FF2B5EF4-FFF2-40B4-BE49-F238E27FC236}">
                <a16:creationId xmlns:a16="http://schemas.microsoft.com/office/drawing/2014/main" id="{A5A0B127-A1BD-FA0D-EE41-72C375DE40BE}"/>
              </a:ext>
            </a:extLst>
          </p:cNvPr>
          <p:cNvSpPr txBox="1"/>
          <p:nvPr/>
        </p:nvSpPr>
        <p:spPr>
          <a:xfrm>
            <a:off x="724562" y="5607678"/>
            <a:ext cx="3058231" cy="276999"/>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Figure adapted from Chan et al. 2015 ASM</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3" name="TextBox 12">
            <a:extLst>
              <a:ext uri="{FF2B5EF4-FFF2-40B4-BE49-F238E27FC236}">
                <a16:creationId xmlns:a16="http://schemas.microsoft.com/office/drawing/2014/main" id="{11A37421-5B8D-5B7E-095B-04A4EBEE3FEF}"/>
              </a:ext>
            </a:extLst>
          </p:cNvPr>
          <p:cNvSpPr txBox="1"/>
          <p:nvPr/>
        </p:nvSpPr>
        <p:spPr>
          <a:xfrm>
            <a:off x="354507" y="268995"/>
            <a:ext cx="11728196"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12351"/>
                </a:solidFill>
                <a:latin typeface="Aptos Display" panose="02110004020202020204"/>
              </a:rPr>
              <a:t>CEPI is investing in vaccine development to accelerate &amp; </a:t>
            </a:r>
            <a:r>
              <a:rPr lang="en-US" sz="3200" b="1" dirty="0" err="1">
                <a:solidFill>
                  <a:srgbClr val="012351"/>
                </a:solidFill>
                <a:latin typeface="Aptos Display" panose="02110004020202020204"/>
              </a:rPr>
              <a:t>equalise</a:t>
            </a:r>
            <a:r>
              <a:rPr lang="en-US" sz="3200" b="1" dirty="0">
                <a:solidFill>
                  <a:srgbClr val="012351"/>
                </a:solidFill>
                <a:latin typeface="Aptos Display" panose="02110004020202020204"/>
              </a:rPr>
              <a:t> responses against future coronavirus outbreaks</a:t>
            </a:r>
          </a:p>
        </p:txBody>
      </p:sp>
      <p:sp>
        <p:nvSpPr>
          <p:cNvPr id="10" name="TextBox 9">
            <a:extLst>
              <a:ext uri="{FF2B5EF4-FFF2-40B4-BE49-F238E27FC236}">
                <a16:creationId xmlns:a16="http://schemas.microsoft.com/office/drawing/2014/main" id="{2D4214F2-230E-FBE3-D802-5022A6408DB1}"/>
              </a:ext>
            </a:extLst>
          </p:cNvPr>
          <p:cNvSpPr txBox="1"/>
          <p:nvPr/>
        </p:nvSpPr>
        <p:spPr>
          <a:xfrm rot="18211900">
            <a:off x="1203799" y="2769738"/>
            <a:ext cx="486443" cy="200055"/>
          </a:xfrm>
          <a:prstGeom prst="rect">
            <a:avLst/>
          </a:prstGeom>
          <a:solidFill>
            <a:schemeClr val="accent6">
              <a:lumMod val="20000"/>
              <a:lumOff val="80000"/>
            </a:schemeClr>
          </a:solidFill>
          <a:ln>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Aptos Display" panose="02110004020202020204"/>
                <a:ea typeface="+mn-ea"/>
                <a:cs typeface="+mn-cs"/>
              </a:rPr>
              <a:t>HKU1</a:t>
            </a:r>
          </a:p>
        </p:txBody>
      </p:sp>
    </p:spTree>
    <p:extLst>
      <p:ext uri="{BB962C8B-B14F-4D97-AF65-F5344CB8AC3E}">
        <p14:creationId xmlns:p14="http://schemas.microsoft.com/office/powerpoint/2010/main" val="2512168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B7E44-5AD7-1D39-D6F1-EB607CEEFEC3}"/>
              </a:ext>
            </a:extLst>
          </p:cNvPr>
          <p:cNvSpPr txBox="1">
            <a:spLocks/>
          </p:cNvSpPr>
          <p:nvPr/>
        </p:nvSpPr>
        <p:spPr>
          <a:xfrm>
            <a:off x="1160083" y="321621"/>
            <a:ext cx="11167218" cy="618466"/>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012351"/>
                </a:solidFill>
                <a:latin typeface="Aptos Display" panose="02110004020202020204"/>
                <a:ea typeface="+mn-ea"/>
                <a:cs typeface="+mn-cs"/>
              </a:rPr>
              <a:t>What vaccines exist and are being developed against </a:t>
            </a:r>
            <a:r>
              <a:rPr lang="en-US" sz="3600" b="1" dirty="0" err="1">
                <a:solidFill>
                  <a:srgbClr val="012351"/>
                </a:solidFill>
                <a:latin typeface="Aptos Display" panose="02110004020202020204"/>
                <a:ea typeface="+mn-ea"/>
                <a:cs typeface="+mn-cs"/>
              </a:rPr>
              <a:t>CoVs</a:t>
            </a:r>
            <a:r>
              <a:rPr lang="en-US" sz="3600" b="1" dirty="0">
                <a:solidFill>
                  <a:srgbClr val="012351"/>
                </a:solidFill>
                <a:latin typeface="Aptos Display" panose="02110004020202020204"/>
                <a:ea typeface="+mn-ea"/>
                <a:cs typeface="+mn-cs"/>
              </a:rPr>
              <a:t>?</a:t>
            </a:r>
          </a:p>
        </p:txBody>
      </p:sp>
      <p:sp>
        <p:nvSpPr>
          <p:cNvPr id="4" name="Title 1">
            <a:extLst>
              <a:ext uri="{FF2B5EF4-FFF2-40B4-BE49-F238E27FC236}">
                <a16:creationId xmlns:a16="http://schemas.microsoft.com/office/drawing/2014/main" id="{B379555A-6298-2003-CB27-3EC654FAF441}"/>
              </a:ext>
            </a:extLst>
          </p:cNvPr>
          <p:cNvSpPr txBox="1">
            <a:spLocks/>
          </p:cNvSpPr>
          <p:nvPr/>
        </p:nvSpPr>
        <p:spPr>
          <a:xfrm>
            <a:off x="1791699" y="1258529"/>
            <a:ext cx="2495166" cy="636884"/>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000" b="0" i="1" u="none" strike="noStrike" kern="1200" cap="none" spc="0" normalizeH="0" baseline="0" noProof="0" dirty="0">
                <a:ln>
                  <a:noFill/>
                </a:ln>
                <a:solidFill>
                  <a:prstClr val="black"/>
                </a:solidFill>
                <a:effectLst/>
                <a:uLnTx/>
                <a:uFillTx/>
                <a:latin typeface="Aptos Display" panose="02110004020202020204"/>
                <a:ea typeface="+mj-ea"/>
                <a:cs typeface="+mj-cs"/>
              </a:rPr>
              <a:t>Pre-clinical</a:t>
            </a:r>
          </a:p>
        </p:txBody>
      </p:sp>
      <p:sp>
        <p:nvSpPr>
          <p:cNvPr id="5" name="Title 1">
            <a:extLst>
              <a:ext uri="{FF2B5EF4-FFF2-40B4-BE49-F238E27FC236}">
                <a16:creationId xmlns:a16="http://schemas.microsoft.com/office/drawing/2014/main" id="{11B8F87B-F982-3C2C-87D8-86D667FB70B5}"/>
              </a:ext>
            </a:extLst>
          </p:cNvPr>
          <p:cNvSpPr txBox="1">
            <a:spLocks/>
          </p:cNvSpPr>
          <p:nvPr/>
        </p:nvSpPr>
        <p:spPr>
          <a:xfrm>
            <a:off x="4800369" y="1258529"/>
            <a:ext cx="2495166" cy="636884"/>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900" i="1" dirty="0">
                <a:solidFill>
                  <a:prstClr val="black"/>
                </a:solidFill>
                <a:latin typeface="Aptos Display" panose="02110004020202020204"/>
              </a:rPr>
              <a:t>Clinical</a:t>
            </a:r>
          </a:p>
        </p:txBody>
      </p:sp>
      <p:sp>
        <p:nvSpPr>
          <p:cNvPr id="6" name="Title 1">
            <a:extLst>
              <a:ext uri="{FF2B5EF4-FFF2-40B4-BE49-F238E27FC236}">
                <a16:creationId xmlns:a16="http://schemas.microsoft.com/office/drawing/2014/main" id="{2BDD35FB-1601-067B-B326-30AB1FB4371D}"/>
              </a:ext>
            </a:extLst>
          </p:cNvPr>
          <p:cNvSpPr txBox="1">
            <a:spLocks/>
          </p:cNvSpPr>
          <p:nvPr/>
        </p:nvSpPr>
        <p:spPr>
          <a:xfrm>
            <a:off x="7679189" y="1229217"/>
            <a:ext cx="2495166" cy="636884"/>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800" i="1" dirty="0">
                <a:solidFill>
                  <a:prstClr val="black"/>
                </a:solidFill>
                <a:latin typeface="Aptos Display" panose="02110004020202020204"/>
              </a:rPr>
              <a:t>Registered</a:t>
            </a:r>
          </a:p>
        </p:txBody>
      </p:sp>
      <p:sp>
        <p:nvSpPr>
          <p:cNvPr id="7" name="Rectangle 6">
            <a:extLst>
              <a:ext uri="{FF2B5EF4-FFF2-40B4-BE49-F238E27FC236}">
                <a16:creationId xmlns:a16="http://schemas.microsoft.com/office/drawing/2014/main" id="{53A1FC84-FFE9-73FB-3303-E274E1C853E1}"/>
              </a:ext>
            </a:extLst>
          </p:cNvPr>
          <p:cNvSpPr/>
          <p:nvPr/>
        </p:nvSpPr>
        <p:spPr>
          <a:xfrm>
            <a:off x="5073446" y="1912865"/>
            <a:ext cx="4503174" cy="636884"/>
          </a:xfrm>
          <a:prstGeom prst="rect">
            <a:avLst/>
          </a:prstGeom>
          <a:gradFill flip="none" rotWithShape="1">
            <a:gsLst>
              <a:gs pos="0">
                <a:schemeClr val="tx2">
                  <a:lumMod val="75000"/>
                  <a:lumOff val="25000"/>
                  <a:tint val="66000"/>
                  <a:satMod val="160000"/>
                </a:schemeClr>
              </a:gs>
              <a:gs pos="50000">
                <a:schemeClr val="tx2">
                  <a:lumMod val="75000"/>
                  <a:lumOff val="25000"/>
                  <a:tint val="44500"/>
                  <a:satMod val="160000"/>
                </a:schemeClr>
              </a:gs>
              <a:gs pos="100000">
                <a:schemeClr val="tx2">
                  <a:lumMod val="75000"/>
                  <a:lumOff val="25000"/>
                  <a:tint val="23500"/>
                  <a:satMod val="16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SARS-CoV-2, VOC boosters</a:t>
            </a:r>
          </a:p>
        </p:txBody>
      </p:sp>
      <p:sp>
        <p:nvSpPr>
          <p:cNvPr id="8" name="Rectangle 7">
            <a:extLst>
              <a:ext uri="{FF2B5EF4-FFF2-40B4-BE49-F238E27FC236}">
                <a16:creationId xmlns:a16="http://schemas.microsoft.com/office/drawing/2014/main" id="{5CB260F6-287A-7D9F-EF02-BA2EA12406AE}"/>
              </a:ext>
            </a:extLst>
          </p:cNvPr>
          <p:cNvSpPr/>
          <p:nvPr/>
        </p:nvSpPr>
        <p:spPr>
          <a:xfrm>
            <a:off x="1902543" y="2792116"/>
            <a:ext cx="3692012" cy="636884"/>
          </a:xfrm>
          <a:prstGeom prst="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MERS-</a:t>
            </a:r>
            <a:r>
              <a:rPr kumimoji="0" lang="en-US" sz="1800" b="0" i="0" u="none" strike="noStrike" kern="1200" cap="none" spc="0" normalizeH="0" baseline="0" noProof="0" dirty="0" err="1">
                <a:ln>
                  <a:noFill/>
                </a:ln>
                <a:solidFill>
                  <a:prstClr val="black"/>
                </a:solidFill>
                <a:effectLst/>
                <a:uLnTx/>
                <a:uFillTx/>
                <a:latin typeface="Aptos" panose="02110004020202020204"/>
                <a:ea typeface="+mn-ea"/>
                <a:cs typeface="+mn-cs"/>
              </a:rPr>
              <a:t>CoV</a:t>
            </a: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 (phase I)</a:t>
            </a:r>
          </a:p>
        </p:txBody>
      </p:sp>
      <p:sp>
        <p:nvSpPr>
          <p:cNvPr id="9" name="Rectangle 8">
            <a:extLst>
              <a:ext uri="{FF2B5EF4-FFF2-40B4-BE49-F238E27FC236}">
                <a16:creationId xmlns:a16="http://schemas.microsoft.com/office/drawing/2014/main" id="{62CD6801-D006-FDE0-05D3-DEEC6934B1B7}"/>
              </a:ext>
            </a:extLst>
          </p:cNvPr>
          <p:cNvSpPr/>
          <p:nvPr/>
        </p:nvSpPr>
        <p:spPr>
          <a:xfrm>
            <a:off x="1902543" y="3747442"/>
            <a:ext cx="2649792" cy="636884"/>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“Pan-” or more broadly protective vaccines</a:t>
            </a:r>
          </a:p>
        </p:txBody>
      </p:sp>
      <p:sp>
        <p:nvSpPr>
          <p:cNvPr id="10" name="Rectangle 9">
            <a:extLst>
              <a:ext uri="{FF2B5EF4-FFF2-40B4-BE49-F238E27FC236}">
                <a16:creationId xmlns:a16="http://schemas.microsoft.com/office/drawing/2014/main" id="{47E4ECBD-F77A-3E53-DA3F-915D08E1B3EB}"/>
              </a:ext>
            </a:extLst>
          </p:cNvPr>
          <p:cNvSpPr/>
          <p:nvPr/>
        </p:nvSpPr>
        <p:spPr>
          <a:xfrm>
            <a:off x="1902543" y="5527796"/>
            <a:ext cx="7674077" cy="636884"/>
          </a:xfrm>
          <a:prstGeom prst="rect">
            <a:avLst/>
          </a:prstGeom>
          <a:solidFill>
            <a:schemeClr val="accent2">
              <a:lumMod val="75000"/>
              <a:tint val="66000"/>
              <a:satMod val="1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Veterinary coronavirus vaccines (e.g. </a:t>
            </a:r>
            <a:r>
              <a:rPr lang="en-US" dirty="0">
                <a:solidFill>
                  <a:prstClr val="black"/>
                </a:solidFill>
                <a:latin typeface="Aptos" panose="02110004020202020204"/>
              </a:rPr>
              <a:t>porcine epidemic </a:t>
            </a:r>
            <a:r>
              <a:rPr lang="en-US" dirty="0" err="1">
                <a:solidFill>
                  <a:prstClr val="black"/>
                </a:solidFill>
                <a:latin typeface="Aptos" panose="02110004020202020204"/>
              </a:rPr>
              <a:t>diarrhoea</a:t>
            </a:r>
            <a:r>
              <a:rPr lang="en-US" dirty="0">
                <a:solidFill>
                  <a:prstClr val="black"/>
                </a:solidFill>
                <a:latin typeface="Aptos" panose="02110004020202020204"/>
              </a:rPr>
              <a:t> virus)</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 name="Rectangle 2">
            <a:extLst>
              <a:ext uri="{FF2B5EF4-FFF2-40B4-BE49-F238E27FC236}">
                <a16:creationId xmlns:a16="http://schemas.microsoft.com/office/drawing/2014/main" id="{66F0F05B-D8C5-1F1E-0E40-2D9425AC36E4}"/>
              </a:ext>
            </a:extLst>
          </p:cNvPr>
          <p:cNvSpPr/>
          <p:nvPr/>
        </p:nvSpPr>
        <p:spPr>
          <a:xfrm>
            <a:off x="1902543" y="4592893"/>
            <a:ext cx="2649792" cy="636884"/>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Vaccines against seasonal/common </a:t>
            </a:r>
            <a:r>
              <a:rPr kumimoji="0" lang="en-US" sz="1800" b="0" i="0" u="none" strike="noStrike" kern="1200" cap="none" spc="0" normalizeH="0" baseline="0" noProof="0" dirty="0" err="1">
                <a:ln>
                  <a:noFill/>
                </a:ln>
                <a:solidFill>
                  <a:prstClr val="black"/>
                </a:solidFill>
                <a:effectLst/>
                <a:uLnTx/>
                <a:uFillTx/>
                <a:latin typeface="Aptos" panose="02110004020202020204"/>
                <a:ea typeface="+mn-ea"/>
                <a:cs typeface="+mn-cs"/>
              </a:rPr>
              <a:t>CoVs</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63442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29E9D-8CDF-73FB-0ACC-FE2A7920E1C9}"/>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DC97B9D6-4EE6-37FE-31A2-340F93FC10CD}"/>
              </a:ext>
            </a:extLst>
          </p:cNvPr>
          <p:cNvPicPr>
            <a:picLocks noChangeAspect="1"/>
          </p:cNvPicPr>
          <p:nvPr/>
        </p:nvPicPr>
        <p:blipFill>
          <a:blip r:embed="rId2"/>
          <a:stretch>
            <a:fillRect/>
          </a:stretch>
        </p:blipFill>
        <p:spPr>
          <a:xfrm>
            <a:off x="3553537" y="1855520"/>
            <a:ext cx="8237879" cy="3026774"/>
          </a:xfrm>
          <a:prstGeom prst="rect">
            <a:avLst/>
          </a:prstGeom>
        </p:spPr>
      </p:pic>
      <p:sp>
        <p:nvSpPr>
          <p:cNvPr id="4" name="Title 1">
            <a:extLst>
              <a:ext uri="{FF2B5EF4-FFF2-40B4-BE49-F238E27FC236}">
                <a16:creationId xmlns:a16="http://schemas.microsoft.com/office/drawing/2014/main" id="{BFC7270D-E445-712D-10F7-9BE3B0080CDF}"/>
              </a:ext>
            </a:extLst>
          </p:cNvPr>
          <p:cNvSpPr txBox="1">
            <a:spLocks/>
          </p:cNvSpPr>
          <p:nvPr/>
        </p:nvSpPr>
        <p:spPr>
          <a:xfrm>
            <a:off x="464343" y="164305"/>
            <a:ext cx="10494169" cy="1831182"/>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200" b="1" dirty="0">
                <a:solidFill>
                  <a:srgbClr val="012351"/>
                </a:solidFill>
                <a:latin typeface="Aptos Display" panose="02110004020202020204"/>
                <a:ea typeface="+mn-ea"/>
                <a:cs typeface="+mn-cs"/>
              </a:rPr>
              <a:t>Overview of CoV work and trajectory at CEPI</a:t>
            </a:r>
          </a:p>
        </p:txBody>
      </p:sp>
      <p:grpSp>
        <p:nvGrpSpPr>
          <p:cNvPr id="24" name="Group 23">
            <a:extLst>
              <a:ext uri="{FF2B5EF4-FFF2-40B4-BE49-F238E27FC236}">
                <a16:creationId xmlns:a16="http://schemas.microsoft.com/office/drawing/2014/main" id="{D5FCF8AF-364D-580D-49AF-9C27F0D5B402}"/>
              </a:ext>
            </a:extLst>
          </p:cNvPr>
          <p:cNvGrpSpPr/>
          <p:nvPr/>
        </p:nvGrpSpPr>
        <p:grpSpPr>
          <a:xfrm>
            <a:off x="486466" y="2075819"/>
            <a:ext cx="5156180" cy="2815822"/>
            <a:chOff x="801669" y="1045114"/>
            <a:chExt cx="5156180" cy="2636942"/>
          </a:xfrm>
        </p:grpSpPr>
        <p:sp>
          <p:nvSpPr>
            <p:cNvPr id="13" name="Rectangle: Rounded Corners 12">
              <a:extLst>
                <a:ext uri="{FF2B5EF4-FFF2-40B4-BE49-F238E27FC236}">
                  <a16:creationId xmlns:a16="http://schemas.microsoft.com/office/drawing/2014/main" id="{E2B9F848-D547-EDC4-0D68-38A1DF67A340}"/>
                </a:ext>
              </a:extLst>
            </p:cNvPr>
            <p:cNvSpPr/>
            <p:nvPr/>
          </p:nvSpPr>
          <p:spPr>
            <a:xfrm>
              <a:off x="801669" y="1045114"/>
              <a:ext cx="2620366" cy="2636942"/>
            </a:xfrm>
            <a:prstGeom prst="roundRect">
              <a:avLst>
                <a:gd name="adj" fmla="val 10187"/>
              </a:avLst>
            </a:prstGeom>
            <a:solidFill>
              <a:schemeClr val="tx2">
                <a:lumMod val="25000"/>
                <a:lumOff val="75000"/>
              </a:schemeClr>
            </a:solidFill>
            <a:ln>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ysClr val="windowText" lastClr="000000"/>
                  </a:solidFill>
                  <a:effectLst/>
                  <a:uLnTx/>
                  <a:uFillTx/>
                  <a:latin typeface="Aptos" panose="02110004020202020204"/>
                  <a:ea typeface="+mn-ea"/>
                  <a:cs typeface="+mn-cs"/>
                </a:rPr>
                <a:t>\</a:t>
              </a:r>
            </a:p>
          </p:txBody>
        </p:sp>
        <p:sp>
          <p:nvSpPr>
            <p:cNvPr id="21" name="Rectangle: Rounded Corners 20">
              <a:extLst>
                <a:ext uri="{FF2B5EF4-FFF2-40B4-BE49-F238E27FC236}">
                  <a16:creationId xmlns:a16="http://schemas.microsoft.com/office/drawing/2014/main" id="{DAD958F5-9732-2669-051D-730B871E0F58}"/>
                </a:ext>
              </a:extLst>
            </p:cNvPr>
            <p:cNvSpPr/>
            <p:nvPr/>
          </p:nvSpPr>
          <p:spPr>
            <a:xfrm>
              <a:off x="1593553" y="1576133"/>
              <a:ext cx="2620366" cy="2105923"/>
            </a:xfrm>
            <a:prstGeom prst="roundRect">
              <a:avLst>
                <a:gd name="adj" fmla="val 10187"/>
              </a:avLst>
            </a:prstGeom>
            <a:solidFill>
              <a:schemeClr val="tx2">
                <a:lumMod val="25000"/>
                <a:lumOff val="75000"/>
              </a:schemeClr>
            </a:solidFill>
            <a:ln>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ysClr val="windowText" lastClr="000000"/>
                  </a:solidFill>
                  <a:effectLst/>
                  <a:uLnTx/>
                  <a:uFillTx/>
                  <a:latin typeface="Aptos" panose="02110004020202020204"/>
                  <a:ea typeface="+mn-ea"/>
                  <a:cs typeface="+mn-cs"/>
                </a:rPr>
                <a:t>\\\\\\</a:t>
              </a:r>
            </a:p>
          </p:txBody>
        </p:sp>
        <p:sp>
          <p:nvSpPr>
            <p:cNvPr id="22" name="Rectangle: Rounded Corners 21">
              <a:extLst>
                <a:ext uri="{FF2B5EF4-FFF2-40B4-BE49-F238E27FC236}">
                  <a16:creationId xmlns:a16="http://schemas.microsoft.com/office/drawing/2014/main" id="{048A8FA6-5AC4-EF9A-9039-2AD09FE6F59F}"/>
                </a:ext>
              </a:extLst>
            </p:cNvPr>
            <p:cNvSpPr/>
            <p:nvPr/>
          </p:nvSpPr>
          <p:spPr>
            <a:xfrm>
              <a:off x="2295505" y="2139430"/>
              <a:ext cx="2620366" cy="1542626"/>
            </a:xfrm>
            <a:prstGeom prst="roundRect">
              <a:avLst>
                <a:gd name="adj" fmla="val 10187"/>
              </a:avLst>
            </a:prstGeom>
            <a:solidFill>
              <a:schemeClr val="tx2">
                <a:lumMod val="25000"/>
                <a:lumOff val="75000"/>
              </a:schemeClr>
            </a:solidFill>
            <a:ln>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ysClr val="windowText" lastClr="000000"/>
                </a:solidFill>
                <a:effectLst/>
                <a:uLnTx/>
                <a:uFillTx/>
                <a:latin typeface="Aptos" panose="02110004020202020204"/>
                <a:ea typeface="+mn-ea"/>
                <a:cs typeface="+mn-cs"/>
              </a:endParaRPr>
            </a:p>
          </p:txBody>
        </p:sp>
        <p:sp>
          <p:nvSpPr>
            <p:cNvPr id="23" name="Rectangle: Rounded Corners 22">
              <a:extLst>
                <a:ext uri="{FF2B5EF4-FFF2-40B4-BE49-F238E27FC236}">
                  <a16:creationId xmlns:a16="http://schemas.microsoft.com/office/drawing/2014/main" id="{15ACF9BB-78E2-CE17-62E3-ED749BC46BEA}"/>
                </a:ext>
              </a:extLst>
            </p:cNvPr>
            <p:cNvSpPr/>
            <p:nvPr/>
          </p:nvSpPr>
          <p:spPr>
            <a:xfrm>
              <a:off x="3337483" y="2933307"/>
              <a:ext cx="2620366" cy="739996"/>
            </a:xfrm>
            <a:prstGeom prst="roundRect">
              <a:avLst>
                <a:gd name="adj" fmla="val 10187"/>
              </a:avLst>
            </a:prstGeom>
            <a:solidFill>
              <a:schemeClr val="tx2">
                <a:lumMod val="25000"/>
                <a:lumOff val="75000"/>
              </a:schemeClr>
            </a:solidFill>
            <a:ln>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ysClr val="windowText" lastClr="000000"/>
                </a:solidFill>
                <a:effectLst/>
                <a:uLnTx/>
                <a:uFillTx/>
                <a:latin typeface="Aptos" panose="02110004020202020204"/>
                <a:ea typeface="+mn-ea"/>
                <a:cs typeface="+mn-cs"/>
              </a:endParaRPr>
            </a:p>
          </p:txBody>
        </p:sp>
      </p:grpSp>
      <p:sp>
        <p:nvSpPr>
          <p:cNvPr id="20" name="Rectangle: Rounded Corners 19">
            <a:extLst>
              <a:ext uri="{FF2B5EF4-FFF2-40B4-BE49-F238E27FC236}">
                <a16:creationId xmlns:a16="http://schemas.microsoft.com/office/drawing/2014/main" id="{978940D7-0772-8EA8-D842-B5BDA692913A}"/>
              </a:ext>
            </a:extLst>
          </p:cNvPr>
          <p:cNvSpPr/>
          <p:nvPr/>
        </p:nvSpPr>
        <p:spPr>
          <a:xfrm>
            <a:off x="554944" y="4153563"/>
            <a:ext cx="4971904" cy="616433"/>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Coordination and collaboration with external stakeholders</a:t>
            </a:r>
          </a:p>
        </p:txBody>
      </p:sp>
      <p:sp>
        <p:nvSpPr>
          <p:cNvPr id="18" name="Rectangle: Rounded Corners 17">
            <a:extLst>
              <a:ext uri="{FF2B5EF4-FFF2-40B4-BE49-F238E27FC236}">
                <a16:creationId xmlns:a16="http://schemas.microsoft.com/office/drawing/2014/main" id="{CBD3BB31-C0D0-D004-C5BF-37E1052DD0E9}"/>
              </a:ext>
            </a:extLst>
          </p:cNvPr>
          <p:cNvSpPr/>
          <p:nvPr/>
        </p:nvSpPr>
        <p:spPr>
          <a:xfrm>
            <a:off x="545677" y="3405796"/>
            <a:ext cx="1691661" cy="679944"/>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ptos" panose="02110004020202020204"/>
                <a:ea typeface="+mn-ea"/>
                <a:cs typeface="+mn-cs"/>
              </a:rPr>
              <a:t>Use case definition</a:t>
            </a:r>
          </a:p>
        </p:txBody>
      </p:sp>
      <p:sp>
        <p:nvSpPr>
          <p:cNvPr id="19" name="Rectangle: Rounded Corners 18">
            <a:extLst>
              <a:ext uri="{FF2B5EF4-FFF2-40B4-BE49-F238E27FC236}">
                <a16:creationId xmlns:a16="http://schemas.microsoft.com/office/drawing/2014/main" id="{A3402D00-9B9D-29DC-7D81-B54AB81D7C5C}"/>
              </a:ext>
            </a:extLst>
          </p:cNvPr>
          <p:cNvSpPr/>
          <p:nvPr/>
        </p:nvSpPr>
        <p:spPr>
          <a:xfrm>
            <a:off x="2305441" y="3405796"/>
            <a:ext cx="2100406" cy="679944"/>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Regulatory engagement</a:t>
            </a:r>
          </a:p>
        </p:txBody>
      </p:sp>
      <p:sp>
        <p:nvSpPr>
          <p:cNvPr id="15" name="Rectangle: Rounded Corners 14">
            <a:extLst>
              <a:ext uri="{FF2B5EF4-FFF2-40B4-BE49-F238E27FC236}">
                <a16:creationId xmlns:a16="http://schemas.microsoft.com/office/drawing/2014/main" id="{D847CBF3-AEAA-80CC-7F24-6C0ED8442D99}"/>
              </a:ext>
            </a:extLst>
          </p:cNvPr>
          <p:cNvSpPr/>
          <p:nvPr/>
        </p:nvSpPr>
        <p:spPr>
          <a:xfrm>
            <a:off x="576398" y="2815049"/>
            <a:ext cx="1660940" cy="54751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ptos" panose="02110004020202020204"/>
                <a:ea typeface="+mn-ea"/>
                <a:cs typeface="+mn-cs"/>
              </a:rPr>
              <a:t>Supportive knowledge generation</a:t>
            </a:r>
          </a:p>
        </p:txBody>
      </p:sp>
      <p:sp>
        <p:nvSpPr>
          <p:cNvPr id="14" name="Rectangle: Rounded Corners 13">
            <a:extLst>
              <a:ext uri="{FF2B5EF4-FFF2-40B4-BE49-F238E27FC236}">
                <a16:creationId xmlns:a16="http://schemas.microsoft.com/office/drawing/2014/main" id="{F3A6851C-FFC3-EAAB-A565-F45EB902C369}"/>
              </a:ext>
            </a:extLst>
          </p:cNvPr>
          <p:cNvSpPr/>
          <p:nvPr/>
        </p:nvSpPr>
        <p:spPr>
          <a:xfrm>
            <a:off x="554944" y="2175498"/>
            <a:ext cx="2445882" cy="54751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Assays, tools and models </a:t>
            </a:r>
          </a:p>
        </p:txBody>
      </p:sp>
      <p:sp>
        <p:nvSpPr>
          <p:cNvPr id="25" name="Rectangle: Rounded Corners 24">
            <a:extLst>
              <a:ext uri="{FF2B5EF4-FFF2-40B4-BE49-F238E27FC236}">
                <a16:creationId xmlns:a16="http://schemas.microsoft.com/office/drawing/2014/main" id="{83C49B15-4A1C-5F8C-F891-3C5858B34DA5}"/>
              </a:ext>
            </a:extLst>
          </p:cNvPr>
          <p:cNvSpPr/>
          <p:nvPr/>
        </p:nvSpPr>
        <p:spPr>
          <a:xfrm>
            <a:off x="2334754" y="2809112"/>
            <a:ext cx="1504751" cy="54751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Prep/ response planning</a:t>
            </a:r>
          </a:p>
        </p:txBody>
      </p:sp>
      <p:sp>
        <p:nvSpPr>
          <p:cNvPr id="26" name="TextBox 25">
            <a:extLst>
              <a:ext uri="{FF2B5EF4-FFF2-40B4-BE49-F238E27FC236}">
                <a16:creationId xmlns:a16="http://schemas.microsoft.com/office/drawing/2014/main" id="{71C28397-448D-D55A-0BA0-235E3E50E92C}"/>
              </a:ext>
            </a:extLst>
          </p:cNvPr>
          <p:cNvSpPr txBox="1"/>
          <p:nvPr/>
        </p:nvSpPr>
        <p:spPr>
          <a:xfrm>
            <a:off x="519468" y="1580054"/>
            <a:ext cx="2836176" cy="461665"/>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Aptos" panose="02110004020202020204"/>
                <a:ea typeface="+mn-ea"/>
                <a:cs typeface="+mn-cs"/>
              </a:rPr>
              <a:t>Enabling activities*</a:t>
            </a:r>
            <a:endPar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7" name="TextBox 26">
            <a:extLst>
              <a:ext uri="{FF2B5EF4-FFF2-40B4-BE49-F238E27FC236}">
                <a16:creationId xmlns:a16="http://schemas.microsoft.com/office/drawing/2014/main" id="{4DAA4A89-DC8E-A703-941B-628921D1BA91}"/>
              </a:ext>
            </a:extLst>
          </p:cNvPr>
          <p:cNvSpPr txBox="1"/>
          <p:nvPr/>
        </p:nvSpPr>
        <p:spPr>
          <a:xfrm>
            <a:off x="3458295" y="1580053"/>
            <a:ext cx="4368701" cy="461665"/>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Aptos" panose="02110004020202020204"/>
                <a:ea typeface="+mn-ea"/>
                <a:cs typeface="+mn-cs"/>
              </a:rPr>
              <a:t>Vaccine development</a:t>
            </a:r>
            <a:endPar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38576500-708D-778F-F026-25E44BB8FB4E}"/>
              </a:ext>
            </a:extLst>
          </p:cNvPr>
          <p:cNvSpPr txBox="1"/>
          <p:nvPr/>
        </p:nvSpPr>
        <p:spPr>
          <a:xfrm>
            <a:off x="1032387" y="5496232"/>
            <a:ext cx="8240822" cy="369332"/>
          </a:xfrm>
          <a:prstGeom prst="rect">
            <a:avLst/>
          </a:prstGeom>
          <a:noFill/>
        </p:spPr>
        <p:txBody>
          <a:bodyPr wrap="square" rtlCol="0">
            <a:spAutoFit/>
          </a:bodyPr>
          <a:lstStyle/>
          <a:p>
            <a:r>
              <a:rPr lang="en-US" dirty="0"/>
              <a:t>*Not part of vaccine development plan</a:t>
            </a:r>
          </a:p>
        </p:txBody>
      </p:sp>
      <p:sp>
        <p:nvSpPr>
          <p:cNvPr id="9" name="Rectangle 8">
            <a:extLst>
              <a:ext uri="{FF2B5EF4-FFF2-40B4-BE49-F238E27FC236}">
                <a16:creationId xmlns:a16="http://schemas.microsoft.com/office/drawing/2014/main" id="{AAE454DB-28FB-B5D4-7AF1-F56486E13ADF}"/>
              </a:ext>
            </a:extLst>
          </p:cNvPr>
          <p:cNvSpPr/>
          <p:nvPr/>
        </p:nvSpPr>
        <p:spPr>
          <a:xfrm>
            <a:off x="5740399" y="3979331"/>
            <a:ext cx="6146259" cy="1092202"/>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0348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D8827-9FEA-6B08-EC90-53CFDFF4DBBD}"/>
            </a:ext>
          </a:extLst>
        </p:cNvPr>
        <p:cNvGrpSpPr/>
        <p:nvPr/>
      </p:nvGrpSpPr>
      <p:grpSpPr>
        <a:xfrm>
          <a:off x="0" y="0"/>
          <a:ext cx="0" cy="0"/>
          <a:chOff x="0" y="0"/>
          <a:chExt cx="0" cy="0"/>
        </a:xfrm>
      </p:grpSpPr>
      <p:pic>
        <p:nvPicPr>
          <p:cNvPr id="4" name="Content Placeholder 11">
            <a:extLst>
              <a:ext uri="{FF2B5EF4-FFF2-40B4-BE49-F238E27FC236}">
                <a16:creationId xmlns:a16="http://schemas.microsoft.com/office/drawing/2014/main" id="{5A6458C2-7A11-C9BA-17CC-3FC62BE2FA31}"/>
              </a:ext>
            </a:extLst>
          </p:cNvPr>
          <p:cNvPicPr>
            <a:picLocks noChangeAspect="1"/>
          </p:cNvPicPr>
          <p:nvPr/>
        </p:nvPicPr>
        <p:blipFill>
          <a:blip r:embed="rId3"/>
          <a:srcRect l="52170" r="66"/>
          <a:stretch/>
        </p:blipFill>
        <p:spPr>
          <a:xfrm>
            <a:off x="0" y="0"/>
            <a:ext cx="5823283" cy="6858000"/>
          </a:xfrm>
          <a:prstGeom prst="rect">
            <a:avLst/>
          </a:prstGeom>
        </p:spPr>
      </p:pic>
      <p:sp>
        <p:nvSpPr>
          <p:cNvPr id="8" name="Rectangle 7">
            <a:extLst>
              <a:ext uri="{FF2B5EF4-FFF2-40B4-BE49-F238E27FC236}">
                <a16:creationId xmlns:a16="http://schemas.microsoft.com/office/drawing/2014/main" id="{614387CF-2A39-77CB-B83C-97D330305EAE}"/>
              </a:ext>
            </a:extLst>
          </p:cNvPr>
          <p:cNvSpPr/>
          <p:nvPr/>
        </p:nvSpPr>
        <p:spPr>
          <a:xfrm>
            <a:off x="817548" y="1164608"/>
            <a:ext cx="4561840" cy="43725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Picture 2">
            <a:extLst>
              <a:ext uri="{FF2B5EF4-FFF2-40B4-BE49-F238E27FC236}">
                <a16:creationId xmlns:a16="http://schemas.microsoft.com/office/drawing/2014/main" id="{6A95C18C-B291-07EE-3D11-D6DB84D6E41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3706"/>
          <a:stretch/>
        </p:blipFill>
        <p:spPr bwMode="auto">
          <a:xfrm>
            <a:off x="1050357" y="1444359"/>
            <a:ext cx="3746435" cy="3905083"/>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Shape 6">
            <a:extLst>
              <a:ext uri="{FF2B5EF4-FFF2-40B4-BE49-F238E27FC236}">
                <a16:creationId xmlns:a16="http://schemas.microsoft.com/office/drawing/2014/main" id="{868D12C0-9A3F-CC11-C6A4-20C5C0DD73FB}"/>
              </a:ext>
            </a:extLst>
          </p:cNvPr>
          <p:cNvSpPr/>
          <p:nvPr/>
        </p:nvSpPr>
        <p:spPr>
          <a:xfrm>
            <a:off x="965835" y="1195088"/>
            <a:ext cx="4265266" cy="4262312"/>
          </a:xfrm>
          <a:custGeom>
            <a:avLst/>
            <a:gdLst>
              <a:gd name="connsiteX0" fmla="*/ 545711 w 4265266"/>
              <a:gd name="connsiteY0" fmla="*/ 3425090 h 4262312"/>
              <a:gd name="connsiteX1" fmla="*/ 703027 w 4265266"/>
              <a:gd name="connsiteY1" fmla="*/ 3759387 h 4262312"/>
              <a:gd name="connsiteX2" fmla="*/ 919337 w 4265266"/>
              <a:gd name="connsiteY2" fmla="*/ 3965864 h 4262312"/>
              <a:gd name="connsiteX3" fmla="*/ 1578098 w 4265266"/>
              <a:gd name="connsiteY3" fmla="*/ 4133013 h 4262312"/>
              <a:gd name="connsiteX4" fmla="*/ 2354846 w 4265266"/>
              <a:gd name="connsiteY4" fmla="*/ 4260832 h 4262312"/>
              <a:gd name="connsiteX5" fmla="*/ 3043104 w 4265266"/>
              <a:gd name="connsiteY5" fmla="*/ 4192006 h 4262312"/>
              <a:gd name="connsiteX6" fmla="*/ 3544550 w 4265266"/>
              <a:gd name="connsiteY6" fmla="*/ 4034690 h 4262312"/>
              <a:gd name="connsiteX7" fmla="*/ 4045995 w 4265266"/>
              <a:gd name="connsiteY7" fmla="*/ 3474251 h 4262312"/>
              <a:gd name="connsiteX8" fmla="*/ 4252472 w 4265266"/>
              <a:gd name="connsiteY8" fmla="*/ 2491026 h 4262312"/>
              <a:gd name="connsiteX9" fmla="*/ 4213143 w 4265266"/>
              <a:gd name="connsiteY9" fmla="*/ 1547129 h 4262312"/>
              <a:gd name="connsiteX10" fmla="*/ 3967337 w 4265266"/>
              <a:gd name="connsiteY10" fmla="*/ 829374 h 4262312"/>
              <a:gd name="connsiteX11" fmla="*/ 3475724 w 4265266"/>
              <a:gd name="connsiteY11" fmla="*/ 455748 h 4262312"/>
              <a:gd name="connsiteX12" fmla="*/ 2738304 w 4265266"/>
              <a:gd name="connsiteY12" fmla="*/ 32961 h 4262312"/>
              <a:gd name="connsiteX13" fmla="*/ 1971388 w 4265266"/>
              <a:gd name="connsiteY13" fmla="*/ 72290 h 4262312"/>
              <a:gd name="connsiteX14" fmla="*/ 939001 w 4265266"/>
              <a:gd name="connsiteY14" fmla="*/ 426251 h 4262312"/>
              <a:gd name="connsiteX15" fmla="*/ 368730 w 4265266"/>
              <a:gd name="connsiteY15" fmla="*/ 819542 h 4262312"/>
              <a:gd name="connsiteX16" fmla="*/ 113091 w 4265266"/>
              <a:gd name="connsiteY16" fmla="*/ 1153838 h 4262312"/>
              <a:gd name="connsiteX17" fmla="*/ 4937 w 4265266"/>
              <a:gd name="connsiteY17" fmla="*/ 1704445 h 4262312"/>
              <a:gd name="connsiteX18" fmla="*/ 260575 w 4265266"/>
              <a:gd name="connsiteY18" fmla="*/ 2422200 h 4262312"/>
              <a:gd name="connsiteX19" fmla="*/ 260575 w 4265266"/>
              <a:gd name="connsiteY19" fmla="*/ 2422200 h 426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65266" h="4262312">
                <a:moveTo>
                  <a:pt x="545711" y="3425090"/>
                </a:moveTo>
                <a:cubicBezTo>
                  <a:pt x="593233" y="3547174"/>
                  <a:pt x="640756" y="3669258"/>
                  <a:pt x="703027" y="3759387"/>
                </a:cubicBezTo>
                <a:cubicBezTo>
                  <a:pt x="765298" y="3849516"/>
                  <a:pt x="773492" y="3903593"/>
                  <a:pt x="919337" y="3965864"/>
                </a:cubicBezTo>
                <a:cubicBezTo>
                  <a:pt x="1065182" y="4028135"/>
                  <a:pt x="1338847" y="4083852"/>
                  <a:pt x="1578098" y="4133013"/>
                </a:cubicBezTo>
                <a:cubicBezTo>
                  <a:pt x="1817349" y="4182174"/>
                  <a:pt x="2110678" y="4251000"/>
                  <a:pt x="2354846" y="4260832"/>
                </a:cubicBezTo>
                <a:cubicBezTo>
                  <a:pt x="2599014" y="4270664"/>
                  <a:pt x="2844820" y="4229696"/>
                  <a:pt x="3043104" y="4192006"/>
                </a:cubicBezTo>
                <a:cubicBezTo>
                  <a:pt x="3241388" y="4154316"/>
                  <a:pt x="3377401" y="4154316"/>
                  <a:pt x="3544550" y="4034690"/>
                </a:cubicBezTo>
                <a:cubicBezTo>
                  <a:pt x="3711699" y="3915064"/>
                  <a:pt x="3928008" y="3731528"/>
                  <a:pt x="4045995" y="3474251"/>
                </a:cubicBezTo>
                <a:cubicBezTo>
                  <a:pt x="4163982" y="3216974"/>
                  <a:pt x="4224614" y="2812213"/>
                  <a:pt x="4252472" y="2491026"/>
                </a:cubicBezTo>
                <a:cubicBezTo>
                  <a:pt x="4280330" y="2169839"/>
                  <a:pt x="4260665" y="1824071"/>
                  <a:pt x="4213143" y="1547129"/>
                </a:cubicBezTo>
                <a:cubicBezTo>
                  <a:pt x="4165621" y="1270187"/>
                  <a:pt x="4090240" y="1011271"/>
                  <a:pt x="3967337" y="829374"/>
                </a:cubicBezTo>
                <a:cubicBezTo>
                  <a:pt x="3844434" y="647477"/>
                  <a:pt x="3680563" y="588483"/>
                  <a:pt x="3475724" y="455748"/>
                </a:cubicBezTo>
                <a:cubicBezTo>
                  <a:pt x="3270885" y="323013"/>
                  <a:pt x="2989027" y="96871"/>
                  <a:pt x="2738304" y="32961"/>
                </a:cubicBezTo>
                <a:cubicBezTo>
                  <a:pt x="2487581" y="-30949"/>
                  <a:pt x="2271272" y="6742"/>
                  <a:pt x="1971388" y="72290"/>
                </a:cubicBezTo>
                <a:cubicBezTo>
                  <a:pt x="1671504" y="137838"/>
                  <a:pt x="1206111" y="301709"/>
                  <a:pt x="939001" y="426251"/>
                </a:cubicBezTo>
                <a:cubicBezTo>
                  <a:pt x="671891" y="550793"/>
                  <a:pt x="506382" y="698277"/>
                  <a:pt x="368730" y="819542"/>
                </a:cubicBezTo>
                <a:cubicBezTo>
                  <a:pt x="231078" y="940807"/>
                  <a:pt x="173723" y="1006354"/>
                  <a:pt x="113091" y="1153838"/>
                </a:cubicBezTo>
                <a:cubicBezTo>
                  <a:pt x="52459" y="1301322"/>
                  <a:pt x="-19644" y="1493051"/>
                  <a:pt x="4937" y="1704445"/>
                </a:cubicBezTo>
                <a:cubicBezTo>
                  <a:pt x="29518" y="1915839"/>
                  <a:pt x="260575" y="2422200"/>
                  <a:pt x="260575" y="2422200"/>
                </a:cubicBezTo>
                <a:lnTo>
                  <a:pt x="260575" y="2422200"/>
                </a:lnTo>
              </a:path>
            </a:pathLst>
          </a:custGeom>
          <a:no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Freeform: Shape 8">
            <a:extLst>
              <a:ext uri="{FF2B5EF4-FFF2-40B4-BE49-F238E27FC236}">
                <a16:creationId xmlns:a16="http://schemas.microsoft.com/office/drawing/2014/main" id="{960B797E-690A-3083-92D3-3754D4BF5928}"/>
              </a:ext>
            </a:extLst>
          </p:cNvPr>
          <p:cNvSpPr/>
          <p:nvPr/>
        </p:nvSpPr>
        <p:spPr>
          <a:xfrm>
            <a:off x="965835" y="3775587"/>
            <a:ext cx="461189" cy="663536"/>
          </a:xfrm>
          <a:custGeom>
            <a:avLst/>
            <a:gdLst>
              <a:gd name="connsiteX0" fmla="*/ 254711 w 461189"/>
              <a:gd name="connsiteY0" fmla="*/ 0 h 663536"/>
              <a:gd name="connsiteX1" fmla="*/ 8905 w 461189"/>
              <a:gd name="connsiteY1" fmla="*/ 235974 h 663536"/>
              <a:gd name="connsiteX2" fmla="*/ 77731 w 461189"/>
              <a:gd name="connsiteY2" fmla="*/ 540774 h 663536"/>
              <a:gd name="connsiteX3" fmla="*/ 303873 w 461189"/>
              <a:gd name="connsiteY3" fmla="*/ 658761 h 663536"/>
              <a:gd name="connsiteX4" fmla="*/ 461189 w 461189"/>
              <a:gd name="connsiteY4" fmla="*/ 629265 h 663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189" h="663536">
                <a:moveTo>
                  <a:pt x="254711" y="0"/>
                </a:moveTo>
                <a:cubicBezTo>
                  <a:pt x="146556" y="72922"/>
                  <a:pt x="38402" y="145845"/>
                  <a:pt x="8905" y="235974"/>
                </a:cubicBezTo>
                <a:cubicBezTo>
                  <a:pt x="-20592" y="326103"/>
                  <a:pt x="28570" y="470310"/>
                  <a:pt x="77731" y="540774"/>
                </a:cubicBezTo>
                <a:cubicBezTo>
                  <a:pt x="126892" y="611239"/>
                  <a:pt x="239963" y="644012"/>
                  <a:pt x="303873" y="658761"/>
                </a:cubicBezTo>
                <a:cubicBezTo>
                  <a:pt x="367783" y="673510"/>
                  <a:pt x="414486" y="651387"/>
                  <a:pt x="461189" y="629265"/>
                </a:cubicBezTo>
              </a:path>
            </a:pathLst>
          </a:cu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000000"/>
              </a:highlight>
              <a:uLnTx/>
              <a:uFillTx/>
              <a:latin typeface="Aptos" panose="02110004020202020204"/>
              <a:ea typeface="+mn-ea"/>
              <a:cs typeface="+mn-cs"/>
            </a:endParaRPr>
          </a:p>
        </p:txBody>
      </p:sp>
      <p:cxnSp>
        <p:nvCxnSpPr>
          <p:cNvPr id="10" name="Straight Connector 9">
            <a:extLst>
              <a:ext uri="{FF2B5EF4-FFF2-40B4-BE49-F238E27FC236}">
                <a16:creationId xmlns:a16="http://schemas.microsoft.com/office/drawing/2014/main" id="{453D735E-D683-3A83-B9F4-A264B5094B7B}"/>
              </a:ext>
            </a:extLst>
          </p:cNvPr>
          <p:cNvCxnSpPr>
            <a:cxnSpLocks/>
          </p:cNvCxnSpPr>
          <p:nvPr/>
        </p:nvCxnSpPr>
        <p:spPr>
          <a:xfrm flipH="1">
            <a:off x="683457" y="4298066"/>
            <a:ext cx="358366" cy="314574"/>
          </a:xfrm>
          <a:prstGeom prst="line">
            <a:avLst/>
          </a:prstGeom>
          <a:ln w="38100"/>
        </p:spPr>
        <p:style>
          <a:lnRef idx="1">
            <a:schemeClr val="dk1"/>
          </a:lnRef>
          <a:fillRef idx="0">
            <a:schemeClr val="dk1"/>
          </a:fillRef>
          <a:effectRef idx="0">
            <a:schemeClr val="dk1"/>
          </a:effectRef>
          <a:fontRef idx="minor">
            <a:schemeClr val="tx1"/>
          </a:fontRef>
        </p:style>
      </p:cxnSp>
      <p:sp>
        <p:nvSpPr>
          <p:cNvPr id="11" name="Freeform: Shape 10">
            <a:extLst>
              <a:ext uri="{FF2B5EF4-FFF2-40B4-BE49-F238E27FC236}">
                <a16:creationId xmlns:a16="http://schemas.microsoft.com/office/drawing/2014/main" id="{54400874-D6BF-659B-78F6-DC2080AC8DFE}"/>
              </a:ext>
            </a:extLst>
          </p:cNvPr>
          <p:cNvSpPr/>
          <p:nvPr/>
        </p:nvSpPr>
        <p:spPr>
          <a:xfrm rot="21220580">
            <a:off x="2427688" y="4799833"/>
            <a:ext cx="144958" cy="207248"/>
          </a:xfrm>
          <a:custGeom>
            <a:avLst/>
            <a:gdLst>
              <a:gd name="connsiteX0" fmla="*/ 0 w 265471"/>
              <a:gd name="connsiteY0" fmla="*/ 0 h 193893"/>
              <a:gd name="connsiteX1" fmla="*/ 78658 w 265471"/>
              <a:gd name="connsiteY1" fmla="*/ 186813 h 193893"/>
              <a:gd name="connsiteX2" fmla="*/ 186813 w 265471"/>
              <a:gd name="connsiteY2" fmla="*/ 147484 h 193893"/>
              <a:gd name="connsiteX3" fmla="*/ 265471 w 265471"/>
              <a:gd name="connsiteY3" fmla="*/ 78658 h 193893"/>
            </a:gdLst>
            <a:ahLst/>
            <a:cxnLst>
              <a:cxn ang="0">
                <a:pos x="connsiteX0" y="connsiteY0"/>
              </a:cxn>
              <a:cxn ang="0">
                <a:pos x="connsiteX1" y="connsiteY1"/>
              </a:cxn>
              <a:cxn ang="0">
                <a:pos x="connsiteX2" y="connsiteY2"/>
              </a:cxn>
              <a:cxn ang="0">
                <a:pos x="connsiteX3" y="connsiteY3"/>
              </a:cxn>
            </a:cxnLst>
            <a:rect l="l" t="t" r="r" b="b"/>
            <a:pathLst>
              <a:path w="265471" h="193893">
                <a:moveTo>
                  <a:pt x="0" y="0"/>
                </a:moveTo>
                <a:cubicBezTo>
                  <a:pt x="23761" y="81116"/>
                  <a:pt x="47523" y="162232"/>
                  <a:pt x="78658" y="186813"/>
                </a:cubicBezTo>
                <a:cubicBezTo>
                  <a:pt x="109793" y="211394"/>
                  <a:pt x="155678" y="165510"/>
                  <a:pt x="186813" y="147484"/>
                </a:cubicBezTo>
                <a:cubicBezTo>
                  <a:pt x="217949" y="129458"/>
                  <a:pt x="241710" y="104058"/>
                  <a:pt x="265471" y="78658"/>
                </a:cubicBezTo>
              </a:path>
            </a:pathLst>
          </a:custGeom>
          <a:noFill/>
          <a:ln w="38100">
            <a:solidFill>
              <a:schemeClr val="bg2">
                <a:lumMod val="25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12" name="Straight Connector 11">
            <a:extLst>
              <a:ext uri="{FF2B5EF4-FFF2-40B4-BE49-F238E27FC236}">
                <a16:creationId xmlns:a16="http://schemas.microsoft.com/office/drawing/2014/main" id="{0890B00E-A511-ACF2-87EC-EF3CBF40047A}"/>
              </a:ext>
            </a:extLst>
          </p:cNvPr>
          <p:cNvCxnSpPr>
            <a:cxnSpLocks/>
          </p:cNvCxnSpPr>
          <p:nvPr/>
        </p:nvCxnSpPr>
        <p:spPr>
          <a:xfrm flipV="1">
            <a:off x="2336800" y="5004602"/>
            <a:ext cx="137413" cy="674216"/>
          </a:xfrm>
          <a:prstGeom prst="line">
            <a:avLst/>
          </a:prstGeom>
          <a:ln w="38100"/>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BC3A8A48-842E-F41B-EB07-F592D3D7B136}"/>
              </a:ext>
            </a:extLst>
          </p:cNvPr>
          <p:cNvSpPr txBox="1"/>
          <p:nvPr/>
        </p:nvSpPr>
        <p:spPr>
          <a:xfrm>
            <a:off x="23661" y="4578929"/>
            <a:ext cx="1066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ptos" panose="02110004020202020204"/>
                <a:ea typeface="+mn-ea"/>
                <a:cs typeface="+mn-cs"/>
              </a:rPr>
              <a:t>BPCVs</a:t>
            </a:r>
          </a:p>
        </p:txBody>
      </p:sp>
      <p:sp>
        <p:nvSpPr>
          <p:cNvPr id="16" name="TextBox 15">
            <a:extLst>
              <a:ext uri="{FF2B5EF4-FFF2-40B4-BE49-F238E27FC236}">
                <a16:creationId xmlns:a16="http://schemas.microsoft.com/office/drawing/2014/main" id="{E97DCAC3-EA09-39C1-82EC-800B30EB2A18}"/>
              </a:ext>
            </a:extLst>
          </p:cNvPr>
          <p:cNvSpPr txBox="1"/>
          <p:nvPr/>
        </p:nvSpPr>
        <p:spPr>
          <a:xfrm>
            <a:off x="1803400" y="5649373"/>
            <a:ext cx="133443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MERS-</a:t>
            </a:r>
            <a:r>
              <a:rPr kumimoji="0" lang="en-US" sz="1800" b="0" i="0" u="none" strike="noStrike" kern="1200" cap="none" spc="0" normalizeH="0" baseline="0" noProof="0" dirty="0" err="1">
                <a:ln>
                  <a:noFill/>
                </a:ln>
                <a:solidFill>
                  <a:prstClr val="white"/>
                </a:solidFill>
                <a:effectLst/>
                <a:uLnTx/>
                <a:uFillTx/>
                <a:latin typeface="Aptos" panose="02110004020202020204"/>
                <a:ea typeface="+mn-ea"/>
                <a:cs typeface="+mn-cs"/>
              </a:rPr>
              <a:t>CoV</a:t>
            </a: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 vaccines</a:t>
            </a:r>
          </a:p>
        </p:txBody>
      </p:sp>
      <p:cxnSp>
        <p:nvCxnSpPr>
          <p:cNvPr id="17" name="Straight Connector 16">
            <a:extLst>
              <a:ext uri="{FF2B5EF4-FFF2-40B4-BE49-F238E27FC236}">
                <a16:creationId xmlns:a16="http://schemas.microsoft.com/office/drawing/2014/main" id="{B1450560-51E6-0239-150A-9D55A71E7BC1}"/>
              </a:ext>
            </a:extLst>
          </p:cNvPr>
          <p:cNvCxnSpPr>
            <a:cxnSpLocks/>
          </p:cNvCxnSpPr>
          <p:nvPr/>
        </p:nvCxnSpPr>
        <p:spPr>
          <a:xfrm>
            <a:off x="3548577" y="924560"/>
            <a:ext cx="0" cy="286197"/>
          </a:xfrm>
          <a:prstGeom prst="line">
            <a:avLst/>
          </a:prstGeom>
          <a:ln w="38100"/>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6BF8E5F1-95A3-5416-3F1B-3F6BB003D547}"/>
              </a:ext>
            </a:extLst>
          </p:cNvPr>
          <p:cNvSpPr txBox="1"/>
          <p:nvPr/>
        </p:nvSpPr>
        <p:spPr>
          <a:xfrm>
            <a:off x="2583619" y="561674"/>
            <a:ext cx="22758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CoV vaccine library</a:t>
            </a:r>
          </a:p>
        </p:txBody>
      </p:sp>
      <p:sp>
        <p:nvSpPr>
          <p:cNvPr id="22" name="Text Placeholder 4">
            <a:extLst>
              <a:ext uri="{FF2B5EF4-FFF2-40B4-BE49-F238E27FC236}">
                <a16:creationId xmlns:a16="http://schemas.microsoft.com/office/drawing/2014/main" id="{A88BA0CF-5C94-407E-218B-7EAEC774E8FF}"/>
              </a:ext>
            </a:extLst>
          </p:cNvPr>
          <p:cNvSpPr txBox="1">
            <a:spLocks/>
          </p:cNvSpPr>
          <p:nvPr/>
        </p:nvSpPr>
        <p:spPr>
          <a:xfrm>
            <a:off x="6083235" y="1444359"/>
            <a:ext cx="5831841" cy="402505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ptos"/>
                <a:ea typeface="+mn-ea"/>
                <a:cs typeface="+mn-cs"/>
              </a:rPr>
              <a:t>Knowledge and tools for vaccine development against </a:t>
            </a:r>
            <a:r>
              <a:rPr kumimoji="0" lang="en-GB" sz="1800" b="1" i="0" u="none" strike="noStrike" kern="1200" cap="none" spc="0" normalizeH="0" baseline="0" noProof="0" dirty="0">
                <a:ln>
                  <a:noFill/>
                </a:ln>
                <a:solidFill>
                  <a:prstClr val="black"/>
                </a:solidFill>
                <a:effectLst/>
                <a:uLnTx/>
                <a:uFillTx/>
                <a:latin typeface="Aptos"/>
                <a:ea typeface="+mn-ea"/>
                <a:cs typeface="+mn-cs"/>
              </a:rPr>
              <a:t>pre-emergent </a:t>
            </a:r>
            <a:r>
              <a:rPr kumimoji="0" lang="en-GB" sz="1800" b="1" i="0" u="none" strike="noStrike" kern="1200" cap="none" spc="0" normalizeH="0" baseline="0" noProof="0" dirty="0" err="1">
                <a:ln>
                  <a:noFill/>
                </a:ln>
                <a:solidFill>
                  <a:prstClr val="black"/>
                </a:solidFill>
                <a:effectLst/>
                <a:uLnTx/>
                <a:uFillTx/>
                <a:latin typeface="Aptos"/>
                <a:ea typeface="+mn-ea"/>
                <a:cs typeface="+mn-cs"/>
              </a:rPr>
              <a:t>CoVs</a:t>
            </a:r>
            <a:r>
              <a:rPr kumimoji="0" lang="en-GB" sz="1800" b="1" i="0" u="none" strike="noStrike" kern="1200" cap="none" spc="0" normalizeH="0" baseline="0" noProof="0" dirty="0">
                <a:ln>
                  <a:noFill/>
                </a:ln>
                <a:solidFill>
                  <a:prstClr val="black"/>
                </a:solidFill>
                <a:effectLst/>
                <a:uLnTx/>
                <a:uFillTx/>
                <a:latin typeface="Aptos"/>
                <a:ea typeface="+mn-ea"/>
                <a:cs typeface="+mn-cs"/>
              </a:rPr>
              <a:t> </a:t>
            </a:r>
            <a:r>
              <a:rPr kumimoji="0" lang="en-GB" sz="1800" b="0" i="0" u="none" strike="noStrike" kern="1200" cap="none" spc="0" normalizeH="0" baseline="0" noProof="0" dirty="0">
                <a:ln>
                  <a:noFill/>
                </a:ln>
                <a:solidFill>
                  <a:prstClr val="black"/>
                </a:solidFill>
                <a:effectLst/>
                <a:uLnTx/>
                <a:uFillTx/>
                <a:latin typeface="Aptos"/>
                <a:ea typeface="+mn-ea"/>
                <a:cs typeface="+mn-cs"/>
              </a:rPr>
              <a:t>are lacking.</a:t>
            </a:r>
          </a:p>
          <a:p>
            <a:pPr marL="285750" marR="0" lvl="0" indent="-28575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ptos"/>
                <a:ea typeface="+mn-ea"/>
                <a:cs typeface="+mn-cs"/>
              </a:rPr>
              <a:t>To fill this gap, the </a:t>
            </a:r>
            <a:r>
              <a:rPr kumimoji="0" lang="en-GB" sz="1800" b="0" i="0" u="none" strike="noStrike" kern="1200" cap="none" spc="0" normalizeH="0" baseline="0" noProof="0" dirty="0" err="1">
                <a:ln>
                  <a:noFill/>
                </a:ln>
                <a:solidFill>
                  <a:prstClr val="black"/>
                </a:solidFill>
                <a:effectLst/>
                <a:uLnTx/>
                <a:uFillTx/>
                <a:latin typeface="Aptos"/>
                <a:ea typeface="+mn-ea"/>
                <a:cs typeface="+mn-cs"/>
              </a:rPr>
              <a:t>CoV</a:t>
            </a:r>
            <a:r>
              <a:rPr kumimoji="0" lang="en-GB" sz="1800" b="0" i="0" u="none" strike="noStrike" kern="1200" cap="none" spc="0" normalizeH="0" baseline="0" noProof="0" dirty="0">
                <a:ln>
                  <a:noFill/>
                </a:ln>
                <a:solidFill>
                  <a:prstClr val="black"/>
                </a:solidFill>
                <a:effectLst/>
                <a:uLnTx/>
                <a:uFillTx/>
                <a:latin typeface="Aptos"/>
                <a:ea typeface="+mn-ea"/>
                <a:cs typeface="+mn-cs"/>
              </a:rPr>
              <a:t> vaccine library, inscribed in the </a:t>
            </a:r>
            <a:r>
              <a:rPr kumimoji="0" lang="en-GB" sz="1800" b="1" i="0" u="none" strike="noStrike" kern="1200" cap="none" spc="0" normalizeH="0" baseline="0" noProof="0" dirty="0">
                <a:ln>
                  <a:noFill/>
                </a:ln>
                <a:solidFill>
                  <a:prstClr val="black"/>
                </a:solidFill>
                <a:effectLst/>
                <a:uLnTx/>
                <a:uFillTx/>
                <a:latin typeface="Aptos"/>
                <a:ea typeface="+mn-ea"/>
                <a:cs typeface="+mn-cs"/>
              </a:rPr>
              <a:t>CEPI Disease X</a:t>
            </a:r>
            <a:r>
              <a:rPr kumimoji="0" lang="en-GB" sz="1800" b="0" i="0" u="none" strike="noStrike" kern="1200" cap="none" spc="0" normalizeH="0" baseline="0" noProof="0" dirty="0">
                <a:ln>
                  <a:noFill/>
                </a:ln>
                <a:solidFill>
                  <a:prstClr val="black"/>
                </a:solidFill>
                <a:effectLst/>
                <a:uLnTx/>
                <a:uFillTx/>
                <a:latin typeface="Aptos"/>
                <a:ea typeface="+mn-ea"/>
                <a:cs typeface="+mn-cs"/>
              </a:rPr>
              <a:t> framework, was initiated in 2024.</a:t>
            </a:r>
          </a:p>
          <a:p>
            <a:pPr marL="285750" indent="-285750">
              <a:lnSpc>
                <a:spcPct val="120000"/>
              </a:lnSpc>
              <a:defRPr/>
            </a:pPr>
            <a:r>
              <a:rPr kumimoji="0" lang="en-GB" sz="1800" b="0" i="0" u="none" strike="noStrike" kern="1200" cap="none" spc="0" normalizeH="0" baseline="0" noProof="0" dirty="0">
                <a:ln>
                  <a:noFill/>
                </a:ln>
                <a:solidFill>
                  <a:prstClr val="black"/>
                </a:solidFill>
                <a:effectLst/>
                <a:uLnTx/>
                <a:uFillTx/>
                <a:latin typeface="Aptos"/>
                <a:ea typeface="+mn-ea"/>
                <a:cs typeface="+mn-cs"/>
              </a:rPr>
              <a:t>An ideal library would cover all subgenera, but logistically not feasible.</a:t>
            </a:r>
          </a:p>
          <a:p>
            <a:pPr marL="285750" marR="0" lvl="0" indent="-28575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Aptos"/>
                <a:ea typeface="+mn-ea"/>
                <a:cs typeface="+mn-cs"/>
              </a:rPr>
              <a:t>Antigen design </a:t>
            </a:r>
            <a:r>
              <a:rPr kumimoji="0" lang="en-GB" sz="1800" b="0" i="0" u="none" strike="noStrike" kern="1200" cap="none" spc="0" normalizeH="0" baseline="0" noProof="0" dirty="0">
                <a:ln>
                  <a:noFill/>
                </a:ln>
                <a:solidFill>
                  <a:prstClr val="black"/>
                </a:solidFill>
                <a:effectLst/>
                <a:uLnTx/>
                <a:uFillTx/>
                <a:latin typeface="Aptos"/>
                <a:ea typeface="+mn-ea"/>
                <a:cs typeface="+mn-cs"/>
              </a:rPr>
              <a:t>against a list of </a:t>
            </a:r>
            <a:r>
              <a:rPr kumimoji="0" lang="en-GB" sz="1800" b="0" i="0" u="none" strike="noStrike" kern="1200" cap="none" spc="0" normalizeH="0" baseline="0" noProof="0" dirty="0" err="1">
                <a:ln>
                  <a:noFill/>
                </a:ln>
                <a:solidFill>
                  <a:prstClr val="black"/>
                </a:solidFill>
                <a:effectLst/>
                <a:uLnTx/>
                <a:uFillTx/>
                <a:latin typeface="Aptos"/>
                <a:ea typeface="+mn-ea"/>
                <a:cs typeface="+mn-cs"/>
              </a:rPr>
              <a:t>CoVs</a:t>
            </a:r>
            <a:r>
              <a:rPr kumimoji="0" lang="en-GB" sz="1800" b="0" i="0" u="none" strike="noStrike" kern="1200" cap="none" spc="0" normalizeH="0" baseline="0" noProof="0" dirty="0">
                <a:ln>
                  <a:noFill/>
                </a:ln>
                <a:solidFill>
                  <a:prstClr val="black"/>
                </a:solidFill>
                <a:effectLst/>
                <a:uLnTx/>
                <a:uFillTx/>
                <a:latin typeface="Aptos"/>
                <a:ea typeface="+mn-ea"/>
                <a:cs typeface="+mn-cs"/>
              </a:rPr>
              <a:t> prioritized by expert committee has initiated, with development of tools and pre-clinical testing planned.</a:t>
            </a:r>
          </a:p>
          <a:p>
            <a:pPr marL="285750" marR="0" lvl="0" indent="-28575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ptos"/>
                <a:ea typeface="+mn-ea"/>
                <a:cs typeface="+mn-cs"/>
              </a:rPr>
              <a:t>Exemplars vaccines will be selected for </a:t>
            </a:r>
            <a:r>
              <a:rPr kumimoji="0" lang="en-GB" sz="1800" b="1" i="0" u="none" strike="noStrike" kern="1200" cap="none" spc="0" normalizeH="0" baseline="0" noProof="0" dirty="0">
                <a:ln>
                  <a:noFill/>
                </a:ln>
                <a:solidFill>
                  <a:prstClr val="black"/>
                </a:solidFill>
                <a:effectLst/>
                <a:uLnTx/>
                <a:uFillTx/>
                <a:latin typeface="Aptos"/>
                <a:ea typeface="+mn-ea"/>
                <a:cs typeface="+mn-cs"/>
              </a:rPr>
              <a:t>phase </a:t>
            </a:r>
            <a:r>
              <a:rPr lang="en-GB" sz="1800" b="1" dirty="0">
                <a:solidFill>
                  <a:prstClr val="black"/>
                </a:solidFill>
                <a:latin typeface="Aptos"/>
              </a:rPr>
              <a:t>I</a:t>
            </a:r>
            <a:r>
              <a:rPr kumimoji="0" lang="en-GB" sz="1800" b="0" i="0" u="none" strike="noStrike" kern="1200" cap="none" spc="0" normalizeH="0" baseline="0" noProof="0" dirty="0">
                <a:ln>
                  <a:noFill/>
                </a:ln>
                <a:solidFill>
                  <a:prstClr val="black"/>
                </a:solidFill>
                <a:effectLst/>
                <a:uLnTx/>
                <a:uFillTx/>
                <a:latin typeface="Aptos"/>
                <a:ea typeface="+mn-ea"/>
                <a:cs typeface="+mn-cs"/>
              </a:rPr>
              <a:t> testing.</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prstClr val="black"/>
              </a:solidFill>
              <a:effectLst/>
              <a:uLnTx/>
              <a:uFillTx/>
              <a:latin typeface="Aptos"/>
              <a:ea typeface="+mn-ea"/>
              <a:cs typeface="+mn-cs"/>
            </a:endParaRPr>
          </a:p>
          <a:p>
            <a:pPr marL="285750" marR="0" lvl="0" indent="-28575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ptos"/>
              <a:ea typeface="+mn-ea"/>
              <a:cs typeface="+mn-cs"/>
            </a:endParaRPr>
          </a:p>
        </p:txBody>
      </p:sp>
      <p:sp>
        <p:nvSpPr>
          <p:cNvPr id="23" name="Title 2">
            <a:extLst>
              <a:ext uri="{FF2B5EF4-FFF2-40B4-BE49-F238E27FC236}">
                <a16:creationId xmlns:a16="http://schemas.microsoft.com/office/drawing/2014/main" id="{0E64D87A-3B4F-044C-E789-56B0158A96DC}"/>
              </a:ext>
            </a:extLst>
          </p:cNvPr>
          <p:cNvSpPr txBox="1">
            <a:spLocks/>
          </p:cNvSpPr>
          <p:nvPr/>
        </p:nvSpPr>
        <p:spPr>
          <a:xfrm>
            <a:off x="5902961" y="79149"/>
            <a:ext cx="6024880" cy="101759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sz="3100" b="1" dirty="0">
                <a:solidFill>
                  <a:srgbClr val="012351"/>
                </a:solidFill>
                <a:latin typeface="Aptos Display" panose="02110004020202020204"/>
                <a:ea typeface="+mn-ea"/>
                <a:cs typeface="+mn-cs"/>
              </a:rPr>
              <a:t>The </a:t>
            </a:r>
            <a:r>
              <a:rPr lang="en-GB" sz="3100" b="1" dirty="0" err="1">
                <a:solidFill>
                  <a:srgbClr val="012351"/>
                </a:solidFill>
                <a:latin typeface="Aptos Display" panose="02110004020202020204"/>
                <a:ea typeface="+mn-ea"/>
                <a:cs typeface="+mn-cs"/>
              </a:rPr>
              <a:t>CoV</a:t>
            </a:r>
            <a:r>
              <a:rPr lang="en-GB" sz="3100" b="1" dirty="0">
                <a:solidFill>
                  <a:srgbClr val="012351"/>
                </a:solidFill>
                <a:latin typeface="Aptos Display" panose="02110004020202020204"/>
                <a:ea typeface="+mn-ea"/>
                <a:cs typeface="+mn-cs"/>
              </a:rPr>
              <a:t> Vaccine Library</a:t>
            </a:r>
            <a:endParaRPr lang="en-US" sz="3100" b="1" dirty="0">
              <a:solidFill>
                <a:srgbClr val="012351"/>
              </a:solidFill>
              <a:latin typeface="Aptos Display" panose="02110004020202020204"/>
              <a:ea typeface="+mn-ea"/>
              <a:cs typeface="+mn-cs"/>
            </a:endParaRPr>
          </a:p>
        </p:txBody>
      </p:sp>
    </p:spTree>
    <p:extLst>
      <p:ext uri="{BB962C8B-B14F-4D97-AF65-F5344CB8AC3E}">
        <p14:creationId xmlns:p14="http://schemas.microsoft.com/office/powerpoint/2010/main" val="5844142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xml><?xml version="1.0" encoding="utf-8"?>
<p:tagLst xmlns:a="http://schemas.openxmlformats.org/drawingml/2006/main" xmlns:r="http://schemas.openxmlformats.org/officeDocument/2006/relationships" xmlns:p="http://schemas.openxmlformats.org/presentationml/2006/main">
  <p:tag name="SHAPENAME" val="5. Source"/>
</p:tagLst>
</file>

<file path=ppt/tags/tag1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NAME" val="Moon"/>
</p:tagLst>
</file>

<file path=ppt/tags/tag15.xml><?xml version="1.0" encoding="utf-8"?>
<p:tagLst xmlns:a="http://schemas.openxmlformats.org/drawingml/2006/main" xmlns:r="http://schemas.openxmlformats.org/officeDocument/2006/relationships" xmlns:p="http://schemas.openxmlformats.org/presentationml/2006/main">
  <p:tag name="NAME" val="QuaterMoon"/>
</p:tagLst>
</file>

<file path=ppt/tags/tag16.xml><?xml version="1.0" encoding="utf-8"?>
<p:tagLst xmlns:a="http://schemas.openxmlformats.org/drawingml/2006/main" xmlns:r="http://schemas.openxmlformats.org/officeDocument/2006/relationships" xmlns:p="http://schemas.openxmlformats.org/presentationml/2006/main">
  <p:tag name="NAME" val="HalfMoon"/>
</p:tagLst>
</file>

<file path=ppt/tags/tag17.xml><?xml version="1.0" encoding="utf-8"?>
<p:tagLst xmlns:a="http://schemas.openxmlformats.org/drawingml/2006/main" xmlns:r="http://schemas.openxmlformats.org/officeDocument/2006/relationships" xmlns:p="http://schemas.openxmlformats.org/presentationml/2006/main">
  <p:tag name="NAME" val="3QuaterMoon"/>
</p:tagLst>
</file>

<file path=ppt/tags/tag18.xml><?xml version="1.0" encoding="utf-8"?>
<p:tagLst xmlns:a="http://schemas.openxmlformats.org/drawingml/2006/main" xmlns:r="http://schemas.openxmlformats.org/officeDocument/2006/relationships" xmlns:p="http://schemas.openxmlformats.org/presentationml/2006/main">
  <p:tag name="NAME" val="FullMoon"/>
</p:tagLst>
</file>

<file path=ppt/tags/tag19.xml><?xml version="1.0" encoding="utf-8"?>
<p:tagLst xmlns:a="http://schemas.openxmlformats.org/drawingml/2006/main" xmlns:r="http://schemas.openxmlformats.org/officeDocument/2006/relationships" xmlns:p="http://schemas.openxmlformats.org/presentationml/2006/main">
  <p:tag name="SHAPENAME" val="5. Sourc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JvgJTIPPebpo6irFSQqHlA"/>
</p:tagLst>
</file>

<file path=ppt/tags/tag20.xml><?xml version="1.0" encoding="utf-8"?>
<p:tagLst xmlns:a="http://schemas.openxmlformats.org/drawingml/2006/main" xmlns:r="http://schemas.openxmlformats.org/officeDocument/2006/relationships" xmlns:p="http://schemas.openxmlformats.org/presentationml/2006/main">
  <p:tag name="ANGLE" val="5"/>
</p:tagLst>
</file>

<file path=ppt/tags/tag21.xml><?xml version="1.0" encoding="utf-8"?>
<p:tagLst xmlns:a="http://schemas.openxmlformats.org/drawingml/2006/main" xmlns:r="http://schemas.openxmlformats.org/officeDocument/2006/relationships" xmlns:p="http://schemas.openxmlformats.org/presentationml/2006/main">
  <p:tag name="ANGLE" val="5"/>
</p:tagLst>
</file>

<file path=ppt/tags/tag22.xml><?xml version="1.0" encoding="utf-8"?>
<p:tagLst xmlns:a="http://schemas.openxmlformats.org/drawingml/2006/main" xmlns:r="http://schemas.openxmlformats.org/officeDocument/2006/relationships" xmlns:p="http://schemas.openxmlformats.org/presentationml/2006/main">
  <p:tag name="ANGLE" val="4"/>
</p:tagLst>
</file>

<file path=ppt/tags/tag23.xml><?xml version="1.0" encoding="utf-8"?>
<p:tagLst xmlns:a="http://schemas.openxmlformats.org/drawingml/2006/main" xmlns:r="http://schemas.openxmlformats.org/officeDocument/2006/relationships" xmlns:p="http://schemas.openxmlformats.org/presentationml/2006/main">
  <p:tag name="ANGLE" val="4"/>
</p:tagLst>
</file>

<file path=ppt/tags/tag24.xml><?xml version="1.0" encoding="utf-8"?>
<p:tagLst xmlns:a="http://schemas.openxmlformats.org/drawingml/2006/main" xmlns:r="http://schemas.openxmlformats.org/officeDocument/2006/relationships" xmlns:p="http://schemas.openxmlformats.org/presentationml/2006/main">
  <p:tag name="ANGLE" val="3"/>
</p:tagLst>
</file>

<file path=ppt/tags/tag25.xml><?xml version="1.0" encoding="utf-8"?>
<p:tagLst xmlns:a="http://schemas.openxmlformats.org/drawingml/2006/main" xmlns:r="http://schemas.openxmlformats.org/officeDocument/2006/relationships" xmlns:p="http://schemas.openxmlformats.org/presentationml/2006/main">
  <p:tag name="ANGLE" val="3"/>
</p:tagLst>
</file>

<file path=ppt/tags/tag26.xml><?xml version="1.0" encoding="utf-8"?>
<p:tagLst xmlns:a="http://schemas.openxmlformats.org/drawingml/2006/main" xmlns:r="http://schemas.openxmlformats.org/officeDocument/2006/relationships" xmlns:p="http://schemas.openxmlformats.org/presentationml/2006/main">
  <p:tag name="ANGLE" val="2"/>
</p:tagLst>
</file>

<file path=ppt/tags/tag27.xml><?xml version="1.0" encoding="utf-8"?>
<p:tagLst xmlns:a="http://schemas.openxmlformats.org/drawingml/2006/main" xmlns:r="http://schemas.openxmlformats.org/officeDocument/2006/relationships" xmlns:p="http://schemas.openxmlformats.org/presentationml/2006/main">
  <p:tag name="ANGLE" val="2"/>
</p:tagLst>
</file>

<file path=ppt/tags/tag28.xml><?xml version="1.0" encoding="utf-8"?>
<p:tagLst xmlns:a="http://schemas.openxmlformats.org/drawingml/2006/main" xmlns:r="http://schemas.openxmlformats.org/officeDocument/2006/relationships" xmlns:p="http://schemas.openxmlformats.org/presentationml/2006/main">
  <p:tag name="ANGLE" val="1"/>
</p:tagLst>
</file>

<file path=ppt/tags/tag29.xml><?xml version="1.0" encoding="utf-8"?>
<p:tagLst xmlns:a="http://schemas.openxmlformats.org/drawingml/2006/main" xmlns:r="http://schemas.openxmlformats.org/officeDocument/2006/relationships" xmlns:p="http://schemas.openxmlformats.org/presentationml/2006/main">
  <p:tag name="ANGLE" val="1"/>
</p:tagLst>
</file>

<file path=ppt/tags/tag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xml><?xml version="1.0" encoding="utf-8"?>
<p:tagLst xmlns:a="http://schemas.openxmlformats.org/drawingml/2006/main" xmlns:r="http://schemas.openxmlformats.org/officeDocument/2006/relationships" xmlns:p="http://schemas.openxmlformats.org/presentationml/2006/main">
  <p:tag name="NAME" val="Moon"/>
</p:tagLst>
</file>

<file path=ppt/tags/tag31.xml><?xml version="1.0" encoding="utf-8"?>
<p:tagLst xmlns:a="http://schemas.openxmlformats.org/drawingml/2006/main" xmlns:r="http://schemas.openxmlformats.org/officeDocument/2006/relationships" xmlns:p="http://schemas.openxmlformats.org/presentationml/2006/main">
  <p:tag name="NAME" val="Moon"/>
</p:tagLst>
</file>

<file path=ppt/tags/tag32.xml><?xml version="1.0" encoding="utf-8"?>
<p:tagLst xmlns:a="http://schemas.openxmlformats.org/drawingml/2006/main" xmlns:r="http://schemas.openxmlformats.org/officeDocument/2006/relationships" xmlns:p="http://schemas.openxmlformats.org/presentationml/2006/main">
  <p:tag name="NAME" val="Moon"/>
</p:tagLst>
</file>

<file path=ppt/tags/tag33.xml><?xml version="1.0" encoding="utf-8"?>
<p:tagLst xmlns:a="http://schemas.openxmlformats.org/drawingml/2006/main" xmlns:r="http://schemas.openxmlformats.org/officeDocument/2006/relationships" xmlns:p="http://schemas.openxmlformats.org/presentationml/2006/main">
  <p:tag name="NAME" val="Moon"/>
</p:tagLst>
</file>

<file path=ppt/tags/tag34.xml><?xml version="1.0" encoding="utf-8"?>
<p:tagLst xmlns:a="http://schemas.openxmlformats.org/drawingml/2006/main" xmlns:r="http://schemas.openxmlformats.org/officeDocument/2006/relationships" xmlns:p="http://schemas.openxmlformats.org/presentationml/2006/main">
  <p:tag name="NAME" val="Moon"/>
</p:tagLst>
</file>

<file path=ppt/tags/tag35.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3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7.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8.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39.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4.xml><?xml version="1.0" encoding="utf-8"?>
<p:tagLst xmlns:a="http://schemas.openxmlformats.org/drawingml/2006/main" xmlns:r="http://schemas.openxmlformats.org/officeDocument/2006/relationships" xmlns:p="http://schemas.openxmlformats.org/presentationml/2006/main">
  <p:tag name="SHAPENAME" val="3. Subtitle"/>
</p:tagLst>
</file>

<file path=ppt/tags/tag4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1.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2.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3.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44.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gfoDWjogkDwwg8yi5bsDz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SHAPENAME" val="5. Sourc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MY4LcwXubW2g5QMfUkFV2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5.xml><?xml version="1.0" encoding="utf-8"?>
<p:tagLst xmlns:a="http://schemas.openxmlformats.org/drawingml/2006/main" xmlns:r="http://schemas.openxmlformats.org/officeDocument/2006/relationships" xmlns:p="http://schemas.openxmlformats.org/presentationml/2006/main">
  <p:tag name="SHAPENAME" val="5. Source"/>
</p:tagLst>
</file>

<file path=ppt/tags/tag5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9.xml><?xml version="1.0" encoding="utf-8"?>
<p:tagLst xmlns:a="http://schemas.openxmlformats.org/drawingml/2006/main" xmlns:r="http://schemas.openxmlformats.org/officeDocument/2006/relationships" xmlns:p="http://schemas.openxmlformats.org/presentationml/2006/main">
  <p:tag name="SHAPENAME" val="2. Slide Titl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PI - Presentation Template PPT.pptx" id="{95877114-980C-4A93-85CD-7EDC85AB4534}" vid="{094CD0B4-CAC3-45E0-BAC3-45294CB254B4}"/>
    </a:ext>
  </a:extLst>
</a:theme>
</file>

<file path=ppt/theme/theme2.xml><?xml version="1.0" encoding="utf-8"?>
<a:theme xmlns:a="http://schemas.openxmlformats.org/drawingml/2006/main" name="1_Office Theme">
  <a:themeElements>
    <a:clrScheme name="CEPI Colour Palette">
      <a:dk1>
        <a:srgbClr val="00244F"/>
      </a:dk1>
      <a:lt1>
        <a:sysClr val="window" lastClr="FFFFFF"/>
      </a:lt1>
      <a:dk2>
        <a:srgbClr val="00244F"/>
      </a:dk2>
      <a:lt2>
        <a:srgbClr val="BBC5D2"/>
      </a:lt2>
      <a:accent1>
        <a:srgbClr val="FF5F58"/>
      </a:accent1>
      <a:accent2>
        <a:srgbClr val="FF4137"/>
      </a:accent2>
      <a:accent3>
        <a:srgbClr val="FF281D"/>
      </a:accent3>
      <a:accent4>
        <a:srgbClr val="F20C00"/>
      </a:accent4>
      <a:accent5>
        <a:srgbClr val="A2B0C2"/>
      </a:accent5>
      <a:accent6>
        <a:srgbClr val="8698B0"/>
      </a:accent6>
      <a:hlink>
        <a:srgbClr val="0563C1"/>
      </a:hlink>
      <a:folHlink>
        <a:srgbClr val="954F72"/>
      </a:folHlink>
    </a:clrScheme>
    <a:fontScheme name="CEPI Fonts">
      <a:majorFont>
        <a:latin typeface="Euclid CEPI Medium"/>
        <a:ea typeface=""/>
        <a:cs typeface=""/>
      </a:majorFont>
      <a:minorFont>
        <a:latin typeface="Merriweath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EPI_Powerpoint Presentation_Template" id="{5F4D4CB0-1A9A-42D2-9A56-8BA1198071CE}" vid="{F574E14F-2B3B-491F-BCD3-F83C473552DC}"/>
    </a:ext>
  </a:extLst>
</a:theme>
</file>

<file path=ppt/theme/theme3.xml><?xml version="1.0" encoding="utf-8"?>
<a:theme xmlns:a="http://schemas.openxmlformats.org/drawingml/2006/main" name="2_White">
  <a:themeElements>
    <a:clrScheme name="Current">
      <a:dk1>
        <a:srgbClr val="000000"/>
      </a:dk1>
      <a:lt1>
        <a:srgbClr val="FFFFFF"/>
      </a:lt1>
      <a:dk2>
        <a:srgbClr val="00244F"/>
      </a:dk2>
      <a:lt2>
        <a:srgbClr val="FFFFFF"/>
      </a:lt2>
      <a:accent1>
        <a:srgbClr val="BBC5D2"/>
      </a:accent1>
      <a:accent2>
        <a:srgbClr val="798DA7"/>
      </a:accent2>
      <a:accent3>
        <a:srgbClr val="00244F"/>
      </a:accent3>
      <a:accent4>
        <a:srgbClr val="FF5F58"/>
      </a:accent4>
      <a:accent5>
        <a:srgbClr val="FF8F8A"/>
      </a:accent5>
      <a:accent6>
        <a:srgbClr val="808080"/>
      </a:accent6>
      <a:hlink>
        <a:srgbClr val="00244F"/>
      </a:hlink>
      <a:folHlink>
        <a:srgbClr val="FF5F58"/>
      </a:folHlink>
    </a:clrScheme>
    <a:fontScheme name="Custom 2">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sz="16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244F"/>
        </a:dk2>
        <a:lt2>
          <a:srgbClr val="FFFFFF"/>
        </a:lt2>
        <a:accent1>
          <a:srgbClr val="BBC5D2"/>
        </a:accent1>
        <a:accent2>
          <a:srgbClr val="798DA7"/>
        </a:accent2>
        <a:accent3>
          <a:srgbClr val="00244F"/>
        </a:accent3>
        <a:accent4>
          <a:srgbClr val="FF5F58"/>
        </a:accent4>
        <a:accent5>
          <a:srgbClr val="FF8F8A"/>
        </a:accent5>
        <a:accent6>
          <a:srgbClr val="808080"/>
        </a:accent6>
        <a:hlink>
          <a:srgbClr val="00244F"/>
        </a:hlink>
        <a:folHlink>
          <a:srgbClr val="FF5F5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EPI template" id="{62074CFE-1993-4BA2-8469-1B44CE66390F}" vid="{2EC93D8D-B41D-41F6-9BD0-736D733B2573}"/>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PI - Presentation Template PPT.pptx" id="{95877114-980C-4A93-85CD-7EDC85AB4534}" vid="{094CD0B4-CAC3-45E0-BAC3-45294CB254B4}"/>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3d594c6c-1e7d-4a98-85bd-61e7dbe7bcf9">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40B40E3A9064C44B7E6F0DA2048FB34" ma:contentTypeVersion="10" ma:contentTypeDescription="Create a new document." ma:contentTypeScope="" ma:versionID="2a55046ca946662d4baf79a255b4e661">
  <xsd:schema xmlns:xsd="http://www.w3.org/2001/XMLSchema" xmlns:xs="http://www.w3.org/2001/XMLSchema" xmlns:p="http://schemas.microsoft.com/office/2006/metadata/properties" xmlns:ns2="934edb5e-0a0d-48dc-a905-ab6d5fa6ba60" xmlns:ns3="3d594c6c-1e7d-4a98-85bd-61e7dbe7bcf9" targetNamespace="http://schemas.microsoft.com/office/2006/metadata/properties" ma:root="true" ma:fieldsID="52d4ccadc18bd71ab7ff28da6bcc8ac0" ns2:_="" ns3:_="">
    <xsd:import namespace="934edb5e-0a0d-48dc-a905-ab6d5fa6ba60"/>
    <xsd:import namespace="3d594c6c-1e7d-4a98-85bd-61e7dbe7bcf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4edb5e-0a0d-48dc-a905-ab6d5fa6ba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d594c6c-1e7d-4a98-85bd-61e7dbe7bcf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F7FE94-56EE-4B28-9914-133BBDD24427}">
  <ds:schemaRefs>
    <ds:schemaRef ds:uri="http://schemas.microsoft.com/sharepoint/v3/contenttype/forms"/>
  </ds:schemaRefs>
</ds:datastoreItem>
</file>

<file path=customXml/itemProps2.xml><?xml version="1.0" encoding="utf-8"?>
<ds:datastoreItem xmlns:ds="http://schemas.openxmlformats.org/officeDocument/2006/customXml" ds:itemID="{B107038E-5753-4794-9BE4-283E6446FFD9}">
  <ds:schemaRefs>
    <ds:schemaRef ds:uri="3d594c6c-1e7d-4a98-85bd-61e7dbe7bcf9"/>
    <ds:schemaRef ds:uri="934edb5e-0a0d-48dc-a905-ab6d5fa6ba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06FDE6A-5752-42AC-95F1-A95FDA562C56}">
  <ds:schemaRefs>
    <ds:schemaRef ds:uri="3d594c6c-1e7d-4a98-85bd-61e7dbe7bcf9"/>
    <ds:schemaRef ds:uri="934edb5e-0a0d-48dc-a905-ab6d5fa6ba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CEPI - Presentation Template PPT</Template>
  <TotalTime>14512</TotalTime>
  <Words>1606</Words>
  <Application>Microsoft Office PowerPoint</Application>
  <PresentationFormat>Widescreen</PresentationFormat>
  <Paragraphs>340</Paragraphs>
  <Slides>18</Slides>
  <Notes>15</Notes>
  <HiddenSlides>0</HiddenSlides>
  <MMClips>0</MMClips>
  <ScaleCrop>false</ScaleCrop>
  <HeadingPairs>
    <vt:vector size="8" baseType="variant">
      <vt:variant>
        <vt:lpstr>Fonts Used</vt:lpstr>
      </vt:variant>
      <vt:variant>
        <vt:i4>11</vt:i4>
      </vt:variant>
      <vt:variant>
        <vt:lpstr>Theme</vt:lpstr>
      </vt:variant>
      <vt:variant>
        <vt:i4>5</vt:i4>
      </vt:variant>
      <vt:variant>
        <vt:lpstr>Embedded OLE Servers</vt:lpstr>
      </vt:variant>
      <vt:variant>
        <vt:i4>1</vt:i4>
      </vt:variant>
      <vt:variant>
        <vt:lpstr>Slide Titles</vt:lpstr>
      </vt:variant>
      <vt:variant>
        <vt:i4>18</vt:i4>
      </vt:variant>
    </vt:vector>
  </HeadingPairs>
  <TitlesOfParts>
    <vt:vector size="35" baseType="lpstr">
      <vt:lpstr>Aptos</vt:lpstr>
      <vt:lpstr>Aptos Display</vt:lpstr>
      <vt:lpstr>Arial</vt:lpstr>
      <vt:lpstr>Arial Bold</vt:lpstr>
      <vt:lpstr>Calibri</vt:lpstr>
      <vt:lpstr>Calibri Light</vt:lpstr>
      <vt:lpstr>Euclid CEPI Medium</vt:lpstr>
      <vt:lpstr>Georgia</vt:lpstr>
      <vt:lpstr>Georgia Regular</vt:lpstr>
      <vt:lpstr>Merriweather</vt:lpstr>
      <vt:lpstr>Merriweather Light</vt:lpstr>
      <vt:lpstr>Office Theme</vt:lpstr>
      <vt:lpstr>1_Office Theme</vt:lpstr>
      <vt:lpstr>2_White</vt:lpstr>
      <vt:lpstr>2_Office Theme</vt:lpstr>
      <vt:lpstr>3_Office Theme</vt:lpstr>
      <vt:lpstr>think-cell Slide</vt:lpstr>
      <vt:lpstr>PowerPoint Presentation</vt:lpstr>
      <vt:lpstr>A Global partnership </vt:lpstr>
      <vt:lpstr>PowerPoint Presentation</vt:lpstr>
      <vt:lpstr>Paradigm shift towards preparedness​</vt:lpstr>
      <vt:lpstr>PowerPoint Presentation</vt:lpstr>
      <vt:lpstr>PowerPoint Presentation</vt:lpstr>
      <vt:lpstr>PowerPoint Presentation</vt:lpstr>
      <vt:lpstr>PowerPoint Presentation</vt:lpstr>
      <vt:lpstr>PowerPoint Presentation</vt:lpstr>
      <vt:lpstr>Prioritisation of Coronaviruses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Ongoing vaccine development (active candidates since 2020)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Gurpreet Brar</dc:creator>
  <cp:lastModifiedBy>Sophie Warren</cp:lastModifiedBy>
  <cp:revision>6</cp:revision>
  <dcterms:created xsi:type="dcterms:W3CDTF">2024-11-26T19:02:54Z</dcterms:created>
  <dcterms:modified xsi:type="dcterms:W3CDTF">2025-11-27T11:39:05Z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0x010100A40B40E3A9064C44B7E6F0DA2048FB34</vt:lpwstr>
  </property>
  <property fmtid="{D5CDD505-2E9C-101B-9397-08002B2CF9AE}" pid="3" name="MSIP_Label_85917025-a8ec-4cda-875c-cb94c48daac9_Enabled">
    <vt:lpwstr>true</vt:lpwstr>
  </property>
  <property fmtid="{D5CDD505-2E9C-101B-9397-08002B2CF9AE}" pid="4" name="MSIP_Label_85917025-a8ec-4cda-875c-cb94c48daac9_SetDate">
    <vt:lpwstr>2022-01-14T11:18:55Z</vt:lpwstr>
  </property>
  <property fmtid="{D5CDD505-2E9C-101B-9397-08002B2CF9AE}" pid="5" name="MSIP_Label_85917025-a8ec-4cda-875c-cb94c48daac9_Method">
    <vt:lpwstr>Standard</vt:lpwstr>
  </property>
  <property fmtid="{D5CDD505-2E9C-101B-9397-08002B2CF9AE}" pid="6" name="MSIP_Label_85917025-a8ec-4cda-875c-cb94c48daac9_Name">
    <vt:lpwstr>Internal</vt:lpwstr>
  </property>
  <property fmtid="{D5CDD505-2E9C-101B-9397-08002B2CF9AE}" pid="7" name="MSIP_Label_85917025-a8ec-4cda-875c-cb94c48daac9_SiteId">
    <vt:lpwstr>80bdb1d3-debd-4f2d-9316-510b9ecdab02</vt:lpwstr>
  </property>
  <property fmtid="{D5CDD505-2E9C-101B-9397-08002B2CF9AE}" pid="8" name="MSIP_Label_85917025-a8ec-4cda-875c-cb94c48daac9_ActionId">
    <vt:lpwstr>b3a1925c-ee1d-44af-8e2a-38f7beebba06</vt:lpwstr>
  </property>
  <property fmtid="{D5CDD505-2E9C-101B-9397-08002B2CF9AE}" pid="9" name="MSIP_Label_85917025-a8ec-4cda-875c-cb94c48daac9_ContentBits">
    <vt:lpwstr>2</vt:lpwstr>
  </property>
  <property fmtid="{D5CDD505-2E9C-101B-9397-08002B2CF9AE}" pid="10" name="Order">
    <vt:r8>76000</vt:r8>
  </property>
  <property fmtid="{D5CDD505-2E9C-101B-9397-08002B2CF9AE}" pid="11" name="xd_Signature">
    <vt:bool>false</vt:bool>
  </property>
  <property fmtid="{D5CDD505-2E9C-101B-9397-08002B2CF9AE}" pid="12" name="xd_ProgID">
    <vt:lpwstr/>
  </property>
  <property fmtid="{D5CDD505-2E9C-101B-9397-08002B2CF9AE}" pid="13" name="ComplianceAssetId">
    <vt:lpwstr/>
  </property>
  <property fmtid="{D5CDD505-2E9C-101B-9397-08002B2CF9AE}" pid="14" name="TemplateUrl">
    <vt:lpwstr/>
  </property>
  <property fmtid="{D5CDD505-2E9C-101B-9397-08002B2CF9AE}" pid="15" name="_ExtendedDescription">
    <vt:lpwstr/>
  </property>
  <property fmtid="{D5CDD505-2E9C-101B-9397-08002B2CF9AE}" pid="16" name="TriggerFlowInfo">
    <vt:lpwstr/>
  </property>
</Properties>
</file>