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91" r:id="rId6"/>
    <p:sldId id="27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Maria</a:t>
            </a:r>
            <a:r>
              <a:rPr lang="es-CO" dirty="0">
                <a:latin typeface="+mj-lt"/>
              </a:rPr>
              <a:t>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6 de  octubre de 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900683"/>
            <a:ext cx="11937999" cy="4054111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4:30 Bienvenida e introducción</a:t>
            </a:r>
          </a:p>
          <a:p>
            <a:r>
              <a:rPr lang="es-CO" sz="2400" dirty="0">
                <a:latin typeface="+mn-lt"/>
              </a:rPr>
              <a:t>4:45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4:55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5:25 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6:00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6:15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(15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(10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 (</a:t>
            </a:r>
            <a:r>
              <a:rPr lang="es-CO" sz="2400">
                <a:latin typeface="Arial" panose="020B0604020202020204" pitchFamily="34" charset="0"/>
                <a:cs typeface="Arial" panose="020B0604020202020204" pitchFamily="34" charset="0"/>
              </a:rPr>
              <a:t>10 minutos)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(30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922</Words>
  <Application>Microsoft Office PowerPoint</Application>
  <PresentationFormat>Panorámica</PresentationFormat>
  <Paragraphs>124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Noto Sans</vt:lpstr>
      <vt:lpstr>Noto Sans SemiBold</vt:lpstr>
      <vt:lpstr>Calibri</vt:lpstr>
      <vt:lpstr>Indeed Sans</vt:lpstr>
      <vt:lpstr>Arial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Asistencia y consentimiento informado</vt:lpstr>
      <vt:lpstr>Actividad: es una buena pregunta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Personal</cp:lastModifiedBy>
  <cp:revision>15</cp:revision>
  <dcterms:created xsi:type="dcterms:W3CDTF">2024-05-28T13:11:50Z</dcterms:created>
  <dcterms:modified xsi:type="dcterms:W3CDTF">2025-10-07T22:49:09Z</dcterms:modified>
</cp:coreProperties>
</file>