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1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9" r:id="rId21"/>
  </p:sldIdLst>
  <p:sldSz cx="12192000" cy="6858000"/>
  <p:notesSz cx="6858000" cy="9144000"/>
  <p:embeddedFontLst>
    <p:embeddedFont>
      <p:font typeface="Noto Sans" panose="020B0502040504020204" pitchFamily="34" charset="0"/>
      <p:regular r:id="rId23"/>
      <p:bold r:id="rId24"/>
      <p:italic r:id="rId25"/>
      <p:boldItalic r:id="rId26"/>
    </p:embeddedFont>
    <p:embeddedFont>
      <p:font typeface="Noto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22 de  septiembre de 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4:30 Bienvenida e introducción</a:t>
            </a:r>
          </a:p>
          <a:p>
            <a:r>
              <a:rPr lang="es-CO" sz="2400" dirty="0">
                <a:latin typeface="+mn-lt"/>
              </a:rPr>
              <a:t>4:45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4:55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5:25 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6:00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6:15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10 minutos)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(30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925</Words>
  <Application>Microsoft Office PowerPoint</Application>
  <PresentationFormat>Panorámica</PresentationFormat>
  <Paragraphs>124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Indeed Sans</vt:lpstr>
      <vt:lpstr>Noto Sans</vt:lpstr>
      <vt:lpstr>Arial</vt:lpstr>
      <vt:lpstr>Calibri</vt:lpstr>
      <vt:lpstr>Noto Sans SemiBold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angela maria</cp:lastModifiedBy>
  <cp:revision>14</cp:revision>
  <dcterms:created xsi:type="dcterms:W3CDTF">2024-05-28T13:11:50Z</dcterms:created>
  <dcterms:modified xsi:type="dcterms:W3CDTF">2025-09-24T13:31:01Z</dcterms:modified>
</cp:coreProperties>
</file>