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Noto Sans" panose="020B0502040504020204" pitchFamily="34" charset="0"/>
      <p:regular r:id="rId5"/>
      <p:bold r:id="rId6"/>
      <p:italic r:id="rId7"/>
      <p:boldItalic r:id="rId8"/>
    </p:embeddedFont>
    <p:embeddedFont>
      <p:font typeface="Noto Sans SemiBold" panose="020B0604020202020204" charset="0"/>
      <p:regular r:id="rId9"/>
      <p:bold r:id="rId10"/>
      <p:italic r:id="rId11"/>
      <p:boldItalic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6"/>
    <p:restoredTop sz="94640"/>
  </p:normalViewPr>
  <p:slideViewPr>
    <p:cSldViewPr snapToGrid="0">
      <p:cViewPr varScale="1">
        <p:scale>
          <a:sx n="63" d="100"/>
          <a:sy n="63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use this slide when teaching and presenting at TGHN LAC events</a:t>
            </a:r>
            <a:endParaRPr/>
          </a:p>
        </p:txBody>
      </p:sp>
      <p:sp>
        <p:nvSpPr>
          <p:cNvPr id="177" name="Google Shape;1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4" name="Google Shape;144;p15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1_no_image">
  <p:cSld name="SA_Title_Body_1_no_imag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CO" smtClean="0"/>
              <a:pPr algn="r"/>
              <a:t>‹Nº›</a:t>
            </a:fld>
            <a:endParaRPr lang="es-CO"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510767" y="2175300"/>
            <a:ext cx="103380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510767" y="1311350"/>
            <a:ext cx="10338000" cy="627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6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orient="horz" pos="628">
          <p15:clr>
            <a:srgbClr val="E46962"/>
          </p15:clr>
        </p15:guide>
        <p15:guide id="4" pos="5328">
          <p15:clr>
            <a:srgbClr val="E46962"/>
          </p15:clr>
        </p15:guide>
        <p15:guide id="5" pos="288">
          <p15:clr>
            <a:srgbClr val="E46962"/>
          </p15:clr>
        </p15:guide>
        <p15:guide id="6" pos="175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1" r:id="rId3"/>
    <p:sldLayoutId id="2147483663" r:id="rId4"/>
    <p:sldLayoutId id="2147483664" r:id="rId5"/>
    <p:sldLayoutId id="2147483665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3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" dirty="0">
                <a:solidFill>
                  <a:schemeClr val="bg1"/>
                </a:solidFill>
              </a:rPr>
              <a:t>The Global Health Network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5800" y="212550"/>
            <a:ext cx="2888371" cy="14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45D208-2456-4104-8B8A-6FF2D31EC78D}"/>
              </a:ext>
            </a:extLst>
          </p:cNvPr>
          <p:cNvSpPr txBox="1"/>
          <p:nvPr/>
        </p:nvSpPr>
        <p:spPr>
          <a:xfrm>
            <a:off x="333598" y="5135880"/>
            <a:ext cx="896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+mn-lt"/>
              </a:rPr>
              <a:t>Club de investigación Sistematización de Experiencias,</a:t>
            </a:r>
          </a:p>
          <a:p>
            <a:r>
              <a:rPr lang="es-CO" sz="2800" dirty="0">
                <a:solidFill>
                  <a:schemeClr val="bg1"/>
                </a:solidFill>
                <a:latin typeface="+mn-lt"/>
              </a:rPr>
              <a:t>Marzo 14 de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0F9EE-6273-4B8A-8570-388D0940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Agenda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2FEDBC1-B818-4A7F-8849-09B7267AB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52065"/>
              </p:ext>
            </p:extLst>
          </p:nvPr>
        </p:nvGraphicFramePr>
        <p:xfrm>
          <a:off x="518160" y="1219200"/>
          <a:ext cx="11003281" cy="4495800"/>
        </p:xfrm>
        <a:graphic>
          <a:graphicData uri="http://schemas.openxmlformats.org/drawingml/2006/table">
            <a:tbl>
              <a:tblPr/>
              <a:tblGrid>
                <a:gridCol w="1751714">
                  <a:extLst>
                    <a:ext uri="{9D8B030D-6E8A-4147-A177-3AD203B41FA5}">
                      <a16:colId xmlns:a16="http://schemas.microsoft.com/office/drawing/2014/main" val="583974760"/>
                    </a:ext>
                  </a:extLst>
                </a:gridCol>
                <a:gridCol w="4764557">
                  <a:extLst>
                    <a:ext uri="{9D8B030D-6E8A-4147-A177-3AD203B41FA5}">
                      <a16:colId xmlns:a16="http://schemas.microsoft.com/office/drawing/2014/main" val="928847685"/>
                    </a:ext>
                  </a:extLst>
                </a:gridCol>
                <a:gridCol w="4487010">
                  <a:extLst>
                    <a:ext uri="{9D8B030D-6E8A-4147-A177-3AD203B41FA5}">
                      <a16:colId xmlns:a16="http://schemas.microsoft.com/office/drawing/2014/main" val="4255708484"/>
                    </a:ext>
                  </a:extLst>
                </a:gridCol>
              </a:tblGrid>
              <a:tr h="279587">
                <a:tc>
                  <a:txBody>
                    <a:bodyPr/>
                    <a:lstStyle/>
                    <a:p>
                      <a:pPr algn="just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Horario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Sugerido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Moderadores y Panelistas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630064"/>
                  </a:ext>
                </a:extLst>
              </a:tr>
              <a:tr h="1229103"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3:00-3:10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Apertura y bienvenida y presentación de los participantes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-Palabras de apertura 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-Palabras coordinadora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-Presentación de los participantes       (chat: nombre, institución)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-Diligenciamiento de la asistencia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del Valle - TGHN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079798"/>
                  </a:ext>
                </a:extLst>
              </a:tr>
              <a:tr h="1281438"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3:10-3:25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Expectativas y presentación del club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 de expectativas ante al CISESLAC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-Antecedentes y objetivos del club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-¿Qué estamos haciendo en Sistematización de Experiencias?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del Valle – TGHN y participantes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83380"/>
                  </a:ext>
                </a:extLst>
              </a:tr>
              <a:tr h="680521">
                <a:tc>
                  <a:txBody>
                    <a:bodyPr/>
                    <a:lstStyle/>
                    <a:p>
                      <a:pPr algn="just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3:25-3:40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colectiva de la imagen del CISESLAC 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del Valle – TGHN y participantes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875272"/>
                  </a:ext>
                </a:extLst>
              </a:tr>
              <a:tr h="1025151">
                <a:tc>
                  <a:txBody>
                    <a:bodyPr/>
                    <a:lstStyle/>
                    <a:p>
                      <a:pPr algn="just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3:40-4:00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de cierre de sesión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Próximos pasos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Diligenciar encuesta satisfacción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Despedida y agradecimientos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del Valle – TGHN y participantes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002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1576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6379</TotalTime>
  <Words>153</Words>
  <Application>Microsoft Office PowerPoint</Application>
  <PresentationFormat>Panorámica</PresentationFormat>
  <Paragraphs>39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Noto Sans SemiBold</vt:lpstr>
      <vt:lpstr>Poppins</vt:lpstr>
      <vt:lpstr>Times New Roman</vt:lpstr>
      <vt:lpstr>Noto Sans</vt:lpstr>
      <vt:lpstr>TGHN Regional Programme</vt:lpstr>
      <vt:lpstr>The Global Health Network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Health Network</dc:title>
  <dc:creator>Juan</dc:creator>
  <cp:lastModifiedBy>maria alicia del castillo dorado</cp:lastModifiedBy>
  <cp:revision>10</cp:revision>
  <dcterms:modified xsi:type="dcterms:W3CDTF">2025-03-14T19:34:17Z</dcterms:modified>
</cp:coreProperties>
</file>