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91" r:id="rId6"/>
    <p:sldId id="271" r:id="rId7"/>
    <p:sldId id="289" r:id="rId8"/>
    <p:sldId id="286" r:id="rId9"/>
    <p:sldId id="290" r:id="rId10"/>
    <p:sldId id="292" r:id="rId11"/>
    <p:sldId id="288" r:id="rId12"/>
  </p:sldIdLst>
  <p:sldSz cx="12192000" cy="6858000"/>
  <p:notesSz cx="6858000" cy="9144000"/>
  <p:embeddedFontLst>
    <p:embeddedFont>
      <p:font typeface="Noto Sans" panose="020B0502040504020204" pitchFamily="34" charset="0"/>
      <p:regular r:id="rId14"/>
      <p:bold r:id="rId15"/>
      <p:italic r:id="rId16"/>
      <p:boldItalic r:id="rId17"/>
    </p:embeddedFont>
    <p:embeddedFont>
      <p:font typeface="Noto Sans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S2IQiMSnUPSJ7DNmZphJNNjnRJKvB9W/view?usp=drive_li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El protocolo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31 enero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5568F28-DA1C-412B-9A02-E9CE4CF2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09" y="1188720"/>
            <a:ext cx="5926301" cy="1326321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0000"/>
                </a:solidFill>
              </a:rPr>
              <a:t>¿Falta de concentración?</a:t>
            </a:r>
            <a:br>
              <a:rPr lang="es-CO" sz="4000" b="1" dirty="0">
                <a:solidFill>
                  <a:srgbClr val="FF0000"/>
                </a:solidFill>
              </a:rPr>
            </a:b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máforo - Wikipedia, la enciclopedia libre">
            <a:extLst>
              <a:ext uri="{FF2B5EF4-FFF2-40B4-BE49-F238E27FC236}">
                <a16:creationId xmlns:a16="http://schemas.microsoft.com/office/drawing/2014/main" id="{2CDC5CC7-3D46-4EC5-989D-43E43FDF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77343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3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2:00 Bienvenida y acuerdos</a:t>
            </a:r>
          </a:p>
          <a:p>
            <a:r>
              <a:rPr lang="es-CO" sz="2400" dirty="0">
                <a:latin typeface="+mn-lt"/>
              </a:rPr>
              <a:t>2:05 Diligenciamiento listado de asistencia y consentimiento informado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2:10 El protocolo-guía y puntos claves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2:45 La escritura del protocolo de investigación-ejercicio práctico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3:30 Descanso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Arial" panose="020B0604020202020204" pitchFamily="34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3:45 Continuación-La escritura del protocolo de investigación</a:t>
            </a:r>
            <a:endParaRPr lang="es-HN" sz="2400" dirty="0">
              <a:effectLst/>
              <a:latin typeface="+mn-lt"/>
              <a:ea typeface="Arial" panose="020B0604020202020204" pitchFamily="34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4:40</a:t>
            </a:r>
            <a:r>
              <a:rPr lang="es-HN" sz="2400" dirty="0">
                <a:latin typeface="+mn-lt"/>
              </a:rPr>
              <a:t>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4365A-EBC8-4809-AEA0-54E22236ADFC}"/>
              </a:ext>
            </a:extLst>
          </p:cNvPr>
          <p:cNvSpPr/>
          <p:nvPr/>
        </p:nvSpPr>
        <p:spPr>
          <a:xfrm>
            <a:off x="1066800" y="1097280"/>
            <a:ext cx="4053840" cy="8839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/>
              <a:t>¡Escribe!</a:t>
            </a:r>
          </a:p>
        </p:txBody>
      </p:sp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Identificar la importancia del protocolo dentro de la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Reconocer la estructura y puntos clave para la escritura del protocolo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Desarrollar  habilidades para la redacción  del protocolo de investigación</a:t>
            </a:r>
          </a:p>
          <a:p>
            <a:pPr marL="571500" indent="-342900">
              <a:buFont typeface="+mj-lt"/>
              <a:buAutoNum type="arabicPeriod"/>
            </a:pPr>
            <a:endParaRPr lang="es-MX" sz="2800" dirty="0">
              <a:latin typeface="+mn-lt"/>
            </a:endParaRPr>
          </a:p>
          <a:p>
            <a:pPr marL="571500" indent="-342900">
              <a:buFont typeface="+mj-lt"/>
              <a:buAutoNum type="arabicPeriod"/>
            </a:pPr>
            <a:endParaRPr lang="es-MX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539" y="210267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FF0000"/>
                </a:solidFill>
              </a:rPr>
              <a:t>¿Por que es necesario el protocolo de investigación?</a:t>
            </a:r>
            <a:br>
              <a:rPr lang="es-CO" sz="4000" b="1" dirty="0">
                <a:solidFill>
                  <a:srgbClr val="FF0000"/>
                </a:solidFill>
              </a:rPr>
            </a:b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FF0000"/>
                </a:solidFill>
              </a:rPr>
              <a:t>¿Por que es necesario el protocolo de investigación?</a:t>
            </a:r>
            <a:br>
              <a:rPr lang="es-CO" sz="4000" b="1" dirty="0">
                <a:solidFill>
                  <a:srgbClr val="FF0000"/>
                </a:solidFill>
              </a:rPr>
            </a:b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Indica la pregunta que desea responder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anima a planificar el proyecto en detalle, antes de comenzar.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 permite ver el proceso total de tu proyecto.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Actúa como guía para todo el personal involucrado en el proyecto.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Actúa como un "recordatorio" para usted y su supervisor (o compañeros de trabajo) de la estructura inicial y los objetivos del proyecto.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permite monitorear el progreso del proyecto.</a:t>
            </a:r>
            <a:endParaRPr lang="es-C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necesario si necesita solicitar financiación  </a:t>
            </a:r>
            <a: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y también para obtener la </a:t>
            </a:r>
            <a:r>
              <a:rPr lang="es-CO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aprobación del comité de ética de su institución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8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30F270-EB26-4976-8861-53BD58B3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14400"/>
            <a:ext cx="4587240" cy="45872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5568F28-DA1C-412B-9A02-E9CE4CF2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79" y="3048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0000"/>
                </a:solidFill>
              </a:rPr>
              <a:t>Guía escritura: El protocolo, Escuela de Salud Pública </a:t>
            </a:r>
            <a:br>
              <a:rPr lang="es-CO" sz="4000" b="1" dirty="0">
                <a:solidFill>
                  <a:srgbClr val="FF0000"/>
                </a:solidFill>
              </a:rPr>
            </a:b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84D23-90BA-47E7-BA2C-BB669290179A}"/>
              </a:ext>
            </a:extLst>
          </p:cNvPr>
          <p:cNvSpPr txBox="1"/>
          <p:nvPr/>
        </p:nvSpPr>
        <p:spPr>
          <a:xfrm>
            <a:off x="423030" y="5501640"/>
            <a:ext cx="6111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https://drive.google.com/file/d/1oS2IQiMSnUPSJ7DNmZphJNNjnRJKvB9W/view?usp=drive_link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5568F28-DA1C-412B-9A02-E9CE4CF2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49" y="2255520"/>
            <a:ext cx="5926301" cy="1326321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Manos para escribir </a:t>
            </a:r>
            <a:br>
              <a:rPr lang="es-CO" sz="4000" b="1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28944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315</Words>
  <Application>Microsoft Office PowerPoint</Application>
  <PresentationFormat>Panorámica</PresentationFormat>
  <Paragraphs>37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Wingdings</vt:lpstr>
      <vt:lpstr>Arial</vt:lpstr>
      <vt:lpstr>Noto Sans SemiBold</vt:lpstr>
      <vt:lpstr>Indeed Sans</vt:lpstr>
      <vt:lpstr>Times New Roman</vt:lpstr>
      <vt:lpstr>Noto Sans</vt:lpstr>
      <vt:lpstr>Calibri</vt:lpstr>
      <vt:lpstr>TGHN Regional Programme</vt:lpstr>
      <vt:lpstr>Taller: El protocolo de investigación</vt:lpstr>
      <vt:lpstr>Agenda</vt:lpstr>
      <vt:lpstr>Presentación de PowerPoint</vt:lpstr>
      <vt:lpstr>Objetivos de aprendizaje</vt:lpstr>
      <vt:lpstr>Asistencia y consentimiento informado</vt:lpstr>
      <vt:lpstr>¿Por que es necesario el protocolo de investigación? </vt:lpstr>
      <vt:lpstr>¿Por que es necesario el protocolo de investigación? </vt:lpstr>
      <vt:lpstr>Guía escritura: El protocolo, Escuela de Salud Pública  </vt:lpstr>
      <vt:lpstr>Manos para escribir  </vt:lpstr>
      <vt:lpstr>¿Falta de concentración? 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Lyda Osorio</cp:lastModifiedBy>
  <cp:revision>12</cp:revision>
  <dcterms:created xsi:type="dcterms:W3CDTF">2024-05-28T13:11:50Z</dcterms:created>
  <dcterms:modified xsi:type="dcterms:W3CDTF">2025-02-06T21:47:26Z</dcterms:modified>
</cp:coreProperties>
</file>