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56FF5-5089-4FE0-BCAF-593C77DDC2EA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ZW"/>
        </a:p>
      </dgm:t>
    </dgm:pt>
    <dgm:pt modelId="{E3A3E08B-3431-4156-8BA8-B78FE2883DA7}">
      <dgm:prSet/>
      <dgm:spPr/>
      <dgm:t>
        <a:bodyPr/>
        <a:lstStyle/>
        <a:p>
          <a:r>
            <a:rPr lang="en-GB"/>
            <a:t>Definitions</a:t>
          </a:r>
          <a:endParaRPr lang="en-ZW" dirty="0"/>
        </a:p>
      </dgm:t>
    </dgm:pt>
    <dgm:pt modelId="{90C09EA1-E24C-46E2-93EC-A4E7644F2414}" type="parTrans" cxnId="{7F97A2E2-2DFC-4B36-8AEA-8413DF5A970A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18087FA-DE19-4246-8458-21E2130985E4}" type="sibTrans" cxnId="{7F97A2E2-2DFC-4B36-8AEA-8413DF5A970A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2CC5C4F-17F7-4093-9AEA-4161A863A320}">
      <dgm:prSet/>
      <dgm:spPr/>
      <dgm:t>
        <a:bodyPr/>
        <a:lstStyle/>
        <a:p>
          <a:r>
            <a:rPr lang="en-GB"/>
            <a:t>Research methods</a:t>
          </a:r>
          <a:endParaRPr lang="en-ZW"/>
        </a:p>
      </dgm:t>
    </dgm:pt>
    <dgm:pt modelId="{FFB52FD0-0EAF-4E5D-8E4A-3D20D6D35F17}" type="parTrans" cxnId="{DF7E1D9C-04EA-4E63-907C-94B7F880B51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A5EDD32-54AE-4CAC-B38B-70F96B5BF3BF}" type="sibTrans" cxnId="{DF7E1D9C-04EA-4E63-907C-94B7F880B51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CC62E8E-77E8-4FFF-924E-175249AADC61}">
      <dgm:prSet/>
      <dgm:spPr/>
      <dgm:t>
        <a:bodyPr/>
        <a:lstStyle/>
        <a:p>
          <a:r>
            <a:rPr lang="en-GB"/>
            <a:t>Qualitative Research</a:t>
          </a:r>
          <a:endParaRPr lang="en-ZW"/>
        </a:p>
      </dgm:t>
    </dgm:pt>
    <dgm:pt modelId="{16FFF0C9-98E7-48FC-AFA1-D3B0DA709BA2}" type="parTrans" cxnId="{583B5B8A-E068-4518-95EC-3D2BDCA8749A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8A5B52E-1850-4E42-B158-6959E7BAC246}" type="sibTrans" cxnId="{583B5B8A-E068-4518-95EC-3D2BDCA8749A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924A314-EDE3-4423-BEB5-B152B4FA48D5}">
      <dgm:prSet/>
      <dgm:spPr/>
      <dgm:t>
        <a:bodyPr/>
        <a:lstStyle/>
        <a:p>
          <a:r>
            <a:rPr lang="en-GB"/>
            <a:t>Quantitative Research</a:t>
          </a:r>
          <a:endParaRPr lang="en-ZW"/>
        </a:p>
      </dgm:t>
    </dgm:pt>
    <dgm:pt modelId="{779D0152-A456-4E22-929E-F64523BF708F}" type="parTrans" cxnId="{2082F2B0-2331-437E-860B-E61B2BDDD8D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41E0197-6815-492E-9416-14C1A32A5843}" type="sibTrans" cxnId="{2082F2B0-2331-437E-860B-E61B2BDDD8D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FE2B3E1-5546-40FB-BAEC-29B4C0B60814}">
      <dgm:prSet/>
      <dgm:spPr/>
      <dgm:t>
        <a:bodyPr/>
        <a:lstStyle/>
        <a:p>
          <a:r>
            <a:rPr lang="en-GB"/>
            <a:t>Observational &amp; Experimental</a:t>
          </a:r>
          <a:endParaRPr lang="en-ZW" dirty="0"/>
        </a:p>
      </dgm:t>
    </dgm:pt>
    <dgm:pt modelId="{5A6AD142-ABCA-47E6-BC0D-5CB1B18CE1E2}" type="parTrans" cxnId="{60221E00-1059-4A60-84BD-26D706EA0D30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A462DD2-5029-407F-B39E-16ACA5E105C6}" type="sibTrans" cxnId="{60221E00-1059-4A60-84BD-26D706EA0D30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F43E2C1-3C0F-4889-AA12-DD83DDB13EA5}">
      <dgm:prSet/>
      <dgm:spPr/>
      <dgm:t>
        <a:bodyPr/>
        <a:lstStyle/>
        <a:p>
          <a:r>
            <a:rPr lang="en-GB"/>
            <a:t>Secondary research &amp; levels of research</a:t>
          </a:r>
          <a:endParaRPr lang="en-ZW" dirty="0"/>
        </a:p>
      </dgm:t>
    </dgm:pt>
    <dgm:pt modelId="{F9056F81-F6C4-443F-8114-47E6C30A6FE9}" type="parTrans" cxnId="{69B90614-479E-4759-9B64-47018F473841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11CAF70-7907-45FA-B27B-C75340AB2E5F}" type="sibTrans" cxnId="{69B90614-479E-4759-9B64-47018F473841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292E6D7-10F2-4084-9B97-DF6A723E67F0}">
      <dgm:prSet/>
      <dgm:spPr/>
      <dgm:t>
        <a:bodyPr/>
        <a:lstStyle/>
        <a:p>
          <a:r>
            <a:rPr lang="en-GB"/>
            <a:t>Study design components</a:t>
          </a:r>
          <a:endParaRPr lang="en-ZW" dirty="0"/>
        </a:p>
      </dgm:t>
    </dgm:pt>
    <dgm:pt modelId="{9E25F218-0C9F-495C-860D-893F32ADA7DC}" type="parTrans" cxnId="{F0CD6F7A-2D1C-4AF5-B5EF-9FA4B6E5506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576CBCA-A9C2-468F-A97F-AA69AA805E47}" type="sibTrans" cxnId="{F0CD6F7A-2D1C-4AF5-B5EF-9FA4B6E5506C}">
      <dgm:prSet/>
      <dgm:spPr/>
      <dgm:t>
        <a:bodyPr/>
        <a:lstStyle/>
        <a:p>
          <a:endParaRPr lang="en-ZW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3A1C087-4BEB-4355-ACA0-B36D59D76A35}" type="pres">
      <dgm:prSet presAssocID="{36356FF5-5089-4FE0-BCAF-593C77DDC2EA}" presName="Name0" presStyleCnt="0">
        <dgm:presLayoutVars>
          <dgm:chMax val="7"/>
          <dgm:chPref val="7"/>
          <dgm:dir/>
        </dgm:presLayoutVars>
      </dgm:prSet>
      <dgm:spPr/>
    </dgm:pt>
    <dgm:pt modelId="{B0818275-5A75-4C76-A709-CCDA7F7FA730}" type="pres">
      <dgm:prSet presAssocID="{36356FF5-5089-4FE0-BCAF-593C77DDC2EA}" presName="Name1" presStyleCnt="0"/>
      <dgm:spPr/>
    </dgm:pt>
    <dgm:pt modelId="{FDD2F4D1-64DA-45E3-A374-3478F0C35E36}" type="pres">
      <dgm:prSet presAssocID="{36356FF5-5089-4FE0-BCAF-593C77DDC2EA}" presName="cycle" presStyleCnt="0"/>
      <dgm:spPr/>
    </dgm:pt>
    <dgm:pt modelId="{B494BEE0-1358-4EBE-A791-02485CF74F7C}" type="pres">
      <dgm:prSet presAssocID="{36356FF5-5089-4FE0-BCAF-593C77DDC2EA}" presName="srcNode" presStyleLbl="node1" presStyleIdx="0" presStyleCnt="7"/>
      <dgm:spPr/>
    </dgm:pt>
    <dgm:pt modelId="{2E71F010-697C-485C-AE07-99F8802CD83A}" type="pres">
      <dgm:prSet presAssocID="{36356FF5-5089-4FE0-BCAF-593C77DDC2EA}" presName="conn" presStyleLbl="parChTrans1D2" presStyleIdx="0" presStyleCnt="1"/>
      <dgm:spPr/>
    </dgm:pt>
    <dgm:pt modelId="{8202F4D5-4884-4F7E-A0AA-0BC6A5512A13}" type="pres">
      <dgm:prSet presAssocID="{36356FF5-5089-4FE0-BCAF-593C77DDC2EA}" presName="extraNode" presStyleLbl="node1" presStyleIdx="0" presStyleCnt="7"/>
      <dgm:spPr/>
    </dgm:pt>
    <dgm:pt modelId="{D671199C-4882-481E-84B9-BD872A113754}" type="pres">
      <dgm:prSet presAssocID="{36356FF5-5089-4FE0-BCAF-593C77DDC2EA}" presName="dstNode" presStyleLbl="node1" presStyleIdx="0" presStyleCnt="7"/>
      <dgm:spPr/>
    </dgm:pt>
    <dgm:pt modelId="{A8F494E4-12A1-4D08-8C92-CB750EB6C982}" type="pres">
      <dgm:prSet presAssocID="{E3A3E08B-3431-4156-8BA8-B78FE2883DA7}" presName="text_1" presStyleLbl="node1" presStyleIdx="0" presStyleCnt="7">
        <dgm:presLayoutVars>
          <dgm:bulletEnabled val="1"/>
        </dgm:presLayoutVars>
      </dgm:prSet>
      <dgm:spPr/>
    </dgm:pt>
    <dgm:pt modelId="{A5C04E73-475F-419E-841A-E56C7B803FC9}" type="pres">
      <dgm:prSet presAssocID="{E3A3E08B-3431-4156-8BA8-B78FE2883DA7}" presName="accent_1" presStyleCnt="0"/>
      <dgm:spPr/>
    </dgm:pt>
    <dgm:pt modelId="{2D1F44A3-59E4-498A-AB15-E69B8948E763}" type="pres">
      <dgm:prSet presAssocID="{E3A3E08B-3431-4156-8BA8-B78FE2883DA7}" presName="accentRepeatNode" presStyleLbl="solidFgAcc1" presStyleIdx="0" presStyleCnt="7"/>
      <dgm:spPr/>
    </dgm:pt>
    <dgm:pt modelId="{2A868525-DCF1-46CD-98E0-B5BA6D7CC6D4}" type="pres">
      <dgm:prSet presAssocID="{12CC5C4F-17F7-4093-9AEA-4161A863A320}" presName="text_2" presStyleLbl="node1" presStyleIdx="1" presStyleCnt="7">
        <dgm:presLayoutVars>
          <dgm:bulletEnabled val="1"/>
        </dgm:presLayoutVars>
      </dgm:prSet>
      <dgm:spPr/>
    </dgm:pt>
    <dgm:pt modelId="{736E5FC8-CD43-449F-9312-18034C2F8ED4}" type="pres">
      <dgm:prSet presAssocID="{12CC5C4F-17F7-4093-9AEA-4161A863A320}" presName="accent_2" presStyleCnt="0"/>
      <dgm:spPr/>
    </dgm:pt>
    <dgm:pt modelId="{8B84D9B3-2370-4CF9-8059-566A60738533}" type="pres">
      <dgm:prSet presAssocID="{12CC5C4F-17F7-4093-9AEA-4161A863A320}" presName="accentRepeatNode" presStyleLbl="solidFgAcc1" presStyleIdx="1" presStyleCnt="7"/>
      <dgm:spPr/>
    </dgm:pt>
    <dgm:pt modelId="{B95B8A65-840E-4081-B410-23695B087850}" type="pres">
      <dgm:prSet presAssocID="{DCC62E8E-77E8-4FFF-924E-175249AADC61}" presName="text_3" presStyleLbl="node1" presStyleIdx="2" presStyleCnt="7">
        <dgm:presLayoutVars>
          <dgm:bulletEnabled val="1"/>
        </dgm:presLayoutVars>
      </dgm:prSet>
      <dgm:spPr/>
    </dgm:pt>
    <dgm:pt modelId="{052BC224-391E-4FE7-BBF8-816D94F010E6}" type="pres">
      <dgm:prSet presAssocID="{DCC62E8E-77E8-4FFF-924E-175249AADC61}" presName="accent_3" presStyleCnt="0"/>
      <dgm:spPr/>
    </dgm:pt>
    <dgm:pt modelId="{D18AED2C-EC92-4746-9FD3-41B4050B59A3}" type="pres">
      <dgm:prSet presAssocID="{DCC62E8E-77E8-4FFF-924E-175249AADC61}" presName="accentRepeatNode" presStyleLbl="solidFgAcc1" presStyleIdx="2" presStyleCnt="7"/>
      <dgm:spPr/>
    </dgm:pt>
    <dgm:pt modelId="{9116082A-2C41-451A-AFF1-A1B124D5D8E7}" type="pres">
      <dgm:prSet presAssocID="{B924A314-EDE3-4423-BEB5-B152B4FA48D5}" presName="text_4" presStyleLbl="node1" presStyleIdx="3" presStyleCnt="7">
        <dgm:presLayoutVars>
          <dgm:bulletEnabled val="1"/>
        </dgm:presLayoutVars>
      </dgm:prSet>
      <dgm:spPr/>
    </dgm:pt>
    <dgm:pt modelId="{CC267B6C-947F-4A0A-A94F-888887D5DCBF}" type="pres">
      <dgm:prSet presAssocID="{B924A314-EDE3-4423-BEB5-B152B4FA48D5}" presName="accent_4" presStyleCnt="0"/>
      <dgm:spPr/>
    </dgm:pt>
    <dgm:pt modelId="{C9769E38-4D51-4B72-B5E7-6C5FCEDF18E2}" type="pres">
      <dgm:prSet presAssocID="{B924A314-EDE3-4423-BEB5-B152B4FA48D5}" presName="accentRepeatNode" presStyleLbl="solidFgAcc1" presStyleIdx="3" presStyleCnt="7"/>
      <dgm:spPr/>
    </dgm:pt>
    <dgm:pt modelId="{2D49FB69-8CD5-4BBC-A0C2-877230101EF5}" type="pres">
      <dgm:prSet presAssocID="{DFE2B3E1-5546-40FB-BAEC-29B4C0B60814}" presName="text_5" presStyleLbl="node1" presStyleIdx="4" presStyleCnt="7">
        <dgm:presLayoutVars>
          <dgm:bulletEnabled val="1"/>
        </dgm:presLayoutVars>
      </dgm:prSet>
      <dgm:spPr/>
    </dgm:pt>
    <dgm:pt modelId="{A1269EF6-3A57-449B-94D3-E3A97944BA2D}" type="pres">
      <dgm:prSet presAssocID="{DFE2B3E1-5546-40FB-BAEC-29B4C0B60814}" presName="accent_5" presStyleCnt="0"/>
      <dgm:spPr/>
    </dgm:pt>
    <dgm:pt modelId="{D8815E2E-ECCF-42C0-A581-7FF6F74B2F0B}" type="pres">
      <dgm:prSet presAssocID="{DFE2B3E1-5546-40FB-BAEC-29B4C0B60814}" presName="accentRepeatNode" presStyleLbl="solidFgAcc1" presStyleIdx="4" presStyleCnt="7"/>
      <dgm:spPr/>
    </dgm:pt>
    <dgm:pt modelId="{2CF95407-F1EA-41B8-8BD3-21F438807E5D}" type="pres">
      <dgm:prSet presAssocID="{3F43E2C1-3C0F-4889-AA12-DD83DDB13EA5}" presName="text_6" presStyleLbl="node1" presStyleIdx="5" presStyleCnt="7">
        <dgm:presLayoutVars>
          <dgm:bulletEnabled val="1"/>
        </dgm:presLayoutVars>
      </dgm:prSet>
      <dgm:spPr/>
    </dgm:pt>
    <dgm:pt modelId="{39A1C526-0B4C-49ED-A37F-A1FBC29285E8}" type="pres">
      <dgm:prSet presAssocID="{3F43E2C1-3C0F-4889-AA12-DD83DDB13EA5}" presName="accent_6" presStyleCnt="0"/>
      <dgm:spPr/>
    </dgm:pt>
    <dgm:pt modelId="{02BEB62E-2369-4295-A5CF-DDA6D2802836}" type="pres">
      <dgm:prSet presAssocID="{3F43E2C1-3C0F-4889-AA12-DD83DDB13EA5}" presName="accentRepeatNode" presStyleLbl="solidFgAcc1" presStyleIdx="5" presStyleCnt="7"/>
      <dgm:spPr/>
    </dgm:pt>
    <dgm:pt modelId="{03008A02-8D9A-4D68-92EA-5D59F84954B8}" type="pres">
      <dgm:prSet presAssocID="{7292E6D7-10F2-4084-9B97-DF6A723E67F0}" presName="text_7" presStyleLbl="node1" presStyleIdx="6" presStyleCnt="7">
        <dgm:presLayoutVars>
          <dgm:bulletEnabled val="1"/>
        </dgm:presLayoutVars>
      </dgm:prSet>
      <dgm:spPr/>
    </dgm:pt>
    <dgm:pt modelId="{9960BF18-6C64-470F-854B-EF960997573C}" type="pres">
      <dgm:prSet presAssocID="{7292E6D7-10F2-4084-9B97-DF6A723E67F0}" presName="accent_7" presStyleCnt="0"/>
      <dgm:spPr/>
    </dgm:pt>
    <dgm:pt modelId="{D7FF9648-1D5B-4129-9670-CB6F9D77DD97}" type="pres">
      <dgm:prSet presAssocID="{7292E6D7-10F2-4084-9B97-DF6A723E67F0}" presName="accentRepeatNode" presStyleLbl="solidFgAcc1" presStyleIdx="6" presStyleCnt="7"/>
      <dgm:spPr/>
    </dgm:pt>
  </dgm:ptLst>
  <dgm:cxnLst>
    <dgm:cxn modelId="{60221E00-1059-4A60-84BD-26D706EA0D30}" srcId="{36356FF5-5089-4FE0-BCAF-593C77DDC2EA}" destId="{DFE2B3E1-5546-40FB-BAEC-29B4C0B60814}" srcOrd="4" destOrd="0" parTransId="{5A6AD142-ABCA-47E6-BC0D-5CB1B18CE1E2}" sibTransId="{4A462DD2-5029-407F-B39E-16ACA5E105C6}"/>
    <dgm:cxn modelId="{69B90614-479E-4759-9B64-47018F473841}" srcId="{36356FF5-5089-4FE0-BCAF-593C77DDC2EA}" destId="{3F43E2C1-3C0F-4889-AA12-DD83DDB13EA5}" srcOrd="5" destOrd="0" parTransId="{F9056F81-F6C4-443F-8114-47E6C30A6FE9}" sibTransId="{111CAF70-7907-45FA-B27B-C75340AB2E5F}"/>
    <dgm:cxn modelId="{2BB4531A-0C6A-4697-84D6-0C5E508D275F}" type="presOf" srcId="{218087FA-DE19-4246-8458-21E2130985E4}" destId="{2E71F010-697C-485C-AE07-99F8802CD83A}" srcOrd="0" destOrd="0" presId="urn:microsoft.com/office/officeart/2008/layout/VerticalCurvedList"/>
    <dgm:cxn modelId="{BC5E4A2C-991E-4507-842D-91D938DBFDC5}" type="presOf" srcId="{DFE2B3E1-5546-40FB-BAEC-29B4C0B60814}" destId="{2D49FB69-8CD5-4BBC-A0C2-877230101EF5}" srcOrd="0" destOrd="0" presId="urn:microsoft.com/office/officeart/2008/layout/VerticalCurvedList"/>
    <dgm:cxn modelId="{7ADE985B-98C3-4597-8CDE-F88C59898A2E}" type="presOf" srcId="{B924A314-EDE3-4423-BEB5-B152B4FA48D5}" destId="{9116082A-2C41-451A-AFF1-A1B124D5D8E7}" srcOrd="0" destOrd="0" presId="urn:microsoft.com/office/officeart/2008/layout/VerticalCurvedList"/>
    <dgm:cxn modelId="{F0CD6F7A-2D1C-4AF5-B5EF-9FA4B6E5506C}" srcId="{36356FF5-5089-4FE0-BCAF-593C77DDC2EA}" destId="{7292E6D7-10F2-4084-9B97-DF6A723E67F0}" srcOrd="6" destOrd="0" parTransId="{9E25F218-0C9F-495C-860D-893F32ADA7DC}" sibTransId="{E576CBCA-A9C2-468F-A97F-AA69AA805E47}"/>
    <dgm:cxn modelId="{583B5B8A-E068-4518-95EC-3D2BDCA8749A}" srcId="{36356FF5-5089-4FE0-BCAF-593C77DDC2EA}" destId="{DCC62E8E-77E8-4FFF-924E-175249AADC61}" srcOrd="2" destOrd="0" parTransId="{16FFF0C9-98E7-48FC-AFA1-D3B0DA709BA2}" sibTransId="{B8A5B52E-1850-4E42-B158-6959E7BAC246}"/>
    <dgm:cxn modelId="{DF7E1D9C-04EA-4E63-907C-94B7F880B51C}" srcId="{36356FF5-5089-4FE0-BCAF-593C77DDC2EA}" destId="{12CC5C4F-17F7-4093-9AEA-4161A863A320}" srcOrd="1" destOrd="0" parTransId="{FFB52FD0-0EAF-4E5D-8E4A-3D20D6D35F17}" sibTransId="{5A5EDD32-54AE-4CAC-B38B-70F96B5BF3BF}"/>
    <dgm:cxn modelId="{167A8EA9-30F6-4033-8AB5-095A53E79077}" type="presOf" srcId="{12CC5C4F-17F7-4093-9AEA-4161A863A320}" destId="{2A868525-DCF1-46CD-98E0-B5BA6D7CC6D4}" srcOrd="0" destOrd="0" presId="urn:microsoft.com/office/officeart/2008/layout/VerticalCurvedList"/>
    <dgm:cxn modelId="{2082F2B0-2331-437E-860B-E61B2BDDD8DC}" srcId="{36356FF5-5089-4FE0-BCAF-593C77DDC2EA}" destId="{B924A314-EDE3-4423-BEB5-B152B4FA48D5}" srcOrd="3" destOrd="0" parTransId="{779D0152-A456-4E22-929E-F64523BF708F}" sibTransId="{741E0197-6815-492E-9416-14C1A32A5843}"/>
    <dgm:cxn modelId="{6ACE30B6-3B97-438E-8249-87BB224819E5}" type="presOf" srcId="{E3A3E08B-3431-4156-8BA8-B78FE2883DA7}" destId="{A8F494E4-12A1-4D08-8C92-CB750EB6C982}" srcOrd="0" destOrd="0" presId="urn:microsoft.com/office/officeart/2008/layout/VerticalCurvedList"/>
    <dgm:cxn modelId="{D0F732D4-A64C-4314-9105-BD278D6CA10F}" type="presOf" srcId="{3F43E2C1-3C0F-4889-AA12-DD83DDB13EA5}" destId="{2CF95407-F1EA-41B8-8BD3-21F438807E5D}" srcOrd="0" destOrd="0" presId="urn:microsoft.com/office/officeart/2008/layout/VerticalCurvedList"/>
    <dgm:cxn modelId="{BA0538DE-05AE-4151-A322-A4C33DE9D1A3}" type="presOf" srcId="{7292E6D7-10F2-4084-9B97-DF6A723E67F0}" destId="{03008A02-8D9A-4D68-92EA-5D59F84954B8}" srcOrd="0" destOrd="0" presId="urn:microsoft.com/office/officeart/2008/layout/VerticalCurvedList"/>
    <dgm:cxn modelId="{7F97A2E2-2DFC-4B36-8AEA-8413DF5A970A}" srcId="{36356FF5-5089-4FE0-BCAF-593C77DDC2EA}" destId="{E3A3E08B-3431-4156-8BA8-B78FE2883DA7}" srcOrd="0" destOrd="0" parTransId="{90C09EA1-E24C-46E2-93EC-A4E7644F2414}" sibTransId="{218087FA-DE19-4246-8458-21E2130985E4}"/>
    <dgm:cxn modelId="{1D7C6AF4-0ED4-4DE2-AB6B-70A04E64053C}" type="presOf" srcId="{36356FF5-5089-4FE0-BCAF-593C77DDC2EA}" destId="{73A1C087-4BEB-4355-ACA0-B36D59D76A35}" srcOrd="0" destOrd="0" presId="urn:microsoft.com/office/officeart/2008/layout/VerticalCurvedList"/>
    <dgm:cxn modelId="{1B4AF5F6-8B61-4686-AE42-D2CC03FFFBAB}" type="presOf" srcId="{DCC62E8E-77E8-4FFF-924E-175249AADC61}" destId="{B95B8A65-840E-4081-B410-23695B087850}" srcOrd="0" destOrd="0" presId="urn:microsoft.com/office/officeart/2008/layout/VerticalCurvedList"/>
    <dgm:cxn modelId="{0485580C-88E5-4FF3-B830-06F0825950D8}" type="presParOf" srcId="{73A1C087-4BEB-4355-ACA0-B36D59D76A35}" destId="{B0818275-5A75-4C76-A709-CCDA7F7FA730}" srcOrd="0" destOrd="0" presId="urn:microsoft.com/office/officeart/2008/layout/VerticalCurvedList"/>
    <dgm:cxn modelId="{215E6C70-1F1A-48D2-B7C6-7ABB6FFC19F5}" type="presParOf" srcId="{B0818275-5A75-4C76-A709-CCDA7F7FA730}" destId="{FDD2F4D1-64DA-45E3-A374-3478F0C35E36}" srcOrd="0" destOrd="0" presId="urn:microsoft.com/office/officeart/2008/layout/VerticalCurvedList"/>
    <dgm:cxn modelId="{FDEE12CF-8156-4862-B432-22A907AA58FC}" type="presParOf" srcId="{FDD2F4D1-64DA-45E3-A374-3478F0C35E36}" destId="{B494BEE0-1358-4EBE-A791-02485CF74F7C}" srcOrd="0" destOrd="0" presId="urn:microsoft.com/office/officeart/2008/layout/VerticalCurvedList"/>
    <dgm:cxn modelId="{83B32DB5-8950-4F5A-827B-C70753941B9A}" type="presParOf" srcId="{FDD2F4D1-64DA-45E3-A374-3478F0C35E36}" destId="{2E71F010-697C-485C-AE07-99F8802CD83A}" srcOrd="1" destOrd="0" presId="urn:microsoft.com/office/officeart/2008/layout/VerticalCurvedList"/>
    <dgm:cxn modelId="{4D3F2FE7-7499-41BD-8237-1CDCB7E26FDF}" type="presParOf" srcId="{FDD2F4D1-64DA-45E3-A374-3478F0C35E36}" destId="{8202F4D5-4884-4F7E-A0AA-0BC6A5512A13}" srcOrd="2" destOrd="0" presId="urn:microsoft.com/office/officeart/2008/layout/VerticalCurvedList"/>
    <dgm:cxn modelId="{E2DE4A2A-A5D3-471B-A5E7-1666E24B91CE}" type="presParOf" srcId="{FDD2F4D1-64DA-45E3-A374-3478F0C35E36}" destId="{D671199C-4882-481E-84B9-BD872A113754}" srcOrd="3" destOrd="0" presId="urn:microsoft.com/office/officeart/2008/layout/VerticalCurvedList"/>
    <dgm:cxn modelId="{0DDED088-BFCD-432E-BCC3-6BB6E8F57C7D}" type="presParOf" srcId="{B0818275-5A75-4C76-A709-CCDA7F7FA730}" destId="{A8F494E4-12A1-4D08-8C92-CB750EB6C982}" srcOrd="1" destOrd="0" presId="urn:microsoft.com/office/officeart/2008/layout/VerticalCurvedList"/>
    <dgm:cxn modelId="{E67312B6-2E29-49F0-973B-B1C09C93DE31}" type="presParOf" srcId="{B0818275-5A75-4C76-A709-CCDA7F7FA730}" destId="{A5C04E73-475F-419E-841A-E56C7B803FC9}" srcOrd="2" destOrd="0" presId="urn:microsoft.com/office/officeart/2008/layout/VerticalCurvedList"/>
    <dgm:cxn modelId="{71945178-4F3C-4E07-B8D8-EB31218DED54}" type="presParOf" srcId="{A5C04E73-475F-419E-841A-E56C7B803FC9}" destId="{2D1F44A3-59E4-498A-AB15-E69B8948E763}" srcOrd="0" destOrd="0" presId="urn:microsoft.com/office/officeart/2008/layout/VerticalCurvedList"/>
    <dgm:cxn modelId="{6C39CD10-2FE3-4725-AFFB-DDCD3BD9D2D4}" type="presParOf" srcId="{B0818275-5A75-4C76-A709-CCDA7F7FA730}" destId="{2A868525-DCF1-46CD-98E0-B5BA6D7CC6D4}" srcOrd="3" destOrd="0" presId="urn:microsoft.com/office/officeart/2008/layout/VerticalCurvedList"/>
    <dgm:cxn modelId="{176345A7-73C8-4FD7-97AE-7E9B598E0846}" type="presParOf" srcId="{B0818275-5A75-4C76-A709-CCDA7F7FA730}" destId="{736E5FC8-CD43-449F-9312-18034C2F8ED4}" srcOrd="4" destOrd="0" presId="urn:microsoft.com/office/officeart/2008/layout/VerticalCurvedList"/>
    <dgm:cxn modelId="{77F3ABE1-CA96-4162-80E9-50D6E05AD2F4}" type="presParOf" srcId="{736E5FC8-CD43-449F-9312-18034C2F8ED4}" destId="{8B84D9B3-2370-4CF9-8059-566A60738533}" srcOrd="0" destOrd="0" presId="urn:microsoft.com/office/officeart/2008/layout/VerticalCurvedList"/>
    <dgm:cxn modelId="{F90CB1AB-6747-44DE-A4C6-FB3D1C331B12}" type="presParOf" srcId="{B0818275-5A75-4C76-A709-CCDA7F7FA730}" destId="{B95B8A65-840E-4081-B410-23695B087850}" srcOrd="5" destOrd="0" presId="urn:microsoft.com/office/officeart/2008/layout/VerticalCurvedList"/>
    <dgm:cxn modelId="{3F5660ED-75D3-4393-99B6-D79BBD469148}" type="presParOf" srcId="{B0818275-5A75-4C76-A709-CCDA7F7FA730}" destId="{052BC224-391E-4FE7-BBF8-816D94F010E6}" srcOrd="6" destOrd="0" presId="urn:microsoft.com/office/officeart/2008/layout/VerticalCurvedList"/>
    <dgm:cxn modelId="{D062BF11-A53D-4F6F-96C4-194811F76E45}" type="presParOf" srcId="{052BC224-391E-4FE7-BBF8-816D94F010E6}" destId="{D18AED2C-EC92-4746-9FD3-41B4050B59A3}" srcOrd="0" destOrd="0" presId="urn:microsoft.com/office/officeart/2008/layout/VerticalCurvedList"/>
    <dgm:cxn modelId="{7A21B47E-5B8B-4111-B5E3-4AA01A4BFCD8}" type="presParOf" srcId="{B0818275-5A75-4C76-A709-CCDA7F7FA730}" destId="{9116082A-2C41-451A-AFF1-A1B124D5D8E7}" srcOrd="7" destOrd="0" presId="urn:microsoft.com/office/officeart/2008/layout/VerticalCurvedList"/>
    <dgm:cxn modelId="{D0776EF4-BCE7-460F-8112-493F0A7CAA9B}" type="presParOf" srcId="{B0818275-5A75-4C76-A709-CCDA7F7FA730}" destId="{CC267B6C-947F-4A0A-A94F-888887D5DCBF}" srcOrd="8" destOrd="0" presId="urn:microsoft.com/office/officeart/2008/layout/VerticalCurvedList"/>
    <dgm:cxn modelId="{6CEF694F-D7D6-40E8-A8AA-105B0B8B9C01}" type="presParOf" srcId="{CC267B6C-947F-4A0A-A94F-888887D5DCBF}" destId="{C9769E38-4D51-4B72-B5E7-6C5FCEDF18E2}" srcOrd="0" destOrd="0" presId="urn:microsoft.com/office/officeart/2008/layout/VerticalCurvedList"/>
    <dgm:cxn modelId="{613162AB-1BB5-4794-B9D2-4032CC628C7C}" type="presParOf" srcId="{B0818275-5A75-4C76-A709-CCDA7F7FA730}" destId="{2D49FB69-8CD5-4BBC-A0C2-877230101EF5}" srcOrd="9" destOrd="0" presId="urn:microsoft.com/office/officeart/2008/layout/VerticalCurvedList"/>
    <dgm:cxn modelId="{B14EFE2C-0573-48D4-B9D4-3F36573CC0A0}" type="presParOf" srcId="{B0818275-5A75-4C76-A709-CCDA7F7FA730}" destId="{A1269EF6-3A57-449B-94D3-E3A97944BA2D}" srcOrd="10" destOrd="0" presId="urn:microsoft.com/office/officeart/2008/layout/VerticalCurvedList"/>
    <dgm:cxn modelId="{3C7BDD93-AF9E-44F5-963D-10DA90831375}" type="presParOf" srcId="{A1269EF6-3A57-449B-94D3-E3A97944BA2D}" destId="{D8815E2E-ECCF-42C0-A581-7FF6F74B2F0B}" srcOrd="0" destOrd="0" presId="urn:microsoft.com/office/officeart/2008/layout/VerticalCurvedList"/>
    <dgm:cxn modelId="{0B5A1E27-516F-469E-B964-682A256B1227}" type="presParOf" srcId="{B0818275-5A75-4C76-A709-CCDA7F7FA730}" destId="{2CF95407-F1EA-41B8-8BD3-21F438807E5D}" srcOrd="11" destOrd="0" presId="urn:microsoft.com/office/officeart/2008/layout/VerticalCurvedList"/>
    <dgm:cxn modelId="{649B039C-9025-466C-9143-5F80BDCCE8B3}" type="presParOf" srcId="{B0818275-5A75-4C76-A709-CCDA7F7FA730}" destId="{39A1C526-0B4C-49ED-A37F-A1FBC29285E8}" srcOrd="12" destOrd="0" presId="urn:microsoft.com/office/officeart/2008/layout/VerticalCurvedList"/>
    <dgm:cxn modelId="{F8EFA587-1C40-4919-863C-2C89DC3BE50F}" type="presParOf" srcId="{39A1C526-0B4C-49ED-A37F-A1FBC29285E8}" destId="{02BEB62E-2369-4295-A5CF-DDA6D2802836}" srcOrd="0" destOrd="0" presId="urn:microsoft.com/office/officeart/2008/layout/VerticalCurvedList"/>
    <dgm:cxn modelId="{F636BF24-F68D-4B2B-9930-C97E7C7BBF1F}" type="presParOf" srcId="{B0818275-5A75-4C76-A709-CCDA7F7FA730}" destId="{03008A02-8D9A-4D68-92EA-5D59F84954B8}" srcOrd="13" destOrd="0" presId="urn:microsoft.com/office/officeart/2008/layout/VerticalCurvedList"/>
    <dgm:cxn modelId="{BC82DF89-F84F-4508-A30A-B2ADCE135E71}" type="presParOf" srcId="{B0818275-5A75-4C76-A709-CCDA7F7FA730}" destId="{9960BF18-6C64-470F-854B-EF960997573C}" srcOrd="14" destOrd="0" presId="urn:microsoft.com/office/officeart/2008/layout/VerticalCurvedList"/>
    <dgm:cxn modelId="{20C6C161-C242-4CD4-A333-BCC59A64F2DE}" type="presParOf" srcId="{9960BF18-6C64-470F-854B-EF960997573C}" destId="{D7FF9648-1D5B-4129-9670-CB6F9D77DD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3E55C-8D96-47F4-8291-130628DD2A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ZW"/>
        </a:p>
      </dgm:t>
    </dgm:pt>
    <dgm:pt modelId="{DE3080B7-2613-4004-8DBD-938B49CB68FA}">
      <dgm:prSet custT="1"/>
      <dgm:spPr/>
      <dgm:t>
        <a:bodyPr/>
        <a:lstStyle/>
        <a:p>
          <a:r>
            <a:rPr lang="en-GB" sz="1600" b="1" i="1" u="sng" dirty="0"/>
            <a:t>Ethnography methods</a:t>
          </a:r>
          <a:endParaRPr lang="en-ZW" sz="1600" dirty="0"/>
        </a:p>
      </dgm:t>
    </dgm:pt>
    <dgm:pt modelId="{635BCB1F-CC81-4BFA-85B9-B48D40447554}" type="parTrans" cxnId="{88C55DCA-C8AB-4F67-9D89-43219E013D14}">
      <dgm:prSet/>
      <dgm:spPr/>
      <dgm:t>
        <a:bodyPr/>
        <a:lstStyle/>
        <a:p>
          <a:endParaRPr lang="en-ZW"/>
        </a:p>
      </dgm:t>
    </dgm:pt>
    <dgm:pt modelId="{ED5082FE-C298-4F48-A610-2A7F4298F88C}" type="sibTrans" cxnId="{88C55DCA-C8AB-4F67-9D89-43219E013D14}">
      <dgm:prSet/>
      <dgm:spPr/>
      <dgm:t>
        <a:bodyPr/>
        <a:lstStyle/>
        <a:p>
          <a:endParaRPr lang="en-ZW"/>
        </a:p>
      </dgm:t>
    </dgm:pt>
    <dgm:pt modelId="{91FFA55D-4BB8-4F45-9C59-32B9C6736E08}">
      <dgm:prSet/>
      <dgm:spPr/>
      <dgm:t>
        <a:bodyPr/>
        <a:lstStyle/>
        <a:p>
          <a:r>
            <a:rPr lang="en-GB" dirty="0"/>
            <a:t>Explain cultural attributes by reviewing records, living within the environment, observing and interacting with characters</a:t>
          </a:r>
          <a:endParaRPr lang="en-ZW" dirty="0"/>
        </a:p>
      </dgm:t>
    </dgm:pt>
    <dgm:pt modelId="{747A192C-AD6D-428F-8050-FE4ECA163E5E}" type="parTrans" cxnId="{CD242956-9A89-49B9-A102-A95D277B0A91}">
      <dgm:prSet/>
      <dgm:spPr/>
      <dgm:t>
        <a:bodyPr/>
        <a:lstStyle/>
        <a:p>
          <a:endParaRPr lang="en-ZW"/>
        </a:p>
      </dgm:t>
    </dgm:pt>
    <dgm:pt modelId="{6AABB031-9DC3-4C23-9DA0-C614ECB758A2}" type="sibTrans" cxnId="{CD242956-9A89-49B9-A102-A95D277B0A91}">
      <dgm:prSet/>
      <dgm:spPr/>
      <dgm:t>
        <a:bodyPr/>
        <a:lstStyle/>
        <a:p>
          <a:endParaRPr lang="en-ZW"/>
        </a:p>
      </dgm:t>
    </dgm:pt>
    <dgm:pt modelId="{072134C9-ADCA-4886-93A9-97D850240A44}">
      <dgm:prSet/>
      <dgm:spPr/>
      <dgm:t>
        <a:bodyPr/>
        <a:lstStyle/>
        <a:p>
          <a:r>
            <a:rPr lang="en-GB"/>
            <a:t>Gives a description of the social processes and norms</a:t>
          </a:r>
          <a:endParaRPr lang="en-ZW"/>
        </a:p>
      </dgm:t>
    </dgm:pt>
    <dgm:pt modelId="{7778C9E2-ACFF-4AA0-89FE-9EA3019F5A1B}" type="parTrans" cxnId="{1F10ABF5-5398-403D-A6EF-E9483D5B7884}">
      <dgm:prSet/>
      <dgm:spPr/>
      <dgm:t>
        <a:bodyPr/>
        <a:lstStyle/>
        <a:p>
          <a:endParaRPr lang="en-ZW"/>
        </a:p>
      </dgm:t>
    </dgm:pt>
    <dgm:pt modelId="{47CF9EEB-6E00-42B4-8B6A-26DB0E53CC8D}" type="sibTrans" cxnId="{1F10ABF5-5398-403D-A6EF-E9483D5B7884}">
      <dgm:prSet/>
      <dgm:spPr/>
      <dgm:t>
        <a:bodyPr/>
        <a:lstStyle/>
        <a:p>
          <a:endParaRPr lang="en-ZW"/>
        </a:p>
      </dgm:t>
    </dgm:pt>
    <dgm:pt modelId="{7A5249DA-970F-45F3-ABFC-BDEBDB05B01D}">
      <dgm:prSet custT="1"/>
      <dgm:spPr/>
      <dgm:t>
        <a:bodyPr/>
        <a:lstStyle/>
        <a:p>
          <a:r>
            <a:rPr lang="en-GB" sz="1600" b="1" i="1" u="sng" dirty="0"/>
            <a:t>Narrative methods</a:t>
          </a:r>
          <a:endParaRPr lang="en-ZW" sz="1600" dirty="0"/>
        </a:p>
      </dgm:t>
    </dgm:pt>
    <dgm:pt modelId="{2EFB282D-8F3D-492A-98D6-D8D9587FEA52}" type="parTrans" cxnId="{BD9D1350-80B9-4A9B-A61D-20612D790606}">
      <dgm:prSet/>
      <dgm:spPr/>
      <dgm:t>
        <a:bodyPr/>
        <a:lstStyle/>
        <a:p>
          <a:endParaRPr lang="en-ZW"/>
        </a:p>
      </dgm:t>
    </dgm:pt>
    <dgm:pt modelId="{EAFBFA42-BDC0-4F0F-BBBD-A844D90D9107}" type="sibTrans" cxnId="{BD9D1350-80B9-4A9B-A61D-20612D790606}">
      <dgm:prSet/>
      <dgm:spPr/>
      <dgm:t>
        <a:bodyPr/>
        <a:lstStyle/>
        <a:p>
          <a:endParaRPr lang="en-ZW"/>
        </a:p>
      </dgm:t>
    </dgm:pt>
    <dgm:pt modelId="{69B3B847-04F9-411A-A6A9-9E78050F6353}">
      <dgm:prSet/>
      <dgm:spPr/>
      <dgm:t>
        <a:bodyPr/>
        <a:lstStyle/>
        <a:p>
          <a:r>
            <a:rPr lang="en-GB"/>
            <a:t>Forms a cohesive story by reviewing a sequence of events and interviewing individuals</a:t>
          </a:r>
          <a:endParaRPr lang="en-ZW"/>
        </a:p>
      </dgm:t>
    </dgm:pt>
    <dgm:pt modelId="{093FE668-A88E-4AE7-801D-43B95F2A99AA}" type="parTrans" cxnId="{8C7DF79B-9BFC-43A6-BB6F-2450031A2567}">
      <dgm:prSet/>
      <dgm:spPr/>
      <dgm:t>
        <a:bodyPr/>
        <a:lstStyle/>
        <a:p>
          <a:endParaRPr lang="en-ZW"/>
        </a:p>
      </dgm:t>
    </dgm:pt>
    <dgm:pt modelId="{EC8FE3EC-3B68-4FE8-9E55-DB53EB7CE0FA}" type="sibTrans" cxnId="{8C7DF79B-9BFC-43A6-BB6F-2450031A2567}">
      <dgm:prSet/>
      <dgm:spPr/>
      <dgm:t>
        <a:bodyPr/>
        <a:lstStyle/>
        <a:p>
          <a:endParaRPr lang="en-ZW"/>
        </a:p>
      </dgm:t>
    </dgm:pt>
    <dgm:pt modelId="{4A3ADDDC-72D1-431D-B93C-E5B5C6EAF33E}">
      <dgm:prSet/>
      <dgm:spPr/>
      <dgm:t>
        <a:bodyPr/>
        <a:lstStyle/>
        <a:p>
          <a:r>
            <a:rPr lang="en-GB"/>
            <a:t>Gives a story with themes, bottlenecks and challenges</a:t>
          </a:r>
          <a:endParaRPr lang="en-ZW"/>
        </a:p>
      </dgm:t>
    </dgm:pt>
    <dgm:pt modelId="{2CD7FB58-E5C6-4CAF-9D81-49106E28CB7D}" type="parTrans" cxnId="{C59B0FC8-7C2C-4746-9D7B-2F5A3C91BC26}">
      <dgm:prSet/>
      <dgm:spPr/>
      <dgm:t>
        <a:bodyPr/>
        <a:lstStyle/>
        <a:p>
          <a:endParaRPr lang="en-ZW"/>
        </a:p>
      </dgm:t>
    </dgm:pt>
    <dgm:pt modelId="{C7D125DC-81DA-4036-A8D5-4CCB68A205CE}" type="sibTrans" cxnId="{C59B0FC8-7C2C-4746-9D7B-2F5A3C91BC26}">
      <dgm:prSet/>
      <dgm:spPr/>
      <dgm:t>
        <a:bodyPr/>
        <a:lstStyle/>
        <a:p>
          <a:endParaRPr lang="en-ZW"/>
        </a:p>
      </dgm:t>
    </dgm:pt>
    <dgm:pt modelId="{8DEF5C44-6418-4D04-9AD9-4F22F84887DD}">
      <dgm:prSet custT="1"/>
      <dgm:spPr/>
      <dgm:t>
        <a:bodyPr/>
        <a:lstStyle/>
        <a:p>
          <a:r>
            <a:rPr lang="en-GB" sz="1600" b="1" i="1" u="sng" dirty="0"/>
            <a:t>Phenomenological methods</a:t>
          </a:r>
          <a:endParaRPr lang="en-ZW" sz="1600" dirty="0"/>
        </a:p>
      </dgm:t>
    </dgm:pt>
    <dgm:pt modelId="{0959A068-C53D-485E-8ECA-A970C6EE21C1}" type="parTrans" cxnId="{534724A7-4FF9-43BE-95B9-90E8C86C4B88}">
      <dgm:prSet/>
      <dgm:spPr/>
      <dgm:t>
        <a:bodyPr/>
        <a:lstStyle/>
        <a:p>
          <a:endParaRPr lang="en-ZW"/>
        </a:p>
      </dgm:t>
    </dgm:pt>
    <dgm:pt modelId="{489B66B2-31A8-4250-BF5A-F90040B529A8}" type="sibTrans" cxnId="{534724A7-4FF9-43BE-95B9-90E8C86C4B88}">
      <dgm:prSet/>
      <dgm:spPr/>
      <dgm:t>
        <a:bodyPr/>
        <a:lstStyle/>
        <a:p>
          <a:endParaRPr lang="en-ZW"/>
        </a:p>
      </dgm:t>
    </dgm:pt>
    <dgm:pt modelId="{CFEADCB3-7FBF-421C-AE16-DBA131E8F204}">
      <dgm:prSet/>
      <dgm:spPr/>
      <dgm:t>
        <a:bodyPr/>
        <a:lstStyle/>
        <a:p>
          <a:r>
            <a:rPr lang="en-GB"/>
            <a:t>Elaborates experiences from various aspects through interviews, observations and records</a:t>
          </a:r>
          <a:endParaRPr lang="en-ZW"/>
        </a:p>
      </dgm:t>
    </dgm:pt>
    <dgm:pt modelId="{0BD8BB4F-82A9-4699-8831-0E9204D09BFC}" type="parTrans" cxnId="{623F184A-1A12-4817-B935-1F883D45CEB5}">
      <dgm:prSet/>
      <dgm:spPr/>
      <dgm:t>
        <a:bodyPr/>
        <a:lstStyle/>
        <a:p>
          <a:endParaRPr lang="en-ZW"/>
        </a:p>
      </dgm:t>
    </dgm:pt>
    <dgm:pt modelId="{9038BC06-CF68-4161-8B61-F090ED28743B}" type="sibTrans" cxnId="{623F184A-1A12-4817-B935-1F883D45CEB5}">
      <dgm:prSet/>
      <dgm:spPr/>
      <dgm:t>
        <a:bodyPr/>
        <a:lstStyle/>
        <a:p>
          <a:endParaRPr lang="en-ZW"/>
        </a:p>
      </dgm:t>
    </dgm:pt>
    <dgm:pt modelId="{5C8424BB-5A2B-4C45-A58A-993EB529A6F4}">
      <dgm:prSet/>
      <dgm:spPr/>
      <dgm:t>
        <a:bodyPr/>
        <a:lstStyle/>
        <a:p>
          <a:r>
            <a:rPr lang="en-GB"/>
            <a:t>A network of information is laid out to explain events from an individual’s viewpoint</a:t>
          </a:r>
          <a:endParaRPr lang="en-ZW"/>
        </a:p>
      </dgm:t>
    </dgm:pt>
    <dgm:pt modelId="{297F33FD-9EB5-4AE1-93A5-83FBE6332CFB}" type="parTrans" cxnId="{885A7BC5-E60A-4CCA-818A-56F637BF8DED}">
      <dgm:prSet/>
      <dgm:spPr/>
      <dgm:t>
        <a:bodyPr/>
        <a:lstStyle/>
        <a:p>
          <a:endParaRPr lang="en-ZW"/>
        </a:p>
      </dgm:t>
    </dgm:pt>
    <dgm:pt modelId="{E7AC14F9-C37B-4F6A-8D8D-7B7D510A0487}" type="sibTrans" cxnId="{885A7BC5-E60A-4CCA-818A-56F637BF8DED}">
      <dgm:prSet/>
      <dgm:spPr/>
      <dgm:t>
        <a:bodyPr/>
        <a:lstStyle/>
        <a:p>
          <a:endParaRPr lang="en-ZW"/>
        </a:p>
      </dgm:t>
    </dgm:pt>
    <dgm:pt modelId="{72D64A3C-EE11-4F0A-BDF0-4D5925E211CA}" type="pres">
      <dgm:prSet presAssocID="{6473E55C-8D96-47F4-8291-130628DD2A2C}" presName="vert0" presStyleCnt="0">
        <dgm:presLayoutVars>
          <dgm:dir/>
          <dgm:animOne val="branch"/>
          <dgm:animLvl val="lvl"/>
        </dgm:presLayoutVars>
      </dgm:prSet>
      <dgm:spPr/>
    </dgm:pt>
    <dgm:pt modelId="{26D3E332-D060-4755-B3FE-7A68D05D4532}" type="pres">
      <dgm:prSet presAssocID="{DE3080B7-2613-4004-8DBD-938B49CB68FA}" presName="thickLine" presStyleLbl="alignNode1" presStyleIdx="0" presStyleCnt="3"/>
      <dgm:spPr/>
    </dgm:pt>
    <dgm:pt modelId="{08B5BDB1-EBFF-44EF-9D73-704F74FF4894}" type="pres">
      <dgm:prSet presAssocID="{DE3080B7-2613-4004-8DBD-938B49CB68FA}" presName="horz1" presStyleCnt="0"/>
      <dgm:spPr/>
    </dgm:pt>
    <dgm:pt modelId="{D07A8D51-91DD-4F33-B542-4ED6791A25A6}" type="pres">
      <dgm:prSet presAssocID="{DE3080B7-2613-4004-8DBD-938B49CB68FA}" presName="tx1" presStyleLbl="revTx" presStyleIdx="0" presStyleCnt="9"/>
      <dgm:spPr/>
    </dgm:pt>
    <dgm:pt modelId="{DD9BD653-E880-4A05-A4AC-FA22FF96E704}" type="pres">
      <dgm:prSet presAssocID="{DE3080B7-2613-4004-8DBD-938B49CB68FA}" presName="vert1" presStyleCnt="0"/>
      <dgm:spPr/>
    </dgm:pt>
    <dgm:pt modelId="{5EA2F551-BF26-43F5-8A38-BEAB720A4CAD}" type="pres">
      <dgm:prSet presAssocID="{91FFA55D-4BB8-4F45-9C59-32B9C6736E08}" presName="vertSpace2a" presStyleCnt="0"/>
      <dgm:spPr/>
    </dgm:pt>
    <dgm:pt modelId="{0CF6BC9B-1941-47DA-82E6-EDA51733A0B2}" type="pres">
      <dgm:prSet presAssocID="{91FFA55D-4BB8-4F45-9C59-32B9C6736E08}" presName="horz2" presStyleCnt="0"/>
      <dgm:spPr/>
    </dgm:pt>
    <dgm:pt modelId="{D518FDC4-DDD1-4303-B677-B97A8CA0F69C}" type="pres">
      <dgm:prSet presAssocID="{91FFA55D-4BB8-4F45-9C59-32B9C6736E08}" presName="horzSpace2" presStyleCnt="0"/>
      <dgm:spPr/>
    </dgm:pt>
    <dgm:pt modelId="{5DDA7481-29E8-4484-8068-E6BBD2E97BE8}" type="pres">
      <dgm:prSet presAssocID="{91FFA55D-4BB8-4F45-9C59-32B9C6736E08}" presName="tx2" presStyleLbl="revTx" presStyleIdx="1" presStyleCnt="9"/>
      <dgm:spPr/>
    </dgm:pt>
    <dgm:pt modelId="{55A168A1-57E4-42D6-BB8A-1DFA59CE3335}" type="pres">
      <dgm:prSet presAssocID="{91FFA55D-4BB8-4F45-9C59-32B9C6736E08}" presName="vert2" presStyleCnt="0"/>
      <dgm:spPr/>
    </dgm:pt>
    <dgm:pt modelId="{FB9B80B0-5675-46B9-BD73-2277A9D15D03}" type="pres">
      <dgm:prSet presAssocID="{91FFA55D-4BB8-4F45-9C59-32B9C6736E08}" presName="thinLine2b" presStyleLbl="callout" presStyleIdx="0" presStyleCnt="6"/>
      <dgm:spPr/>
    </dgm:pt>
    <dgm:pt modelId="{EA154778-2BF9-4926-B222-27F364511225}" type="pres">
      <dgm:prSet presAssocID="{91FFA55D-4BB8-4F45-9C59-32B9C6736E08}" presName="vertSpace2b" presStyleCnt="0"/>
      <dgm:spPr/>
    </dgm:pt>
    <dgm:pt modelId="{B020AB8F-2511-407B-BAAC-A5EC882A89D3}" type="pres">
      <dgm:prSet presAssocID="{072134C9-ADCA-4886-93A9-97D850240A44}" presName="horz2" presStyleCnt="0"/>
      <dgm:spPr/>
    </dgm:pt>
    <dgm:pt modelId="{7BBFDE7C-E021-4EDB-9097-CB3421263073}" type="pres">
      <dgm:prSet presAssocID="{072134C9-ADCA-4886-93A9-97D850240A44}" presName="horzSpace2" presStyleCnt="0"/>
      <dgm:spPr/>
    </dgm:pt>
    <dgm:pt modelId="{8BAF1202-2798-4B33-9686-465E05C4385B}" type="pres">
      <dgm:prSet presAssocID="{072134C9-ADCA-4886-93A9-97D850240A44}" presName="tx2" presStyleLbl="revTx" presStyleIdx="2" presStyleCnt="9"/>
      <dgm:spPr/>
    </dgm:pt>
    <dgm:pt modelId="{E516CE27-14C7-44F2-9655-B1518CBE254D}" type="pres">
      <dgm:prSet presAssocID="{072134C9-ADCA-4886-93A9-97D850240A44}" presName="vert2" presStyleCnt="0"/>
      <dgm:spPr/>
    </dgm:pt>
    <dgm:pt modelId="{F647E639-B5DB-4B23-97F1-45C984EA117F}" type="pres">
      <dgm:prSet presAssocID="{072134C9-ADCA-4886-93A9-97D850240A44}" presName="thinLine2b" presStyleLbl="callout" presStyleIdx="1" presStyleCnt="6"/>
      <dgm:spPr/>
    </dgm:pt>
    <dgm:pt modelId="{8E03D42A-A668-47BA-9D51-BFFC96537CD0}" type="pres">
      <dgm:prSet presAssocID="{072134C9-ADCA-4886-93A9-97D850240A44}" presName="vertSpace2b" presStyleCnt="0"/>
      <dgm:spPr/>
    </dgm:pt>
    <dgm:pt modelId="{6F1FF1BC-DD2C-4CFD-A346-0296CCBC4F26}" type="pres">
      <dgm:prSet presAssocID="{7A5249DA-970F-45F3-ABFC-BDEBDB05B01D}" presName="thickLine" presStyleLbl="alignNode1" presStyleIdx="1" presStyleCnt="3"/>
      <dgm:spPr/>
    </dgm:pt>
    <dgm:pt modelId="{FEBE4515-5F78-467F-BC59-F8618730C7A6}" type="pres">
      <dgm:prSet presAssocID="{7A5249DA-970F-45F3-ABFC-BDEBDB05B01D}" presName="horz1" presStyleCnt="0"/>
      <dgm:spPr/>
    </dgm:pt>
    <dgm:pt modelId="{9E245294-9181-49B7-A741-78BEBF2DF2E9}" type="pres">
      <dgm:prSet presAssocID="{7A5249DA-970F-45F3-ABFC-BDEBDB05B01D}" presName="tx1" presStyleLbl="revTx" presStyleIdx="3" presStyleCnt="9"/>
      <dgm:spPr/>
    </dgm:pt>
    <dgm:pt modelId="{E46FD3C3-6CAE-4980-95BD-7C17AE2B5A1C}" type="pres">
      <dgm:prSet presAssocID="{7A5249DA-970F-45F3-ABFC-BDEBDB05B01D}" presName="vert1" presStyleCnt="0"/>
      <dgm:spPr/>
    </dgm:pt>
    <dgm:pt modelId="{FE751139-7632-4130-9C57-D2C09C3B499C}" type="pres">
      <dgm:prSet presAssocID="{69B3B847-04F9-411A-A6A9-9E78050F6353}" presName="vertSpace2a" presStyleCnt="0"/>
      <dgm:spPr/>
    </dgm:pt>
    <dgm:pt modelId="{D6610F91-C291-4C1C-BF9B-86BDFCE0E2FC}" type="pres">
      <dgm:prSet presAssocID="{69B3B847-04F9-411A-A6A9-9E78050F6353}" presName="horz2" presStyleCnt="0"/>
      <dgm:spPr/>
    </dgm:pt>
    <dgm:pt modelId="{3E3400EF-B137-4E54-A12F-83B0981BAD01}" type="pres">
      <dgm:prSet presAssocID="{69B3B847-04F9-411A-A6A9-9E78050F6353}" presName="horzSpace2" presStyleCnt="0"/>
      <dgm:spPr/>
    </dgm:pt>
    <dgm:pt modelId="{78941CB4-7F98-4D15-B82E-907852462E2C}" type="pres">
      <dgm:prSet presAssocID="{69B3B847-04F9-411A-A6A9-9E78050F6353}" presName="tx2" presStyleLbl="revTx" presStyleIdx="4" presStyleCnt="9"/>
      <dgm:spPr/>
    </dgm:pt>
    <dgm:pt modelId="{906D98F5-A3AD-4272-90EF-E4675E9E3BDE}" type="pres">
      <dgm:prSet presAssocID="{69B3B847-04F9-411A-A6A9-9E78050F6353}" presName="vert2" presStyleCnt="0"/>
      <dgm:spPr/>
    </dgm:pt>
    <dgm:pt modelId="{DC99CBA4-F7D7-4D5F-8DFE-378A2E118208}" type="pres">
      <dgm:prSet presAssocID="{69B3B847-04F9-411A-A6A9-9E78050F6353}" presName="thinLine2b" presStyleLbl="callout" presStyleIdx="2" presStyleCnt="6"/>
      <dgm:spPr/>
    </dgm:pt>
    <dgm:pt modelId="{F2CA09E7-6C1F-4156-8163-08BC6DD47DE7}" type="pres">
      <dgm:prSet presAssocID="{69B3B847-04F9-411A-A6A9-9E78050F6353}" presName="vertSpace2b" presStyleCnt="0"/>
      <dgm:spPr/>
    </dgm:pt>
    <dgm:pt modelId="{3470BBCD-1D6C-4757-9184-FE18BA87CF83}" type="pres">
      <dgm:prSet presAssocID="{4A3ADDDC-72D1-431D-B93C-E5B5C6EAF33E}" presName="horz2" presStyleCnt="0"/>
      <dgm:spPr/>
    </dgm:pt>
    <dgm:pt modelId="{B7FAA4B8-47AD-49A9-8392-E9D9C866A648}" type="pres">
      <dgm:prSet presAssocID="{4A3ADDDC-72D1-431D-B93C-E5B5C6EAF33E}" presName="horzSpace2" presStyleCnt="0"/>
      <dgm:spPr/>
    </dgm:pt>
    <dgm:pt modelId="{69AE3B48-351F-4521-BBC1-BFDA7807762A}" type="pres">
      <dgm:prSet presAssocID="{4A3ADDDC-72D1-431D-B93C-E5B5C6EAF33E}" presName="tx2" presStyleLbl="revTx" presStyleIdx="5" presStyleCnt="9"/>
      <dgm:spPr/>
    </dgm:pt>
    <dgm:pt modelId="{62713CAF-3DDD-4E9B-BCD2-7C366D3A44B5}" type="pres">
      <dgm:prSet presAssocID="{4A3ADDDC-72D1-431D-B93C-E5B5C6EAF33E}" presName="vert2" presStyleCnt="0"/>
      <dgm:spPr/>
    </dgm:pt>
    <dgm:pt modelId="{744D65A2-98DA-467E-AA56-444A7FE2566F}" type="pres">
      <dgm:prSet presAssocID="{4A3ADDDC-72D1-431D-B93C-E5B5C6EAF33E}" presName="thinLine2b" presStyleLbl="callout" presStyleIdx="3" presStyleCnt="6"/>
      <dgm:spPr/>
    </dgm:pt>
    <dgm:pt modelId="{31A9B61D-EAB5-406F-AC2A-75D93C47D9BE}" type="pres">
      <dgm:prSet presAssocID="{4A3ADDDC-72D1-431D-B93C-E5B5C6EAF33E}" presName="vertSpace2b" presStyleCnt="0"/>
      <dgm:spPr/>
    </dgm:pt>
    <dgm:pt modelId="{DA8FA57B-DD21-40A9-8900-80F9A2DC4F9A}" type="pres">
      <dgm:prSet presAssocID="{8DEF5C44-6418-4D04-9AD9-4F22F84887DD}" presName="thickLine" presStyleLbl="alignNode1" presStyleIdx="2" presStyleCnt="3"/>
      <dgm:spPr/>
    </dgm:pt>
    <dgm:pt modelId="{5989B1FD-A07C-4A23-B844-DFBFE46F1711}" type="pres">
      <dgm:prSet presAssocID="{8DEF5C44-6418-4D04-9AD9-4F22F84887DD}" presName="horz1" presStyleCnt="0"/>
      <dgm:spPr/>
    </dgm:pt>
    <dgm:pt modelId="{46AABD01-2133-4D9F-9294-2AE5AFA07A60}" type="pres">
      <dgm:prSet presAssocID="{8DEF5C44-6418-4D04-9AD9-4F22F84887DD}" presName="tx1" presStyleLbl="revTx" presStyleIdx="6" presStyleCnt="9"/>
      <dgm:spPr/>
    </dgm:pt>
    <dgm:pt modelId="{D228ED3E-31B9-4C5C-BAE9-CEE28C8C8741}" type="pres">
      <dgm:prSet presAssocID="{8DEF5C44-6418-4D04-9AD9-4F22F84887DD}" presName="vert1" presStyleCnt="0"/>
      <dgm:spPr/>
    </dgm:pt>
    <dgm:pt modelId="{4B63ED66-23A3-46C3-A529-C2E379F75B34}" type="pres">
      <dgm:prSet presAssocID="{CFEADCB3-7FBF-421C-AE16-DBA131E8F204}" presName="vertSpace2a" presStyleCnt="0"/>
      <dgm:spPr/>
    </dgm:pt>
    <dgm:pt modelId="{61F79CFF-5B6F-41BA-B2FC-DA20BA5B5305}" type="pres">
      <dgm:prSet presAssocID="{CFEADCB3-7FBF-421C-AE16-DBA131E8F204}" presName="horz2" presStyleCnt="0"/>
      <dgm:spPr/>
    </dgm:pt>
    <dgm:pt modelId="{470F2CA2-5D8A-4D22-9C8C-51DBC78E9A14}" type="pres">
      <dgm:prSet presAssocID="{CFEADCB3-7FBF-421C-AE16-DBA131E8F204}" presName="horzSpace2" presStyleCnt="0"/>
      <dgm:spPr/>
    </dgm:pt>
    <dgm:pt modelId="{4294C14B-DCA6-4B33-8437-221920D030DE}" type="pres">
      <dgm:prSet presAssocID="{CFEADCB3-7FBF-421C-AE16-DBA131E8F204}" presName="tx2" presStyleLbl="revTx" presStyleIdx="7" presStyleCnt="9"/>
      <dgm:spPr/>
    </dgm:pt>
    <dgm:pt modelId="{8962B03B-EC9D-4DC6-8D9A-06522D74D5FD}" type="pres">
      <dgm:prSet presAssocID="{CFEADCB3-7FBF-421C-AE16-DBA131E8F204}" presName="vert2" presStyleCnt="0"/>
      <dgm:spPr/>
    </dgm:pt>
    <dgm:pt modelId="{3326E330-8271-4488-AA28-E5EF86D1A050}" type="pres">
      <dgm:prSet presAssocID="{CFEADCB3-7FBF-421C-AE16-DBA131E8F204}" presName="thinLine2b" presStyleLbl="callout" presStyleIdx="4" presStyleCnt="6"/>
      <dgm:spPr/>
    </dgm:pt>
    <dgm:pt modelId="{5008CC7E-D98E-4FE4-9871-F80459EA3F34}" type="pres">
      <dgm:prSet presAssocID="{CFEADCB3-7FBF-421C-AE16-DBA131E8F204}" presName="vertSpace2b" presStyleCnt="0"/>
      <dgm:spPr/>
    </dgm:pt>
    <dgm:pt modelId="{D573EB60-F175-43AD-A45A-7A9E2D415F0E}" type="pres">
      <dgm:prSet presAssocID="{5C8424BB-5A2B-4C45-A58A-993EB529A6F4}" presName="horz2" presStyleCnt="0"/>
      <dgm:spPr/>
    </dgm:pt>
    <dgm:pt modelId="{77400184-2C4C-4E20-B221-5EDEBC0E0AE5}" type="pres">
      <dgm:prSet presAssocID="{5C8424BB-5A2B-4C45-A58A-993EB529A6F4}" presName="horzSpace2" presStyleCnt="0"/>
      <dgm:spPr/>
    </dgm:pt>
    <dgm:pt modelId="{0DDA8CC1-01BC-4E5E-80F5-6CBA42C2BB04}" type="pres">
      <dgm:prSet presAssocID="{5C8424BB-5A2B-4C45-A58A-993EB529A6F4}" presName="tx2" presStyleLbl="revTx" presStyleIdx="8" presStyleCnt="9"/>
      <dgm:spPr/>
    </dgm:pt>
    <dgm:pt modelId="{35624592-5BFF-4ABB-A715-6FB3C33C1EC5}" type="pres">
      <dgm:prSet presAssocID="{5C8424BB-5A2B-4C45-A58A-993EB529A6F4}" presName="vert2" presStyleCnt="0"/>
      <dgm:spPr/>
    </dgm:pt>
    <dgm:pt modelId="{C5AF9260-82CB-4C51-B45F-2902C2DF47C5}" type="pres">
      <dgm:prSet presAssocID="{5C8424BB-5A2B-4C45-A58A-993EB529A6F4}" presName="thinLine2b" presStyleLbl="callout" presStyleIdx="5" presStyleCnt="6"/>
      <dgm:spPr/>
    </dgm:pt>
    <dgm:pt modelId="{75257CF0-7CE0-41F1-9901-FEA258C95430}" type="pres">
      <dgm:prSet presAssocID="{5C8424BB-5A2B-4C45-A58A-993EB529A6F4}" presName="vertSpace2b" presStyleCnt="0"/>
      <dgm:spPr/>
    </dgm:pt>
  </dgm:ptLst>
  <dgm:cxnLst>
    <dgm:cxn modelId="{C3F82119-02F9-49DE-8FE1-B402A375E192}" type="presOf" srcId="{8DEF5C44-6418-4D04-9AD9-4F22F84887DD}" destId="{46AABD01-2133-4D9F-9294-2AE5AFA07A60}" srcOrd="0" destOrd="0" presId="urn:microsoft.com/office/officeart/2008/layout/LinedList"/>
    <dgm:cxn modelId="{623F184A-1A12-4817-B935-1F883D45CEB5}" srcId="{8DEF5C44-6418-4D04-9AD9-4F22F84887DD}" destId="{CFEADCB3-7FBF-421C-AE16-DBA131E8F204}" srcOrd="0" destOrd="0" parTransId="{0BD8BB4F-82A9-4699-8831-0E9204D09BFC}" sibTransId="{9038BC06-CF68-4161-8B61-F090ED28743B}"/>
    <dgm:cxn modelId="{C311456A-C559-41AD-9653-CD3A6B930AA8}" type="presOf" srcId="{CFEADCB3-7FBF-421C-AE16-DBA131E8F204}" destId="{4294C14B-DCA6-4B33-8437-221920D030DE}" srcOrd="0" destOrd="0" presId="urn:microsoft.com/office/officeart/2008/layout/LinedList"/>
    <dgm:cxn modelId="{6C703B6B-B7DD-435D-8AA2-52C08CBA5126}" type="presOf" srcId="{7A5249DA-970F-45F3-ABFC-BDEBDB05B01D}" destId="{9E245294-9181-49B7-A741-78BEBF2DF2E9}" srcOrd="0" destOrd="0" presId="urn:microsoft.com/office/officeart/2008/layout/LinedList"/>
    <dgm:cxn modelId="{BD9D1350-80B9-4A9B-A61D-20612D790606}" srcId="{6473E55C-8D96-47F4-8291-130628DD2A2C}" destId="{7A5249DA-970F-45F3-ABFC-BDEBDB05B01D}" srcOrd="1" destOrd="0" parTransId="{2EFB282D-8F3D-492A-98D6-D8D9587FEA52}" sibTransId="{EAFBFA42-BDC0-4F0F-BBBD-A844D90D9107}"/>
    <dgm:cxn modelId="{CD242956-9A89-49B9-A102-A95D277B0A91}" srcId="{DE3080B7-2613-4004-8DBD-938B49CB68FA}" destId="{91FFA55D-4BB8-4F45-9C59-32B9C6736E08}" srcOrd="0" destOrd="0" parTransId="{747A192C-AD6D-428F-8050-FE4ECA163E5E}" sibTransId="{6AABB031-9DC3-4C23-9DA0-C614ECB758A2}"/>
    <dgm:cxn modelId="{F921F887-4F55-4D7B-B83D-317162558E6A}" type="presOf" srcId="{DE3080B7-2613-4004-8DBD-938B49CB68FA}" destId="{D07A8D51-91DD-4F33-B542-4ED6791A25A6}" srcOrd="0" destOrd="0" presId="urn:microsoft.com/office/officeart/2008/layout/LinedList"/>
    <dgm:cxn modelId="{E128868C-76DD-49A1-8665-9683FB2AFBD4}" type="presOf" srcId="{69B3B847-04F9-411A-A6A9-9E78050F6353}" destId="{78941CB4-7F98-4D15-B82E-907852462E2C}" srcOrd="0" destOrd="0" presId="urn:microsoft.com/office/officeart/2008/layout/LinedList"/>
    <dgm:cxn modelId="{8C7DF79B-9BFC-43A6-BB6F-2450031A2567}" srcId="{7A5249DA-970F-45F3-ABFC-BDEBDB05B01D}" destId="{69B3B847-04F9-411A-A6A9-9E78050F6353}" srcOrd="0" destOrd="0" parTransId="{093FE668-A88E-4AE7-801D-43B95F2A99AA}" sibTransId="{EC8FE3EC-3B68-4FE8-9E55-DB53EB7CE0FA}"/>
    <dgm:cxn modelId="{534724A7-4FF9-43BE-95B9-90E8C86C4B88}" srcId="{6473E55C-8D96-47F4-8291-130628DD2A2C}" destId="{8DEF5C44-6418-4D04-9AD9-4F22F84887DD}" srcOrd="2" destOrd="0" parTransId="{0959A068-C53D-485E-8ECA-A970C6EE21C1}" sibTransId="{489B66B2-31A8-4250-BF5A-F90040B529A8}"/>
    <dgm:cxn modelId="{E49878AB-F147-4E8A-ACA7-FB1AC72B9222}" type="presOf" srcId="{6473E55C-8D96-47F4-8291-130628DD2A2C}" destId="{72D64A3C-EE11-4F0A-BDF0-4D5925E211CA}" srcOrd="0" destOrd="0" presId="urn:microsoft.com/office/officeart/2008/layout/LinedList"/>
    <dgm:cxn modelId="{BBE159B9-0B0D-430E-B773-66887B1F6F32}" type="presOf" srcId="{072134C9-ADCA-4886-93A9-97D850240A44}" destId="{8BAF1202-2798-4B33-9686-465E05C4385B}" srcOrd="0" destOrd="0" presId="urn:microsoft.com/office/officeart/2008/layout/LinedList"/>
    <dgm:cxn modelId="{885A7BC5-E60A-4CCA-818A-56F637BF8DED}" srcId="{8DEF5C44-6418-4D04-9AD9-4F22F84887DD}" destId="{5C8424BB-5A2B-4C45-A58A-993EB529A6F4}" srcOrd="1" destOrd="0" parTransId="{297F33FD-9EB5-4AE1-93A5-83FBE6332CFB}" sibTransId="{E7AC14F9-C37B-4F6A-8D8D-7B7D510A0487}"/>
    <dgm:cxn modelId="{C59B0FC8-7C2C-4746-9D7B-2F5A3C91BC26}" srcId="{7A5249DA-970F-45F3-ABFC-BDEBDB05B01D}" destId="{4A3ADDDC-72D1-431D-B93C-E5B5C6EAF33E}" srcOrd="1" destOrd="0" parTransId="{2CD7FB58-E5C6-4CAF-9D81-49106E28CB7D}" sibTransId="{C7D125DC-81DA-4036-A8D5-4CCB68A205CE}"/>
    <dgm:cxn modelId="{88C55DCA-C8AB-4F67-9D89-43219E013D14}" srcId="{6473E55C-8D96-47F4-8291-130628DD2A2C}" destId="{DE3080B7-2613-4004-8DBD-938B49CB68FA}" srcOrd="0" destOrd="0" parTransId="{635BCB1F-CC81-4BFA-85B9-B48D40447554}" sibTransId="{ED5082FE-C298-4F48-A610-2A7F4298F88C}"/>
    <dgm:cxn modelId="{5B5FA5CF-33CE-4236-90C5-2998B7137448}" type="presOf" srcId="{91FFA55D-4BB8-4F45-9C59-32B9C6736E08}" destId="{5DDA7481-29E8-4484-8068-E6BBD2E97BE8}" srcOrd="0" destOrd="0" presId="urn:microsoft.com/office/officeart/2008/layout/LinedList"/>
    <dgm:cxn modelId="{F1C3C7E3-003B-415D-83F8-790712C73AC5}" type="presOf" srcId="{5C8424BB-5A2B-4C45-A58A-993EB529A6F4}" destId="{0DDA8CC1-01BC-4E5E-80F5-6CBA42C2BB04}" srcOrd="0" destOrd="0" presId="urn:microsoft.com/office/officeart/2008/layout/LinedList"/>
    <dgm:cxn modelId="{1F10ABF5-5398-403D-A6EF-E9483D5B7884}" srcId="{DE3080B7-2613-4004-8DBD-938B49CB68FA}" destId="{072134C9-ADCA-4886-93A9-97D850240A44}" srcOrd="1" destOrd="0" parTransId="{7778C9E2-ACFF-4AA0-89FE-9EA3019F5A1B}" sibTransId="{47CF9EEB-6E00-42B4-8B6A-26DB0E53CC8D}"/>
    <dgm:cxn modelId="{A1E6C4FE-603B-4BA9-A780-91B05E9EA504}" type="presOf" srcId="{4A3ADDDC-72D1-431D-B93C-E5B5C6EAF33E}" destId="{69AE3B48-351F-4521-BBC1-BFDA7807762A}" srcOrd="0" destOrd="0" presId="urn:microsoft.com/office/officeart/2008/layout/LinedList"/>
    <dgm:cxn modelId="{FB30491A-8682-497A-979A-C68BF9914D23}" type="presParOf" srcId="{72D64A3C-EE11-4F0A-BDF0-4D5925E211CA}" destId="{26D3E332-D060-4755-B3FE-7A68D05D4532}" srcOrd="0" destOrd="0" presId="urn:microsoft.com/office/officeart/2008/layout/LinedList"/>
    <dgm:cxn modelId="{9C54075D-1C55-4CF7-9ABD-3A00F0A690A0}" type="presParOf" srcId="{72D64A3C-EE11-4F0A-BDF0-4D5925E211CA}" destId="{08B5BDB1-EBFF-44EF-9D73-704F74FF4894}" srcOrd="1" destOrd="0" presId="urn:microsoft.com/office/officeart/2008/layout/LinedList"/>
    <dgm:cxn modelId="{CA74FEB4-9229-4073-8AC8-D6873BC11C4D}" type="presParOf" srcId="{08B5BDB1-EBFF-44EF-9D73-704F74FF4894}" destId="{D07A8D51-91DD-4F33-B542-4ED6791A25A6}" srcOrd="0" destOrd="0" presId="urn:microsoft.com/office/officeart/2008/layout/LinedList"/>
    <dgm:cxn modelId="{910889B2-37E4-44E4-BAD2-6BE352337D1B}" type="presParOf" srcId="{08B5BDB1-EBFF-44EF-9D73-704F74FF4894}" destId="{DD9BD653-E880-4A05-A4AC-FA22FF96E704}" srcOrd="1" destOrd="0" presId="urn:microsoft.com/office/officeart/2008/layout/LinedList"/>
    <dgm:cxn modelId="{EB1E81E3-797E-4DD5-A2FE-90B4A653FF35}" type="presParOf" srcId="{DD9BD653-E880-4A05-A4AC-FA22FF96E704}" destId="{5EA2F551-BF26-43F5-8A38-BEAB720A4CAD}" srcOrd="0" destOrd="0" presId="urn:microsoft.com/office/officeart/2008/layout/LinedList"/>
    <dgm:cxn modelId="{D0FF588E-0038-4605-8E1A-96E62478D607}" type="presParOf" srcId="{DD9BD653-E880-4A05-A4AC-FA22FF96E704}" destId="{0CF6BC9B-1941-47DA-82E6-EDA51733A0B2}" srcOrd="1" destOrd="0" presId="urn:microsoft.com/office/officeart/2008/layout/LinedList"/>
    <dgm:cxn modelId="{B97A09FB-5730-4375-ACC4-2CE7818BD3B0}" type="presParOf" srcId="{0CF6BC9B-1941-47DA-82E6-EDA51733A0B2}" destId="{D518FDC4-DDD1-4303-B677-B97A8CA0F69C}" srcOrd="0" destOrd="0" presId="urn:microsoft.com/office/officeart/2008/layout/LinedList"/>
    <dgm:cxn modelId="{83F65879-C1E8-44C7-A7CA-AD95539CC81C}" type="presParOf" srcId="{0CF6BC9B-1941-47DA-82E6-EDA51733A0B2}" destId="{5DDA7481-29E8-4484-8068-E6BBD2E97BE8}" srcOrd="1" destOrd="0" presId="urn:microsoft.com/office/officeart/2008/layout/LinedList"/>
    <dgm:cxn modelId="{D3590ECF-07DD-489A-ACA3-C776750DC841}" type="presParOf" srcId="{0CF6BC9B-1941-47DA-82E6-EDA51733A0B2}" destId="{55A168A1-57E4-42D6-BB8A-1DFA59CE3335}" srcOrd="2" destOrd="0" presId="urn:microsoft.com/office/officeart/2008/layout/LinedList"/>
    <dgm:cxn modelId="{210F6D30-768D-40E6-B300-34FA0722CA34}" type="presParOf" srcId="{DD9BD653-E880-4A05-A4AC-FA22FF96E704}" destId="{FB9B80B0-5675-46B9-BD73-2277A9D15D03}" srcOrd="2" destOrd="0" presId="urn:microsoft.com/office/officeart/2008/layout/LinedList"/>
    <dgm:cxn modelId="{277426FA-C095-4A71-86D8-3B286102C56F}" type="presParOf" srcId="{DD9BD653-E880-4A05-A4AC-FA22FF96E704}" destId="{EA154778-2BF9-4926-B222-27F364511225}" srcOrd="3" destOrd="0" presId="urn:microsoft.com/office/officeart/2008/layout/LinedList"/>
    <dgm:cxn modelId="{E42C37A9-FDBE-48B0-B9DF-A591B0A83544}" type="presParOf" srcId="{DD9BD653-E880-4A05-A4AC-FA22FF96E704}" destId="{B020AB8F-2511-407B-BAAC-A5EC882A89D3}" srcOrd="4" destOrd="0" presId="urn:microsoft.com/office/officeart/2008/layout/LinedList"/>
    <dgm:cxn modelId="{D8C15F3D-1E30-482D-93A8-5EB6AD59A6FA}" type="presParOf" srcId="{B020AB8F-2511-407B-BAAC-A5EC882A89D3}" destId="{7BBFDE7C-E021-4EDB-9097-CB3421263073}" srcOrd="0" destOrd="0" presId="urn:microsoft.com/office/officeart/2008/layout/LinedList"/>
    <dgm:cxn modelId="{B7A6293A-D298-4A83-8DA2-5463CA76D050}" type="presParOf" srcId="{B020AB8F-2511-407B-BAAC-A5EC882A89D3}" destId="{8BAF1202-2798-4B33-9686-465E05C4385B}" srcOrd="1" destOrd="0" presId="urn:microsoft.com/office/officeart/2008/layout/LinedList"/>
    <dgm:cxn modelId="{015F9C2D-93D2-4F7E-A865-0DC066C3E40F}" type="presParOf" srcId="{B020AB8F-2511-407B-BAAC-A5EC882A89D3}" destId="{E516CE27-14C7-44F2-9655-B1518CBE254D}" srcOrd="2" destOrd="0" presId="urn:microsoft.com/office/officeart/2008/layout/LinedList"/>
    <dgm:cxn modelId="{274231FF-0D12-41A5-9AC6-B28CD6AAC5EE}" type="presParOf" srcId="{DD9BD653-E880-4A05-A4AC-FA22FF96E704}" destId="{F647E639-B5DB-4B23-97F1-45C984EA117F}" srcOrd="5" destOrd="0" presId="urn:microsoft.com/office/officeart/2008/layout/LinedList"/>
    <dgm:cxn modelId="{40061159-3405-477E-82C0-C042827AC0DE}" type="presParOf" srcId="{DD9BD653-E880-4A05-A4AC-FA22FF96E704}" destId="{8E03D42A-A668-47BA-9D51-BFFC96537CD0}" srcOrd="6" destOrd="0" presId="urn:microsoft.com/office/officeart/2008/layout/LinedList"/>
    <dgm:cxn modelId="{4E98889C-29E9-42B6-887A-D923A5B81002}" type="presParOf" srcId="{72D64A3C-EE11-4F0A-BDF0-4D5925E211CA}" destId="{6F1FF1BC-DD2C-4CFD-A346-0296CCBC4F26}" srcOrd="2" destOrd="0" presId="urn:microsoft.com/office/officeart/2008/layout/LinedList"/>
    <dgm:cxn modelId="{D0E75378-FB12-42D3-A753-030AAB8A5B2F}" type="presParOf" srcId="{72D64A3C-EE11-4F0A-BDF0-4D5925E211CA}" destId="{FEBE4515-5F78-467F-BC59-F8618730C7A6}" srcOrd="3" destOrd="0" presId="urn:microsoft.com/office/officeart/2008/layout/LinedList"/>
    <dgm:cxn modelId="{77438CAD-FB8E-4E82-B423-DB5629078A12}" type="presParOf" srcId="{FEBE4515-5F78-467F-BC59-F8618730C7A6}" destId="{9E245294-9181-49B7-A741-78BEBF2DF2E9}" srcOrd="0" destOrd="0" presId="urn:microsoft.com/office/officeart/2008/layout/LinedList"/>
    <dgm:cxn modelId="{4A170007-FA1C-4467-9922-0E7D9641F538}" type="presParOf" srcId="{FEBE4515-5F78-467F-BC59-F8618730C7A6}" destId="{E46FD3C3-6CAE-4980-95BD-7C17AE2B5A1C}" srcOrd="1" destOrd="0" presId="urn:microsoft.com/office/officeart/2008/layout/LinedList"/>
    <dgm:cxn modelId="{C2818498-C4E0-49F7-8019-E4B9B413F554}" type="presParOf" srcId="{E46FD3C3-6CAE-4980-95BD-7C17AE2B5A1C}" destId="{FE751139-7632-4130-9C57-D2C09C3B499C}" srcOrd="0" destOrd="0" presId="urn:microsoft.com/office/officeart/2008/layout/LinedList"/>
    <dgm:cxn modelId="{7BBEAAAD-A760-43BE-8368-B93EFF116E35}" type="presParOf" srcId="{E46FD3C3-6CAE-4980-95BD-7C17AE2B5A1C}" destId="{D6610F91-C291-4C1C-BF9B-86BDFCE0E2FC}" srcOrd="1" destOrd="0" presId="urn:microsoft.com/office/officeart/2008/layout/LinedList"/>
    <dgm:cxn modelId="{6E69C5B1-37E8-40DC-A1A8-4CEEBD3CC43F}" type="presParOf" srcId="{D6610F91-C291-4C1C-BF9B-86BDFCE0E2FC}" destId="{3E3400EF-B137-4E54-A12F-83B0981BAD01}" srcOrd="0" destOrd="0" presId="urn:microsoft.com/office/officeart/2008/layout/LinedList"/>
    <dgm:cxn modelId="{A95C807B-B94A-4932-8B27-1C13E9965672}" type="presParOf" srcId="{D6610F91-C291-4C1C-BF9B-86BDFCE0E2FC}" destId="{78941CB4-7F98-4D15-B82E-907852462E2C}" srcOrd="1" destOrd="0" presId="urn:microsoft.com/office/officeart/2008/layout/LinedList"/>
    <dgm:cxn modelId="{FAD27033-FC95-4EF7-86BE-93B5C25C13C5}" type="presParOf" srcId="{D6610F91-C291-4C1C-BF9B-86BDFCE0E2FC}" destId="{906D98F5-A3AD-4272-90EF-E4675E9E3BDE}" srcOrd="2" destOrd="0" presId="urn:microsoft.com/office/officeart/2008/layout/LinedList"/>
    <dgm:cxn modelId="{1808DFB0-9728-4C30-9742-0D3EA3EF7285}" type="presParOf" srcId="{E46FD3C3-6CAE-4980-95BD-7C17AE2B5A1C}" destId="{DC99CBA4-F7D7-4D5F-8DFE-378A2E118208}" srcOrd="2" destOrd="0" presId="urn:microsoft.com/office/officeart/2008/layout/LinedList"/>
    <dgm:cxn modelId="{D0AFB5E1-1E17-41D3-A875-02D703550C83}" type="presParOf" srcId="{E46FD3C3-6CAE-4980-95BD-7C17AE2B5A1C}" destId="{F2CA09E7-6C1F-4156-8163-08BC6DD47DE7}" srcOrd="3" destOrd="0" presId="urn:microsoft.com/office/officeart/2008/layout/LinedList"/>
    <dgm:cxn modelId="{33ACE3B8-AE06-4C74-A113-D712574C987E}" type="presParOf" srcId="{E46FD3C3-6CAE-4980-95BD-7C17AE2B5A1C}" destId="{3470BBCD-1D6C-4757-9184-FE18BA87CF83}" srcOrd="4" destOrd="0" presId="urn:microsoft.com/office/officeart/2008/layout/LinedList"/>
    <dgm:cxn modelId="{FFF01989-A829-409A-B912-AA5096A39C07}" type="presParOf" srcId="{3470BBCD-1D6C-4757-9184-FE18BA87CF83}" destId="{B7FAA4B8-47AD-49A9-8392-E9D9C866A648}" srcOrd="0" destOrd="0" presId="urn:microsoft.com/office/officeart/2008/layout/LinedList"/>
    <dgm:cxn modelId="{72303537-1826-42CE-9890-45C3E8C85C24}" type="presParOf" srcId="{3470BBCD-1D6C-4757-9184-FE18BA87CF83}" destId="{69AE3B48-351F-4521-BBC1-BFDA7807762A}" srcOrd="1" destOrd="0" presId="urn:microsoft.com/office/officeart/2008/layout/LinedList"/>
    <dgm:cxn modelId="{A6C3AB4F-01E7-461E-A17D-CFDB16CCAD42}" type="presParOf" srcId="{3470BBCD-1D6C-4757-9184-FE18BA87CF83}" destId="{62713CAF-3DDD-4E9B-BCD2-7C366D3A44B5}" srcOrd="2" destOrd="0" presId="urn:microsoft.com/office/officeart/2008/layout/LinedList"/>
    <dgm:cxn modelId="{7AFA9AAC-8E8C-458C-8414-6C88497B1072}" type="presParOf" srcId="{E46FD3C3-6CAE-4980-95BD-7C17AE2B5A1C}" destId="{744D65A2-98DA-467E-AA56-444A7FE2566F}" srcOrd="5" destOrd="0" presId="urn:microsoft.com/office/officeart/2008/layout/LinedList"/>
    <dgm:cxn modelId="{E0BD2158-69E3-4B63-B761-335484C57489}" type="presParOf" srcId="{E46FD3C3-6CAE-4980-95BD-7C17AE2B5A1C}" destId="{31A9B61D-EAB5-406F-AC2A-75D93C47D9BE}" srcOrd="6" destOrd="0" presId="urn:microsoft.com/office/officeart/2008/layout/LinedList"/>
    <dgm:cxn modelId="{02D5DCB6-A597-4A8A-89C4-C3109B4E27EF}" type="presParOf" srcId="{72D64A3C-EE11-4F0A-BDF0-4D5925E211CA}" destId="{DA8FA57B-DD21-40A9-8900-80F9A2DC4F9A}" srcOrd="4" destOrd="0" presId="urn:microsoft.com/office/officeart/2008/layout/LinedList"/>
    <dgm:cxn modelId="{BC8F2003-E0A7-44C1-85D0-B30E2B45BD92}" type="presParOf" srcId="{72D64A3C-EE11-4F0A-BDF0-4D5925E211CA}" destId="{5989B1FD-A07C-4A23-B844-DFBFE46F1711}" srcOrd="5" destOrd="0" presId="urn:microsoft.com/office/officeart/2008/layout/LinedList"/>
    <dgm:cxn modelId="{CBDE2BBD-953D-4AAB-BAD3-AB784D2AE014}" type="presParOf" srcId="{5989B1FD-A07C-4A23-B844-DFBFE46F1711}" destId="{46AABD01-2133-4D9F-9294-2AE5AFA07A60}" srcOrd="0" destOrd="0" presId="urn:microsoft.com/office/officeart/2008/layout/LinedList"/>
    <dgm:cxn modelId="{C2A3507B-058A-46A5-8BB5-83150DB95355}" type="presParOf" srcId="{5989B1FD-A07C-4A23-B844-DFBFE46F1711}" destId="{D228ED3E-31B9-4C5C-BAE9-CEE28C8C8741}" srcOrd="1" destOrd="0" presId="urn:microsoft.com/office/officeart/2008/layout/LinedList"/>
    <dgm:cxn modelId="{67BB0ED7-7B67-43E8-824D-A4473E095BBB}" type="presParOf" srcId="{D228ED3E-31B9-4C5C-BAE9-CEE28C8C8741}" destId="{4B63ED66-23A3-46C3-A529-C2E379F75B34}" srcOrd="0" destOrd="0" presId="urn:microsoft.com/office/officeart/2008/layout/LinedList"/>
    <dgm:cxn modelId="{8BB32C9F-A7C2-406A-A50C-BC1ADAE2E825}" type="presParOf" srcId="{D228ED3E-31B9-4C5C-BAE9-CEE28C8C8741}" destId="{61F79CFF-5B6F-41BA-B2FC-DA20BA5B5305}" srcOrd="1" destOrd="0" presId="urn:microsoft.com/office/officeart/2008/layout/LinedList"/>
    <dgm:cxn modelId="{A842427D-C9A3-4A6E-AD07-A6E15FEB60B7}" type="presParOf" srcId="{61F79CFF-5B6F-41BA-B2FC-DA20BA5B5305}" destId="{470F2CA2-5D8A-4D22-9C8C-51DBC78E9A14}" srcOrd="0" destOrd="0" presId="urn:microsoft.com/office/officeart/2008/layout/LinedList"/>
    <dgm:cxn modelId="{4C34B3E4-62F8-49FD-AF29-E2081D30DEFA}" type="presParOf" srcId="{61F79CFF-5B6F-41BA-B2FC-DA20BA5B5305}" destId="{4294C14B-DCA6-4B33-8437-221920D030DE}" srcOrd="1" destOrd="0" presId="urn:microsoft.com/office/officeart/2008/layout/LinedList"/>
    <dgm:cxn modelId="{5C1D789A-7171-4DA0-982F-DB06F3F4E676}" type="presParOf" srcId="{61F79CFF-5B6F-41BA-B2FC-DA20BA5B5305}" destId="{8962B03B-EC9D-4DC6-8D9A-06522D74D5FD}" srcOrd="2" destOrd="0" presId="urn:microsoft.com/office/officeart/2008/layout/LinedList"/>
    <dgm:cxn modelId="{2257D549-EE4E-458C-AF00-26890BCD5FEA}" type="presParOf" srcId="{D228ED3E-31B9-4C5C-BAE9-CEE28C8C8741}" destId="{3326E330-8271-4488-AA28-E5EF86D1A050}" srcOrd="2" destOrd="0" presId="urn:microsoft.com/office/officeart/2008/layout/LinedList"/>
    <dgm:cxn modelId="{5D957481-42D6-44A8-819B-B15121B441AB}" type="presParOf" srcId="{D228ED3E-31B9-4C5C-BAE9-CEE28C8C8741}" destId="{5008CC7E-D98E-4FE4-9871-F80459EA3F34}" srcOrd="3" destOrd="0" presId="urn:microsoft.com/office/officeart/2008/layout/LinedList"/>
    <dgm:cxn modelId="{4A0F5BE4-1F55-4B80-BF70-D1ACCDE3B51E}" type="presParOf" srcId="{D228ED3E-31B9-4C5C-BAE9-CEE28C8C8741}" destId="{D573EB60-F175-43AD-A45A-7A9E2D415F0E}" srcOrd="4" destOrd="0" presId="urn:microsoft.com/office/officeart/2008/layout/LinedList"/>
    <dgm:cxn modelId="{783CC8FA-B324-4C2B-8A3B-0E78A8D554D2}" type="presParOf" srcId="{D573EB60-F175-43AD-A45A-7A9E2D415F0E}" destId="{77400184-2C4C-4E20-B221-5EDEBC0E0AE5}" srcOrd="0" destOrd="0" presId="urn:microsoft.com/office/officeart/2008/layout/LinedList"/>
    <dgm:cxn modelId="{93606042-6F2C-49B4-8540-105BC06D7EC1}" type="presParOf" srcId="{D573EB60-F175-43AD-A45A-7A9E2D415F0E}" destId="{0DDA8CC1-01BC-4E5E-80F5-6CBA42C2BB04}" srcOrd="1" destOrd="0" presId="urn:microsoft.com/office/officeart/2008/layout/LinedList"/>
    <dgm:cxn modelId="{4F301584-B94E-44DC-91B8-86BEC396394B}" type="presParOf" srcId="{D573EB60-F175-43AD-A45A-7A9E2D415F0E}" destId="{35624592-5BFF-4ABB-A715-6FB3C33C1EC5}" srcOrd="2" destOrd="0" presId="urn:microsoft.com/office/officeart/2008/layout/LinedList"/>
    <dgm:cxn modelId="{3984E4FD-4C03-4D2B-B495-FB921C8DB379}" type="presParOf" srcId="{D228ED3E-31B9-4C5C-BAE9-CEE28C8C8741}" destId="{C5AF9260-82CB-4C51-B45F-2902C2DF47C5}" srcOrd="5" destOrd="0" presId="urn:microsoft.com/office/officeart/2008/layout/LinedList"/>
    <dgm:cxn modelId="{00D3B150-85B8-4478-A595-8070D80A98DF}" type="presParOf" srcId="{D228ED3E-31B9-4C5C-BAE9-CEE28C8C8741}" destId="{75257CF0-7CE0-41F1-9901-FEA258C9543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2B9E2-87E6-4661-B76A-1A6E7AF525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335553DE-A019-452B-8724-DE276AFE912B}">
      <dgm:prSet custT="1"/>
      <dgm:spPr/>
      <dgm:t>
        <a:bodyPr/>
        <a:lstStyle/>
        <a:p>
          <a:r>
            <a:rPr lang="en-GB" sz="1800" b="1" i="1" u="sng" dirty="0"/>
            <a:t>Grounded Theory Methods</a:t>
          </a:r>
          <a:endParaRPr lang="en-ZW" sz="1800" b="1" i="1" u="sng" dirty="0"/>
        </a:p>
      </dgm:t>
    </dgm:pt>
    <dgm:pt modelId="{F1CAC507-5A5A-4AB2-9FC5-E299051BFC0D}" type="parTrans" cxnId="{91FA0AEE-0D7F-4BC5-A87B-E00F3863F6C2}">
      <dgm:prSet/>
      <dgm:spPr/>
      <dgm:t>
        <a:bodyPr/>
        <a:lstStyle/>
        <a:p>
          <a:endParaRPr lang="en-ZW" sz="1600"/>
        </a:p>
      </dgm:t>
    </dgm:pt>
    <dgm:pt modelId="{33BA40D0-ACD6-4502-A3CA-609FD228B237}" type="sibTrans" cxnId="{91FA0AEE-0D7F-4BC5-A87B-E00F3863F6C2}">
      <dgm:prSet/>
      <dgm:spPr/>
      <dgm:t>
        <a:bodyPr/>
        <a:lstStyle/>
        <a:p>
          <a:endParaRPr lang="en-ZW" sz="1600"/>
        </a:p>
      </dgm:t>
    </dgm:pt>
    <dgm:pt modelId="{5EE34A3E-7715-4A52-8479-1895D10234F7}">
      <dgm:prSet custT="1"/>
      <dgm:spPr/>
      <dgm:t>
        <a:bodyPr/>
        <a:lstStyle/>
        <a:p>
          <a:pPr algn="just"/>
          <a:r>
            <a:rPr lang="en-GB" sz="2000" dirty="0"/>
            <a:t>Used to describe and come up with theories. It is a culmination of concepts development until a full theory is developed</a:t>
          </a:r>
          <a:endParaRPr lang="en-ZW" sz="2000" dirty="0"/>
        </a:p>
      </dgm:t>
    </dgm:pt>
    <dgm:pt modelId="{D5D9E55D-8126-449E-B436-5C7D56C59982}" type="parTrans" cxnId="{5BDB89DE-4FC1-4A8B-8AF8-71D8FDC76CD7}">
      <dgm:prSet/>
      <dgm:spPr/>
      <dgm:t>
        <a:bodyPr/>
        <a:lstStyle/>
        <a:p>
          <a:endParaRPr lang="en-ZW" sz="1600"/>
        </a:p>
      </dgm:t>
    </dgm:pt>
    <dgm:pt modelId="{8EFCA849-FF50-4139-8A95-2B3D45B2098A}" type="sibTrans" cxnId="{5BDB89DE-4FC1-4A8B-8AF8-71D8FDC76CD7}">
      <dgm:prSet/>
      <dgm:spPr/>
      <dgm:t>
        <a:bodyPr/>
        <a:lstStyle/>
        <a:p>
          <a:endParaRPr lang="en-ZW" sz="1600"/>
        </a:p>
      </dgm:t>
    </dgm:pt>
    <dgm:pt modelId="{85BDF66D-AB79-497B-B9E4-73C2D1C7F02C}">
      <dgm:prSet custT="1"/>
      <dgm:spPr/>
      <dgm:t>
        <a:bodyPr/>
        <a:lstStyle/>
        <a:p>
          <a:r>
            <a:rPr lang="en-GB" sz="2000" b="1" i="1" u="sng" dirty="0"/>
            <a:t>Case study</a:t>
          </a:r>
          <a:endParaRPr lang="en-ZW" sz="2000" b="1" i="1" u="sng" dirty="0"/>
        </a:p>
      </dgm:t>
    </dgm:pt>
    <dgm:pt modelId="{6B983361-A7A7-400A-B5CF-A1ED1AE62176}" type="parTrans" cxnId="{C75D0E2C-13EF-49C1-AD5C-936C59AB697C}">
      <dgm:prSet/>
      <dgm:spPr/>
      <dgm:t>
        <a:bodyPr/>
        <a:lstStyle/>
        <a:p>
          <a:endParaRPr lang="en-ZW" sz="1600"/>
        </a:p>
      </dgm:t>
    </dgm:pt>
    <dgm:pt modelId="{E4AC5D75-E9F3-49F7-9118-426A0CDA5C15}" type="sibTrans" cxnId="{C75D0E2C-13EF-49C1-AD5C-936C59AB697C}">
      <dgm:prSet/>
      <dgm:spPr/>
      <dgm:t>
        <a:bodyPr/>
        <a:lstStyle/>
        <a:p>
          <a:endParaRPr lang="en-ZW" sz="1600"/>
        </a:p>
      </dgm:t>
    </dgm:pt>
    <dgm:pt modelId="{1FB5E05C-2DDD-44E9-98A3-AAED35D3CA90}">
      <dgm:prSet custT="1"/>
      <dgm:spPr/>
      <dgm:t>
        <a:bodyPr/>
        <a:lstStyle/>
        <a:p>
          <a:pPr algn="just"/>
          <a:r>
            <a:rPr lang="en-GB" sz="2000" dirty="0"/>
            <a:t>This involves a detailed description of a phenomena or entity to give an in-depth layout.</a:t>
          </a:r>
          <a:endParaRPr lang="en-ZW" sz="2000" dirty="0"/>
        </a:p>
      </dgm:t>
    </dgm:pt>
    <dgm:pt modelId="{80FD8E97-148E-4FF6-89AA-018E3A35B31E}" type="parTrans" cxnId="{681A7C04-0A87-480C-B2E4-829C9783B74A}">
      <dgm:prSet/>
      <dgm:spPr/>
      <dgm:t>
        <a:bodyPr/>
        <a:lstStyle/>
        <a:p>
          <a:endParaRPr lang="en-ZW" sz="1600"/>
        </a:p>
      </dgm:t>
    </dgm:pt>
    <dgm:pt modelId="{F1B71DD5-D6A2-4FA0-97C3-E3D4D106CAD6}" type="sibTrans" cxnId="{681A7C04-0A87-480C-B2E4-829C9783B74A}">
      <dgm:prSet/>
      <dgm:spPr/>
      <dgm:t>
        <a:bodyPr/>
        <a:lstStyle/>
        <a:p>
          <a:endParaRPr lang="en-ZW" sz="1600"/>
        </a:p>
      </dgm:t>
    </dgm:pt>
    <dgm:pt modelId="{640B2801-EA23-4E45-9239-99EAE8A357D9}">
      <dgm:prSet custT="1"/>
      <dgm:spPr/>
      <dgm:t>
        <a:bodyPr/>
        <a:lstStyle/>
        <a:p>
          <a:r>
            <a:rPr lang="en-GB" sz="2000" b="1" i="1" u="sng" dirty="0"/>
            <a:t>Historical methods</a:t>
          </a:r>
          <a:endParaRPr lang="en-ZW" sz="2000" b="1" i="1" u="sng" dirty="0"/>
        </a:p>
      </dgm:t>
    </dgm:pt>
    <dgm:pt modelId="{E3FD4430-BB43-4468-9CA3-A1D845994F11}" type="parTrans" cxnId="{AEC3BCC9-510E-4AE3-9B3F-E3CF5BF17962}">
      <dgm:prSet/>
      <dgm:spPr/>
      <dgm:t>
        <a:bodyPr/>
        <a:lstStyle/>
        <a:p>
          <a:endParaRPr lang="en-ZW" sz="1600"/>
        </a:p>
      </dgm:t>
    </dgm:pt>
    <dgm:pt modelId="{11D9775D-3AF7-4E50-B831-9CB311AADB96}" type="sibTrans" cxnId="{AEC3BCC9-510E-4AE3-9B3F-E3CF5BF17962}">
      <dgm:prSet/>
      <dgm:spPr/>
      <dgm:t>
        <a:bodyPr/>
        <a:lstStyle/>
        <a:p>
          <a:endParaRPr lang="en-ZW" sz="1600"/>
        </a:p>
      </dgm:t>
    </dgm:pt>
    <dgm:pt modelId="{22698875-7149-4E49-93B9-7C221C7B4FDA}">
      <dgm:prSet custT="1"/>
      <dgm:spPr/>
      <dgm:t>
        <a:bodyPr/>
        <a:lstStyle/>
        <a:p>
          <a:pPr algn="just"/>
          <a:r>
            <a:rPr lang="en-GB" sz="2000" dirty="0"/>
            <a:t>Examines past events to inform present and future patterns by going through documents, records etc. The end product usually being a description of past sequence of events e.g. biography</a:t>
          </a:r>
          <a:endParaRPr lang="en-ZW" sz="2000" dirty="0"/>
        </a:p>
      </dgm:t>
    </dgm:pt>
    <dgm:pt modelId="{4D5655DA-D8B6-41BC-974D-DB90A2FF5B78}" type="parTrans" cxnId="{05075DE0-AF81-4037-BB4F-B22EA900D94E}">
      <dgm:prSet/>
      <dgm:spPr/>
      <dgm:t>
        <a:bodyPr/>
        <a:lstStyle/>
        <a:p>
          <a:endParaRPr lang="en-ZW" sz="1600"/>
        </a:p>
      </dgm:t>
    </dgm:pt>
    <dgm:pt modelId="{F1ACF689-D524-44EF-A24F-3B668F839ED1}" type="sibTrans" cxnId="{05075DE0-AF81-4037-BB4F-B22EA900D94E}">
      <dgm:prSet/>
      <dgm:spPr/>
      <dgm:t>
        <a:bodyPr/>
        <a:lstStyle/>
        <a:p>
          <a:endParaRPr lang="en-ZW" sz="1600"/>
        </a:p>
      </dgm:t>
    </dgm:pt>
    <dgm:pt modelId="{7F308B4B-D772-4189-A814-72A026A0FF60}" type="pres">
      <dgm:prSet presAssocID="{83C2B9E2-87E6-4661-B76A-1A6E7AF5255C}" presName="vert0" presStyleCnt="0">
        <dgm:presLayoutVars>
          <dgm:dir/>
          <dgm:animOne val="branch"/>
          <dgm:animLvl val="lvl"/>
        </dgm:presLayoutVars>
      </dgm:prSet>
      <dgm:spPr/>
    </dgm:pt>
    <dgm:pt modelId="{8D25CE5A-2384-4913-862B-4987ED632CDC}" type="pres">
      <dgm:prSet presAssocID="{335553DE-A019-452B-8724-DE276AFE912B}" presName="thickLine" presStyleLbl="alignNode1" presStyleIdx="0" presStyleCnt="3"/>
      <dgm:spPr/>
    </dgm:pt>
    <dgm:pt modelId="{C7211776-51B7-452F-B9D2-7EBC2BD424C5}" type="pres">
      <dgm:prSet presAssocID="{335553DE-A019-452B-8724-DE276AFE912B}" presName="horz1" presStyleCnt="0"/>
      <dgm:spPr/>
    </dgm:pt>
    <dgm:pt modelId="{D2363364-839B-4839-AA4A-E13CFBEBCB51}" type="pres">
      <dgm:prSet presAssocID="{335553DE-A019-452B-8724-DE276AFE912B}" presName="tx1" presStyleLbl="revTx" presStyleIdx="0" presStyleCnt="6"/>
      <dgm:spPr/>
    </dgm:pt>
    <dgm:pt modelId="{5F9401C9-DCCE-44A0-B5FB-69E2D5C10EE6}" type="pres">
      <dgm:prSet presAssocID="{335553DE-A019-452B-8724-DE276AFE912B}" presName="vert1" presStyleCnt="0"/>
      <dgm:spPr/>
    </dgm:pt>
    <dgm:pt modelId="{FB72BBCF-1942-40AA-814E-F342138B12A5}" type="pres">
      <dgm:prSet presAssocID="{5EE34A3E-7715-4A52-8479-1895D10234F7}" presName="vertSpace2a" presStyleCnt="0"/>
      <dgm:spPr/>
    </dgm:pt>
    <dgm:pt modelId="{CD5CB7C9-1388-42A5-B48B-497E62236CD4}" type="pres">
      <dgm:prSet presAssocID="{5EE34A3E-7715-4A52-8479-1895D10234F7}" presName="horz2" presStyleCnt="0"/>
      <dgm:spPr/>
    </dgm:pt>
    <dgm:pt modelId="{27779E38-8FDD-40C1-9019-026432994DF7}" type="pres">
      <dgm:prSet presAssocID="{5EE34A3E-7715-4A52-8479-1895D10234F7}" presName="horzSpace2" presStyleCnt="0"/>
      <dgm:spPr/>
    </dgm:pt>
    <dgm:pt modelId="{01CB37DB-C655-4D9C-9456-58274B7381DD}" type="pres">
      <dgm:prSet presAssocID="{5EE34A3E-7715-4A52-8479-1895D10234F7}" presName="tx2" presStyleLbl="revTx" presStyleIdx="1" presStyleCnt="6"/>
      <dgm:spPr/>
    </dgm:pt>
    <dgm:pt modelId="{1234CA2F-3B2E-49DA-BB8F-24CDFBDEFBD9}" type="pres">
      <dgm:prSet presAssocID="{5EE34A3E-7715-4A52-8479-1895D10234F7}" presName="vert2" presStyleCnt="0"/>
      <dgm:spPr/>
    </dgm:pt>
    <dgm:pt modelId="{7999CEFB-3FF7-42D4-B9C7-8D8DAEFAA265}" type="pres">
      <dgm:prSet presAssocID="{5EE34A3E-7715-4A52-8479-1895D10234F7}" presName="thinLine2b" presStyleLbl="callout" presStyleIdx="0" presStyleCnt="3"/>
      <dgm:spPr/>
    </dgm:pt>
    <dgm:pt modelId="{AA4447DC-17AB-41FF-8325-70582B9E6338}" type="pres">
      <dgm:prSet presAssocID="{5EE34A3E-7715-4A52-8479-1895D10234F7}" presName="vertSpace2b" presStyleCnt="0"/>
      <dgm:spPr/>
    </dgm:pt>
    <dgm:pt modelId="{C18202A7-9B0D-4CF4-A13B-AAA8212FBE7A}" type="pres">
      <dgm:prSet presAssocID="{85BDF66D-AB79-497B-B9E4-73C2D1C7F02C}" presName="thickLine" presStyleLbl="alignNode1" presStyleIdx="1" presStyleCnt="3"/>
      <dgm:spPr/>
    </dgm:pt>
    <dgm:pt modelId="{201FA9F7-37C3-4FFE-A674-D8640D1AF20F}" type="pres">
      <dgm:prSet presAssocID="{85BDF66D-AB79-497B-B9E4-73C2D1C7F02C}" presName="horz1" presStyleCnt="0"/>
      <dgm:spPr/>
    </dgm:pt>
    <dgm:pt modelId="{068A0C76-629A-4C44-B322-79A2E5CBCA0A}" type="pres">
      <dgm:prSet presAssocID="{85BDF66D-AB79-497B-B9E4-73C2D1C7F02C}" presName="tx1" presStyleLbl="revTx" presStyleIdx="2" presStyleCnt="6"/>
      <dgm:spPr/>
    </dgm:pt>
    <dgm:pt modelId="{54A0E36E-C5A2-471B-A29E-AB48EA94CE07}" type="pres">
      <dgm:prSet presAssocID="{85BDF66D-AB79-497B-B9E4-73C2D1C7F02C}" presName="vert1" presStyleCnt="0"/>
      <dgm:spPr/>
    </dgm:pt>
    <dgm:pt modelId="{61E0F719-7C4F-480C-B66A-5FEFAAE13DC5}" type="pres">
      <dgm:prSet presAssocID="{1FB5E05C-2DDD-44E9-98A3-AAED35D3CA90}" presName="vertSpace2a" presStyleCnt="0"/>
      <dgm:spPr/>
    </dgm:pt>
    <dgm:pt modelId="{E57D33C0-B8E0-4CD7-8ED5-A47CEBDE8848}" type="pres">
      <dgm:prSet presAssocID="{1FB5E05C-2DDD-44E9-98A3-AAED35D3CA90}" presName="horz2" presStyleCnt="0"/>
      <dgm:spPr/>
    </dgm:pt>
    <dgm:pt modelId="{FFD99EED-3F16-4180-92CF-4B2EEEC4F9C5}" type="pres">
      <dgm:prSet presAssocID="{1FB5E05C-2DDD-44E9-98A3-AAED35D3CA90}" presName="horzSpace2" presStyleCnt="0"/>
      <dgm:spPr/>
    </dgm:pt>
    <dgm:pt modelId="{0B4B4E51-4ABF-400C-88C2-BFB74807F1CF}" type="pres">
      <dgm:prSet presAssocID="{1FB5E05C-2DDD-44E9-98A3-AAED35D3CA90}" presName="tx2" presStyleLbl="revTx" presStyleIdx="3" presStyleCnt="6"/>
      <dgm:spPr/>
    </dgm:pt>
    <dgm:pt modelId="{DC8986AC-DD2D-4BB9-B698-5C805B277063}" type="pres">
      <dgm:prSet presAssocID="{1FB5E05C-2DDD-44E9-98A3-AAED35D3CA90}" presName="vert2" presStyleCnt="0"/>
      <dgm:spPr/>
    </dgm:pt>
    <dgm:pt modelId="{4EA37033-F442-48F1-AE29-A07BD1072DD0}" type="pres">
      <dgm:prSet presAssocID="{1FB5E05C-2DDD-44E9-98A3-AAED35D3CA90}" presName="thinLine2b" presStyleLbl="callout" presStyleIdx="1" presStyleCnt="3"/>
      <dgm:spPr/>
    </dgm:pt>
    <dgm:pt modelId="{20FF16D0-580C-4520-AA02-BFF0702F1460}" type="pres">
      <dgm:prSet presAssocID="{1FB5E05C-2DDD-44E9-98A3-AAED35D3CA90}" presName="vertSpace2b" presStyleCnt="0"/>
      <dgm:spPr/>
    </dgm:pt>
    <dgm:pt modelId="{988A2A0D-6191-4480-AF83-DFF9058D7B6E}" type="pres">
      <dgm:prSet presAssocID="{640B2801-EA23-4E45-9239-99EAE8A357D9}" presName="thickLine" presStyleLbl="alignNode1" presStyleIdx="2" presStyleCnt="3"/>
      <dgm:spPr/>
    </dgm:pt>
    <dgm:pt modelId="{B70F2A7E-E71C-4237-B2B1-D0A4EC46CFFD}" type="pres">
      <dgm:prSet presAssocID="{640B2801-EA23-4E45-9239-99EAE8A357D9}" presName="horz1" presStyleCnt="0"/>
      <dgm:spPr/>
    </dgm:pt>
    <dgm:pt modelId="{2622B0B4-1736-40F0-BB46-37EABF7AC17E}" type="pres">
      <dgm:prSet presAssocID="{640B2801-EA23-4E45-9239-99EAE8A357D9}" presName="tx1" presStyleLbl="revTx" presStyleIdx="4" presStyleCnt="6"/>
      <dgm:spPr/>
    </dgm:pt>
    <dgm:pt modelId="{6FFC957D-7E99-4F10-A34C-4523748D9ED8}" type="pres">
      <dgm:prSet presAssocID="{640B2801-EA23-4E45-9239-99EAE8A357D9}" presName="vert1" presStyleCnt="0"/>
      <dgm:spPr/>
    </dgm:pt>
    <dgm:pt modelId="{732ED07E-95EC-4259-9A68-743239E704B0}" type="pres">
      <dgm:prSet presAssocID="{22698875-7149-4E49-93B9-7C221C7B4FDA}" presName="vertSpace2a" presStyleCnt="0"/>
      <dgm:spPr/>
    </dgm:pt>
    <dgm:pt modelId="{4E6E20E6-6E94-499E-8BD1-5DDD18639D0D}" type="pres">
      <dgm:prSet presAssocID="{22698875-7149-4E49-93B9-7C221C7B4FDA}" presName="horz2" presStyleCnt="0"/>
      <dgm:spPr/>
    </dgm:pt>
    <dgm:pt modelId="{44336533-C404-40F3-8833-FE3B0B0E1047}" type="pres">
      <dgm:prSet presAssocID="{22698875-7149-4E49-93B9-7C221C7B4FDA}" presName="horzSpace2" presStyleCnt="0"/>
      <dgm:spPr/>
    </dgm:pt>
    <dgm:pt modelId="{6464EA33-C152-46A8-9ADC-09AC0E8E0061}" type="pres">
      <dgm:prSet presAssocID="{22698875-7149-4E49-93B9-7C221C7B4FDA}" presName="tx2" presStyleLbl="revTx" presStyleIdx="5" presStyleCnt="6"/>
      <dgm:spPr/>
    </dgm:pt>
    <dgm:pt modelId="{70C50521-E59D-4E71-93E8-800C055314A0}" type="pres">
      <dgm:prSet presAssocID="{22698875-7149-4E49-93B9-7C221C7B4FDA}" presName="vert2" presStyleCnt="0"/>
      <dgm:spPr/>
    </dgm:pt>
    <dgm:pt modelId="{ABF7CEC4-46CA-42C6-A97F-B56DC63CA0D1}" type="pres">
      <dgm:prSet presAssocID="{22698875-7149-4E49-93B9-7C221C7B4FDA}" presName="thinLine2b" presStyleLbl="callout" presStyleIdx="2" presStyleCnt="3"/>
      <dgm:spPr/>
    </dgm:pt>
    <dgm:pt modelId="{B151B295-067A-42B3-B753-937B13AE35D3}" type="pres">
      <dgm:prSet presAssocID="{22698875-7149-4E49-93B9-7C221C7B4FDA}" presName="vertSpace2b" presStyleCnt="0"/>
      <dgm:spPr/>
    </dgm:pt>
  </dgm:ptLst>
  <dgm:cxnLst>
    <dgm:cxn modelId="{681A7C04-0A87-480C-B2E4-829C9783B74A}" srcId="{85BDF66D-AB79-497B-B9E4-73C2D1C7F02C}" destId="{1FB5E05C-2DDD-44E9-98A3-AAED35D3CA90}" srcOrd="0" destOrd="0" parTransId="{80FD8E97-148E-4FF6-89AA-018E3A35B31E}" sibTransId="{F1B71DD5-D6A2-4FA0-97C3-E3D4D106CAD6}"/>
    <dgm:cxn modelId="{52B2C810-0F29-4C4B-8016-3558D0F7A791}" type="presOf" srcId="{1FB5E05C-2DDD-44E9-98A3-AAED35D3CA90}" destId="{0B4B4E51-4ABF-400C-88C2-BFB74807F1CF}" srcOrd="0" destOrd="0" presId="urn:microsoft.com/office/officeart/2008/layout/LinedList"/>
    <dgm:cxn modelId="{C75D0E2C-13EF-49C1-AD5C-936C59AB697C}" srcId="{83C2B9E2-87E6-4661-B76A-1A6E7AF5255C}" destId="{85BDF66D-AB79-497B-B9E4-73C2D1C7F02C}" srcOrd="1" destOrd="0" parTransId="{6B983361-A7A7-400A-B5CF-A1ED1AE62176}" sibTransId="{E4AC5D75-E9F3-49F7-9118-426A0CDA5C15}"/>
    <dgm:cxn modelId="{B114433E-111A-4BD1-9187-E44D8EB7838A}" type="presOf" srcId="{640B2801-EA23-4E45-9239-99EAE8A357D9}" destId="{2622B0B4-1736-40F0-BB46-37EABF7AC17E}" srcOrd="0" destOrd="0" presId="urn:microsoft.com/office/officeart/2008/layout/LinedList"/>
    <dgm:cxn modelId="{2F5CFF5F-45C0-463C-AAD1-C3389BB6E962}" type="presOf" srcId="{85BDF66D-AB79-497B-B9E4-73C2D1C7F02C}" destId="{068A0C76-629A-4C44-B322-79A2E5CBCA0A}" srcOrd="0" destOrd="0" presId="urn:microsoft.com/office/officeart/2008/layout/LinedList"/>
    <dgm:cxn modelId="{2AB0954B-149D-4DDC-86C7-4CECD5B4BBE9}" type="presOf" srcId="{83C2B9E2-87E6-4661-B76A-1A6E7AF5255C}" destId="{7F308B4B-D772-4189-A814-72A026A0FF60}" srcOrd="0" destOrd="0" presId="urn:microsoft.com/office/officeart/2008/layout/LinedList"/>
    <dgm:cxn modelId="{FA45868E-B2BC-422E-9B43-92E2B91B3C50}" type="presOf" srcId="{5EE34A3E-7715-4A52-8479-1895D10234F7}" destId="{01CB37DB-C655-4D9C-9456-58274B7381DD}" srcOrd="0" destOrd="0" presId="urn:microsoft.com/office/officeart/2008/layout/LinedList"/>
    <dgm:cxn modelId="{AEC3BCC9-510E-4AE3-9B3F-E3CF5BF17962}" srcId="{83C2B9E2-87E6-4661-B76A-1A6E7AF5255C}" destId="{640B2801-EA23-4E45-9239-99EAE8A357D9}" srcOrd="2" destOrd="0" parTransId="{E3FD4430-BB43-4468-9CA3-A1D845994F11}" sibTransId="{11D9775D-3AF7-4E50-B831-9CB311AADB96}"/>
    <dgm:cxn modelId="{5BDB89DE-4FC1-4A8B-8AF8-71D8FDC76CD7}" srcId="{335553DE-A019-452B-8724-DE276AFE912B}" destId="{5EE34A3E-7715-4A52-8479-1895D10234F7}" srcOrd="0" destOrd="0" parTransId="{D5D9E55D-8126-449E-B436-5C7D56C59982}" sibTransId="{8EFCA849-FF50-4139-8A95-2B3D45B2098A}"/>
    <dgm:cxn modelId="{05075DE0-AF81-4037-BB4F-B22EA900D94E}" srcId="{640B2801-EA23-4E45-9239-99EAE8A357D9}" destId="{22698875-7149-4E49-93B9-7C221C7B4FDA}" srcOrd="0" destOrd="0" parTransId="{4D5655DA-D8B6-41BC-974D-DB90A2FF5B78}" sibTransId="{F1ACF689-D524-44EF-A24F-3B668F839ED1}"/>
    <dgm:cxn modelId="{91FA0AEE-0D7F-4BC5-A87B-E00F3863F6C2}" srcId="{83C2B9E2-87E6-4661-B76A-1A6E7AF5255C}" destId="{335553DE-A019-452B-8724-DE276AFE912B}" srcOrd="0" destOrd="0" parTransId="{F1CAC507-5A5A-4AB2-9FC5-E299051BFC0D}" sibTransId="{33BA40D0-ACD6-4502-A3CA-609FD228B237}"/>
    <dgm:cxn modelId="{AAF3F1F8-26AB-478E-BED9-09BA9E258B24}" type="presOf" srcId="{22698875-7149-4E49-93B9-7C221C7B4FDA}" destId="{6464EA33-C152-46A8-9ADC-09AC0E8E0061}" srcOrd="0" destOrd="0" presId="urn:microsoft.com/office/officeart/2008/layout/LinedList"/>
    <dgm:cxn modelId="{379B75FB-EA12-4EA7-A730-640260B4AA6B}" type="presOf" srcId="{335553DE-A019-452B-8724-DE276AFE912B}" destId="{D2363364-839B-4839-AA4A-E13CFBEBCB51}" srcOrd="0" destOrd="0" presId="urn:microsoft.com/office/officeart/2008/layout/LinedList"/>
    <dgm:cxn modelId="{AF44BA18-61C4-48CE-907D-634357A1E5F7}" type="presParOf" srcId="{7F308B4B-D772-4189-A814-72A026A0FF60}" destId="{8D25CE5A-2384-4913-862B-4987ED632CDC}" srcOrd="0" destOrd="0" presId="urn:microsoft.com/office/officeart/2008/layout/LinedList"/>
    <dgm:cxn modelId="{D9796843-44EE-4573-BB94-6B545F7852B4}" type="presParOf" srcId="{7F308B4B-D772-4189-A814-72A026A0FF60}" destId="{C7211776-51B7-452F-B9D2-7EBC2BD424C5}" srcOrd="1" destOrd="0" presId="urn:microsoft.com/office/officeart/2008/layout/LinedList"/>
    <dgm:cxn modelId="{756ED7A8-7C65-469A-95D4-CFBA365A1DED}" type="presParOf" srcId="{C7211776-51B7-452F-B9D2-7EBC2BD424C5}" destId="{D2363364-839B-4839-AA4A-E13CFBEBCB51}" srcOrd="0" destOrd="0" presId="urn:microsoft.com/office/officeart/2008/layout/LinedList"/>
    <dgm:cxn modelId="{44FEE3F3-2EEA-44A8-A68F-80C0C9E7CFC4}" type="presParOf" srcId="{C7211776-51B7-452F-B9D2-7EBC2BD424C5}" destId="{5F9401C9-DCCE-44A0-B5FB-69E2D5C10EE6}" srcOrd="1" destOrd="0" presId="urn:microsoft.com/office/officeart/2008/layout/LinedList"/>
    <dgm:cxn modelId="{C1E9443A-729C-4EF1-B321-AD95D394C5DE}" type="presParOf" srcId="{5F9401C9-DCCE-44A0-B5FB-69E2D5C10EE6}" destId="{FB72BBCF-1942-40AA-814E-F342138B12A5}" srcOrd="0" destOrd="0" presId="urn:microsoft.com/office/officeart/2008/layout/LinedList"/>
    <dgm:cxn modelId="{47305603-79BF-4585-A734-49F051D648BB}" type="presParOf" srcId="{5F9401C9-DCCE-44A0-B5FB-69E2D5C10EE6}" destId="{CD5CB7C9-1388-42A5-B48B-497E62236CD4}" srcOrd="1" destOrd="0" presId="urn:microsoft.com/office/officeart/2008/layout/LinedList"/>
    <dgm:cxn modelId="{2CB7007E-EDE8-4B79-A785-D9CA14B2B8D4}" type="presParOf" srcId="{CD5CB7C9-1388-42A5-B48B-497E62236CD4}" destId="{27779E38-8FDD-40C1-9019-026432994DF7}" srcOrd="0" destOrd="0" presId="urn:microsoft.com/office/officeart/2008/layout/LinedList"/>
    <dgm:cxn modelId="{717E660E-F47C-44E9-A8EF-EE04769FD414}" type="presParOf" srcId="{CD5CB7C9-1388-42A5-B48B-497E62236CD4}" destId="{01CB37DB-C655-4D9C-9456-58274B7381DD}" srcOrd="1" destOrd="0" presId="urn:microsoft.com/office/officeart/2008/layout/LinedList"/>
    <dgm:cxn modelId="{9E9B3082-3123-4829-B3E2-18B2520AC933}" type="presParOf" srcId="{CD5CB7C9-1388-42A5-B48B-497E62236CD4}" destId="{1234CA2F-3B2E-49DA-BB8F-24CDFBDEFBD9}" srcOrd="2" destOrd="0" presId="urn:microsoft.com/office/officeart/2008/layout/LinedList"/>
    <dgm:cxn modelId="{F1F0179F-4ACE-4157-B4F3-C2D18D5B3035}" type="presParOf" srcId="{5F9401C9-DCCE-44A0-B5FB-69E2D5C10EE6}" destId="{7999CEFB-3FF7-42D4-B9C7-8D8DAEFAA265}" srcOrd="2" destOrd="0" presId="urn:microsoft.com/office/officeart/2008/layout/LinedList"/>
    <dgm:cxn modelId="{EDEA2D97-5470-4545-AEB0-40EB26BD0B0B}" type="presParOf" srcId="{5F9401C9-DCCE-44A0-B5FB-69E2D5C10EE6}" destId="{AA4447DC-17AB-41FF-8325-70582B9E6338}" srcOrd="3" destOrd="0" presId="urn:microsoft.com/office/officeart/2008/layout/LinedList"/>
    <dgm:cxn modelId="{AB277DC2-E734-453B-A921-E180A5DC7CA0}" type="presParOf" srcId="{7F308B4B-D772-4189-A814-72A026A0FF60}" destId="{C18202A7-9B0D-4CF4-A13B-AAA8212FBE7A}" srcOrd="2" destOrd="0" presId="urn:microsoft.com/office/officeart/2008/layout/LinedList"/>
    <dgm:cxn modelId="{FC54150E-D88F-4F3D-B418-B4B154B8CC8A}" type="presParOf" srcId="{7F308B4B-D772-4189-A814-72A026A0FF60}" destId="{201FA9F7-37C3-4FFE-A674-D8640D1AF20F}" srcOrd="3" destOrd="0" presId="urn:microsoft.com/office/officeart/2008/layout/LinedList"/>
    <dgm:cxn modelId="{4ED71C93-3086-47AB-AC5F-3841A03FFE5B}" type="presParOf" srcId="{201FA9F7-37C3-4FFE-A674-D8640D1AF20F}" destId="{068A0C76-629A-4C44-B322-79A2E5CBCA0A}" srcOrd="0" destOrd="0" presId="urn:microsoft.com/office/officeart/2008/layout/LinedList"/>
    <dgm:cxn modelId="{29B20155-E131-45E0-9D5B-541A32556D19}" type="presParOf" srcId="{201FA9F7-37C3-4FFE-A674-D8640D1AF20F}" destId="{54A0E36E-C5A2-471B-A29E-AB48EA94CE07}" srcOrd="1" destOrd="0" presId="urn:microsoft.com/office/officeart/2008/layout/LinedList"/>
    <dgm:cxn modelId="{25757947-2BA6-4508-893A-46356CD2A908}" type="presParOf" srcId="{54A0E36E-C5A2-471B-A29E-AB48EA94CE07}" destId="{61E0F719-7C4F-480C-B66A-5FEFAAE13DC5}" srcOrd="0" destOrd="0" presId="urn:microsoft.com/office/officeart/2008/layout/LinedList"/>
    <dgm:cxn modelId="{C9528D48-2F5D-461B-B7F2-7773F59918C8}" type="presParOf" srcId="{54A0E36E-C5A2-471B-A29E-AB48EA94CE07}" destId="{E57D33C0-B8E0-4CD7-8ED5-A47CEBDE8848}" srcOrd="1" destOrd="0" presId="urn:microsoft.com/office/officeart/2008/layout/LinedList"/>
    <dgm:cxn modelId="{A3AC8B2C-6D95-4209-BFE2-A85BBE17BA0C}" type="presParOf" srcId="{E57D33C0-B8E0-4CD7-8ED5-A47CEBDE8848}" destId="{FFD99EED-3F16-4180-92CF-4B2EEEC4F9C5}" srcOrd="0" destOrd="0" presId="urn:microsoft.com/office/officeart/2008/layout/LinedList"/>
    <dgm:cxn modelId="{74240C4A-27F6-4C88-BDA9-044BB7A3ADF8}" type="presParOf" srcId="{E57D33C0-B8E0-4CD7-8ED5-A47CEBDE8848}" destId="{0B4B4E51-4ABF-400C-88C2-BFB74807F1CF}" srcOrd="1" destOrd="0" presId="urn:microsoft.com/office/officeart/2008/layout/LinedList"/>
    <dgm:cxn modelId="{DB35E182-E7F8-4482-A505-392B903F8D08}" type="presParOf" srcId="{E57D33C0-B8E0-4CD7-8ED5-A47CEBDE8848}" destId="{DC8986AC-DD2D-4BB9-B698-5C805B277063}" srcOrd="2" destOrd="0" presId="urn:microsoft.com/office/officeart/2008/layout/LinedList"/>
    <dgm:cxn modelId="{90AA139E-1368-42E4-8BC7-56BB2EAD5EBC}" type="presParOf" srcId="{54A0E36E-C5A2-471B-A29E-AB48EA94CE07}" destId="{4EA37033-F442-48F1-AE29-A07BD1072DD0}" srcOrd="2" destOrd="0" presId="urn:microsoft.com/office/officeart/2008/layout/LinedList"/>
    <dgm:cxn modelId="{B87C29E8-0526-4A8C-A288-8D589863DCB8}" type="presParOf" srcId="{54A0E36E-C5A2-471B-A29E-AB48EA94CE07}" destId="{20FF16D0-580C-4520-AA02-BFF0702F1460}" srcOrd="3" destOrd="0" presId="urn:microsoft.com/office/officeart/2008/layout/LinedList"/>
    <dgm:cxn modelId="{92A17094-37CF-4AC3-BDC0-1CBAC18A10B4}" type="presParOf" srcId="{7F308B4B-D772-4189-A814-72A026A0FF60}" destId="{988A2A0D-6191-4480-AF83-DFF9058D7B6E}" srcOrd="4" destOrd="0" presId="urn:microsoft.com/office/officeart/2008/layout/LinedList"/>
    <dgm:cxn modelId="{4453CF92-FEE2-46C4-BF47-1449CAC87D27}" type="presParOf" srcId="{7F308B4B-D772-4189-A814-72A026A0FF60}" destId="{B70F2A7E-E71C-4237-B2B1-D0A4EC46CFFD}" srcOrd="5" destOrd="0" presId="urn:microsoft.com/office/officeart/2008/layout/LinedList"/>
    <dgm:cxn modelId="{58C63134-41DC-4D3C-B5C2-9693515B0599}" type="presParOf" srcId="{B70F2A7E-E71C-4237-B2B1-D0A4EC46CFFD}" destId="{2622B0B4-1736-40F0-BB46-37EABF7AC17E}" srcOrd="0" destOrd="0" presId="urn:microsoft.com/office/officeart/2008/layout/LinedList"/>
    <dgm:cxn modelId="{E2C5C72C-4351-4778-A74C-B713CC7F4CD8}" type="presParOf" srcId="{B70F2A7E-E71C-4237-B2B1-D0A4EC46CFFD}" destId="{6FFC957D-7E99-4F10-A34C-4523748D9ED8}" srcOrd="1" destOrd="0" presId="urn:microsoft.com/office/officeart/2008/layout/LinedList"/>
    <dgm:cxn modelId="{782DBFB0-3A7D-421B-BE87-5DFA9D53DBAC}" type="presParOf" srcId="{6FFC957D-7E99-4F10-A34C-4523748D9ED8}" destId="{732ED07E-95EC-4259-9A68-743239E704B0}" srcOrd="0" destOrd="0" presId="urn:microsoft.com/office/officeart/2008/layout/LinedList"/>
    <dgm:cxn modelId="{1CC6C5C5-C7BB-40DA-81BD-B4D9F8AA474E}" type="presParOf" srcId="{6FFC957D-7E99-4F10-A34C-4523748D9ED8}" destId="{4E6E20E6-6E94-499E-8BD1-5DDD18639D0D}" srcOrd="1" destOrd="0" presId="urn:microsoft.com/office/officeart/2008/layout/LinedList"/>
    <dgm:cxn modelId="{22A8A21B-4949-47A7-91DB-7FE8C7E326C3}" type="presParOf" srcId="{4E6E20E6-6E94-499E-8BD1-5DDD18639D0D}" destId="{44336533-C404-40F3-8833-FE3B0B0E1047}" srcOrd="0" destOrd="0" presId="urn:microsoft.com/office/officeart/2008/layout/LinedList"/>
    <dgm:cxn modelId="{E9E1D2C5-6FD9-465B-8629-CC56E1DA5E48}" type="presParOf" srcId="{4E6E20E6-6E94-499E-8BD1-5DDD18639D0D}" destId="{6464EA33-C152-46A8-9ADC-09AC0E8E0061}" srcOrd="1" destOrd="0" presId="urn:microsoft.com/office/officeart/2008/layout/LinedList"/>
    <dgm:cxn modelId="{B102E6EA-0994-4D2B-B64D-914A105564EA}" type="presParOf" srcId="{4E6E20E6-6E94-499E-8BD1-5DDD18639D0D}" destId="{70C50521-E59D-4E71-93E8-800C055314A0}" srcOrd="2" destOrd="0" presId="urn:microsoft.com/office/officeart/2008/layout/LinedList"/>
    <dgm:cxn modelId="{470C8B3F-331C-4FAB-90BA-276DEFEC18FF}" type="presParOf" srcId="{6FFC957D-7E99-4F10-A34C-4523748D9ED8}" destId="{ABF7CEC4-46CA-42C6-A97F-B56DC63CA0D1}" srcOrd="2" destOrd="0" presId="urn:microsoft.com/office/officeart/2008/layout/LinedList"/>
    <dgm:cxn modelId="{8B614010-2C23-457C-95EA-9159100100D5}" type="presParOf" srcId="{6FFC957D-7E99-4F10-A34C-4523748D9ED8}" destId="{B151B295-067A-42B3-B753-937B13AE35D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73B2C5-858B-4D2D-BDD0-6230A2911D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1E70399A-DECF-44B7-9FB3-1E7263ACDF65}">
      <dgm:prSet phldrT="[Text]"/>
      <dgm:spPr/>
      <dgm:t>
        <a:bodyPr/>
        <a:lstStyle/>
        <a:p>
          <a:r>
            <a:rPr lang="en-GB" b="1" i="1" dirty="0"/>
            <a:t>Quantitative</a:t>
          </a:r>
          <a:r>
            <a:rPr lang="en-GB" dirty="0"/>
            <a:t> </a:t>
          </a:r>
          <a:endParaRPr lang="en-ZW" dirty="0"/>
        </a:p>
      </dgm:t>
    </dgm:pt>
    <dgm:pt modelId="{017E60E9-0787-4AD8-9077-48F99192C969}" type="parTrans" cxnId="{CF54FA2B-4A72-4D4E-82A6-75CC9183CCA1}">
      <dgm:prSet/>
      <dgm:spPr/>
      <dgm:t>
        <a:bodyPr/>
        <a:lstStyle/>
        <a:p>
          <a:endParaRPr lang="en-ZW"/>
        </a:p>
      </dgm:t>
    </dgm:pt>
    <dgm:pt modelId="{088EE5DF-F6AC-45BC-AD9F-B77540496016}" type="sibTrans" cxnId="{CF54FA2B-4A72-4D4E-82A6-75CC9183CCA1}">
      <dgm:prSet/>
      <dgm:spPr/>
      <dgm:t>
        <a:bodyPr/>
        <a:lstStyle/>
        <a:p>
          <a:endParaRPr lang="en-ZW"/>
        </a:p>
      </dgm:t>
    </dgm:pt>
    <dgm:pt modelId="{74A390EF-B7B4-4F29-A76F-041F4F7D618A}">
      <dgm:prSet phldrT="[Text]"/>
      <dgm:spPr/>
      <dgm:t>
        <a:bodyPr/>
        <a:lstStyle/>
        <a:p>
          <a:r>
            <a:rPr lang="en-GB" b="1" i="1" dirty="0"/>
            <a:t>Observational</a:t>
          </a:r>
          <a:r>
            <a:rPr lang="en-GB" dirty="0"/>
            <a:t> </a:t>
          </a:r>
          <a:endParaRPr lang="en-ZW" dirty="0"/>
        </a:p>
      </dgm:t>
    </dgm:pt>
    <dgm:pt modelId="{3002D119-5FB4-46FB-A736-6EE79DBA1BDA}" type="parTrans" cxnId="{4A1E44A9-18B5-4C21-A533-BBED74E182BF}">
      <dgm:prSet/>
      <dgm:spPr/>
      <dgm:t>
        <a:bodyPr/>
        <a:lstStyle/>
        <a:p>
          <a:endParaRPr lang="en-ZW"/>
        </a:p>
      </dgm:t>
    </dgm:pt>
    <dgm:pt modelId="{C7BE337F-CEE8-4AA8-B7B5-B74F4BB21F58}" type="sibTrans" cxnId="{4A1E44A9-18B5-4C21-A533-BBED74E182BF}">
      <dgm:prSet/>
      <dgm:spPr/>
      <dgm:t>
        <a:bodyPr/>
        <a:lstStyle/>
        <a:p>
          <a:endParaRPr lang="en-ZW"/>
        </a:p>
      </dgm:t>
    </dgm:pt>
    <dgm:pt modelId="{59C8D4BB-D8BD-4957-970C-A3C908C95551}">
      <dgm:prSet phldrT="[Text]"/>
      <dgm:spPr/>
      <dgm:t>
        <a:bodyPr/>
        <a:lstStyle/>
        <a:p>
          <a:r>
            <a:rPr lang="en-GB" b="1" i="1" dirty="0"/>
            <a:t>Experimental</a:t>
          </a:r>
          <a:r>
            <a:rPr lang="en-GB" dirty="0"/>
            <a:t> </a:t>
          </a:r>
          <a:endParaRPr lang="en-ZW" dirty="0"/>
        </a:p>
      </dgm:t>
    </dgm:pt>
    <dgm:pt modelId="{EF25004D-5591-420D-9025-1E07D6BDBDA9}" type="parTrans" cxnId="{50043A2D-6996-49BE-BA39-3C7C388E0D86}">
      <dgm:prSet/>
      <dgm:spPr/>
      <dgm:t>
        <a:bodyPr/>
        <a:lstStyle/>
        <a:p>
          <a:endParaRPr lang="en-ZW"/>
        </a:p>
      </dgm:t>
    </dgm:pt>
    <dgm:pt modelId="{9153421D-C74D-4DFC-9C18-9EDBCA978742}" type="sibTrans" cxnId="{50043A2D-6996-49BE-BA39-3C7C388E0D86}">
      <dgm:prSet/>
      <dgm:spPr/>
      <dgm:t>
        <a:bodyPr/>
        <a:lstStyle/>
        <a:p>
          <a:endParaRPr lang="en-ZW"/>
        </a:p>
      </dgm:t>
    </dgm:pt>
    <dgm:pt modelId="{FC072178-F193-41DE-A537-E28DC3C98DAC}">
      <dgm:prSet phldrT="[Text]"/>
      <dgm:spPr/>
      <dgm:t>
        <a:bodyPr/>
        <a:lstStyle/>
        <a:p>
          <a:r>
            <a:rPr lang="en-GB" b="1" i="1" dirty="0"/>
            <a:t>Descriptive</a:t>
          </a:r>
          <a:r>
            <a:rPr lang="en-GB" dirty="0"/>
            <a:t>: Cross Sectional, Case series </a:t>
          </a:r>
          <a:endParaRPr lang="en-ZW" dirty="0"/>
        </a:p>
      </dgm:t>
    </dgm:pt>
    <dgm:pt modelId="{2742719D-92B0-4396-8803-855BCA9FBECF}" type="parTrans" cxnId="{1FC95D56-C4E7-4039-879E-5DC1EFF2AD0D}">
      <dgm:prSet/>
      <dgm:spPr/>
      <dgm:t>
        <a:bodyPr/>
        <a:lstStyle/>
        <a:p>
          <a:endParaRPr lang="en-ZW"/>
        </a:p>
      </dgm:t>
    </dgm:pt>
    <dgm:pt modelId="{A51BEDA5-2D9F-40CB-AA45-3787D84E4EBF}" type="sibTrans" cxnId="{1FC95D56-C4E7-4039-879E-5DC1EFF2AD0D}">
      <dgm:prSet/>
      <dgm:spPr/>
      <dgm:t>
        <a:bodyPr/>
        <a:lstStyle/>
        <a:p>
          <a:endParaRPr lang="en-ZW"/>
        </a:p>
      </dgm:t>
    </dgm:pt>
    <dgm:pt modelId="{4D54B26C-FB77-4076-A3B2-86303B27FA86}">
      <dgm:prSet phldrT="[Text]"/>
      <dgm:spPr/>
      <dgm:t>
        <a:bodyPr/>
        <a:lstStyle/>
        <a:p>
          <a:r>
            <a:rPr lang="en-GB" b="1" i="1" dirty="0"/>
            <a:t>Analytical</a:t>
          </a:r>
          <a:r>
            <a:rPr lang="en-GB" dirty="0"/>
            <a:t>: Cross-sectional, Case-Cohort, Cohort Studies</a:t>
          </a:r>
        </a:p>
      </dgm:t>
    </dgm:pt>
    <dgm:pt modelId="{79F3DBCA-A2EB-46F0-8F00-B33D91994FFE}" type="parTrans" cxnId="{9BEB5991-089A-4067-994F-430E81096A0F}">
      <dgm:prSet/>
      <dgm:spPr/>
      <dgm:t>
        <a:bodyPr/>
        <a:lstStyle/>
        <a:p>
          <a:endParaRPr lang="en-ZW"/>
        </a:p>
      </dgm:t>
    </dgm:pt>
    <dgm:pt modelId="{8843E550-308A-463A-85E6-42A282A73A52}" type="sibTrans" cxnId="{9BEB5991-089A-4067-994F-430E81096A0F}">
      <dgm:prSet/>
      <dgm:spPr/>
      <dgm:t>
        <a:bodyPr/>
        <a:lstStyle/>
        <a:p>
          <a:endParaRPr lang="en-ZW"/>
        </a:p>
      </dgm:t>
    </dgm:pt>
    <dgm:pt modelId="{44DD0218-652E-43F2-8F79-0E0D3BCBC73A}">
      <dgm:prSet phldrT="[Text]"/>
      <dgm:spPr/>
      <dgm:t>
        <a:bodyPr/>
        <a:lstStyle/>
        <a:p>
          <a:r>
            <a:rPr lang="en-GB" b="1" i="1" dirty="0"/>
            <a:t>Randomized</a:t>
          </a:r>
          <a:r>
            <a:rPr lang="en-GB" dirty="0"/>
            <a:t>: RCTs (parallel, crossover, factorial) </a:t>
          </a:r>
          <a:endParaRPr lang="en-ZW" dirty="0"/>
        </a:p>
      </dgm:t>
    </dgm:pt>
    <dgm:pt modelId="{AB6FDFA1-27F4-4077-8687-88F2CDE28102}" type="parTrans" cxnId="{59F85401-4BD6-4537-8E94-3ABBA2F9A1AD}">
      <dgm:prSet/>
      <dgm:spPr/>
      <dgm:t>
        <a:bodyPr/>
        <a:lstStyle/>
        <a:p>
          <a:endParaRPr lang="en-ZW"/>
        </a:p>
      </dgm:t>
    </dgm:pt>
    <dgm:pt modelId="{73BCA150-94D0-4A12-A54C-27C78A44C1CC}" type="sibTrans" cxnId="{59F85401-4BD6-4537-8E94-3ABBA2F9A1AD}">
      <dgm:prSet/>
      <dgm:spPr/>
      <dgm:t>
        <a:bodyPr/>
        <a:lstStyle/>
        <a:p>
          <a:endParaRPr lang="en-ZW"/>
        </a:p>
      </dgm:t>
    </dgm:pt>
    <dgm:pt modelId="{BAAE562F-6178-4497-A9C2-4F584A54A156}">
      <dgm:prSet phldrT="[Text]"/>
      <dgm:spPr/>
      <dgm:t>
        <a:bodyPr/>
        <a:lstStyle/>
        <a:p>
          <a:r>
            <a:rPr lang="en-GB" b="1" i="1" dirty="0"/>
            <a:t>Non-randomized</a:t>
          </a:r>
          <a:r>
            <a:rPr lang="en-GB" dirty="0"/>
            <a:t> (ITS, pre-post designs)</a:t>
          </a:r>
          <a:endParaRPr lang="en-ZW" dirty="0"/>
        </a:p>
      </dgm:t>
    </dgm:pt>
    <dgm:pt modelId="{977AE8F5-8249-463A-AD7A-DE0A1203A78B}" type="parTrans" cxnId="{DC84DD8C-B916-4386-B853-8B04BF4E85FA}">
      <dgm:prSet/>
      <dgm:spPr/>
      <dgm:t>
        <a:bodyPr/>
        <a:lstStyle/>
        <a:p>
          <a:endParaRPr lang="en-ZW"/>
        </a:p>
      </dgm:t>
    </dgm:pt>
    <dgm:pt modelId="{E564745C-5368-4AAF-9909-93C32297468A}" type="sibTrans" cxnId="{DC84DD8C-B916-4386-B853-8B04BF4E85FA}">
      <dgm:prSet/>
      <dgm:spPr/>
      <dgm:t>
        <a:bodyPr/>
        <a:lstStyle/>
        <a:p>
          <a:endParaRPr lang="en-ZW"/>
        </a:p>
      </dgm:t>
    </dgm:pt>
    <dgm:pt modelId="{B4F81A52-08FB-42C0-B596-694CDA72F60A}">
      <dgm:prSet phldrT="[Text]"/>
      <dgm:spPr/>
      <dgm:t>
        <a:bodyPr/>
        <a:lstStyle/>
        <a:p>
          <a:r>
            <a:rPr lang="en-GB" b="1" i="1" dirty="0"/>
            <a:t>Secondary</a:t>
          </a:r>
          <a:r>
            <a:rPr lang="en-GB" dirty="0"/>
            <a:t> studies, </a:t>
          </a:r>
          <a:r>
            <a:rPr lang="en-GB" b="1" i="1" dirty="0"/>
            <a:t>ecological</a:t>
          </a:r>
          <a:r>
            <a:rPr lang="en-GB" dirty="0"/>
            <a:t> design</a:t>
          </a:r>
          <a:endParaRPr lang="en-ZW" dirty="0"/>
        </a:p>
      </dgm:t>
    </dgm:pt>
    <dgm:pt modelId="{DA0ACAAA-18A7-4FC1-B1B1-6EEC8575D006}" type="parTrans" cxnId="{CAC1EC46-7AEF-4E11-ACB1-71F42CB7763A}">
      <dgm:prSet/>
      <dgm:spPr/>
      <dgm:t>
        <a:bodyPr/>
        <a:lstStyle/>
        <a:p>
          <a:endParaRPr lang="en-ZW"/>
        </a:p>
      </dgm:t>
    </dgm:pt>
    <dgm:pt modelId="{07C466CC-2F8A-4CF6-9691-4DD9E91379B4}" type="sibTrans" cxnId="{CAC1EC46-7AEF-4E11-ACB1-71F42CB7763A}">
      <dgm:prSet/>
      <dgm:spPr/>
      <dgm:t>
        <a:bodyPr/>
        <a:lstStyle/>
        <a:p>
          <a:endParaRPr lang="en-ZW"/>
        </a:p>
      </dgm:t>
    </dgm:pt>
    <dgm:pt modelId="{30B483C7-8F0C-4A75-A96A-A99821337CDB}" type="pres">
      <dgm:prSet presAssocID="{6F73B2C5-858B-4D2D-BDD0-6230A2911D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EC2F2F-3514-4008-986A-AE21BE0CBDBF}" type="pres">
      <dgm:prSet presAssocID="{1E70399A-DECF-44B7-9FB3-1E7263ACDF65}" presName="hierRoot1" presStyleCnt="0"/>
      <dgm:spPr/>
    </dgm:pt>
    <dgm:pt modelId="{84D8C8A1-03E5-43DA-A160-91BCEE6FDDCE}" type="pres">
      <dgm:prSet presAssocID="{1E70399A-DECF-44B7-9FB3-1E7263ACDF65}" presName="composite" presStyleCnt="0"/>
      <dgm:spPr/>
    </dgm:pt>
    <dgm:pt modelId="{F2D0D858-6245-437A-B09E-80CA64FAEC7A}" type="pres">
      <dgm:prSet presAssocID="{1E70399A-DECF-44B7-9FB3-1E7263ACDF65}" presName="background" presStyleLbl="node0" presStyleIdx="0" presStyleCnt="1"/>
      <dgm:spPr/>
    </dgm:pt>
    <dgm:pt modelId="{24580632-49E9-4DAD-B214-748717DC48BE}" type="pres">
      <dgm:prSet presAssocID="{1E70399A-DECF-44B7-9FB3-1E7263ACDF65}" presName="text" presStyleLbl="fgAcc0" presStyleIdx="0" presStyleCnt="1">
        <dgm:presLayoutVars>
          <dgm:chPref val="3"/>
        </dgm:presLayoutVars>
      </dgm:prSet>
      <dgm:spPr/>
    </dgm:pt>
    <dgm:pt modelId="{53D86878-8869-4682-8BA3-5C64F2587D78}" type="pres">
      <dgm:prSet presAssocID="{1E70399A-DECF-44B7-9FB3-1E7263ACDF65}" presName="hierChild2" presStyleCnt="0"/>
      <dgm:spPr/>
    </dgm:pt>
    <dgm:pt modelId="{52A42231-433C-42FC-84F1-241C43EB8763}" type="pres">
      <dgm:prSet presAssocID="{DA0ACAAA-18A7-4FC1-B1B1-6EEC8575D006}" presName="Name10" presStyleLbl="parChTrans1D2" presStyleIdx="0" presStyleCnt="3"/>
      <dgm:spPr/>
    </dgm:pt>
    <dgm:pt modelId="{5EC23CBE-2836-494E-A394-18DA29959E51}" type="pres">
      <dgm:prSet presAssocID="{B4F81A52-08FB-42C0-B596-694CDA72F60A}" presName="hierRoot2" presStyleCnt="0"/>
      <dgm:spPr/>
    </dgm:pt>
    <dgm:pt modelId="{53179195-C630-4262-BC82-36F37DFC8A07}" type="pres">
      <dgm:prSet presAssocID="{B4F81A52-08FB-42C0-B596-694CDA72F60A}" presName="composite2" presStyleCnt="0"/>
      <dgm:spPr/>
    </dgm:pt>
    <dgm:pt modelId="{7C977D7D-3195-45B9-8715-68A6DD71A7AD}" type="pres">
      <dgm:prSet presAssocID="{B4F81A52-08FB-42C0-B596-694CDA72F60A}" presName="background2" presStyleLbl="node2" presStyleIdx="0" presStyleCnt="3"/>
      <dgm:spPr/>
    </dgm:pt>
    <dgm:pt modelId="{78F8019C-C5EC-402D-8E0D-ABEE4A011FCB}" type="pres">
      <dgm:prSet presAssocID="{B4F81A52-08FB-42C0-B596-694CDA72F60A}" presName="text2" presStyleLbl="fgAcc2" presStyleIdx="0" presStyleCnt="3">
        <dgm:presLayoutVars>
          <dgm:chPref val="3"/>
        </dgm:presLayoutVars>
      </dgm:prSet>
      <dgm:spPr/>
    </dgm:pt>
    <dgm:pt modelId="{5EDEA375-4B1A-4C2E-A1CA-6B5BC72D766D}" type="pres">
      <dgm:prSet presAssocID="{B4F81A52-08FB-42C0-B596-694CDA72F60A}" presName="hierChild3" presStyleCnt="0"/>
      <dgm:spPr/>
    </dgm:pt>
    <dgm:pt modelId="{0A5A8D8E-1EE1-4903-A6A1-D339C3EC7C74}" type="pres">
      <dgm:prSet presAssocID="{3002D119-5FB4-46FB-A736-6EE79DBA1BDA}" presName="Name10" presStyleLbl="parChTrans1D2" presStyleIdx="1" presStyleCnt="3"/>
      <dgm:spPr/>
    </dgm:pt>
    <dgm:pt modelId="{5DE4B295-5BE3-4F9B-9E75-13B2FFE92627}" type="pres">
      <dgm:prSet presAssocID="{74A390EF-B7B4-4F29-A76F-041F4F7D618A}" presName="hierRoot2" presStyleCnt="0"/>
      <dgm:spPr/>
    </dgm:pt>
    <dgm:pt modelId="{BC32DDB6-26E5-4AC0-9ACE-7BF19ABA4B57}" type="pres">
      <dgm:prSet presAssocID="{74A390EF-B7B4-4F29-A76F-041F4F7D618A}" presName="composite2" presStyleCnt="0"/>
      <dgm:spPr/>
    </dgm:pt>
    <dgm:pt modelId="{65632B3D-4736-4926-88D3-C2BFBD2F2971}" type="pres">
      <dgm:prSet presAssocID="{74A390EF-B7B4-4F29-A76F-041F4F7D618A}" presName="background2" presStyleLbl="node2" presStyleIdx="1" presStyleCnt="3"/>
      <dgm:spPr/>
    </dgm:pt>
    <dgm:pt modelId="{1B760C45-B8A6-47C7-A57D-7FC27DFCA2CE}" type="pres">
      <dgm:prSet presAssocID="{74A390EF-B7B4-4F29-A76F-041F4F7D618A}" presName="text2" presStyleLbl="fgAcc2" presStyleIdx="1" presStyleCnt="3">
        <dgm:presLayoutVars>
          <dgm:chPref val="3"/>
        </dgm:presLayoutVars>
      </dgm:prSet>
      <dgm:spPr/>
    </dgm:pt>
    <dgm:pt modelId="{DEFCEE95-F193-42BF-B1B8-E0EABBE13CD7}" type="pres">
      <dgm:prSet presAssocID="{74A390EF-B7B4-4F29-A76F-041F4F7D618A}" presName="hierChild3" presStyleCnt="0"/>
      <dgm:spPr/>
    </dgm:pt>
    <dgm:pt modelId="{1AB2BF7D-63F9-4CE2-B9CD-00FAB60D00B6}" type="pres">
      <dgm:prSet presAssocID="{2742719D-92B0-4396-8803-855BCA9FBECF}" presName="Name17" presStyleLbl="parChTrans1D3" presStyleIdx="0" presStyleCnt="4"/>
      <dgm:spPr/>
    </dgm:pt>
    <dgm:pt modelId="{3131C560-0128-4977-8E80-B85EC92347E5}" type="pres">
      <dgm:prSet presAssocID="{FC072178-F193-41DE-A537-E28DC3C98DAC}" presName="hierRoot3" presStyleCnt="0"/>
      <dgm:spPr/>
    </dgm:pt>
    <dgm:pt modelId="{138AF341-5751-46FC-A9B7-5BF56D2A0482}" type="pres">
      <dgm:prSet presAssocID="{FC072178-F193-41DE-A537-E28DC3C98DAC}" presName="composite3" presStyleCnt="0"/>
      <dgm:spPr/>
    </dgm:pt>
    <dgm:pt modelId="{436205A2-22CD-40A6-BC0B-5578A5B8BAE0}" type="pres">
      <dgm:prSet presAssocID="{FC072178-F193-41DE-A537-E28DC3C98DAC}" presName="background3" presStyleLbl="node3" presStyleIdx="0" presStyleCnt="4"/>
      <dgm:spPr/>
    </dgm:pt>
    <dgm:pt modelId="{E88D137A-F63E-496F-937E-6F7A7A84B28B}" type="pres">
      <dgm:prSet presAssocID="{FC072178-F193-41DE-A537-E28DC3C98DAC}" presName="text3" presStyleLbl="fgAcc3" presStyleIdx="0" presStyleCnt="4">
        <dgm:presLayoutVars>
          <dgm:chPref val="3"/>
        </dgm:presLayoutVars>
      </dgm:prSet>
      <dgm:spPr/>
    </dgm:pt>
    <dgm:pt modelId="{71958191-8397-4946-AB7C-5E47DCCD34A9}" type="pres">
      <dgm:prSet presAssocID="{FC072178-F193-41DE-A537-E28DC3C98DAC}" presName="hierChild4" presStyleCnt="0"/>
      <dgm:spPr/>
    </dgm:pt>
    <dgm:pt modelId="{C4589935-BDF9-4C2B-BAB7-EB8F8F8E7FA7}" type="pres">
      <dgm:prSet presAssocID="{79F3DBCA-A2EB-46F0-8F00-B33D91994FFE}" presName="Name17" presStyleLbl="parChTrans1D3" presStyleIdx="1" presStyleCnt="4"/>
      <dgm:spPr/>
    </dgm:pt>
    <dgm:pt modelId="{88D79A51-8806-4BE1-8949-4D6752D491F1}" type="pres">
      <dgm:prSet presAssocID="{4D54B26C-FB77-4076-A3B2-86303B27FA86}" presName="hierRoot3" presStyleCnt="0"/>
      <dgm:spPr/>
    </dgm:pt>
    <dgm:pt modelId="{70AC24C1-A9AB-4BE0-BC2B-7D0ACDB12EED}" type="pres">
      <dgm:prSet presAssocID="{4D54B26C-FB77-4076-A3B2-86303B27FA86}" presName="composite3" presStyleCnt="0"/>
      <dgm:spPr/>
    </dgm:pt>
    <dgm:pt modelId="{6EF5AA15-42D6-44C8-AA09-5CFBA101AC4D}" type="pres">
      <dgm:prSet presAssocID="{4D54B26C-FB77-4076-A3B2-86303B27FA86}" presName="background3" presStyleLbl="node3" presStyleIdx="1" presStyleCnt="4"/>
      <dgm:spPr/>
    </dgm:pt>
    <dgm:pt modelId="{375689A1-5C47-46C2-AC88-1B907735C300}" type="pres">
      <dgm:prSet presAssocID="{4D54B26C-FB77-4076-A3B2-86303B27FA86}" presName="text3" presStyleLbl="fgAcc3" presStyleIdx="1" presStyleCnt="4">
        <dgm:presLayoutVars>
          <dgm:chPref val="3"/>
        </dgm:presLayoutVars>
      </dgm:prSet>
      <dgm:spPr/>
    </dgm:pt>
    <dgm:pt modelId="{5B70EA3F-40FC-43A9-A263-B990E2997290}" type="pres">
      <dgm:prSet presAssocID="{4D54B26C-FB77-4076-A3B2-86303B27FA86}" presName="hierChild4" presStyleCnt="0"/>
      <dgm:spPr/>
    </dgm:pt>
    <dgm:pt modelId="{18672E52-3771-4344-83CE-606AE617AE11}" type="pres">
      <dgm:prSet presAssocID="{EF25004D-5591-420D-9025-1E07D6BDBDA9}" presName="Name10" presStyleLbl="parChTrans1D2" presStyleIdx="2" presStyleCnt="3"/>
      <dgm:spPr/>
    </dgm:pt>
    <dgm:pt modelId="{8FEDBEE5-7888-4398-A890-4535A3367678}" type="pres">
      <dgm:prSet presAssocID="{59C8D4BB-D8BD-4957-970C-A3C908C95551}" presName="hierRoot2" presStyleCnt="0"/>
      <dgm:spPr/>
    </dgm:pt>
    <dgm:pt modelId="{7D738199-FDEE-462C-A484-F3E0AFAD071D}" type="pres">
      <dgm:prSet presAssocID="{59C8D4BB-D8BD-4957-970C-A3C908C95551}" presName="composite2" presStyleCnt="0"/>
      <dgm:spPr/>
    </dgm:pt>
    <dgm:pt modelId="{3CF4CA4F-3B8C-4DAA-8DC6-DB38ACE9F05E}" type="pres">
      <dgm:prSet presAssocID="{59C8D4BB-D8BD-4957-970C-A3C908C95551}" presName="background2" presStyleLbl="node2" presStyleIdx="2" presStyleCnt="3"/>
      <dgm:spPr/>
    </dgm:pt>
    <dgm:pt modelId="{A339AE9B-6462-4CE8-8F72-80AD52CCF3B0}" type="pres">
      <dgm:prSet presAssocID="{59C8D4BB-D8BD-4957-970C-A3C908C95551}" presName="text2" presStyleLbl="fgAcc2" presStyleIdx="2" presStyleCnt="3">
        <dgm:presLayoutVars>
          <dgm:chPref val="3"/>
        </dgm:presLayoutVars>
      </dgm:prSet>
      <dgm:spPr/>
    </dgm:pt>
    <dgm:pt modelId="{F41554F5-0196-4903-B9B3-BF9371EE3E17}" type="pres">
      <dgm:prSet presAssocID="{59C8D4BB-D8BD-4957-970C-A3C908C95551}" presName="hierChild3" presStyleCnt="0"/>
      <dgm:spPr/>
    </dgm:pt>
    <dgm:pt modelId="{18B2D0C4-EBAF-4D1B-BB20-F1C00563B8EC}" type="pres">
      <dgm:prSet presAssocID="{AB6FDFA1-27F4-4077-8687-88F2CDE28102}" presName="Name17" presStyleLbl="parChTrans1D3" presStyleIdx="2" presStyleCnt="4"/>
      <dgm:spPr/>
    </dgm:pt>
    <dgm:pt modelId="{B027787D-3F64-425E-ADCC-04738E7D0666}" type="pres">
      <dgm:prSet presAssocID="{44DD0218-652E-43F2-8F79-0E0D3BCBC73A}" presName="hierRoot3" presStyleCnt="0"/>
      <dgm:spPr/>
    </dgm:pt>
    <dgm:pt modelId="{B01B4955-76EE-4296-8E9F-25F9791C2B69}" type="pres">
      <dgm:prSet presAssocID="{44DD0218-652E-43F2-8F79-0E0D3BCBC73A}" presName="composite3" presStyleCnt="0"/>
      <dgm:spPr/>
    </dgm:pt>
    <dgm:pt modelId="{37E7E6D6-AF37-409C-A3C8-18FD919C6298}" type="pres">
      <dgm:prSet presAssocID="{44DD0218-652E-43F2-8F79-0E0D3BCBC73A}" presName="background3" presStyleLbl="node3" presStyleIdx="2" presStyleCnt="4"/>
      <dgm:spPr/>
    </dgm:pt>
    <dgm:pt modelId="{03E44C85-CEBB-4F77-842D-A69A8E96F2DA}" type="pres">
      <dgm:prSet presAssocID="{44DD0218-652E-43F2-8F79-0E0D3BCBC73A}" presName="text3" presStyleLbl="fgAcc3" presStyleIdx="2" presStyleCnt="4">
        <dgm:presLayoutVars>
          <dgm:chPref val="3"/>
        </dgm:presLayoutVars>
      </dgm:prSet>
      <dgm:spPr/>
    </dgm:pt>
    <dgm:pt modelId="{21D68940-72AE-4B54-A592-5E928D32BD71}" type="pres">
      <dgm:prSet presAssocID="{44DD0218-652E-43F2-8F79-0E0D3BCBC73A}" presName="hierChild4" presStyleCnt="0"/>
      <dgm:spPr/>
    </dgm:pt>
    <dgm:pt modelId="{A3222708-7AC2-4C14-A7C6-42DB937ED535}" type="pres">
      <dgm:prSet presAssocID="{977AE8F5-8249-463A-AD7A-DE0A1203A78B}" presName="Name17" presStyleLbl="parChTrans1D3" presStyleIdx="3" presStyleCnt="4"/>
      <dgm:spPr/>
    </dgm:pt>
    <dgm:pt modelId="{B3F188DE-592E-4A8F-8367-94E53A59AA63}" type="pres">
      <dgm:prSet presAssocID="{BAAE562F-6178-4497-A9C2-4F584A54A156}" presName="hierRoot3" presStyleCnt="0"/>
      <dgm:spPr/>
    </dgm:pt>
    <dgm:pt modelId="{F1030136-5FF0-44E0-A831-2BAE2F044427}" type="pres">
      <dgm:prSet presAssocID="{BAAE562F-6178-4497-A9C2-4F584A54A156}" presName="composite3" presStyleCnt="0"/>
      <dgm:spPr/>
    </dgm:pt>
    <dgm:pt modelId="{CC582975-D127-42E5-98FA-80EABB5DBA07}" type="pres">
      <dgm:prSet presAssocID="{BAAE562F-6178-4497-A9C2-4F584A54A156}" presName="background3" presStyleLbl="node3" presStyleIdx="3" presStyleCnt="4"/>
      <dgm:spPr/>
    </dgm:pt>
    <dgm:pt modelId="{9BD2741C-3FE5-4057-B1AB-07A898B9A399}" type="pres">
      <dgm:prSet presAssocID="{BAAE562F-6178-4497-A9C2-4F584A54A156}" presName="text3" presStyleLbl="fgAcc3" presStyleIdx="3" presStyleCnt="4">
        <dgm:presLayoutVars>
          <dgm:chPref val="3"/>
        </dgm:presLayoutVars>
      </dgm:prSet>
      <dgm:spPr/>
    </dgm:pt>
    <dgm:pt modelId="{1DB5D813-8B61-4FA2-8BC4-BAA9334D8DB0}" type="pres">
      <dgm:prSet presAssocID="{BAAE562F-6178-4497-A9C2-4F584A54A156}" presName="hierChild4" presStyleCnt="0"/>
      <dgm:spPr/>
    </dgm:pt>
  </dgm:ptLst>
  <dgm:cxnLst>
    <dgm:cxn modelId="{59F85401-4BD6-4537-8E94-3ABBA2F9A1AD}" srcId="{59C8D4BB-D8BD-4957-970C-A3C908C95551}" destId="{44DD0218-652E-43F2-8F79-0E0D3BCBC73A}" srcOrd="0" destOrd="0" parTransId="{AB6FDFA1-27F4-4077-8687-88F2CDE28102}" sibTransId="{73BCA150-94D0-4A12-A54C-27C78A44C1CC}"/>
    <dgm:cxn modelId="{B7481E05-A90C-4E34-B669-0F85A5B5B0EF}" type="presOf" srcId="{2742719D-92B0-4396-8803-855BCA9FBECF}" destId="{1AB2BF7D-63F9-4CE2-B9CD-00FAB60D00B6}" srcOrd="0" destOrd="0" presId="urn:microsoft.com/office/officeart/2005/8/layout/hierarchy1"/>
    <dgm:cxn modelId="{53938F0C-6098-40A5-8889-4ACC38F795C5}" type="presOf" srcId="{74A390EF-B7B4-4F29-A76F-041F4F7D618A}" destId="{1B760C45-B8A6-47C7-A57D-7FC27DFCA2CE}" srcOrd="0" destOrd="0" presId="urn:microsoft.com/office/officeart/2005/8/layout/hierarchy1"/>
    <dgm:cxn modelId="{A55FD713-37D5-41C4-88F1-0D3E634D279D}" type="presOf" srcId="{6F73B2C5-858B-4D2D-BDD0-6230A2911DC1}" destId="{30B483C7-8F0C-4A75-A96A-A99821337CDB}" srcOrd="0" destOrd="0" presId="urn:microsoft.com/office/officeart/2005/8/layout/hierarchy1"/>
    <dgm:cxn modelId="{C5FD271B-81C8-40F0-8430-F8477E4515B2}" type="presOf" srcId="{AB6FDFA1-27F4-4077-8687-88F2CDE28102}" destId="{18B2D0C4-EBAF-4D1B-BB20-F1C00563B8EC}" srcOrd="0" destOrd="0" presId="urn:microsoft.com/office/officeart/2005/8/layout/hierarchy1"/>
    <dgm:cxn modelId="{0ADB5F21-109B-4D3F-A695-FCDA33891EAA}" type="presOf" srcId="{4D54B26C-FB77-4076-A3B2-86303B27FA86}" destId="{375689A1-5C47-46C2-AC88-1B907735C300}" srcOrd="0" destOrd="0" presId="urn:microsoft.com/office/officeart/2005/8/layout/hierarchy1"/>
    <dgm:cxn modelId="{CF54FA2B-4A72-4D4E-82A6-75CC9183CCA1}" srcId="{6F73B2C5-858B-4D2D-BDD0-6230A2911DC1}" destId="{1E70399A-DECF-44B7-9FB3-1E7263ACDF65}" srcOrd="0" destOrd="0" parTransId="{017E60E9-0787-4AD8-9077-48F99192C969}" sibTransId="{088EE5DF-F6AC-45BC-AD9F-B77540496016}"/>
    <dgm:cxn modelId="{50043A2D-6996-49BE-BA39-3C7C388E0D86}" srcId="{1E70399A-DECF-44B7-9FB3-1E7263ACDF65}" destId="{59C8D4BB-D8BD-4957-970C-A3C908C95551}" srcOrd="2" destOrd="0" parTransId="{EF25004D-5591-420D-9025-1E07D6BDBDA9}" sibTransId="{9153421D-C74D-4DFC-9C18-9EDBCA978742}"/>
    <dgm:cxn modelId="{CAC1EC46-7AEF-4E11-ACB1-71F42CB7763A}" srcId="{1E70399A-DECF-44B7-9FB3-1E7263ACDF65}" destId="{B4F81A52-08FB-42C0-B596-694CDA72F60A}" srcOrd="0" destOrd="0" parTransId="{DA0ACAAA-18A7-4FC1-B1B1-6EEC8575D006}" sibTransId="{07C466CC-2F8A-4CF6-9691-4DD9E91379B4}"/>
    <dgm:cxn modelId="{6C03DE6C-C6F8-4C2E-9471-E706DAEB99C6}" type="presOf" srcId="{DA0ACAAA-18A7-4FC1-B1B1-6EEC8575D006}" destId="{52A42231-433C-42FC-84F1-241C43EB8763}" srcOrd="0" destOrd="0" presId="urn:microsoft.com/office/officeart/2005/8/layout/hierarchy1"/>
    <dgm:cxn modelId="{1FC95D56-C4E7-4039-879E-5DC1EFF2AD0D}" srcId="{74A390EF-B7B4-4F29-A76F-041F4F7D618A}" destId="{FC072178-F193-41DE-A537-E28DC3C98DAC}" srcOrd="0" destOrd="0" parTransId="{2742719D-92B0-4396-8803-855BCA9FBECF}" sibTransId="{A51BEDA5-2D9F-40CB-AA45-3787D84E4EBF}"/>
    <dgm:cxn modelId="{DC84DD8C-B916-4386-B853-8B04BF4E85FA}" srcId="{59C8D4BB-D8BD-4957-970C-A3C908C95551}" destId="{BAAE562F-6178-4497-A9C2-4F584A54A156}" srcOrd="1" destOrd="0" parTransId="{977AE8F5-8249-463A-AD7A-DE0A1203A78B}" sibTransId="{E564745C-5368-4AAF-9909-93C32297468A}"/>
    <dgm:cxn modelId="{9BEB5991-089A-4067-994F-430E81096A0F}" srcId="{74A390EF-B7B4-4F29-A76F-041F4F7D618A}" destId="{4D54B26C-FB77-4076-A3B2-86303B27FA86}" srcOrd="1" destOrd="0" parTransId="{79F3DBCA-A2EB-46F0-8F00-B33D91994FFE}" sibTransId="{8843E550-308A-463A-85E6-42A282A73A52}"/>
    <dgm:cxn modelId="{74612FA8-C29C-42F7-829C-CC551FE4CB64}" type="presOf" srcId="{44DD0218-652E-43F2-8F79-0E0D3BCBC73A}" destId="{03E44C85-CEBB-4F77-842D-A69A8E96F2DA}" srcOrd="0" destOrd="0" presId="urn:microsoft.com/office/officeart/2005/8/layout/hierarchy1"/>
    <dgm:cxn modelId="{4A1E44A9-18B5-4C21-A533-BBED74E182BF}" srcId="{1E70399A-DECF-44B7-9FB3-1E7263ACDF65}" destId="{74A390EF-B7B4-4F29-A76F-041F4F7D618A}" srcOrd="1" destOrd="0" parTransId="{3002D119-5FB4-46FB-A736-6EE79DBA1BDA}" sibTransId="{C7BE337F-CEE8-4AA8-B7B5-B74F4BB21F58}"/>
    <dgm:cxn modelId="{1DE1B2A9-BBF4-4CB6-AADC-43C40E0B234D}" type="presOf" srcId="{79F3DBCA-A2EB-46F0-8F00-B33D91994FFE}" destId="{C4589935-BDF9-4C2B-BAB7-EB8F8F8E7FA7}" srcOrd="0" destOrd="0" presId="urn:microsoft.com/office/officeart/2005/8/layout/hierarchy1"/>
    <dgm:cxn modelId="{3B8955AB-04A3-4163-ACDF-F18CC557E9CC}" type="presOf" srcId="{1E70399A-DECF-44B7-9FB3-1E7263ACDF65}" destId="{24580632-49E9-4DAD-B214-748717DC48BE}" srcOrd="0" destOrd="0" presId="urn:microsoft.com/office/officeart/2005/8/layout/hierarchy1"/>
    <dgm:cxn modelId="{9E24AEAC-E56C-4D95-865D-296288A20512}" type="presOf" srcId="{3002D119-5FB4-46FB-A736-6EE79DBA1BDA}" destId="{0A5A8D8E-1EE1-4903-A6A1-D339C3EC7C74}" srcOrd="0" destOrd="0" presId="urn:microsoft.com/office/officeart/2005/8/layout/hierarchy1"/>
    <dgm:cxn modelId="{B96CD1AF-65DE-4051-9140-C6B1FD39534A}" type="presOf" srcId="{59C8D4BB-D8BD-4957-970C-A3C908C95551}" destId="{A339AE9B-6462-4CE8-8F72-80AD52CCF3B0}" srcOrd="0" destOrd="0" presId="urn:microsoft.com/office/officeart/2005/8/layout/hierarchy1"/>
    <dgm:cxn modelId="{4EF25ABB-F39D-4E0B-B895-5418D71384F4}" type="presOf" srcId="{B4F81A52-08FB-42C0-B596-694CDA72F60A}" destId="{78F8019C-C5EC-402D-8E0D-ABEE4A011FCB}" srcOrd="0" destOrd="0" presId="urn:microsoft.com/office/officeart/2005/8/layout/hierarchy1"/>
    <dgm:cxn modelId="{2226A0C5-C400-46AD-8E27-A7A5915D0B4B}" type="presOf" srcId="{FC072178-F193-41DE-A537-E28DC3C98DAC}" destId="{E88D137A-F63E-496F-937E-6F7A7A84B28B}" srcOrd="0" destOrd="0" presId="urn:microsoft.com/office/officeart/2005/8/layout/hierarchy1"/>
    <dgm:cxn modelId="{15CD63C9-FD29-46F4-BCC6-77EE1719DB06}" type="presOf" srcId="{977AE8F5-8249-463A-AD7A-DE0A1203A78B}" destId="{A3222708-7AC2-4C14-A7C6-42DB937ED535}" srcOrd="0" destOrd="0" presId="urn:microsoft.com/office/officeart/2005/8/layout/hierarchy1"/>
    <dgm:cxn modelId="{DC9130D7-05F8-443A-B00B-78E2581C42BF}" type="presOf" srcId="{BAAE562F-6178-4497-A9C2-4F584A54A156}" destId="{9BD2741C-3FE5-4057-B1AB-07A898B9A399}" srcOrd="0" destOrd="0" presId="urn:microsoft.com/office/officeart/2005/8/layout/hierarchy1"/>
    <dgm:cxn modelId="{01BC07DA-4179-48BB-A95A-53B2CC742780}" type="presOf" srcId="{EF25004D-5591-420D-9025-1E07D6BDBDA9}" destId="{18672E52-3771-4344-83CE-606AE617AE11}" srcOrd="0" destOrd="0" presId="urn:microsoft.com/office/officeart/2005/8/layout/hierarchy1"/>
    <dgm:cxn modelId="{11E9E138-EF99-40AD-8B24-BFED2911217D}" type="presParOf" srcId="{30B483C7-8F0C-4A75-A96A-A99821337CDB}" destId="{54EC2F2F-3514-4008-986A-AE21BE0CBDBF}" srcOrd="0" destOrd="0" presId="urn:microsoft.com/office/officeart/2005/8/layout/hierarchy1"/>
    <dgm:cxn modelId="{6D4A91CB-A759-4BEC-8A2E-0349BA2DB580}" type="presParOf" srcId="{54EC2F2F-3514-4008-986A-AE21BE0CBDBF}" destId="{84D8C8A1-03E5-43DA-A160-91BCEE6FDDCE}" srcOrd="0" destOrd="0" presId="urn:microsoft.com/office/officeart/2005/8/layout/hierarchy1"/>
    <dgm:cxn modelId="{E709E9F0-E72C-45B5-A667-FB03D71C2DAE}" type="presParOf" srcId="{84D8C8A1-03E5-43DA-A160-91BCEE6FDDCE}" destId="{F2D0D858-6245-437A-B09E-80CA64FAEC7A}" srcOrd="0" destOrd="0" presId="urn:microsoft.com/office/officeart/2005/8/layout/hierarchy1"/>
    <dgm:cxn modelId="{E2960C34-AD02-47D5-9FF4-73A3228A2204}" type="presParOf" srcId="{84D8C8A1-03E5-43DA-A160-91BCEE6FDDCE}" destId="{24580632-49E9-4DAD-B214-748717DC48BE}" srcOrd="1" destOrd="0" presId="urn:microsoft.com/office/officeart/2005/8/layout/hierarchy1"/>
    <dgm:cxn modelId="{ACFB3F40-F2E1-47F2-8BFC-6D03F683D8DB}" type="presParOf" srcId="{54EC2F2F-3514-4008-986A-AE21BE0CBDBF}" destId="{53D86878-8869-4682-8BA3-5C64F2587D78}" srcOrd="1" destOrd="0" presId="urn:microsoft.com/office/officeart/2005/8/layout/hierarchy1"/>
    <dgm:cxn modelId="{6C5FF41B-6058-41A1-B0E3-BA85EB72A055}" type="presParOf" srcId="{53D86878-8869-4682-8BA3-5C64F2587D78}" destId="{52A42231-433C-42FC-84F1-241C43EB8763}" srcOrd="0" destOrd="0" presId="urn:microsoft.com/office/officeart/2005/8/layout/hierarchy1"/>
    <dgm:cxn modelId="{06F949A2-05E9-44BD-83B0-6B322626DF37}" type="presParOf" srcId="{53D86878-8869-4682-8BA3-5C64F2587D78}" destId="{5EC23CBE-2836-494E-A394-18DA29959E51}" srcOrd="1" destOrd="0" presId="urn:microsoft.com/office/officeart/2005/8/layout/hierarchy1"/>
    <dgm:cxn modelId="{15BFFCBA-314C-4C8C-BE29-D1983B642924}" type="presParOf" srcId="{5EC23CBE-2836-494E-A394-18DA29959E51}" destId="{53179195-C630-4262-BC82-36F37DFC8A07}" srcOrd="0" destOrd="0" presId="urn:microsoft.com/office/officeart/2005/8/layout/hierarchy1"/>
    <dgm:cxn modelId="{1DAF6D53-269D-4F29-9B44-43E024C13E52}" type="presParOf" srcId="{53179195-C630-4262-BC82-36F37DFC8A07}" destId="{7C977D7D-3195-45B9-8715-68A6DD71A7AD}" srcOrd="0" destOrd="0" presId="urn:microsoft.com/office/officeart/2005/8/layout/hierarchy1"/>
    <dgm:cxn modelId="{EE796582-5FF0-4552-BEF2-8E469ADBE0DD}" type="presParOf" srcId="{53179195-C630-4262-BC82-36F37DFC8A07}" destId="{78F8019C-C5EC-402D-8E0D-ABEE4A011FCB}" srcOrd="1" destOrd="0" presId="urn:microsoft.com/office/officeart/2005/8/layout/hierarchy1"/>
    <dgm:cxn modelId="{3A330768-005B-4074-839F-D57D0844F2BC}" type="presParOf" srcId="{5EC23CBE-2836-494E-A394-18DA29959E51}" destId="{5EDEA375-4B1A-4C2E-A1CA-6B5BC72D766D}" srcOrd="1" destOrd="0" presId="urn:microsoft.com/office/officeart/2005/8/layout/hierarchy1"/>
    <dgm:cxn modelId="{F06D9EBE-3766-45AD-BCAE-587E4A71CA0D}" type="presParOf" srcId="{53D86878-8869-4682-8BA3-5C64F2587D78}" destId="{0A5A8D8E-1EE1-4903-A6A1-D339C3EC7C74}" srcOrd="2" destOrd="0" presId="urn:microsoft.com/office/officeart/2005/8/layout/hierarchy1"/>
    <dgm:cxn modelId="{CB27946D-DEB7-480F-8572-548D60DB7B90}" type="presParOf" srcId="{53D86878-8869-4682-8BA3-5C64F2587D78}" destId="{5DE4B295-5BE3-4F9B-9E75-13B2FFE92627}" srcOrd="3" destOrd="0" presId="urn:microsoft.com/office/officeart/2005/8/layout/hierarchy1"/>
    <dgm:cxn modelId="{DA35F4EB-B036-4BAD-AD42-30FAF60227FF}" type="presParOf" srcId="{5DE4B295-5BE3-4F9B-9E75-13B2FFE92627}" destId="{BC32DDB6-26E5-4AC0-9ACE-7BF19ABA4B57}" srcOrd="0" destOrd="0" presId="urn:microsoft.com/office/officeart/2005/8/layout/hierarchy1"/>
    <dgm:cxn modelId="{9E50DF4B-9920-47C8-8339-F6F94DFE206A}" type="presParOf" srcId="{BC32DDB6-26E5-4AC0-9ACE-7BF19ABA4B57}" destId="{65632B3D-4736-4926-88D3-C2BFBD2F2971}" srcOrd="0" destOrd="0" presId="urn:microsoft.com/office/officeart/2005/8/layout/hierarchy1"/>
    <dgm:cxn modelId="{DBC99DEE-D712-4082-A826-D0106EE00007}" type="presParOf" srcId="{BC32DDB6-26E5-4AC0-9ACE-7BF19ABA4B57}" destId="{1B760C45-B8A6-47C7-A57D-7FC27DFCA2CE}" srcOrd="1" destOrd="0" presId="urn:microsoft.com/office/officeart/2005/8/layout/hierarchy1"/>
    <dgm:cxn modelId="{96DADBDC-7947-43BF-B68F-E288246304AF}" type="presParOf" srcId="{5DE4B295-5BE3-4F9B-9E75-13B2FFE92627}" destId="{DEFCEE95-F193-42BF-B1B8-E0EABBE13CD7}" srcOrd="1" destOrd="0" presId="urn:microsoft.com/office/officeart/2005/8/layout/hierarchy1"/>
    <dgm:cxn modelId="{6660368D-8BE8-42B0-A37E-06B219D19467}" type="presParOf" srcId="{DEFCEE95-F193-42BF-B1B8-E0EABBE13CD7}" destId="{1AB2BF7D-63F9-4CE2-B9CD-00FAB60D00B6}" srcOrd="0" destOrd="0" presId="urn:microsoft.com/office/officeart/2005/8/layout/hierarchy1"/>
    <dgm:cxn modelId="{1DD55B39-46D6-4ED0-9F83-5E38A382228A}" type="presParOf" srcId="{DEFCEE95-F193-42BF-B1B8-E0EABBE13CD7}" destId="{3131C560-0128-4977-8E80-B85EC92347E5}" srcOrd="1" destOrd="0" presId="urn:microsoft.com/office/officeart/2005/8/layout/hierarchy1"/>
    <dgm:cxn modelId="{57E3B16E-C9E4-4C4C-ABCD-D5F4F8C43705}" type="presParOf" srcId="{3131C560-0128-4977-8E80-B85EC92347E5}" destId="{138AF341-5751-46FC-A9B7-5BF56D2A0482}" srcOrd="0" destOrd="0" presId="urn:microsoft.com/office/officeart/2005/8/layout/hierarchy1"/>
    <dgm:cxn modelId="{9E532633-F503-4F31-8B06-FB98631FC7BF}" type="presParOf" srcId="{138AF341-5751-46FC-A9B7-5BF56D2A0482}" destId="{436205A2-22CD-40A6-BC0B-5578A5B8BAE0}" srcOrd="0" destOrd="0" presId="urn:microsoft.com/office/officeart/2005/8/layout/hierarchy1"/>
    <dgm:cxn modelId="{C2AEBE8B-A243-4FAC-B1D5-F17217B8E45B}" type="presParOf" srcId="{138AF341-5751-46FC-A9B7-5BF56D2A0482}" destId="{E88D137A-F63E-496F-937E-6F7A7A84B28B}" srcOrd="1" destOrd="0" presId="urn:microsoft.com/office/officeart/2005/8/layout/hierarchy1"/>
    <dgm:cxn modelId="{35EEA856-B081-4E95-A9C8-FCBB2535A945}" type="presParOf" srcId="{3131C560-0128-4977-8E80-B85EC92347E5}" destId="{71958191-8397-4946-AB7C-5E47DCCD34A9}" srcOrd="1" destOrd="0" presId="urn:microsoft.com/office/officeart/2005/8/layout/hierarchy1"/>
    <dgm:cxn modelId="{E4787972-58F0-4D72-AE98-18F7A909F5BC}" type="presParOf" srcId="{DEFCEE95-F193-42BF-B1B8-E0EABBE13CD7}" destId="{C4589935-BDF9-4C2B-BAB7-EB8F8F8E7FA7}" srcOrd="2" destOrd="0" presId="urn:microsoft.com/office/officeart/2005/8/layout/hierarchy1"/>
    <dgm:cxn modelId="{758A0C46-509C-41B3-B854-2BEBD048E4B4}" type="presParOf" srcId="{DEFCEE95-F193-42BF-B1B8-E0EABBE13CD7}" destId="{88D79A51-8806-4BE1-8949-4D6752D491F1}" srcOrd="3" destOrd="0" presId="urn:microsoft.com/office/officeart/2005/8/layout/hierarchy1"/>
    <dgm:cxn modelId="{509CC602-D2CA-4473-A736-34AC3283D8B4}" type="presParOf" srcId="{88D79A51-8806-4BE1-8949-4D6752D491F1}" destId="{70AC24C1-A9AB-4BE0-BC2B-7D0ACDB12EED}" srcOrd="0" destOrd="0" presId="urn:microsoft.com/office/officeart/2005/8/layout/hierarchy1"/>
    <dgm:cxn modelId="{47F90F52-EF6F-4BDF-BB1B-E1A03D545B06}" type="presParOf" srcId="{70AC24C1-A9AB-4BE0-BC2B-7D0ACDB12EED}" destId="{6EF5AA15-42D6-44C8-AA09-5CFBA101AC4D}" srcOrd="0" destOrd="0" presId="urn:microsoft.com/office/officeart/2005/8/layout/hierarchy1"/>
    <dgm:cxn modelId="{F459C06E-B999-40BA-972D-DF8E44EE359E}" type="presParOf" srcId="{70AC24C1-A9AB-4BE0-BC2B-7D0ACDB12EED}" destId="{375689A1-5C47-46C2-AC88-1B907735C300}" srcOrd="1" destOrd="0" presId="urn:microsoft.com/office/officeart/2005/8/layout/hierarchy1"/>
    <dgm:cxn modelId="{598A7357-5DC3-4188-8547-0C62F427F185}" type="presParOf" srcId="{88D79A51-8806-4BE1-8949-4D6752D491F1}" destId="{5B70EA3F-40FC-43A9-A263-B990E2997290}" srcOrd="1" destOrd="0" presId="urn:microsoft.com/office/officeart/2005/8/layout/hierarchy1"/>
    <dgm:cxn modelId="{6C79DE39-86B8-48C3-8262-16355595016D}" type="presParOf" srcId="{53D86878-8869-4682-8BA3-5C64F2587D78}" destId="{18672E52-3771-4344-83CE-606AE617AE11}" srcOrd="4" destOrd="0" presId="urn:microsoft.com/office/officeart/2005/8/layout/hierarchy1"/>
    <dgm:cxn modelId="{B49C476D-F744-433B-9D2E-48FB6F2A6316}" type="presParOf" srcId="{53D86878-8869-4682-8BA3-5C64F2587D78}" destId="{8FEDBEE5-7888-4398-A890-4535A3367678}" srcOrd="5" destOrd="0" presId="urn:microsoft.com/office/officeart/2005/8/layout/hierarchy1"/>
    <dgm:cxn modelId="{5ADBCEB4-E544-499F-8922-019E779EE0EB}" type="presParOf" srcId="{8FEDBEE5-7888-4398-A890-4535A3367678}" destId="{7D738199-FDEE-462C-A484-F3E0AFAD071D}" srcOrd="0" destOrd="0" presId="urn:microsoft.com/office/officeart/2005/8/layout/hierarchy1"/>
    <dgm:cxn modelId="{EFB690C6-A068-4EE7-A5CD-90703DCA986C}" type="presParOf" srcId="{7D738199-FDEE-462C-A484-F3E0AFAD071D}" destId="{3CF4CA4F-3B8C-4DAA-8DC6-DB38ACE9F05E}" srcOrd="0" destOrd="0" presId="urn:microsoft.com/office/officeart/2005/8/layout/hierarchy1"/>
    <dgm:cxn modelId="{4ED4AB03-2F07-4EE5-B64A-BC3B5AB8B34F}" type="presParOf" srcId="{7D738199-FDEE-462C-A484-F3E0AFAD071D}" destId="{A339AE9B-6462-4CE8-8F72-80AD52CCF3B0}" srcOrd="1" destOrd="0" presId="urn:microsoft.com/office/officeart/2005/8/layout/hierarchy1"/>
    <dgm:cxn modelId="{C85E8FA3-4B41-4DBF-A0C7-6D21F811F36C}" type="presParOf" srcId="{8FEDBEE5-7888-4398-A890-4535A3367678}" destId="{F41554F5-0196-4903-B9B3-BF9371EE3E17}" srcOrd="1" destOrd="0" presId="urn:microsoft.com/office/officeart/2005/8/layout/hierarchy1"/>
    <dgm:cxn modelId="{8051F253-62BB-4516-8B21-658D7DF76168}" type="presParOf" srcId="{F41554F5-0196-4903-B9B3-BF9371EE3E17}" destId="{18B2D0C4-EBAF-4D1B-BB20-F1C00563B8EC}" srcOrd="0" destOrd="0" presId="urn:microsoft.com/office/officeart/2005/8/layout/hierarchy1"/>
    <dgm:cxn modelId="{1E26D317-862F-43A6-8265-819EB4E7CC15}" type="presParOf" srcId="{F41554F5-0196-4903-B9B3-BF9371EE3E17}" destId="{B027787D-3F64-425E-ADCC-04738E7D0666}" srcOrd="1" destOrd="0" presId="urn:microsoft.com/office/officeart/2005/8/layout/hierarchy1"/>
    <dgm:cxn modelId="{2D92467B-92A1-464A-9056-02A921992DEF}" type="presParOf" srcId="{B027787D-3F64-425E-ADCC-04738E7D0666}" destId="{B01B4955-76EE-4296-8E9F-25F9791C2B69}" srcOrd="0" destOrd="0" presId="urn:microsoft.com/office/officeart/2005/8/layout/hierarchy1"/>
    <dgm:cxn modelId="{17DF0706-34A9-486B-A8D1-E74619BA14E6}" type="presParOf" srcId="{B01B4955-76EE-4296-8E9F-25F9791C2B69}" destId="{37E7E6D6-AF37-409C-A3C8-18FD919C6298}" srcOrd="0" destOrd="0" presId="urn:microsoft.com/office/officeart/2005/8/layout/hierarchy1"/>
    <dgm:cxn modelId="{DAE41194-5618-4B36-86CE-93FCA2E42E7C}" type="presParOf" srcId="{B01B4955-76EE-4296-8E9F-25F9791C2B69}" destId="{03E44C85-CEBB-4F77-842D-A69A8E96F2DA}" srcOrd="1" destOrd="0" presId="urn:microsoft.com/office/officeart/2005/8/layout/hierarchy1"/>
    <dgm:cxn modelId="{9337D3B7-B3BC-42C6-8873-7F058DD99129}" type="presParOf" srcId="{B027787D-3F64-425E-ADCC-04738E7D0666}" destId="{21D68940-72AE-4B54-A592-5E928D32BD71}" srcOrd="1" destOrd="0" presId="urn:microsoft.com/office/officeart/2005/8/layout/hierarchy1"/>
    <dgm:cxn modelId="{54819F11-A18A-47C8-8D43-65BA384584CC}" type="presParOf" srcId="{F41554F5-0196-4903-B9B3-BF9371EE3E17}" destId="{A3222708-7AC2-4C14-A7C6-42DB937ED535}" srcOrd="2" destOrd="0" presId="urn:microsoft.com/office/officeart/2005/8/layout/hierarchy1"/>
    <dgm:cxn modelId="{172656F4-9AA1-488F-BDD7-1A7EBACCDBEA}" type="presParOf" srcId="{F41554F5-0196-4903-B9B3-BF9371EE3E17}" destId="{B3F188DE-592E-4A8F-8367-94E53A59AA63}" srcOrd="3" destOrd="0" presId="urn:microsoft.com/office/officeart/2005/8/layout/hierarchy1"/>
    <dgm:cxn modelId="{326D636E-D145-4400-AEFB-493AF6AA6785}" type="presParOf" srcId="{B3F188DE-592E-4A8F-8367-94E53A59AA63}" destId="{F1030136-5FF0-44E0-A831-2BAE2F044427}" srcOrd="0" destOrd="0" presId="urn:microsoft.com/office/officeart/2005/8/layout/hierarchy1"/>
    <dgm:cxn modelId="{2CFCC3BF-C3A7-4781-A272-B84B5721EAEE}" type="presParOf" srcId="{F1030136-5FF0-44E0-A831-2BAE2F044427}" destId="{CC582975-D127-42E5-98FA-80EABB5DBA07}" srcOrd="0" destOrd="0" presId="urn:microsoft.com/office/officeart/2005/8/layout/hierarchy1"/>
    <dgm:cxn modelId="{223DBDE2-F3C3-452F-891F-FB06549FCCF4}" type="presParOf" srcId="{F1030136-5FF0-44E0-A831-2BAE2F044427}" destId="{9BD2741C-3FE5-4057-B1AB-07A898B9A399}" srcOrd="1" destOrd="0" presId="urn:microsoft.com/office/officeart/2005/8/layout/hierarchy1"/>
    <dgm:cxn modelId="{8A8FE69F-BF97-4E17-B5A2-D5BAC9156F34}" type="presParOf" srcId="{B3F188DE-592E-4A8F-8367-94E53A59AA63}" destId="{1DB5D813-8B61-4FA2-8BC4-BAA9334D8D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73B2C5-858B-4D2D-BDD0-6230A2911D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1E70399A-DECF-44B7-9FB3-1E7263ACDF65}">
      <dgm:prSet phldrT="[Text]"/>
      <dgm:spPr/>
      <dgm:t>
        <a:bodyPr/>
        <a:lstStyle/>
        <a:p>
          <a:r>
            <a:rPr lang="en-GB" b="1" i="1" dirty="0"/>
            <a:t>Quantitative</a:t>
          </a:r>
          <a:r>
            <a:rPr lang="en-GB" dirty="0"/>
            <a:t> </a:t>
          </a:r>
          <a:endParaRPr lang="en-ZW" dirty="0"/>
        </a:p>
      </dgm:t>
    </dgm:pt>
    <dgm:pt modelId="{017E60E9-0787-4AD8-9077-48F99192C969}" type="parTrans" cxnId="{CF54FA2B-4A72-4D4E-82A6-75CC9183CCA1}">
      <dgm:prSet/>
      <dgm:spPr/>
      <dgm:t>
        <a:bodyPr/>
        <a:lstStyle/>
        <a:p>
          <a:endParaRPr lang="en-ZW"/>
        </a:p>
      </dgm:t>
    </dgm:pt>
    <dgm:pt modelId="{088EE5DF-F6AC-45BC-AD9F-B77540496016}" type="sibTrans" cxnId="{CF54FA2B-4A72-4D4E-82A6-75CC9183CCA1}">
      <dgm:prSet/>
      <dgm:spPr/>
      <dgm:t>
        <a:bodyPr/>
        <a:lstStyle/>
        <a:p>
          <a:endParaRPr lang="en-ZW"/>
        </a:p>
      </dgm:t>
    </dgm:pt>
    <dgm:pt modelId="{74A390EF-B7B4-4F29-A76F-041F4F7D618A}">
      <dgm:prSet phldrT="[Text]"/>
      <dgm:spPr/>
      <dgm:t>
        <a:bodyPr/>
        <a:lstStyle/>
        <a:p>
          <a:r>
            <a:rPr lang="en-GB" b="1" i="1" dirty="0"/>
            <a:t>Observational</a:t>
          </a:r>
          <a:r>
            <a:rPr lang="en-GB" dirty="0"/>
            <a:t> </a:t>
          </a:r>
          <a:endParaRPr lang="en-ZW" dirty="0"/>
        </a:p>
      </dgm:t>
    </dgm:pt>
    <dgm:pt modelId="{3002D119-5FB4-46FB-A736-6EE79DBA1BDA}" type="parTrans" cxnId="{4A1E44A9-18B5-4C21-A533-BBED74E182BF}">
      <dgm:prSet/>
      <dgm:spPr/>
      <dgm:t>
        <a:bodyPr/>
        <a:lstStyle/>
        <a:p>
          <a:endParaRPr lang="en-ZW"/>
        </a:p>
      </dgm:t>
    </dgm:pt>
    <dgm:pt modelId="{C7BE337F-CEE8-4AA8-B7B5-B74F4BB21F58}" type="sibTrans" cxnId="{4A1E44A9-18B5-4C21-A533-BBED74E182BF}">
      <dgm:prSet/>
      <dgm:spPr/>
      <dgm:t>
        <a:bodyPr/>
        <a:lstStyle/>
        <a:p>
          <a:endParaRPr lang="en-ZW"/>
        </a:p>
      </dgm:t>
    </dgm:pt>
    <dgm:pt modelId="{59C8D4BB-D8BD-4957-970C-A3C908C95551}">
      <dgm:prSet phldrT="[Text]"/>
      <dgm:spPr/>
      <dgm:t>
        <a:bodyPr/>
        <a:lstStyle/>
        <a:p>
          <a:r>
            <a:rPr lang="en-GB" b="1" i="1" dirty="0"/>
            <a:t>Experimental</a:t>
          </a:r>
          <a:r>
            <a:rPr lang="en-GB" dirty="0"/>
            <a:t> </a:t>
          </a:r>
          <a:endParaRPr lang="en-ZW" dirty="0"/>
        </a:p>
      </dgm:t>
    </dgm:pt>
    <dgm:pt modelId="{EF25004D-5591-420D-9025-1E07D6BDBDA9}" type="parTrans" cxnId="{50043A2D-6996-49BE-BA39-3C7C388E0D86}">
      <dgm:prSet/>
      <dgm:spPr/>
      <dgm:t>
        <a:bodyPr/>
        <a:lstStyle/>
        <a:p>
          <a:endParaRPr lang="en-ZW"/>
        </a:p>
      </dgm:t>
    </dgm:pt>
    <dgm:pt modelId="{9153421D-C74D-4DFC-9C18-9EDBCA978742}" type="sibTrans" cxnId="{50043A2D-6996-49BE-BA39-3C7C388E0D86}">
      <dgm:prSet/>
      <dgm:spPr/>
      <dgm:t>
        <a:bodyPr/>
        <a:lstStyle/>
        <a:p>
          <a:endParaRPr lang="en-ZW"/>
        </a:p>
      </dgm:t>
    </dgm:pt>
    <dgm:pt modelId="{FC072178-F193-41DE-A537-E28DC3C98DAC}">
      <dgm:prSet phldrT="[Text]"/>
      <dgm:spPr/>
      <dgm:t>
        <a:bodyPr/>
        <a:lstStyle/>
        <a:p>
          <a:r>
            <a:rPr lang="en-GB" b="1" i="1" dirty="0"/>
            <a:t>Descriptive</a:t>
          </a:r>
          <a:r>
            <a:rPr lang="en-GB" dirty="0"/>
            <a:t>: Cross Sectional, Case series </a:t>
          </a:r>
          <a:endParaRPr lang="en-ZW" dirty="0"/>
        </a:p>
      </dgm:t>
    </dgm:pt>
    <dgm:pt modelId="{2742719D-92B0-4396-8803-855BCA9FBECF}" type="parTrans" cxnId="{1FC95D56-C4E7-4039-879E-5DC1EFF2AD0D}">
      <dgm:prSet/>
      <dgm:spPr/>
      <dgm:t>
        <a:bodyPr/>
        <a:lstStyle/>
        <a:p>
          <a:endParaRPr lang="en-ZW"/>
        </a:p>
      </dgm:t>
    </dgm:pt>
    <dgm:pt modelId="{A51BEDA5-2D9F-40CB-AA45-3787D84E4EBF}" type="sibTrans" cxnId="{1FC95D56-C4E7-4039-879E-5DC1EFF2AD0D}">
      <dgm:prSet/>
      <dgm:spPr/>
      <dgm:t>
        <a:bodyPr/>
        <a:lstStyle/>
        <a:p>
          <a:endParaRPr lang="en-ZW"/>
        </a:p>
      </dgm:t>
    </dgm:pt>
    <dgm:pt modelId="{4D54B26C-FB77-4076-A3B2-86303B27FA86}">
      <dgm:prSet phldrT="[Text]"/>
      <dgm:spPr/>
      <dgm:t>
        <a:bodyPr/>
        <a:lstStyle/>
        <a:p>
          <a:r>
            <a:rPr lang="en-GB" b="1" i="1" dirty="0"/>
            <a:t>Analytical</a:t>
          </a:r>
          <a:r>
            <a:rPr lang="en-GB" dirty="0"/>
            <a:t>: Cross-sectional, Case-Cohort, Cohort Studies</a:t>
          </a:r>
        </a:p>
      </dgm:t>
    </dgm:pt>
    <dgm:pt modelId="{79F3DBCA-A2EB-46F0-8F00-B33D91994FFE}" type="parTrans" cxnId="{9BEB5991-089A-4067-994F-430E81096A0F}">
      <dgm:prSet/>
      <dgm:spPr/>
      <dgm:t>
        <a:bodyPr/>
        <a:lstStyle/>
        <a:p>
          <a:endParaRPr lang="en-ZW"/>
        </a:p>
      </dgm:t>
    </dgm:pt>
    <dgm:pt modelId="{8843E550-308A-463A-85E6-42A282A73A52}" type="sibTrans" cxnId="{9BEB5991-089A-4067-994F-430E81096A0F}">
      <dgm:prSet/>
      <dgm:spPr/>
      <dgm:t>
        <a:bodyPr/>
        <a:lstStyle/>
        <a:p>
          <a:endParaRPr lang="en-ZW"/>
        </a:p>
      </dgm:t>
    </dgm:pt>
    <dgm:pt modelId="{44DD0218-652E-43F2-8F79-0E0D3BCBC73A}">
      <dgm:prSet phldrT="[Text]"/>
      <dgm:spPr/>
      <dgm:t>
        <a:bodyPr/>
        <a:lstStyle/>
        <a:p>
          <a:r>
            <a:rPr lang="en-GB" b="1" i="1" dirty="0"/>
            <a:t>Randomized</a:t>
          </a:r>
          <a:r>
            <a:rPr lang="en-GB" dirty="0"/>
            <a:t>: RCTs (parallel, crossover, factorial) </a:t>
          </a:r>
          <a:endParaRPr lang="en-ZW" dirty="0"/>
        </a:p>
      </dgm:t>
    </dgm:pt>
    <dgm:pt modelId="{AB6FDFA1-27F4-4077-8687-88F2CDE28102}" type="parTrans" cxnId="{59F85401-4BD6-4537-8E94-3ABBA2F9A1AD}">
      <dgm:prSet/>
      <dgm:spPr/>
      <dgm:t>
        <a:bodyPr/>
        <a:lstStyle/>
        <a:p>
          <a:endParaRPr lang="en-ZW"/>
        </a:p>
      </dgm:t>
    </dgm:pt>
    <dgm:pt modelId="{73BCA150-94D0-4A12-A54C-27C78A44C1CC}" type="sibTrans" cxnId="{59F85401-4BD6-4537-8E94-3ABBA2F9A1AD}">
      <dgm:prSet/>
      <dgm:spPr/>
      <dgm:t>
        <a:bodyPr/>
        <a:lstStyle/>
        <a:p>
          <a:endParaRPr lang="en-ZW"/>
        </a:p>
      </dgm:t>
    </dgm:pt>
    <dgm:pt modelId="{BAAE562F-6178-4497-A9C2-4F584A54A156}">
      <dgm:prSet phldrT="[Text]"/>
      <dgm:spPr/>
      <dgm:t>
        <a:bodyPr/>
        <a:lstStyle/>
        <a:p>
          <a:r>
            <a:rPr lang="en-GB" b="1" i="1" dirty="0"/>
            <a:t>Non-randomized </a:t>
          </a:r>
          <a:r>
            <a:rPr lang="en-GB" dirty="0"/>
            <a:t>(ITS, pre-post designs)</a:t>
          </a:r>
          <a:endParaRPr lang="en-ZW" dirty="0"/>
        </a:p>
      </dgm:t>
    </dgm:pt>
    <dgm:pt modelId="{977AE8F5-8249-463A-AD7A-DE0A1203A78B}" type="parTrans" cxnId="{DC84DD8C-B916-4386-B853-8B04BF4E85FA}">
      <dgm:prSet/>
      <dgm:spPr/>
      <dgm:t>
        <a:bodyPr/>
        <a:lstStyle/>
        <a:p>
          <a:endParaRPr lang="en-ZW"/>
        </a:p>
      </dgm:t>
    </dgm:pt>
    <dgm:pt modelId="{E564745C-5368-4AAF-9909-93C32297468A}" type="sibTrans" cxnId="{DC84DD8C-B916-4386-B853-8B04BF4E85FA}">
      <dgm:prSet/>
      <dgm:spPr/>
      <dgm:t>
        <a:bodyPr/>
        <a:lstStyle/>
        <a:p>
          <a:endParaRPr lang="en-ZW"/>
        </a:p>
      </dgm:t>
    </dgm:pt>
    <dgm:pt modelId="{B4F81A52-08FB-42C0-B596-694CDA72F60A}">
      <dgm:prSet phldrT="[Text]"/>
      <dgm:spPr/>
      <dgm:t>
        <a:bodyPr/>
        <a:lstStyle/>
        <a:p>
          <a:r>
            <a:rPr lang="en-GB" b="1" i="1" dirty="0"/>
            <a:t>Secondary</a:t>
          </a:r>
          <a:r>
            <a:rPr lang="en-GB" dirty="0"/>
            <a:t> studies, </a:t>
          </a:r>
          <a:r>
            <a:rPr lang="en-GB" b="1" i="1" dirty="0"/>
            <a:t>ecological</a:t>
          </a:r>
          <a:r>
            <a:rPr lang="en-GB" dirty="0"/>
            <a:t> design</a:t>
          </a:r>
          <a:endParaRPr lang="en-ZW" dirty="0"/>
        </a:p>
      </dgm:t>
    </dgm:pt>
    <dgm:pt modelId="{DA0ACAAA-18A7-4FC1-B1B1-6EEC8575D006}" type="parTrans" cxnId="{CAC1EC46-7AEF-4E11-ACB1-71F42CB7763A}">
      <dgm:prSet/>
      <dgm:spPr/>
      <dgm:t>
        <a:bodyPr/>
        <a:lstStyle/>
        <a:p>
          <a:endParaRPr lang="en-ZW"/>
        </a:p>
      </dgm:t>
    </dgm:pt>
    <dgm:pt modelId="{07C466CC-2F8A-4CF6-9691-4DD9E91379B4}" type="sibTrans" cxnId="{CAC1EC46-7AEF-4E11-ACB1-71F42CB7763A}">
      <dgm:prSet/>
      <dgm:spPr/>
      <dgm:t>
        <a:bodyPr/>
        <a:lstStyle/>
        <a:p>
          <a:endParaRPr lang="en-ZW"/>
        </a:p>
      </dgm:t>
    </dgm:pt>
    <dgm:pt modelId="{30B483C7-8F0C-4A75-A96A-A99821337CDB}" type="pres">
      <dgm:prSet presAssocID="{6F73B2C5-858B-4D2D-BDD0-6230A2911D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EC2F2F-3514-4008-986A-AE21BE0CBDBF}" type="pres">
      <dgm:prSet presAssocID="{1E70399A-DECF-44B7-9FB3-1E7263ACDF65}" presName="hierRoot1" presStyleCnt="0"/>
      <dgm:spPr/>
    </dgm:pt>
    <dgm:pt modelId="{84D8C8A1-03E5-43DA-A160-91BCEE6FDDCE}" type="pres">
      <dgm:prSet presAssocID="{1E70399A-DECF-44B7-9FB3-1E7263ACDF65}" presName="composite" presStyleCnt="0"/>
      <dgm:spPr/>
    </dgm:pt>
    <dgm:pt modelId="{F2D0D858-6245-437A-B09E-80CA64FAEC7A}" type="pres">
      <dgm:prSet presAssocID="{1E70399A-DECF-44B7-9FB3-1E7263ACDF65}" presName="background" presStyleLbl="node0" presStyleIdx="0" presStyleCnt="1"/>
      <dgm:spPr/>
    </dgm:pt>
    <dgm:pt modelId="{24580632-49E9-4DAD-B214-748717DC48BE}" type="pres">
      <dgm:prSet presAssocID="{1E70399A-DECF-44B7-9FB3-1E7263ACDF65}" presName="text" presStyleLbl="fgAcc0" presStyleIdx="0" presStyleCnt="1">
        <dgm:presLayoutVars>
          <dgm:chPref val="3"/>
        </dgm:presLayoutVars>
      </dgm:prSet>
      <dgm:spPr/>
    </dgm:pt>
    <dgm:pt modelId="{53D86878-8869-4682-8BA3-5C64F2587D78}" type="pres">
      <dgm:prSet presAssocID="{1E70399A-DECF-44B7-9FB3-1E7263ACDF65}" presName="hierChild2" presStyleCnt="0"/>
      <dgm:spPr/>
    </dgm:pt>
    <dgm:pt modelId="{52A42231-433C-42FC-84F1-241C43EB8763}" type="pres">
      <dgm:prSet presAssocID="{DA0ACAAA-18A7-4FC1-B1B1-6EEC8575D006}" presName="Name10" presStyleLbl="parChTrans1D2" presStyleIdx="0" presStyleCnt="3"/>
      <dgm:spPr/>
    </dgm:pt>
    <dgm:pt modelId="{5EC23CBE-2836-494E-A394-18DA29959E51}" type="pres">
      <dgm:prSet presAssocID="{B4F81A52-08FB-42C0-B596-694CDA72F60A}" presName="hierRoot2" presStyleCnt="0"/>
      <dgm:spPr/>
    </dgm:pt>
    <dgm:pt modelId="{53179195-C630-4262-BC82-36F37DFC8A07}" type="pres">
      <dgm:prSet presAssocID="{B4F81A52-08FB-42C0-B596-694CDA72F60A}" presName="composite2" presStyleCnt="0"/>
      <dgm:spPr/>
    </dgm:pt>
    <dgm:pt modelId="{7C977D7D-3195-45B9-8715-68A6DD71A7AD}" type="pres">
      <dgm:prSet presAssocID="{B4F81A52-08FB-42C0-B596-694CDA72F60A}" presName="background2" presStyleLbl="node2" presStyleIdx="0" presStyleCnt="3"/>
      <dgm:spPr/>
    </dgm:pt>
    <dgm:pt modelId="{78F8019C-C5EC-402D-8E0D-ABEE4A011FCB}" type="pres">
      <dgm:prSet presAssocID="{B4F81A52-08FB-42C0-B596-694CDA72F60A}" presName="text2" presStyleLbl="fgAcc2" presStyleIdx="0" presStyleCnt="3">
        <dgm:presLayoutVars>
          <dgm:chPref val="3"/>
        </dgm:presLayoutVars>
      </dgm:prSet>
      <dgm:spPr/>
    </dgm:pt>
    <dgm:pt modelId="{5EDEA375-4B1A-4C2E-A1CA-6B5BC72D766D}" type="pres">
      <dgm:prSet presAssocID="{B4F81A52-08FB-42C0-B596-694CDA72F60A}" presName="hierChild3" presStyleCnt="0"/>
      <dgm:spPr/>
    </dgm:pt>
    <dgm:pt modelId="{0A5A8D8E-1EE1-4903-A6A1-D339C3EC7C74}" type="pres">
      <dgm:prSet presAssocID="{3002D119-5FB4-46FB-A736-6EE79DBA1BDA}" presName="Name10" presStyleLbl="parChTrans1D2" presStyleIdx="1" presStyleCnt="3"/>
      <dgm:spPr/>
    </dgm:pt>
    <dgm:pt modelId="{5DE4B295-5BE3-4F9B-9E75-13B2FFE92627}" type="pres">
      <dgm:prSet presAssocID="{74A390EF-B7B4-4F29-A76F-041F4F7D618A}" presName="hierRoot2" presStyleCnt="0"/>
      <dgm:spPr/>
    </dgm:pt>
    <dgm:pt modelId="{BC32DDB6-26E5-4AC0-9ACE-7BF19ABA4B57}" type="pres">
      <dgm:prSet presAssocID="{74A390EF-B7B4-4F29-A76F-041F4F7D618A}" presName="composite2" presStyleCnt="0"/>
      <dgm:spPr/>
    </dgm:pt>
    <dgm:pt modelId="{65632B3D-4736-4926-88D3-C2BFBD2F2971}" type="pres">
      <dgm:prSet presAssocID="{74A390EF-B7B4-4F29-A76F-041F4F7D618A}" presName="background2" presStyleLbl="node2" presStyleIdx="1" presStyleCnt="3"/>
      <dgm:spPr/>
    </dgm:pt>
    <dgm:pt modelId="{1B760C45-B8A6-47C7-A57D-7FC27DFCA2CE}" type="pres">
      <dgm:prSet presAssocID="{74A390EF-B7B4-4F29-A76F-041F4F7D618A}" presName="text2" presStyleLbl="fgAcc2" presStyleIdx="1" presStyleCnt="3">
        <dgm:presLayoutVars>
          <dgm:chPref val="3"/>
        </dgm:presLayoutVars>
      </dgm:prSet>
      <dgm:spPr/>
    </dgm:pt>
    <dgm:pt modelId="{DEFCEE95-F193-42BF-B1B8-E0EABBE13CD7}" type="pres">
      <dgm:prSet presAssocID="{74A390EF-B7B4-4F29-A76F-041F4F7D618A}" presName="hierChild3" presStyleCnt="0"/>
      <dgm:spPr/>
    </dgm:pt>
    <dgm:pt modelId="{1AB2BF7D-63F9-4CE2-B9CD-00FAB60D00B6}" type="pres">
      <dgm:prSet presAssocID="{2742719D-92B0-4396-8803-855BCA9FBECF}" presName="Name17" presStyleLbl="parChTrans1D3" presStyleIdx="0" presStyleCnt="4"/>
      <dgm:spPr/>
    </dgm:pt>
    <dgm:pt modelId="{3131C560-0128-4977-8E80-B85EC92347E5}" type="pres">
      <dgm:prSet presAssocID="{FC072178-F193-41DE-A537-E28DC3C98DAC}" presName="hierRoot3" presStyleCnt="0"/>
      <dgm:spPr/>
    </dgm:pt>
    <dgm:pt modelId="{138AF341-5751-46FC-A9B7-5BF56D2A0482}" type="pres">
      <dgm:prSet presAssocID="{FC072178-F193-41DE-A537-E28DC3C98DAC}" presName="composite3" presStyleCnt="0"/>
      <dgm:spPr/>
    </dgm:pt>
    <dgm:pt modelId="{436205A2-22CD-40A6-BC0B-5578A5B8BAE0}" type="pres">
      <dgm:prSet presAssocID="{FC072178-F193-41DE-A537-E28DC3C98DAC}" presName="background3" presStyleLbl="node3" presStyleIdx="0" presStyleCnt="4"/>
      <dgm:spPr/>
    </dgm:pt>
    <dgm:pt modelId="{E88D137A-F63E-496F-937E-6F7A7A84B28B}" type="pres">
      <dgm:prSet presAssocID="{FC072178-F193-41DE-A537-E28DC3C98DAC}" presName="text3" presStyleLbl="fgAcc3" presStyleIdx="0" presStyleCnt="4">
        <dgm:presLayoutVars>
          <dgm:chPref val="3"/>
        </dgm:presLayoutVars>
      </dgm:prSet>
      <dgm:spPr/>
    </dgm:pt>
    <dgm:pt modelId="{71958191-8397-4946-AB7C-5E47DCCD34A9}" type="pres">
      <dgm:prSet presAssocID="{FC072178-F193-41DE-A537-E28DC3C98DAC}" presName="hierChild4" presStyleCnt="0"/>
      <dgm:spPr/>
    </dgm:pt>
    <dgm:pt modelId="{C4589935-BDF9-4C2B-BAB7-EB8F8F8E7FA7}" type="pres">
      <dgm:prSet presAssocID="{79F3DBCA-A2EB-46F0-8F00-B33D91994FFE}" presName="Name17" presStyleLbl="parChTrans1D3" presStyleIdx="1" presStyleCnt="4"/>
      <dgm:spPr/>
    </dgm:pt>
    <dgm:pt modelId="{88D79A51-8806-4BE1-8949-4D6752D491F1}" type="pres">
      <dgm:prSet presAssocID="{4D54B26C-FB77-4076-A3B2-86303B27FA86}" presName="hierRoot3" presStyleCnt="0"/>
      <dgm:spPr/>
    </dgm:pt>
    <dgm:pt modelId="{70AC24C1-A9AB-4BE0-BC2B-7D0ACDB12EED}" type="pres">
      <dgm:prSet presAssocID="{4D54B26C-FB77-4076-A3B2-86303B27FA86}" presName="composite3" presStyleCnt="0"/>
      <dgm:spPr/>
    </dgm:pt>
    <dgm:pt modelId="{6EF5AA15-42D6-44C8-AA09-5CFBA101AC4D}" type="pres">
      <dgm:prSet presAssocID="{4D54B26C-FB77-4076-A3B2-86303B27FA86}" presName="background3" presStyleLbl="node3" presStyleIdx="1" presStyleCnt="4"/>
      <dgm:spPr/>
    </dgm:pt>
    <dgm:pt modelId="{375689A1-5C47-46C2-AC88-1B907735C300}" type="pres">
      <dgm:prSet presAssocID="{4D54B26C-FB77-4076-A3B2-86303B27FA86}" presName="text3" presStyleLbl="fgAcc3" presStyleIdx="1" presStyleCnt="4">
        <dgm:presLayoutVars>
          <dgm:chPref val="3"/>
        </dgm:presLayoutVars>
      </dgm:prSet>
      <dgm:spPr/>
    </dgm:pt>
    <dgm:pt modelId="{5B70EA3F-40FC-43A9-A263-B990E2997290}" type="pres">
      <dgm:prSet presAssocID="{4D54B26C-FB77-4076-A3B2-86303B27FA86}" presName="hierChild4" presStyleCnt="0"/>
      <dgm:spPr/>
    </dgm:pt>
    <dgm:pt modelId="{18672E52-3771-4344-83CE-606AE617AE11}" type="pres">
      <dgm:prSet presAssocID="{EF25004D-5591-420D-9025-1E07D6BDBDA9}" presName="Name10" presStyleLbl="parChTrans1D2" presStyleIdx="2" presStyleCnt="3"/>
      <dgm:spPr/>
    </dgm:pt>
    <dgm:pt modelId="{8FEDBEE5-7888-4398-A890-4535A3367678}" type="pres">
      <dgm:prSet presAssocID="{59C8D4BB-D8BD-4957-970C-A3C908C95551}" presName="hierRoot2" presStyleCnt="0"/>
      <dgm:spPr/>
    </dgm:pt>
    <dgm:pt modelId="{7D738199-FDEE-462C-A484-F3E0AFAD071D}" type="pres">
      <dgm:prSet presAssocID="{59C8D4BB-D8BD-4957-970C-A3C908C95551}" presName="composite2" presStyleCnt="0"/>
      <dgm:spPr/>
    </dgm:pt>
    <dgm:pt modelId="{3CF4CA4F-3B8C-4DAA-8DC6-DB38ACE9F05E}" type="pres">
      <dgm:prSet presAssocID="{59C8D4BB-D8BD-4957-970C-A3C908C95551}" presName="background2" presStyleLbl="node2" presStyleIdx="2" presStyleCnt="3"/>
      <dgm:spPr/>
    </dgm:pt>
    <dgm:pt modelId="{A339AE9B-6462-4CE8-8F72-80AD52CCF3B0}" type="pres">
      <dgm:prSet presAssocID="{59C8D4BB-D8BD-4957-970C-A3C908C95551}" presName="text2" presStyleLbl="fgAcc2" presStyleIdx="2" presStyleCnt="3">
        <dgm:presLayoutVars>
          <dgm:chPref val="3"/>
        </dgm:presLayoutVars>
      </dgm:prSet>
      <dgm:spPr/>
    </dgm:pt>
    <dgm:pt modelId="{F41554F5-0196-4903-B9B3-BF9371EE3E17}" type="pres">
      <dgm:prSet presAssocID="{59C8D4BB-D8BD-4957-970C-A3C908C95551}" presName="hierChild3" presStyleCnt="0"/>
      <dgm:spPr/>
    </dgm:pt>
    <dgm:pt modelId="{18B2D0C4-EBAF-4D1B-BB20-F1C00563B8EC}" type="pres">
      <dgm:prSet presAssocID="{AB6FDFA1-27F4-4077-8687-88F2CDE28102}" presName="Name17" presStyleLbl="parChTrans1D3" presStyleIdx="2" presStyleCnt="4"/>
      <dgm:spPr/>
    </dgm:pt>
    <dgm:pt modelId="{B027787D-3F64-425E-ADCC-04738E7D0666}" type="pres">
      <dgm:prSet presAssocID="{44DD0218-652E-43F2-8F79-0E0D3BCBC73A}" presName="hierRoot3" presStyleCnt="0"/>
      <dgm:spPr/>
    </dgm:pt>
    <dgm:pt modelId="{B01B4955-76EE-4296-8E9F-25F9791C2B69}" type="pres">
      <dgm:prSet presAssocID="{44DD0218-652E-43F2-8F79-0E0D3BCBC73A}" presName="composite3" presStyleCnt="0"/>
      <dgm:spPr/>
    </dgm:pt>
    <dgm:pt modelId="{37E7E6D6-AF37-409C-A3C8-18FD919C6298}" type="pres">
      <dgm:prSet presAssocID="{44DD0218-652E-43F2-8F79-0E0D3BCBC73A}" presName="background3" presStyleLbl="node3" presStyleIdx="2" presStyleCnt="4"/>
      <dgm:spPr/>
    </dgm:pt>
    <dgm:pt modelId="{03E44C85-CEBB-4F77-842D-A69A8E96F2DA}" type="pres">
      <dgm:prSet presAssocID="{44DD0218-652E-43F2-8F79-0E0D3BCBC73A}" presName="text3" presStyleLbl="fgAcc3" presStyleIdx="2" presStyleCnt="4">
        <dgm:presLayoutVars>
          <dgm:chPref val="3"/>
        </dgm:presLayoutVars>
      </dgm:prSet>
      <dgm:spPr/>
    </dgm:pt>
    <dgm:pt modelId="{21D68940-72AE-4B54-A592-5E928D32BD71}" type="pres">
      <dgm:prSet presAssocID="{44DD0218-652E-43F2-8F79-0E0D3BCBC73A}" presName="hierChild4" presStyleCnt="0"/>
      <dgm:spPr/>
    </dgm:pt>
    <dgm:pt modelId="{A3222708-7AC2-4C14-A7C6-42DB937ED535}" type="pres">
      <dgm:prSet presAssocID="{977AE8F5-8249-463A-AD7A-DE0A1203A78B}" presName="Name17" presStyleLbl="parChTrans1D3" presStyleIdx="3" presStyleCnt="4"/>
      <dgm:spPr/>
    </dgm:pt>
    <dgm:pt modelId="{B3F188DE-592E-4A8F-8367-94E53A59AA63}" type="pres">
      <dgm:prSet presAssocID="{BAAE562F-6178-4497-A9C2-4F584A54A156}" presName="hierRoot3" presStyleCnt="0"/>
      <dgm:spPr/>
    </dgm:pt>
    <dgm:pt modelId="{F1030136-5FF0-44E0-A831-2BAE2F044427}" type="pres">
      <dgm:prSet presAssocID="{BAAE562F-6178-4497-A9C2-4F584A54A156}" presName="composite3" presStyleCnt="0"/>
      <dgm:spPr/>
    </dgm:pt>
    <dgm:pt modelId="{CC582975-D127-42E5-98FA-80EABB5DBA07}" type="pres">
      <dgm:prSet presAssocID="{BAAE562F-6178-4497-A9C2-4F584A54A156}" presName="background3" presStyleLbl="node3" presStyleIdx="3" presStyleCnt="4"/>
      <dgm:spPr/>
    </dgm:pt>
    <dgm:pt modelId="{9BD2741C-3FE5-4057-B1AB-07A898B9A399}" type="pres">
      <dgm:prSet presAssocID="{BAAE562F-6178-4497-A9C2-4F584A54A156}" presName="text3" presStyleLbl="fgAcc3" presStyleIdx="3" presStyleCnt="4">
        <dgm:presLayoutVars>
          <dgm:chPref val="3"/>
        </dgm:presLayoutVars>
      </dgm:prSet>
      <dgm:spPr/>
    </dgm:pt>
    <dgm:pt modelId="{1DB5D813-8B61-4FA2-8BC4-BAA9334D8DB0}" type="pres">
      <dgm:prSet presAssocID="{BAAE562F-6178-4497-A9C2-4F584A54A156}" presName="hierChild4" presStyleCnt="0"/>
      <dgm:spPr/>
    </dgm:pt>
  </dgm:ptLst>
  <dgm:cxnLst>
    <dgm:cxn modelId="{59F85401-4BD6-4537-8E94-3ABBA2F9A1AD}" srcId="{59C8D4BB-D8BD-4957-970C-A3C908C95551}" destId="{44DD0218-652E-43F2-8F79-0E0D3BCBC73A}" srcOrd="0" destOrd="0" parTransId="{AB6FDFA1-27F4-4077-8687-88F2CDE28102}" sibTransId="{73BCA150-94D0-4A12-A54C-27C78A44C1CC}"/>
    <dgm:cxn modelId="{B7481E05-A90C-4E34-B669-0F85A5B5B0EF}" type="presOf" srcId="{2742719D-92B0-4396-8803-855BCA9FBECF}" destId="{1AB2BF7D-63F9-4CE2-B9CD-00FAB60D00B6}" srcOrd="0" destOrd="0" presId="urn:microsoft.com/office/officeart/2005/8/layout/hierarchy1"/>
    <dgm:cxn modelId="{53938F0C-6098-40A5-8889-4ACC38F795C5}" type="presOf" srcId="{74A390EF-B7B4-4F29-A76F-041F4F7D618A}" destId="{1B760C45-B8A6-47C7-A57D-7FC27DFCA2CE}" srcOrd="0" destOrd="0" presId="urn:microsoft.com/office/officeart/2005/8/layout/hierarchy1"/>
    <dgm:cxn modelId="{A55FD713-37D5-41C4-88F1-0D3E634D279D}" type="presOf" srcId="{6F73B2C5-858B-4D2D-BDD0-6230A2911DC1}" destId="{30B483C7-8F0C-4A75-A96A-A99821337CDB}" srcOrd="0" destOrd="0" presId="urn:microsoft.com/office/officeart/2005/8/layout/hierarchy1"/>
    <dgm:cxn modelId="{C5FD271B-81C8-40F0-8430-F8477E4515B2}" type="presOf" srcId="{AB6FDFA1-27F4-4077-8687-88F2CDE28102}" destId="{18B2D0C4-EBAF-4D1B-BB20-F1C00563B8EC}" srcOrd="0" destOrd="0" presId="urn:microsoft.com/office/officeart/2005/8/layout/hierarchy1"/>
    <dgm:cxn modelId="{0ADB5F21-109B-4D3F-A695-FCDA33891EAA}" type="presOf" srcId="{4D54B26C-FB77-4076-A3B2-86303B27FA86}" destId="{375689A1-5C47-46C2-AC88-1B907735C300}" srcOrd="0" destOrd="0" presId="urn:microsoft.com/office/officeart/2005/8/layout/hierarchy1"/>
    <dgm:cxn modelId="{CF54FA2B-4A72-4D4E-82A6-75CC9183CCA1}" srcId="{6F73B2C5-858B-4D2D-BDD0-6230A2911DC1}" destId="{1E70399A-DECF-44B7-9FB3-1E7263ACDF65}" srcOrd="0" destOrd="0" parTransId="{017E60E9-0787-4AD8-9077-48F99192C969}" sibTransId="{088EE5DF-F6AC-45BC-AD9F-B77540496016}"/>
    <dgm:cxn modelId="{50043A2D-6996-49BE-BA39-3C7C388E0D86}" srcId="{1E70399A-DECF-44B7-9FB3-1E7263ACDF65}" destId="{59C8D4BB-D8BD-4957-970C-A3C908C95551}" srcOrd="2" destOrd="0" parTransId="{EF25004D-5591-420D-9025-1E07D6BDBDA9}" sibTransId="{9153421D-C74D-4DFC-9C18-9EDBCA978742}"/>
    <dgm:cxn modelId="{CAC1EC46-7AEF-4E11-ACB1-71F42CB7763A}" srcId="{1E70399A-DECF-44B7-9FB3-1E7263ACDF65}" destId="{B4F81A52-08FB-42C0-B596-694CDA72F60A}" srcOrd="0" destOrd="0" parTransId="{DA0ACAAA-18A7-4FC1-B1B1-6EEC8575D006}" sibTransId="{07C466CC-2F8A-4CF6-9691-4DD9E91379B4}"/>
    <dgm:cxn modelId="{6C03DE6C-C6F8-4C2E-9471-E706DAEB99C6}" type="presOf" srcId="{DA0ACAAA-18A7-4FC1-B1B1-6EEC8575D006}" destId="{52A42231-433C-42FC-84F1-241C43EB8763}" srcOrd="0" destOrd="0" presId="urn:microsoft.com/office/officeart/2005/8/layout/hierarchy1"/>
    <dgm:cxn modelId="{1FC95D56-C4E7-4039-879E-5DC1EFF2AD0D}" srcId="{74A390EF-B7B4-4F29-A76F-041F4F7D618A}" destId="{FC072178-F193-41DE-A537-E28DC3C98DAC}" srcOrd="0" destOrd="0" parTransId="{2742719D-92B0-4396-8803-855BCA9FBECF}" sibTransId="{A51BEDA5-2D9F-40CB-AA45-3787D84E4EBF}"/>
    <dgm:cxn modelId="{DC84DD8C-B916-4386-B853-8B04BF4E85FA}" srcId="{59C8D4BB-D8BD-4957-970C-A3C908C95551}" destId="{BAAE562F-6178-4497-A9C2-4F584A54A156}" srcOrd="1" destOrd="0" parTransId="{977AE8F5-8249-463A-AD7A-DE0A1203A78B}" sibTransId="{E564745C-5368-4AAF-9909-93C32297468A}"/>
    <dgm:cxn modelId="{9BEB5991-089A-4067-994F-430E81096A0F}" srcId="{74A390EF-B7B4-4F29-A76F-041F4F7D618A}" destId="{4D54B26C-FB77-4076-A3B2-86303B27FA86}" srcOrd="1" destOrd="0" parTransId="{79F3DBCA-A2EB-46F0-8F00-B33D91994FFE}" sibTransId="{8843E550-308A-463A-85E6-42A282A73A52}"/>
    <dgm:cxn modelId="{74612FA8-C29C-42F7-829C-CC551FE4CB64}" type="presOf" srcId="{44DD0218-652E-43F2-8F79-0E0D3BCBC73A}" destId="{03E44C85-CEBB-4F77-842D-A69A8E96F2DA}" srcOrd="0" destOrd="0" presId="urn:microsoft.com/office/officeart/2005/8/layout/hierarchy1"/>
    <dgm:cxn modelId="{4A1E44A9-18B5-4C21-A533-BBED74E182BF}" srcId="{1E70399A-DECF-44B7-9FB3-1E7263ACDF65}" destId="{74A390EF-B7B4-4F29-A76F-041F4F7D618A}" srcOrd="1" destOrd="0" parTransId="{3002D119-5FB4-46FB-A736-6EE79DBA1BDA}" sibTransId="{C7BE337F-CEE8-4AA8-B7B5-B74F4BB21F58}"/>
    <dgm:cxn modelId="{1DE1B2A9-BBF4-4CB6-AADC-43C40E0B234D}" type="presOf" srcId="{79F3DBCA-A2EB-46F0-8F00-B33D91994FFE}" destId="{C4589935-BDF9-4C2B-BAB7-EB8F8F8E7FA7}" srcOrd="0" destOrd="0" presId="urn:microsoft.com/office/officeart/2005/8/layout/hierarchy1"/>
    <dgm:cxn modelId="{3B8955AB-04A3-4163-ACDF-F18CC557E9CC}" type="presOf" srcId="{1E70399A-DECF-44B7-9FB3-1E7263ACDF65}" destId="{24580632-49E9-4DAD-B214-748717DC48BE}" srcOrd="0" destOrd="0" presId="urn:microsoft.com/office/officeart/2005/8/layout/hierarchy1"/>
    <dgm:cxn modelId="{9E24AEAC-E56C-4D95-865D-296288A20512}" type="presOf" srcId="{3002D119-5FB4-46FB-A736-6EE79DBA1BDA}" destId="{0A5A8D8E-1EE1-4903-A6A1-D339C3EC7C74}" srcOrd="0" destOrd="0" presId="urn:microsoft.com/office/officeart/2005/8/layout/hierarchy1"/>
    <dgm:cxn modelId="{B96CD1AF-65DE-4051-9140-C6B1FD39534A}" type="presOf" srcId="{59C8D4BB-D8BD-4957-970C-A3C908C95551}" destId="{A339AE9B-6462-4CE8-8F72-80AD52CCF3B0}" srcOrd="0" destOrd="0" presId="urn:microsoft.com/office/officeart/2005/8/layout/hierarchy1"/>
    <dgm:cxn modelId="{4EF25ABB-F39D-4E0B-B895-5418D71384F4}" type="presOf" srcId="{B4F81A52-08FB-42C0-B596-694CDA72F60A}" destId="{78F8019C-C5EC-402D-8E0D-ABEE4A011FCB}" srcOrd="0" destOrd="0" presId="urn:microsoft.com/office/officeart/2005/8/layout/hierarchy1"/>
    <dgm:cxn modelId="{2226A0C5-C400-46AD-8E27-A7A5915D0B4B}" type="presOf" srcId="{FC072178-F193-41DE-A537-E28DC3C98DAC}" destId="{E88D137A-F63E-496F-937E-6F7A7A84B28B}" srcOrd="0" destOrd="0" presId="urn:microsoft.com/office/officeart/2005/8/layout/hierarchy1"/>
    <dgm:cxn modelId="{15CD63C9-FD29-46F4-BCC6-77EE1719DB06}" type="presOf" srcId="{977AE8F5-8249-463A-AD7A-DE0A1203A78B}" destId="{A3222708-7AC2-4C14-A7C6-42DB937ED535}" srcOrd="0" destOrd="0" presId="urn:microsoft.com/office/officeart/2005/8/layout/hierarchy1"/>
    <dgm:cxn modelId="{DC9130D7-05F8-443A-B00B-78E2581C42BF}" type="presOf" srcId="{BAAE562F-6178-4497-A9C2-4F584A54A156}" destId="{9BD2741C-3FE5-4057-B1AB-07A898B9A399}" srcOrd="0" destOrd="0" presId="urn:microsoft.com/office/officeart/2005/8/layout/hierarchy1"/>
    <dgm:cxn modelId="{01BC07DA-4179-48BB-A95A-53B2CC742780}" type="presOf" srcId="{EF25004D-5591-420D-9025-1E07D6BDBDA9}" destId="{18672E52-3771-4344-83CE-606AE617AE11}" srcOrd="0" destOrd="0" presId="urn:microsoft.com/office/officeart/2005/8/layout/hierarchy1"/>
    <dgm:cxn modelId="{11E9E138-EF99-40AD-8B24-BFED2911217D}" type="presParOf" srcId="{30B483C7-8F0C-4A75-A96A-A99821337CDB}" destId="{54EC2F2F-3514-4008-986A-AE21BE0CBDBF}" srcOrd="0" destOrd="0" presId="urn:microsoft.com/office/officeart/2005/8/layout/hierarchy1"/>
    <dgm:cxn modelId="{6D4A91CB-A759-4BEC-8A2E-0349BA2DB580}" type="presParOf" srcId="{54EC2F2F-3514-4008-986A-AE21BE0CBDBF}" destId="{84D8C8A1-03E5-43DA-A160-91BCEE6FDDCE}" srcOrd="0" destOrd="0" presId="urn:microsoft.com/office/officeart/2005/8/layout/hierarchy1"/>
    <dgm:cxn modelId="{E709E9F0-E72C-45B5-A667-FB03D71C2DAE}" type="presParOf" srcId="{84D8C8A1-03E5-43DA-A160-91BCEE6FDDCE}" destId="{F2D0D858-6245-437A-B09E-80CA64FAEC7A}" srcOrd="0" destOrd="0" presId="urn:microsoft.com/office/officeart/2005/8/layout/hierarchy1"/>
    <dgm:cxn modelId="{E2960C34-AD02-47D5-9FF4-73A3228A2204}" type="presParOf" srcId="{84D8C8A1-03E5-43DA-A160-91BCEE6FDDCE}" destId="{24580632-49E9-4DAD-B214-748717DC48BE}" srcOrd="1" destOrd="0" presId="urn:microsoft.com/office/officeart/2005/8/layout/hierarchy1"/>
    <dgm:cxn modelId="{ACFB3F40-F2E1-47F2-8BFC-6D03F683D8DB}" type="presParOf" srcId="{54EC2F2F-3514-4008-986A-AE21BE0CBDBF}" destId="{53D86878-8869-4682-8BA3-5C64F2587D78}" srcOrd="1" destOrd="0" presId="urn:microsoft.com/office/officeart/2005/8/layout/hierarchy1"/>
    <dgm:cxn modelId="{6C5FF41B-6058-41A1-B0E3-BA85EB72A055}" type="presParOf" srcId="{53D86878-8869-4682-8BA3-5C64F2587D78}" destId="{52A42231-433C-42FC-84F1-241C43EB8763}" srcOrd="0" destOrd="0" presId="urn:microsoft.com/office/officeart/2005/8/layout/hierarchy1"/>
    <dgm:cxn modelId="{06F949A2-05E9-44BD-83B0-6B322626DF37}" type="presParOf" srcId="{53D86878-8869-4682-8BA3-5C64F2587D78}" destId="{5EC23CBE-2836-494E-A394-18DA29959E51}" srcOrd="1" destOrd="0" presId="urn:microsoft.com/office/officeart/2005/8/layout/hierarchy1"/>
    <dgm:cxn modelId="{15BFFCBA-314C-4C8C-BE29-D1983B642924}" type="presParOf" srcId="{5EC23CBE-2836-494E-A394-18DA29959E51}" destId="{53179195-C630-4262-BC82-36F37DFC8A07}" srcOrd="0" destOrd="0" presId="urn:microsoft.com/office/officeart/2005/8/layout/hierarchy1"/>
    <dgm:cxn modelId="{1DAF6D53-269D-4F29-9B44-43E024C13E52}" type="presParOf" srcId="{53179195-C630-4262-BC82-36F37DFC8A07}" destId="{7C977D7D-3195-45B9-8715-68A6DD71A7AD}" srcOrd="0" destOrd="0" presId="urn:microsoft.com/office/officeart/2005/8/layout/hierarchy1"/>
    <dgm:cxn modelId="{EE796582-5FF0-4552-BEF2-8E469ADBE0DD}" type="presParOf" srcId="{53179195-C630-4262-BC82-36F37DFC8A07}" destId="{78F8019C-C5EC-402D-8E0D-ABEE4A011FCB}" srcOrd="1" destOrd="0" presId="urn:microsoft.com/office/officeart/2005/8/layout/hierarchy1"/>
    <dgm:cxn modelId="{3A330768-005B-4074-839F-D57D0844F2BC}" type="presParOf" srcId="{5EC23CBE-2836-494E-A394-18DA29959E51}" destId="{5EDEA375-4B1A-4C2E-A1CA-6B5BC72D766D}" srcOrd="1" destOrd="0" presId="urn:microsoft.com/office/officeart/2005/8/layout/hierarchy1"/>
    <dgm:cxn modelId="{F06D9EBE-3766-45AD-BCAE-587E4A71CA0D}" type="presParOf" srcId="{53D86878-8869-4682-8BA3-5C64F2587D78}" destId="{0A5A8D8E-1EE1-4903-A6A1-D339C3EC7C74}" srcOrd="2" destOrd="0" presId="urn:microsoft.com/office/officeart/2005/8/layout/hierarchy1"/>
    <dgm:cxn modelId="{CB27946D-DEB7-480F-8572-548D60DB7B90}" type="presParOf" srcId="{53D86878-8869-4682-8BA3-5C64F2587D78}" destId="{5DE4B295-5BE3-4F9B-9E75-13B2FFE92627}" srcOrd="3" destOrd="0" presId="urn:microsoft.com/office/officeart/2005/8/layout/hierarchy1"/>
    <dgm:cxn modelId="{DA35F4EB-B036-4BAD-AD42-30FAF60227FF}" type="presParOf" srcId="{5DE4B295-5BE3-4F9B-9E75-13B2FFE92627}" destId="{BC32DDB6-26E5-4AC0-9ACE-7BF19ABA4B57}" srcOrd="0" destOrd="0" presId="urn:microsoft.com/office/officeart/2005/8/layout/hierarchy1"/>
    <dgm:cxn modelId="{9E50DF4B-9920-47C8-8339-F6F94DFE206A}" type="presParOf" srcId="{BC32DDB6-26E5-4AC0-9ACE-7BF19ABA4B57}" destId="{65632B3D-4736-4926-88D3-C2BFBD2F2971}" srcOrd="0" destOrd="0" presId="urn:microsoft.com/office/officeart/2005/8/layout/hierarchy1"/>
    <dgm:cxn modelId="{DBC99DEE-D712-4082-A826-D0106EE00007}" type="presParOf" srcId="{BC32DDB6-26E5-4AC0-9ACE-7BF19ABA4B57}" destId="{1B760C45-B8A6-47C7-A57D-7FC27DFCA2CE}" srcOrd="1" destOrd="0" presId="urn:microsoft.com/office/officeart/2005/8/layout/hierarchy1"/>
    <dgm:cxn modelId="{96DADBDC-7947-43BF-B68F-E288246304AF}" type="presParOf" srcId="{5DE4B295-5BE3-4F9B-9E75-13B2FFE92627}" destId="{DEFCEE95-F193-42BF-B1B8-E0EABBE13CD7}" srcOrd="1" destOrd="0" presId="urn:microsoft.com/office/officeart/2005/8/layout/hierarchy1"/>
    <dgm:cxn modelId="{6660368D-8BE8-42B0-A37E-06B219D19467}" type="presParOf" srcId="{DEFCEE95-F193-42BF-B1B8-E0EABBE13CD7}" destId="{1AB2BF7D-63F9-4CE2-B9CD-00FAB60D00B6}" srcOrd="0" destOrd="0" presId="urn:microsoft.com/office/officeart/2005/8/layout/hierarchy1"/>
    <dgm:cxn modelId="{1DD55B39-46D6-4ED0-9F83-5E38A382228A}" type="presParOf" srcId="{DEFCEE95-F193-42BF-B1B8-E0EABBE13CD7}" destId="{3131C560-0128-4977-8E80-B85EC92347E5}" srcOrd="1" destOrd="0" presId="urn:microsoft.com/office/officeart/2005/8/layout/hierarchy1"/>
    <dgm:cxn modelId="{57E3B16E-C9E4-4C4C-ABCD-D5F4F8C43705}" type="presParOf" srcId="{3131C560-0128-4977-8E80-B85EC92347E5}" destId="{138AF341-5751-46FC-A9B7-5BF56D2A0482}" srcOrd="0" destOrd="0" presId="urn:microsoft.com/office/officeart/2005/8/layout/hierarchy1"/>
    <dgm:cxn modelId="{9E532633-F503-4F31-8B06-FB98631FC7BF}" type="presParOf" srcId="{138AF341-5751-46FC-A9B7-5BF56D2A0482}" destId="{436205A2-22CD-40A6-BC0B-5578A5B8BAE0}" srcOrd="0" destOrd="0" presId="urn:microsoft.com/office/officeart/2005/8/layout/hierarchy1"/>
    <dgm:cxn modelId="{C2AEBE8B-A243-4FAC-B1D5-F17217B8E45B}" type="presParOf" srcId="{138AF341-5751-46FC-A9B7-5BF56D2A0482}" destId="{E88D137A-F63E-496F-937E-6F7A7A84B28B}" srcOrd="1" destOrd="0" presId="urn:microsoft.com/office/officeart/2005/8/layout/hierarchy1"/>
    <dgm:cxn modelId="{35EEA856-B081-4E95-A9C8-FCBB2535A945}" type="presParOf" srcId="{3131C560-0128-4977-8E80-B85EC92347E5}" destId="{71958191-8397-4946-AB7C-5E47DCCD34A9}" srcOrd="1" destOrd="0" presId="urn:microsoft.com/office/officeart/2005/8/layout/hierarchy1"/>
    <dgm:cxn modelId="{E4787972-58F0-4D72-AE98-18F7A909F5BC}" type="presParOf" srcId="{DEFCEE95-F193-42BF-B1B8-E0EABBE13CD7}" destId="{C4589935-BDF9-4C2B-BAB7-EB8F8F8E7FA7}" srcOrd="2" destOrd="0" presId="urn:microsoft.com/office/officeart/2005/8/layout/hierarchy1"/>
    <dgm:cxn modelId="{758A0C46-509C-41B3-B854-2BEBD048E4B4}" type="presParOf" srcId="{DEFCEE95-F193-42BF-B1B8-E0EABBE13CD7}" destId="{88D79A51-8806-4BE1-8949-4D6752D491F1}" srcOrd="3" destOrd="0" presId="urn:microsoft.com/office/officeart/2005/8/layout/hierarchy1"/>
    <dgm:cxn modelId="{509CC602-D2CA-4473-A736-34AC3283D8B4}" type="presParOf" srcId="{88D79A51-8806-4BE1-8949-4D6752D491F1}" destId="{70AC24C1-A9AB-4BE0-BC2B-7D0ACDB12EED}" srcOrd="0" destOrd="0" presId="urn:microsoft.com/office/officeart/2005/8/layout/hierarchy1"/>
    <dgm:cxn modelId="{47F90F52-EF6F-4BDF-BB1B-E1A03D545B06}" type="presParOf" srcId="{70AC24C1-A9AB-4BE0-BC2B-7D0ACDB12EED}" destId="{6EF5AA15-42D6-44C8-AA09-5CFBA101AC4D}" srcOrd="0" destOrd="0" presId="urn:microsoft.com/office/officeart/2005/8/layout/hierarchy1"/>
    <dgm:cxn modelId="{F459C06E-B999-40BA-972D-DF8E44EE359E}" type="presParOf" srcId="{70AC24C1-A9AB-4BE0-BC2B-7D0ACDB12EED}" destId="{375689A1-5C47-46C2-AC88-1B907735C300}" srcOrd="1" destOrd="0" presId="urn:microsoft.com/office/officeart/2005/8/layout/hierarchy1"/>
    <dgm:cxn modelId="{598A7357-5DC3-4188-8547-0C62F427F185}" type="presParOf" srcId="{88D79A51-8806-4BE1-8949-4D6752D491F1}" destId="{5B70EA3F-40FC-43A9-A263-B990E2997290}" srcOrd="1" destOrd="0" presId="urn:microsoft.com/office/officeart/2005/8/layout/hierarchy1"/>
    <dgm:cxn modelId="{6C79DE39-86B8-48C3-8262-16355595016D}" type="presParOf" srcId="{53D86878-8869-4682-8BA3-5C64F2587D78}" destId="{18672E52-3771-4344-83CE-606AE617AE11}" srcOrd="4" destOrd="0" presId="urn:microsoft.com/office/officeart/2005/8/layout/hierarchy1"/>
    <dgm:cxn modelId="{B49C476D-F744-433B-9D2E-48FB6F2A6316}" type="presParOf" srcId="{53D86878-8869-4682-8BA3-5C64F2587D78}" destId="{8FEDBEE5-7888-4398-A890-4535A3367678}" srcOrd="5" destOrd="0" presId="urn:microsoft.com/office/officeart/2005/8/layout/hierarchy1"/>
    <dgm:cxn modelId="{5ADBCEB4-E544-499F-8922-019E779EE0EB}" type="presParOf" srcId="{8FEDBEE5-7888-4398-A890-4535A3367678}" destId="{7D738199-FDEE-462C-A484-F3E0AFAD071D}" srcOrd="0" destOrd="0" presId="urn:microsoft.com/office/officeart/2005/8/layout/hierarchy1"/>
    <dgm:cxn modelId="{EFB690C6-A068-4EE7-A5CD-90703DCA986C}" type="presParOf" srcId="{7D738199-FDEE-462C-A484-F3E0AFAD071D}" destId="{3CF4CA4F-3B8C-4DAA-8DC6-DB38ACE9F05E}" srcOrd="0" destOrd="0" presId="urn:microsoft.com/office/officeart/2005/8/layout/hierarchy1"/>
    <dgm:cxn modelId="{4ED4AB03-2F07-4EE5-B64A-BC3B5AB8B34F}" type="presParOf" srcId="{7D738199-FDEE-462C-A484-F3E0AFAD071D}" destId="{A339AE9B-6462-4CE8-8F72-80AD52CCF3B0}" srcOrd="1" destOrd="0" presId="urn:microsoft.com/office/officeart/2005/8/layout/hierarchy1"/>
    <dgm:cxn modelId="{C85E8FA3-4B41-4DBF-A0C7-6D21F811F36C}" type="presParOf" srcId="{8FEDBEE5-7888-4398-A890-4535A3367678}" destId="{F41554F5-0196-4903-B9B3-BF9371EE3E17}" srcOrd="1" destOrd="0" presId="urn:microsoft.com/office/officeart/2005/8/layout/hierarchy1"/>
    <dgm:cxn modelId="{8051F253-62BB-4516-8B21-658D7DF76168}" type="presParOf" srcId="{F41554F5-0196-4903-B9B3-BF9371EE3E17}" destId="{18B2D0C4-EBAF-4D1B-BB20-F1C00563B8EC}" srcOrd="0" destOrd="0" presId="urn:microsoft.com/office/officeart/2005/8/layout/hierarchy1"/>
    <dgm:cxn modelId="{1E26D317-862F-43A6-8265-819EB4E7CC15}" type="presParOf" srcId="{F41554F5-0196-4903-B9B3-BF9371EE3E17}" destId="{B027787D-3F64-425E-ADCC-04738E7D0666}" srcOrd="1" destOrd="0" presId="urn:microsoft.com/office/officeart/2005/8/layout/hierarchy1"/>
    <dgm:cxn modelId="{2D92467B-92A1-464A-9056-02A921992DEF}" type="presParOf" srcId="{B027787D-3F64-425E-ADCC-04738E7D0666}" destId="{B01B4955-76EE-4296-8E9F-25F9791C2B69}" srcOrd="0" destOrd="0" presId="urn:microsoft.com/office/officeart/2005/8/layout/hierarchy1"/>
    <dgm:cxn modelId="{17DF0706-34A9-486B-A8D1-E74619BA14E6}" type="presParOf" srcId="{B01B4955-76EE-4296-8E9F-25F9791C2B69}" destId="{37E7E6D6-AF37-409C-A3C8-18FD919C6298}" srcOrd="0" destOrd="0" presId="urn:microsoft.com/office/officeart/2005/8/layout/hierarchy1"/>
    <dgm:cxn modelId="{DAE41194-5618-4B36-86CE-93FCA2E42E7C}" type="presParOf" srcId="{B01B4955-76EE-4296-8E9F-25F9791C2B69}" destId="{03E44C85-CEBB-4F77-842D-A69A8E96F2DA}" srcOrd="1" destOrd="0" presId="urn:microsoft.com/office/officeart/2005/8/layout/hierarchy1"/>
    <dgm:cxn modelId="{9337D3B7-B3BC-42C6-8873-7F058DD99129}" type="presParOf" srcId="{B027787D-3F64-425E-ADCC-04738E7D0666}" destId="{21D68940-72AE-4B54-A592-5E928D32BD71}" srcOrd="1" destOrd="0" presId="urn:microsoft.com/office/officeart/2005/8/layout/hierarchy1"/>
    <dgm:cxn modelId="{54819F11-A18A-47C8-8D43-65BA384584CC}" type="presParOf" srcId="{F41554F5-0196-4903-B9B3-BF9371EE3E17}" destId="{A3222708-7AC2-4C14-A7C6-42DB937ED535}" srcOrd="2" destOrd="0" presId="urn:microsoft.com/office/officeart/2005/8/layout/hierarchy1"/>
    <dgm:cxn modelId="{172656F4-9AA1-488F-BDD7-1A7EBACCDBEA}" type="presParOf" srcId="{F41554F5-0196-4903-B9B3-BF9371EE3E17}" destId="{B3F188DE-592E-4A8F-8367-94E53A59AA63}" srcOrd="3" destOrd="0" presId="urn:microsoft.com/office/officeart/2005/8/layout/hierarchy1"/>
    <dgm:cxn modelId="{326D636E-D145-4400-AEFB-493AF6AA6785}" type="presParOf" srcId="{B3F188DE-592E-4A8F-8367-94E53A59AA63}" destId="{F1030136-5FF0-44E0-A831-2BAE2F044427}" srcOrd="0" destOrd="0" presId="urn:microsoft.com/office/officeart/2005/8/layout/hierarchy1"/>
    <dgm:cxn modelId="{2CFCC3BF-C3A7-4781-A272-B84B5721EAEE}" type="presParOf" srcId="{F1030136-5FF0-44E0-A831-2BAE2F044427}" destId="{CC582975-D127-42E5-98FA-80EABB5DBA07}" srcOrd="0" destOrd="0" presId="urn:microsoft.com/office/officeart/2005/8/layout/hierarchy1"/>
    <dgm:cxn modelId="{223DBDE2-F3C3-452F-891F-FB06549FCCF4}" type="presParOf" srcId="{F1030136-5FF0-44E0-A831-2BAE2F044427}" destId="{9BD2741C-3FE5-4057-B1AB-07A898B9A399}" srcOrd="1" destOrd="0" presId="urn:microsoft.com/office/officeart/2005/8/layout/hierarchy1"/>
    <dgm:cxn modelId="{8A8FE69F-BF97-4E17-B5A2-D5BAC9156F34}" type="presParOf" srcId="{B3F188DE-592E-4A8F-8367-94E53A59AA63}" destId="{1DB5D813-8B61-4FA2-8BC4-BAA9334D8D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25833-BC01-4A64-B1D0-2B35994A9A5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1066716E-6878-4F20-B72B-295A9B056013}">
      <dgm:prSet/>
      <dgm:spPr/>
      <dgm:t>
        <a:bodyPr/>
        <a:lstStyle/>
        <a:p>
          <a:r>
            <a:rPr lang="en-GB" b="1" i="1" u="sng"/>
            <a:t>Setting</a:t>
          </a:r>
          <a:r>
            <a:rPr lang="en-GB"/>
            <a:t>: location</a:t>
          </a:r>
          <a:endParaRPr lang="en-ZW"/>
        </a:p>
      </dgm:t>
    </dgm:pt>
    <dgm:pt modelId="{06C82F82-FD97-4791-9B4A-1366CD513D09}" type="parTrans" cxnId="{E376F766-D35C-45E2-A87C-3BFA64E28790}">
      <dgm:prSet/>
      <dgm:spPr/>
      <dgm:t>
        <a:bodyPr/>
        <a:lstStyle/>
        <a:p>
          <a:endParaRPr lang="en-ZW"/>
        </a:p>
      </dgm:t>
    </dgm:pt>
    <dgm:pt modelId="{327E9C59-A2B5-4965-9D23-51E44A5B43DC}" type="sibTrans" cxnId="{E376F766-D35C-45E2-A87C-3BFA64E28790}">
      <dgm:prSet/>
      <dgm:spPr/>
      <dgm:t>
        <a:bodyPr/>
        <a:lstStyle/>
        <a:p>
          <a:endParaRPr lang="en-ZW"/>
        </a:p>
      </dgm:t>
    </dgm:pt>
    <dgm:pt modelId="{611BAB7C-84E5-4F4C-883A-7B690C68C757}">
      <dgm:prSet/>
      <dgm:spPr/>
      <dgm:t>
        <a:bodyPr/>
        <a:lstStyle/>
        <a:p>
          <a:r>
            <a:rPr lang="en-GB" b="1" i="1" u="sng"/>
            <a:t>Participants</a:t>
          </a:r>
          <a:endParaRPr lang="en-ZW"/>
        </a:p>
      </dgm:t>
    </dgm:pt>
    <dgm:pt modelId="{2E0B86FC-2F0D-4217-BD67-EFBF242CD501}" type="parTrans" cxnId="{0D5D75F4-62A6-4844-8075-F6B22AB832D9}">
      <dgm:prSet/>
      <dgm:spPr/>
      <dgm:t>
        <a:bodyPr/>
        <a:lstStyle/>
        <a:p>
          <a:endParaRPr lang="en-ZW"/>
        </a:p>
      </dgm:t>
    </dgm:pt>
    <dgm:pt modelId="{177F8806-D77D-4479-877F-06A368C8AC65}" type="sibTrans" cxnId="{0D5D75F4-62A6-4844-8075-F6B22AB832D9}">
      <dgm:prSet/>
      <dgm:spPr/>
      <dgm:t>
        <a:bodyPr/>
        <a:lstStyle/>
        <a:p>
          <a:endParaRPr lang="en-ZW"/>
        </a:p>
      </dgm:t>
    </dgm:pt>
    <dgm:pt modelId="{7BD7021E-70A6-4C1F-9D3A-A2D315D25868}">
      <dgm:prSet/>
      <dgm:spPr/>
      <dgm:t>
        <a:bodyPr/>
        <a:lstStyle/>
        <a:p>
          <a:r>
            <a:rPr lang="en-ZW" b="1" i="1" dirty="0"/>
            <a:t>Recruitment</a:t>
          </a:r>
          <a:r>
            <a:rPr lang="en-ZW" dirty="0"/>
            <a:t> </a:t>
          </a:r>
        </a:p>
      </dgm:t>
    </dgm:pt>
    <dgm:pt modelId="{597C0503-1605-4A8C-AE2E-6E32F4F77055}" type="parTrans" cxnId="{501A7AA3-B4D6-4C62-A71D-1658748828AB}">
      <dgm:prSet/>
      <dgm:spPr/>
      <dgm:t>
        <a:bodyPr/>
        <a:lstStyle/>
        <a:p>
          <a:endParaRPr lang="en-ZW"/>
        </a:p>
      </dgm:t>
    </dgm:pt>
    <dgm:pt modelId="{65B5DCC2-C13E-48B3-90DA-F5FE087BF1D0}" type="sibTrans" cxnId="{501A7AA3-B4D6-4C62-A71D-1658748828AB}">
      <dgm:prSet/>
      <dgm:spPr/>
      <dgm:t>
        <a:bodyPr/>
        <a:lstStyle/>
        <a:p>
          <a:endParaRPr lang="en-ZW"/>
        </a:p>
      </dgm:t>
    </dgm:pt>
    <dgm:pt modelId="{DCBB9F18-FD36-46B8-A0B7-A921A9463A7B}">
      <dgm:prSet/>
      <dgm:spPr/>
      <dgm:t>
        <a:bodyPr/>
        <a:lstStyle/>
        <a:p>
          <a:r>
            <a:rPr lang="en-ZW"/>
            <a:t>Eligibility, recruitment strategy, consenting &amp; other ethical needs</a:t>
          </a:r>
        </a:p>
      </dgm:t>
    </dgm:pt>
    <dgm:pt modelId="{978358BD-CAA8-40E7-87FD-8302E8350F2F}" type="parTrans" cxnId="{A755FF43-7B18-439B-AF45-F323357A7CB7}">
      <dgm:prSet/>
      <dgm:spPr/>
      <dgm:t>
        <a:bodyPr/>
        <a:lstStyle/>
        <a:p>
          <a:endParaRPr lang="en-ZW"/>
        </a:p>
      </dgm:t>
    </dgm:pt>
    <dgm:pt modelId="{FFA1BFCA-B676-4391-8B80-3BB4B71D1827}" type="sibTrans" cxnId="{A755FF43-7B18-439B-AF45-F323357A7CB7}">
      <dgm:prSet/>
      <dgm:spPr/>
      <dgm:t>
        <a:bodyPr/>
        <a:lstStyle/>
        <a:p>
          <a:endParaRPr lang="en-ZW"/>
        </a:p>
      </dgm:t>
    </dgm:pt>
    <dgm:pt modelId="{48C79B3F-A6B4-4ED0-B1BD-E00E5D4B07A5}">
      <dgm:prSet/>
      <dgm:spPr/>
      <dgm:t>
        <a:bodyPr/>
        <a:lstStyle/>
        <a:p>
          <a:r>
            <a:rPr lang="en-ZW" b="1" i="1" dirty="0"/>
            <a:t>Sampling</a:t>
          </a:r>
        </a:p>
      </dgm:t>
    </dgm:pt>
    <dgm:pt modelId="{34C16C73-75AA-435B-A5B8-8085CAFB7F2D}" type="parTrans" cxnId="{0A61B6C4-ABB2-40DF-A465-8E64816A5E6C}">
      <dgm:prSet/>
      <dgm:spPr/>
      <dgm:t>
        <a:bodyPr/>
        <a:lstStyle/>
        <a:p>
          <a:endParaRPr lang="en-ZW"/>
        </a:p>
      </dgm:t>
    </dgm:pt>
    <dgm:pt modelId="{F97CA72C-2BD4-4BCC-B12E-E67F05317E8B}" type="sibTrans" cxnId="{0A61B6C4-ABB2-40DF-A465-8E64816A5E6C}">
      <dgm:prSet/>
      <dgm:spPr/>
      <dgm:t>
        <a:bodyPr/>
        <a:lstStyle/>
        <a:p>
          <a:endParaRPr lang="en-ZW"/>
        </a:p>
      </dgm:t>
    </dgm:pt>
    <dgm:pt modelId="{B199436A-E6C5-4715-A1FB-97605EC2A655}">
      <dgm:prSet/>
      <dgm:spPr/>
      <dgm:t>
        <a:bodyPr/>
        <a:lstStyle/>
        <a:p>
          <a:r>
            <a:rPr lang="en-ZW" dirty="0"/>
            <a:t>Randomized vs non-randomized</a:t>
          </a:r>
        </a:p>
      </dgm:t>
    </dgm:pt>
    <dgm:pt modelId="{1A9281E7-7E1C-4338-949A-D80FC3E13E48}" type="parTrans" cxnId="{89CDE3D8-1BD4-4C08-9989-53D2BEBF3339}">
      <dgm:prSet/>
      <dgm:spPr/>
      <dgm:t>
        <a:bodyPr/>
        <a:lstStyle/>
        <a:p>
          <a:endParaRPr lang="en-ZW"/>
        </a:p>
      </dgm:t>
    </dgm:pt>
    <dgm:pt modelId="{C26FA7E9-BB74-4983-964D-DAF711A9C5C5}" type="sibTrans" cxnId="{89CDE3D8-1BD4-4C08-9989-53D2BEBF3339}">
      <dgm:prSet/>
      <dgm:spPr/>
      <dgm:t>
        <a:bodyPr/>
        <a:lstStyle/>
        <a:p>
          <a:endParaRPr lang="en-ZW"/>
        </a:p>
      </dgm:t>
    </dgm:pt>
    <dgm:pt modelId="{C42E53AE-3629-4923-8385-87E4F7E72495}">
      <dgm:prSet/>
      <dgm:spPr/>
      <dgm:t>
        <a:bodyPr/>
        <a:lstStyle/>
        <a:p>
          <a:r>
            <a:rPr lang="en-ZW"/>
            <a:t>Blinding, matching</a:t>
          </a:r>
        </a:p>
      </dgm:t>
    </dgm:pt>
    <dgm:pt modelId="{3EBEE4E6-03B8-45BB-98FF-D41F541B308F}" type="parTrans" cxnId="{6BB91F13-05BC-4173-A9FE-1DD4C0621195}">
      <dgm:prSet/>
      <dgm:spPr/>
      <dgm:t>
        <a:bodyPr/>
        <a:lstStyle/>
        <a:p>
          <a:endParaRPr lang="en-ZW"/>
        </a:p>
      </dgm:t>
    </dgm:pt>
    <dgm:pt modelId="{0652F8D7-E2A3-4183-91DB-D4B516D270FC}" type="sibTrans" cxnId="{6BB91F13-05BC-4173-A9FE-1DD4C0621195}">
      <dgm:prSet/>
      <dgm:spPr/>
      <dgm:t>
        <a:bodyPr/>
        <a:lstStyle/>
        <a:p>
          <a:endParaRPr lang="en-ZW"/>
        </a:p>
      </dgm:t>
    </dgm:pt>
    <dgm:pt modelId="{22C51502-45D4-45C4-89ED-86E4BE1AF833}">
      <dgm:prSet/>
      <dgm:spPr/>
      <dgm:t>
        <a:bodyPr/>
        <a:lstStyle/>
        <a:p>
          <a:r>
            <a:rPr lang="en-ZW" b="1" i="1" u="sng"/>
            <a:t>Variables</a:t>
          </a:r>
          <a:endParaRPr lang="en-ZW"/>
        </a:p>
      </dgm:t>
    </dgm:pt>
    <dgm:pt modelId="{F93F7B29-F1D2-4456-BAB6-1B606CC0FDA4}" type="parTrans" cxnId="{B068D8D7-1385-414A-AB4D-224EE64F02CC}">
      <dgm:prSet/>
      <dgm:spPr/>
      <dgm:t>
        <a:bodyPr/>
        <a:lstStyle/>
        <a:p>
          <a:endParaRPr lang="en-ZW"/>
        </a:p>
      </dgm:t>
    </dgm:pt>
    <dgm:pt modelId="{A42D1039-FEEF-4F37-A8DB-F1D87A8B4D89}" type="sibTrans" cxnId="{B068D8D7-1385-414A-AB4D-224EE64F02CC}">
      <dgm:prSet/>
      <dgm:spPr/>
      <dgm:t>
        <a:bodyPr/>
        <a:lstStyle/>
        <a:p>
          <a:endParaRPr lang="en-ZW"/>
        </a:p>
      </dgm:t>
    </dgm:pt>
    <dgm:pt modelId="{80F7EC0D-D755-4742-A2BD-6158A52FB179}">
      <dgm:prSet/>
      <dgm:spPr/>
      <dgm:t>
        <a:bodyPr/>
        <a:lstStyle/>
        <a:p>
          <a:r>
            <a:rPr lang="en-ZW" b="1" i="1" dirty="0"/>
            <a:t>Outcome</a:t>
          </a:r>
        </a:p>
      </dgm:t>
    </dgm:pt>
    <dgm:pt modelId="{995F802F-9971-4C8D-AF7D-B7F2968C1D82}" type="parTrans" cxnId="{9F0AF886-7267-4940-B9A0-AF1D21A432DF}">
      <dgm:prSet/>
      <dgm:spPr/>
      <dgm:t>
        <a:bodyPr/>
        <a:lstStyle/>
        <a:p>
          <a:endParaRPr lang="en-ZW"/>
        </a:p>
      </dgm:t>
    </dgm:pt>
    <dgm:pt modelId="{C5E89851-4BC0-415F-BD78-6C114CD02884}" type="sibTrans" cxnId="{9F0AF886-7267-4940-B9A0-AF1D21A432DF}">
      <dgm:prSet/>
      <dgm:spPr/>
      <dgm:t>
        <a:bodyPr/>
        <a:lstStyle/>
        <a:p>
          <a:endParaRPr lang="en-ZW"/>
        </a:p>
      </dgm:t>
    </dgm:pt>
    <dgm:pt modelId="{FACEA76E-5E0D-40AA-82E8-EFBB5B12C1BC}">
      <dgm:prSet/>
      <dgm:spPr/>
      <dgm:t>
        <a:bodyPr/>
        <a:lstStyle/>
        <a:p>
          <a:r>
            <a:rPr lang="en-ZW" b="1" i="1" dirty="0"/>
            <a:t>Exposure or intervention</a:t>
          </a:r>
        </a:p>
      </dgm:t>
    </dgm:pt>
    <dgm:pt modelId="{CE8420CC-402B-44DB-A662-38F990FAD68D}" type="parTrans" cxnId="{22CBDE24-6F39-4BCD-9178-FA6FB125E92F}">
      <dgm:prSet/>
      <dgm:spPr/>
      <dgm:t>
        <a:bodyPr/>
        <a:lstStyle/>
        <a:p>
          <a:endParaRPr lang="en-ZW"/>
        </a:p>
      </dgm:t>
    </dgm:pt>
    <dgm:pt modelId="{4E44E307-D74F-4586-9DFF-329894827D6A}" type="sibTrans" cxnId="{22CBDE24-6F39-4BCD-9178-FA6FB125E92F}">
      <dgm:prSet/>
      <dgm:spPr/>
      <dgm:t>
        <a:bodyPr/>
        <a:lstStyle/>
        <a:p>
          <a:endParaRPr lang="en-ZW"/>
        </a:p>
      </dgm:t>
    </dgm:pt>
    <dgm:pt modelId="{8F6111B6-89F9-4C09-BA9A-71DDA2BE1E0B}">
      <dgm:prSet/>
      <dgm:spPr/>
      <dgm:t>
        <a:bodyPr/>
        <a:lstStyle/>
        <a:p>
          <a:r>
            <a:rPr lang="en-ZW"/>
            <a:t>Effect modifier, confounders, predictors</a:t>
          </a:r>
        </a:p>
      </dgm:t>
    </dgm:pt>
    <dgm:pt modelId="{A93E3EEC-24C3-4A07-84DA-C7145D1CC10D}" type="parTrans" cxnId="{30ADCD68-8554-4EAB-BACF-7EF503C1EB84}">
      <dgm:prSet/>
      <dgm:spPr/>
      <dgm:t>
        <a:bodyPr/>
        <a:lstStyle/>
        <a:p>
          <a:endParaRPr lang="en-ZW"/>
        </a:p>
      </dgm:t>
    </dgm:pt>
    <dgm:pt modelId="{840DA12F-1D32-4491-B583-F17091263D8C}" type="sibTrans" cxnId="{30ADCD68-8554-4EAB-BACF-7EF503C1EB84}">
      <dgm:prSet/>
      <dgm:spPr/>
      <dgm:t>
        <a:bodyPr/>
        <a:lstStyle/>
        <a:p>
          <a:endParaRPr lang="en-ZW"/>
        </a:p>
      </dgm:t>
    </dgm:pt>
    <dgm:pt modelId="{66E60800-9E25-4E7E-8368-65165761F522}" type="pres">
      <dgm:prSet presAssocID="{F8625833-BC01-4A64-B1D0-2B35994A9A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CC4CAA-7CE6-4AD4-8C42-382ADA9C51DE}" type="pres">
      <dgm:prSet presAssocID="{1066716E-6878-4F20-B72B-295A9B056013}" presName="root1" presStyleCnt="0"/>
      <dgm:spPr/>
    </dgm:pt>
    <dgm:pt modelId="{D63D88D2-5679-4DE2-A820-16B14C646493}" type="pres">
      <dgm:prSet presAssocID="{1066716E-6878-4F20-B72B-295A9B056013}" presName="LevelOneTextNode" presStyleLbl="node0" presStyleIdx="0" presStyleCnt="3">
        <dgm:presLayoutVars>
          <dgm:chPref val="3"/>
        </dgm:presLayoutVars>
      </dgm:prSet>
      <dgm:spPr/>
    </dgm:pt>
    <dgm:pt modelId="{98B6CE4B-A8CE-4575-9AC4-F3E04872D7FA}" type="pres">
      <dgm:prSet presAssocID="{1066716E-6878-4F20-B72B-295A9B056013}" presName="level2hierChild" presStyleCnt="0"/>
      <dgm:spPr/>
    </dgm:pt>
    <dgm:pt modelId="{BC5E7C8A-B087-4104-BFC7-CA0BA549D75B}" type="pres">
      <dgm:prSet presAssocID="{611BAB7C-84E5-4F4C-883A-7B690C68C757}" presName="root1" presStyleCnt="0"/>
      <dgm:spPr/>
    </dgm:pt>
    <dgm:pt modelId="{8E668FB5-F97D-405D-AAE2-0F8B50AF5ED4}" type="pres">
      <dgm:prSet presAssocID="{611BAB7C-84E5-4F4C-883A-7B690C68C757}" presName="LevelOneTextNode" presStyleLbl="node0" presStyleIdx="1" presStyleCnt="3">
        <dgm:presLayoutVars>
          <dgm:chPref val="3"/>
        </dgm:presLayoutVars>
      </dgm:prSet>
      <dgm:spPr/>
    </dgm:pt>
    <dgm:pt modelId="{D40EE181-7C90-4D5C-AF0E-9763B4440BA1}" type="pres">
      <dgm:prSet presAssocID="{611BAB7C-84E5-4F4C-883A-7B690C68C757}" presName="level2hierChild" presStyleCnt="0"/>
      <dgm:spPr/>
    </dgm:pt>
    <dgm:pt modelId="{7A2D056A-E511-4B99-A9FF-E12162736B8F}" type="pres">
      <dgm:prSet presAssocID="{597C0503-1605-4A8C-AE2E-6E32F4F77055}" presName="conn2-1" presStyleLbl="parChTrans1D2" presStyleIdx="0" presStyleCnt="4"/>
      <dgm:spPr/>
    </dgm:pt>
    <dgm:pt modelId="{285367E8-C16D-46AF-B9B7-644CDEE0FB3A}" type="pres">
      <dgm:prSet presAssocID="{597C0503-1605-4A8C-AE2E-6E32F4F77055}" presName="connTx" presStyleLbl="parChTrans1D2" presStyleIdx="0" presStyleCnt="4"/>
      <dgm:spPr/>
    </dgm:pt>
    <dgm:pt modelId="{66CEF4D0-C7BA-4C11-813D-7C3FFFD8B479}" type="pres">
      <dgm:prSet presAssocID="{7BD7021E-70A6-4C1F-9D3A-A2D315D25868}" presName="root2" presStyleCnt="0"/>
      <dgm:spPr/>
    </dgm:pt>
    <dgm:pt modelId="{920B7D7F-B967-4587-AE26-FED565248AEE}" type="pres">
      <dgm:prSet presAssocID="{7BD7021E-70A6-4C1F-9D3A-A2D315D25868}" presName="LevelTwoTextNode" presStyleLbl="node2" presStyleIdx="0" presStyleCnt="4">
        <dgm:presLayoutVars>
          <dgm:chPref val="3"/>
        </dgm:presLayoutVars>
      </dgm:prSet>
      <dgm:spPr/>
    </dgm:pt>
    <dgm:pt modelId="{24189EF1-0C25-4194-B476-436FC254136C}" type="pres">
      <dgm:prSet presAssocID="{7BD7021E-70A6-4C1F-9D3A-A2D315D25868}" presName="level3hierChild" presStyleCnt="0"/>
      <dgm:spPr/>
    </dgm:pt>
    <dgm:pt modelId="{1B415531-7458-44BD-B083-1546E95B86B7}" type="pres">
      <dgm:prSet presAssocID="{978358BD-CAA8-40E7-87FD-8302E8350F2F}" presName="conn2-1" presStyleLbl="parChTrans1D3" presStyleIdx="0" presStyleCnt="4"/>
      <dgm:spPr/>
    </dgm:pt>
    <dgm:pt modelId="{CD26260E-8238-4C58-8946-6A37EEC4A15A}" type="pres">
      <dgm:prSet presAssocID="{978358BD-CAA8-40E7-87FD-8302E8350F2F}" presName="connTx" presStyleLbl="parChTrans1D3" presStyleIdx="0" presStyleCnt="4"/>
      <dgm:spPr/>
    </dgm:pt>
    <dgm:pt modelId="{5FEE6103-0CCF-419A-BCB7-2EE0851DEA7B}" type="pres">
      <dgm:prSet presAssocID="{DCBB9F18-FD36-46B8-A0B7-A921A9463A7B}" presName="root2" presStyleCnt="0"/>
      <dgm:spPr/>
    </dgm:pt>
    <dgm:pt modelId="{D00478A3-7656-4783-AAB3-10B52550B184}" type="pres">
      <dgm:prSet presAssocID="{DCBB9F18-FD36-46B8-A0B7-A921A9463A7B}" presName="LevelTwoTextNode" presStyleLbl="node3" presStyleIdx="0" presStyleCnt="4">
        <dgm:presLayoutVars>
          <dgm:chPref val="3"/>
        </dgm:presLayoutVars>
      </dgm:prSet>
      <dgm:spPr/>
    </dgm:pt>
    <dgm:pt modelId="{6E3BD973-47F7-4BD9-9BAC-AA40C37260C7}" type="pres">
      <dgm:prSet presAssocID="{DCBB9F18-FD36-46B8-A0B7-A921A9463A7B}" presName="level3hierChild" presStyleCnt="0"/>
      <dgm:spPr/>
    </dgm:pt>
    <dgm:pt modelId="{24363CC6-097B-42C0-852F-B67DCA00E4BE}" type="pres">
      <dgm:prSet presAssocID="{34C16C73-75AA-435B-A5B8-8085CAFB7F2D}" presName="conn2-1" presStyleLbl="parChTrans1D2" presStyleIdx="1" presStyleCnt="4"/>
      <dgm:spPr/>
    </dgm:pt>
    <dgm:pt modelId="{69558D92-925A-4BA0-A814-9281984A35FC}" type="pres">
      <dgm:prSet presAssocID="{34C16C73-75AA-435B-A5B8-8085CAFB7F2D}" presName="connTx" presStyleLbl="parChTrans1D2" presStyleIdx="1" presStyleCnt="4"/>
      <dgm:spPr/>
    </dgm:pt>
    <dgm:pt modelId="{AB818413-F27E-451E-8A2C-1C69068B60EE}" type="pres">
      <dgm:prSet presAssocID="{48C79B3F-A6B4-4ED0-B1BD-E00E5D4B07A5}" presName="root2" presStyleCnt="0"/>
      <dgm:spPr/>
    </dgm:pt>
    <dgm:pt modelId="{D6FA176A-2AD4-4BE6-B543-364D1D109D57}" type="pres">
      <dgm:prSet presAssocID="{48C79B3F-A6B4-4ED0-B1BD-E00E5D4B07A5}" presName="LevelTwoTextNode" presStyleLbl="node2" presStyleIdx="1" presStyleCnt="4">
        <dgm:presLayoutVars>
          <dgm:chPref val="3"/>
        </dgm:presLayoutVars>
      </dgm:prSet>
      <dgm:spPr/>
    </dgm:pt>
    <dgm:pt modelId="{77974F52-0506-4032-82D0-33307DAC3401}" type="pres">
      <dgm:prSet presAssocID="{48C79B3F-A6B4-4ED0-B1BD-E00E5D4B07A5}" presName="level3hierChild" presStyleCnt="0"/>
      <dgm:spPr/>
    </dgm:pt>
    <dgm:pt modelId="{8D4842A9-DE99-4A87-894F-73549A967374}" type="pres">
      <dgm:prSet presAssocID="{1A9281E7-7E1C-4338-949A-D80FC3E13E48}" presName="conn2-1" presStyleLbl="parChTrans1D3" presStyleIdx="1" presStyleCnt="4"/>
      <dgm:spPr/>
    </dgm:pt>
    <dgm:pt modelId="{2264326A-DA82-4D72-B532-057BDCBAF6E9}" type="pres">
      <dgm:prSet presAssocID="{1A9281E7-7E1C-4338-949A-D80FC3E13E48}" presName="connTx" presStyleLbl="parChTrans1D3" presStyleIdx="1" presStyleCnt="4"/>
      <dgm:spPr/>
    </dgm:pt>
    <dgm:pt modelId="{24B570B0-EAE5-4A69-BE14-4DC069257A1F}" type="pres">
      <dgm:prSet presAssocID="{B199436A-E6C5-4715-A1FB-97605EC2A655}" presName="root2" presStyleCnt="0"/>
      <dgm:spPr/>
    </dgm:pt>
    <dgm:pt modelId="{984F663B-0A44-4153-AD06-7D1E0C5256B0}" type="pres">
      <dgm:prSet presAssocID="{B199436A-E6C5-4715-A1FB-97605EC2A655}" presName="LevelTwoTextNode" presStyleLbl="node3" presStyleIdx="1" presStyleCnt="4">
        <dgm:presLayoutVars>
          <dgm:chPref val="3"/>
        </dgm:presLayoutVars>
      </dgm:prSet>
      <dgm:spPr/>
    </dgm:pt>
    <dgm:pt modelId="{B49E2600-8AD3-42DF-BC17-23B622693067}" type="pres">
      <dgm:prSet presAssocID="{B199436A-E6C5-4715-A1FB-97605EC2A655}" presName="level3hierChild" presStyleCnt="0"/>
      <dgm:spPr/>
    </dgm:pt>
    <dgm:pt modelId="{7922F917-91DB-4DA4-B71F-325DD204218C}" type="pres">
      <dgm:prSet presAssocID="{3EBEE4E6-03B8-45BB-98FF-D41F541B308F}" presName="conn2-1" presStyleLbl="parChTrans1D3" presStyleIdx="2" presStyleCnt="4"/>
      <dgm:spPr/>
    </dgm:pt>
    <dgm:pt modelId="{66E33B91-4DC9-4979-A207-BDE947F9CA15}" type="pres">
      <dgm:prSet presAssocID="{3EBEE4E6-03B8-45BB-98FF-D41F541B308F}" presName="connTx" presStyleLbl="parChTrans1D3" presStyleIdx="2" presStyleCnt="4"/>
      <dgm:spPr/>
    </dgm:pt>
    <dgm:pt modelId="{08990545-0CDD-41C9-A179-DB07120D79C6}" type="pres">
      <dgm:prSet presAssocID="{C42E53AE-3629-4923-8385-87E4F7E72495}" presName="root2" presStyleCnt="0"/>
      <dgm:spPr/>
    </dgm:pt>
    <dgm:pt modelId="{A95A2162-8564-4B35-98F9-6B406CF23CCF}" type="pres">
      <dgm:prSet presAssocID="{C42E53AE-3629-4923-8385-87E4F7E72495}" presName="LevelTwoTextNode" presStyleLbl="node3" presStyleIdx="2" presStyleCnt="4">
        <dgm:presLayoutVars>
          <dgm:chPref val="3"/>
        </dgm:presLayoutVars>
      </dgm:prSet>
      <dgm:spPr/>
    </dgm:pt>
    <dgm:pt modelId="{F610F633-1788-4A27-8E67-574785C49DD7}" type="pres">
      <dgm:prSet presAssocID="{C42E53AE-3629-4923-8385-87E4F7E72495}" presName="level3hierChild" presStyleCnt="0"/>
      <dgm:spPr/>
    </dgm:pt>
    <dgm:pt modelId="{4EBF8473-2B7E-488B-879F-0A386A587D7A}" type="pres">
      <dgm:prSet presAssocID="{22C51502-45D4-45C4-89ED-86E4BE1AF833}" presName="root1" presStyleCnt="0"/>
      <dgm:spPr/>
    </dgm:pt>
    <dgm:pt modelId="{A9EF74BA-018B-412A-B08E-DED9663052AF}" type="pres">
      <dgm:prSet presAssocID="{22C51502-45D4-45C4-89ED-86E4BE1AF833}" presName="LevelOneTextNode" presStyleLbl="node0" presStyleIdx="2" presStyleCnt="3">
        <dgm:presLayoutVars>
          <dgm:chPref val="3"/>
        </dgm:presLayoutVars>
      </dgm:prSet>
      <dgm:spPr/>
    </dgm:pt>
    <dgm:pt modelId="{AE5E1889-5A67-4477-85A6-65DAE501436B}" type="pres">
      <dgm:prSet presAssocID="{22C51502-45D4-45C4-89ED-86E4BE1AF833}" presName="level2hierChild" presStyleCnt="0"/>
      <dgm:spPr/>
    </dgm:pt>
    <dgm:pt modelId="{67A20B58-CBF0-4D12-B903-BC151959AE2F}" type="pres">
      <dgm:prSet presAssocID="{995F802F-9971-4C8D-AF7D-B7F2968C1D82}" presName="conn2-1" presStyleLbl="parChTrans1D2" presStyleIdx="2" presStyleCnt="4"/>
      <dgm:spPr/>
    </dgm:pt>
    <dgm:pt modelId="{AC18A87B-3851-4EF9-9810-CE28237720D7}" type="pres">
      <dgm:prSet presAssocID="{995F802F-9971-4C8D-AF7D-B7F2968C1D82}" presName="connTx" presStyleLbl="parChTrans1D2" presStyleIdx="2" presStyleCnt="4"/>
      <dgm:spPr/>
    </dgm:pt>
    <dgm:pt modelId="{98407383-18D2-4399-BDFB-B185A9E0CF76}" type="pres">
      <dgm:prSet presAssocID="{80F7EC0D-D755-4742-A2BD-6158A52FB179}" presName="root2" presStyleCnt="0"/>
      <dgm:spPr/>
    </dgm:pt>
    <dgm:pt modelId="{01AF749B-72D6-41E9-9BD3-8EFC1689D9A7}" type="pres">
      <dgm:prSet presAssocID="{80F7EC0D-D755-4742-A2BD-6158A52FB179}" presName="LevelTwoTextNode" presStyleLbl="node2" presStyleIdx="2" presStyleCnt="4">
        <dgm:presLayoutVars>
          <dgm:chPref val="3"/>
        </dgm:presLayoutVars>
      </dgm:prSet>
      <dgm:spPr/>
    </dgm:pt>
    <dgm:pt modelId="{93062DE1-ED80-459A-AFED-BF0E64862A35}" type="pres">
      <dgm:prSet presAssocID="{80F7EC0D-D755-4742-A2BD-6158A52FB179}" presName="level3hierChild" presStyleCnt="0"/>
      <dgm:spPr/>
    </dgm:pt>
    <dgm:pt modelId="{C6636B44-8D9B-49F0-948E-2A13980071F8}" type="pres">
      <dgm:prSet presAssocID="{CE8420CC-402B-44DB-A662-38F990FAD68D}" presName="conn2-1" presStyleLbl="parChTrans1D2" presStyleIdx="3" presStyleCnt="4"/>
      <dgm:spPr/>
    </dgm:pt>
    <dgm:pt modelId="{CA59CC5A-BD64-41DA-8F48-4BD7DB5DED7F}" type="pres">
      <dgm:prSet presAssocID="{CE8420CC-402B-44DB-A662-38F990FAD68D}" presName="connTx" presStyleLbl="parChTrans1D2" presStyleIdx="3" presStyleCnt="4"/>
      <dgm:spPr/>
    </dgm:pt>
    <dgm:pt modelId="{E6042CEB-69AF-4751-B593-CEF4859120B9}" type="pres">
      <dgm:prSet presAssocID="{FACEA76E-5E0D-40AA-82E8-EFBB5B12C1BC}" presName="root2" presStyleCnt="0"/>
      <dgm:spPr/>
    </dgm:pt>
    <dgm:pt modelId="{D7B0132D-6D89-44C2-9863-BAFD0610E86E}" type="pres">
      <dgm:prSet presAssocID="{FACEA76E-5E0D-40AA-82E8-EFBB5B12C1BC}" presName="LevelTwoTextNode" presStyleLbl="node2" presStyleIdx="3" presStyleCnt="4">
        <dgm:presLayoutVars>
          <dgm:chPref val="3"/>
        </dgm:presLayoutVars>
      </dgm:prSet>
      <dgm:spPr/>
    </dgm:pt>
    <dgm:pt modelId="{9D9B9B24-F521-434B-8565-0F08EC04DE03}" type="pres">
      <dgm:prSet presAssocID="{FACEA76E-5E0D-40AA-82E8-EFBB5B12C1BC}" presName="level3hierChild" presStyleCnt="0"/>
      <dgm:spPr/>
    </dgm:pt>
    <dgm:pt modelId="{FC703470-CBCF-48A7-838F-CF200E12351F}" type="pres">
      <dgm:prSet presAssocID="{A93E3EEC-24C3-4A07-84DA-C7145D1CC10D}" presName="conn2-1" presStyleLbl="parChTrans1D3" presStyleIdx="3" presStyleCnt="4"/>
      <dgm:spPr/>
    </dgm:pt>
    <dgm:pt modelId="{E1EB496D-2BB4-4070-84AB-A0DD318CE1EF}" type="pres">
      <dgm:prSet presAssocID="{A93E3EEC-24C3-4A07-84DA-C7145D1CC10D}" presName="connTx" presStyleLbl="parChTrans1D3" presStyleIdx="3" presStyleCnt="4"/>
      <dgm:spPr/>
    </dgm:pt>
    <dgm:pt modelId="{6F55F906-1FCC-4DD2-B9A4-4FB30A02DF12}" type="pres">
      <dgm:prSet presAssocID="{8F6111B6-89F9-4C09-BA9A-71DDA2BE1E0B}" presName="root2" presStyleCnt="0"/>
      <dgm:spPr/>
    </dgm:pt>
    <dgm:pt modelId="{34F679D5-2B75-40AF-A9FC-244B546ED1F4}" type="pres">
      <dgm:prSet presAssocID="{8F6111B6-89F9-4C09-BA9A-71DDA2BE1E0B}" presName="LevelTwoTextNode" presStyleLbl="node3" presStyleIdx="3" presStyleCnt="4">
        <dgm:presLayoutVars>
          <dgm:chPref val="3"/>
        </dgm:presLayoutVars>
      </dgm:prSet>
      <dgm:spPr/>
    </dgm:pt>
    <dgm:pt modelId="{CE58CCF5-9DCE-4AD3-ACB1-CC0B3AFE8FFC}" type="pres">
      <dgm:prSet presAssocID="{8F6111B6-89F9-4C09-BA9A-71DDA2BE1E0B}" presName="level3hierChild" presStyleCnt="0"/>
      <dgm:spPr/>
    </dgm:pt>
  </dgm:ptLst>
  <dgm:cxnLst>
    <dgm:cxn modelId="{E63C9708-94BE-4194-8C86-AD6A4F55F5F8}" type="presOf" srcId="{597C0503-1605-4A8C-AE2E-6E32F4F77055}" destId="{7A2D056A-E511-4B99-A9FF-E12162736B8F}" srcOrd="0" destOrd="0" presId="urn:microsoft.com/office/officeart/2005/8/layout/hierarchy2"/>
    <dgm:cxn modelId="{81135309-0034-481A-A1F7-0CB613FAB1A1}" type="presOf" srcId="{B199436A-E6C5-4715-A1FB-97605EC2A655}" destId="{984F663B-0A44-4153-AD06-7D1E0C5256B0}" srcOrd="0" destOrd="0" presId="urn:microsoft.com/office/officeart/2005/8/layout/hierarchy2"/>
    <dgm:cxn modelId="{96ADA809-6D9B-4D36-9E82-DC7C04018771}" type="presOf" srcId="{8F6111B6-89F9-4C09-BA9A-71DDA2BE1E0B}" destId="{34F679D5-2B75-40AF-A9FC-244B546ED1F4}" srcOrd="0" destOrd="0" presId="urn:microsoft.com/office/officeart/2005/8/layout/hierarchy2"/>
    <dgm:cxn modelId="{0BCF4D0C-1A20-4748-B59D-42AB779F21CD}" type="presOf" srcId="{CE8420CC-402B-44DB-A662-38F990FAD68D}" destId="{CA59CC5A-BD64-41DA-8F48-4BD7DB5DED7F}" srcOrd="1" destOrd="0" presId="urn:microsoft.com/office/officeart/2005/8/layout/hierarchy2"/>
    <dgm:cxn modelId="{EF61010F-7B4B-4E7B-BFCF-05D0006FC2FD}" type="presOf" srcId="{1A9281E7-7E1C-4338-949A-D80FC3E13E48}" destId="{2264326A-DA82-4D72-B532-057BDCBAF6E9}" srcOrd="1" destOrd="0" presId="urn:microsoft.com/office/officeart/2005/8/layout/hierarchy2"/>
    <dgm:cxn modelId="{6BB91F13-05BC-4173-A9FE-1DD4C0621195}" srcId="{48C79B3F-A6B4-4ED0-B1BD-E00E5D4B07A5}" destId="{C42E53AE-3629-4923-8385-87E4F7E72495}" srcOrd="1" destOrd="0" parTransId="{3EBEE4E6-03B8-45BB-98FF-D41F541B308F}" sibTransId="{0652F8D7-E2A3-4183-91DB-D4B516D270FC}"/>
    <dgm:cxn modelId="{A461CB1A-D6F3-4F50-B082-7CFA787FFE67}" type="presOf" srcId="{978358BD-CAA8-40E7-87FD-8302E8350F2F}" destId="{CD26260E-8238-4C58-8946-6A37EEC4A15A}" srcOrd="1" destOrd="0" presId="urn:microsoft.com/office/officeart/2005/8/layout/hierarchy2"/>
    <dgm:cxn modelId="{4D74CF20-DEA9-4F72-8EF5-F2493E9F8AFE}" type="presOf" srcId="{FACEA76E-5E0D-40AA-82E8-EFBB5B12C1BC}" destId="{D7B0132D-6D89-44C2-9863-BAFD0610E86E}" srcOrd="0" destOrd="0" presId="urn:microsoft.com/office/officeart/2005/8/layout/hierarchy2"/>
    <dgm:cxn modelId="{22CBDE24-6F39-4BCD-9178-FA6FB125E92F}" srcId="{22C51502-45D4-45C4-89ED-86E4BE1AF833}" destId="{FACEA76E-5E0D-40AA-82E8-EFBB5B12C1BC}" srcOrd="1" destOrd="0" parTransId="{CE8420CC-402B-44DB-A662-38F990FAD68D}" sibTransId="{4E44E307-D74F-4586-9DFF-329894827D6A}"/>
    <dgm:cxn modelId="{E4DC7F5B-924F-43D0-80F5-900E57FB520B}" type="presOf" srcId="{DCBB9F18-FD36-46B8-A0B7-A921A9463A7B}" destId="{D00478A3-7656-4783-AAB3-10B52550B184}" srcOrd="0" destOrd="0" presId="urn:microsoft.com/office/officeart/2005/8/layout/hierarchy2"/>
    <dgm:cxn modelId="{CCDBC45E-A214-4861-8A03-223E4C90EB87}" type="presOf" srcId="{1066716E-6878-4F20-B72B-295A9B056013}" destId="{D63D88D2-5679-4DE2-A820-16B14C646493}" srcOrd="0" destOrd="0" presId="urn:microsoft.com/office/officeart/2005/8/layout/hierarchy2"/>
    <dgm:cxn modelId="{A755FF43-7B18-439B-AF45-F323357A7CB7}" srcId="{7BD7021E-70A6-4C1F-9D3A-A2D315D25868}" destId="{DCBB9F18-FD36-46B8-A0B7-A921A9463A7B}" srcOrd="0" destOrd="0" parTransId="{978358BD-CAA8-40E7-87FD-8302E8350F2F}" sibTransId="{FFA1BFCA-B676-4391-8B80-3BB4B71D1827}"/>
    <dgm:cxn modelId="{E09CE946-E105-45A1-8067-7A0A595F6E8C}" type="presOf" srcId="{22C51502-45D4-45C4-89ED-86E4BE1AF833}" destId="{A9EF74BA-018B-412A-B08E-DED9663052AF}" srcOrd="0" destOrd="0" presId="urn:microsoft.com/office/officeart/2005/8/layout/hierarchy2"/>
    <dgm:cxn modelId="{E376F766-D35C-45E2-A87C-3BFA64E28790}" srcId="{F8625833-BC01-4A64-B1D0-2B35994A9A51}" destId="{1066716E-6878-4F20-B72B-295A9B056013}" srcOrd="0" destOrd="0" parTransId="{06C82F82-FD97-4791-9B4A-1366CD513D09}" sibTransId="{327E9C59-A2B5-4965-9D23-51E44A5B43DC}"/>
    <dgm:cxn modelId="{30ADCD68-8554-4EAB-BACF-7EF503C1EB84}" srcId="{FACEA76E-5E0D-40AA-82E8-EFBB5B12C1BC}" destId="{8F6111B6-89F9-4C09-BA9A-71DDA2BE1E0B}" srcOrd="0" destOrd="0" parTransId="{A93E3EEC-24C3-4A07-84DA-C7145D1CC10D}" sibTransId="{840DA12F-1D32-4491-B583-F17091263D8C}"/>
    <dgm:cxn modelId="{0DBC4373-6DED-41D9-B8A2-6A13915FBCA7}" type="presOf" srcId="{A93E3EEC-24C3-4A07-84DA-C7145D1CC10D}" destId="{E1EB496D-2BB4-4070-84AB-A0DD318CE1EF}" srcOrd="1" destOrd="0" presId="urn:microsoft.com/office/officeart/2005/8/layout/hierarchy2"/>
    <dgm:cxn modelId="{98495654-31D3-48B4-863D-C047A0916085}" type="presOf" srcId="{80F7EC0D-D755-4742-A2BD-6158A52FB179}" destId="{01AF749B-72D6-41E9-9BD3-8EFC1689D9A7}" srcOrd="0" destOrd="0" presId="urn:microsoft.com/office/officeart/2005/8/layout/hierarchy2"/>
    <dgm:cxn modelId="{04F00C76-DFEF-4351-8C08-F0C1B14E2A61}" type="presOf" srcId="{F8625833-BC01-4A64-B1D0-2B35994A9A51}" destId="{66E60800-9E25-4E7E-8368-65165761F522}" srcOrd="0" destOrd="0" presId="urn:microsoft.com/office/officeart/2005/8/layout/hierarchy2"/>
    <dgm:cxn modelId="{24730F81-D372-4861-A28C-59BE853F6BE6}" type="presOf" srcId="{3EBEE4E6-03B8-45BB-98FF-D41F541B308F}" destId="{66E33B91-4DC9-4979-A207-BDE947F9CA15}" srcOrd="1" destOrd="0" presId="urn:microsoft.com/office/officeart/2005/8/layout/hierarchy2"/>
    <dgm:cxn modelId="{7A20D382-7D5B-4552-938B-92D276401669}" type="presOf" srcId="{995F802F-9971-4C8D-AF7D-B7F2968C1D82}" destId="{AC18A87B-3851-4EF9-9810-CE28237720D7}" srcOrd="1" destOrd="0" presId="urn:microsoft.com/office/officeart/2005/8/layout/hierarchy2"/>
    <dgm:cxn modelId="{9F0AF886-7267-4940-B9A0-AF1D21A432DF}" srcId="{22C51502-45D4-45C4-89ED-86E4BE1AF833}" destId="{80F7EC0D-D755-4742-A2BD-6158A52FB179}" srcOrd="0" destOrd="0" parTransId="{995F802F-9971-4C8D-AF7D-B7F2968C1D82}" sibTransId="{C5E89851-4BC0-415F-BD78-6C114CD02884}"/>
    <dgm:cxn modelId="{678D2E97-0BA7-4BAB-BCEF-59EE55882F24}" type="presOf" srcId="{7BD7021E-70A6-4C1F-9D3A-A2D315D25868}" destId="{920B7D7F-B967-4587-AE26-FED565248AEE}" srcOrd="0" destOrd="0" presId="urn:microsoft.com/office/officeart/2005/8/layout/hierarchy2"/>
    <dgm:cxn modelId="{E4ABD397-56BE-4B18-99C5-56A8B728D56A}" type="presOf" srcId="{3EBEE4E6-03B8-45BB-98FF-D41F541B308F}" destId="{7922F917-91DB-4DA4-B71F-325DD204218C}" srcOrd="0" destOrd="0" presId="urn:microsoft.com/office/officeart/2005/8/layout/hierarchy2"/>
    <dgm:cxn modelId="{6AC14098-887E-43EA-87EE-08D777277F3A}" type="presOf" srcId="{978358BD-CAA8-40E7-87FD-8302E8350F2F}" destId="{1B415531-7458-44BD-B083-1546E95B86B7}" srcOrd="0" destOrd="0" presId="urn:microsoft.com/office/officeart/2005/8/layout/hierarchy2"/>
    <dgm:cxn modelId="{501A7AA3-B4D6-4C62-A71D-1658748828AB}" srcId="{611BAB7C-84E5-4F4C-883A-7B690C68C757}" destId="{7BD7021E-70A6-4C1F-9D3A-A2D315D25868}" srcOrd="0" destOrd="0" parTransId="{597C0503-1605-4A8C-AE2E-6E32F4F77055}" sibTransId="{65B5DCC2-C13E-48B3-90DA-F5FE087BF1D0}"/>
    <dgm:cxn modelId="{E6155EB2-ACA0-4601-AE61-2D163CC8D1B9}" type="presOf" srcId="{1A9281E7-7E1C-4338-949A-D80FC3E13E48}" destId="{8D4842A9-DE99-4A87-894F-73549A967374}" srcOrd="0" destOrd="0" presId="urn:microsoft.com/office/officeart/2005/8/layout/hierarchy2"/>
    <dgm:cxn modelId="{388AE5B2-61B2-4E28-BACB-A8E2203795D9}" type="presOf" srcId="{597C0503-1605-4A8C-AE2E-6E32F4F77055}" destId="{285367E8-C16D-46AF-B9B7-644CDEE0FB3A}" srcOrd="1" destOrd="0" presId="urn:microsoft.com/office/officeart/2005/8/layout/hierarchy2"/>
    <dgm:cxn modelId="{B05206B4-2AC1-4EBD-BF41-FDEB890CB64F}" type="presOf" srcId="{611BAB7C-84E5-4F4C-883A-7B690C68C757}" destId="{8E668FB5-F97D-405D-AAE2-0F8B50AF5ED4}" srcOrd="0" destOrd="0" presId="urn:microsoft.com/office/officeart/2005/8/layout/hierarchy2"/>
    <dgm:cxn modelId="{01508DC0-A89A-43B0-97E7-FCCCF0F10050}" type="presOf" srcId="{995F802F-9971-4C8D-AF7D-B7F2968C1D82}" destId="{67A20B58-CBF0-4D12-B903-BC151959AE2F}" srcOrd="0" destOrd="0" presId="urn:microsoft.com/office/officeart/2005/8/layout/hierarchy2"/>
    <dgm:cxn modelId="{0A61B6C4-ABB2-40DF-A465-8E64816A5E6C}" srcId="{611BAB7C-84E5-4F4C-883A-7B690C68C757}" destId="{48C79B3F-A6B4-4ED0-B1BD-E00E5D4B07A5}" srcOrd="1" destOrd="0" parTransId="{34C16C73-75AA-435B-A5B8-8085CAFB7F2D}" sibTransId="{F97CA72C-2BD4-4BCC-B12E-E67F05317E8B}"/>
    <dgm:cxn modelId="{1BA62CC9-9DB3-4781-8DFB-7ECC0FED50BF}" type="presOf" srcId="{A93E3EEC-24C3-4A07-84DA-C7145D1CC10D}" destId="{FC703470-CBCF-48A7-838F-CF200E12351F}" srcOrd="0" destOrd="0" presId="urn:microsoft.com/office/officeart/2005/8/layout/hierarchy2"/>
    <dgm:cxn modelId="{164611CC-5414-47F7-9B5F-A7102033FA7F}" type="presOf" srcId="{34C16C73-75AA-435B-A5B8-8085CAFB7F2D}" destId="{69558D92-925A-4BA0-A814-9281984A35FC}" srcOrd="1" destOrd="0" presId="urn:microsoft.com/office/officeart/2005/8/layout/hierarchy2"/>
    <dgm:cxn modelId="{6B9099CD-2395-4CAC-A3DE-53B6225709EB}" type="presOf" srcId="{34C16C73-75AA-435B-A5B8-8085CAFB7F2D}" destId="{24363CC6-097B-42C0-852F-B67DCA00E4BE}" srcOrd="0" destOrd="0" presId="urn:microsoft.com/office/officeart/2005/8/layout/hierarchy2"/>
    <dgm:cxn modelId="{B068D8D7-1385-414A-AB4D-224EE64F02CC}" srcId="{F8625833-BC01-4A64-B1D0-2B35994A9A51}" destId="{22C51502-45D4-45C4-89ED-86E4BE1AF833}" srcOrd="2" destOrd="0" parTransId="{F93F7B29-F1D2-4456-BAB6-1B606CC0FDA4}" sibTransId="{A42D1039-FEEF-4F37-A8DB-F1D87A8B4D89}"/>
    <dgm:cxn modelId="{89CDE3D8-1BD4-4C08-9989-53D2BEBF3339}" srcId="{48C79B3F-A6B4-4ED0-B1BD-E00E5D4B07A5}" destId="{B199436A-E6C5-4715-A1FB-97605EC2A655}" srcOrd="0" destOrd="0" parTransId="{1A9281E7-7E1C-4338-949A-D80FC3E13E48}" sibTransId="{C26FA7E9-BB74-4983-964D-DAF711A9C5C5}"/>
    <dgm:cxn modelId="{8949C2DA-A08F-49AF-A233-EBC9BC2F7EB9}" type="presOf" srcId="{CE8420CC-402B-44DB-A662-38F990FAD68D}" destId="{C6636B44-8D9B-49F0-948E-2A13980071F8}" srcOrd="0" destOrd="0" presId="urn:microsoft.com/office/officeart/2005/8/layout/hierarchy2"/>
    <dgm:cxn modelId="{F62699E2-2D3E-4582-A285-8C23D801EFD7}" type="presOf" srcId="{C42E53AE-3629-4923-8385-87E4F7E72495}" destId="{A95A2162-8564-4B35-98F9-6B406CF23CCF}" srcOrd="0" destOrd="0" presId="urn:microsoft.com/office/officeart/2005/8/layout/hierarchy2"/>
    <dgm:cxn modelId="{7FB418F1-D395-4EBF-AFC0-B6A21F7E2F32}" type="presOf" srcId="{48C79B3F-A6B4-4ED0-B1BD-E00E5D4B07A5}" destId="{D6FA176A-2AD4-4BE6-B543-364D1D109D57}" srcOrd="0" destOrd="0" presId="urn:microsoft.com/office/officeart/2005/8/layout/hierarchy2"/>
    <dgm:cxn modelId="{0D5D75F4-62A6-4844-8075-F6B22AB832D9}" srcId="{F8625833-BC01-4A64-B1D0-2B35994A9A51}" destId="{611BAB7C-84E5-4F4C-883A-7B690C68C757}" srcOrd="1" destOrd="0" parTransId="{2E0B86FC-2F0D-4217-BD67-EFBF242CD501}" sibTransId="{177F8806-D77D-4479-877F-06A368C8AC65}"/>
    <dgm:cxn modelId="{2B10076F-F84B-47BC-A005-832680D2D7B9}" type="presParOf" srcId="{66E60800-9E25-4E7E-8368-65165761F522}" destId="{98CC4CAA-7CE6-4AD4-8C42-382ADA9C51DE}" srcOrd="0" destOrd="0" presId="urn:microsoft.com/office/officeart/2005/8/layout/hierarchy2"/>
    <dgm:cxn modelId="{DC22C139-2B59-4E7D-9AB9-310B33850D99}" type="presParOf" srcId="{98CC4CAA-7CE6-4AD4-8C42-382ADA9C51DE}" destId="{D63D88D2-5679-4DE2-A820-16B14C646493}" srcOrd="0" destOrd="0" presId="urn:microsoft.com/office/officeart/2005/8/layout/hierarchy2"/>
    <dgm:cxn modelId="{0A9F438C-4FCE-49A9-8466-2ABF718FC1D7}" type="presParOf" srcId="{98CC4CAA-7CE6-4AD4-8C42-382ADA9C51DE}" destId="{98B6CE4B-A8CE-4575-9AC4-F3E04872D7FA}" srcOrd="1" destOrd="0" presId="urn:microsoft.com/office/officeart/2005/8/layout/hierarchy2"/>
    <dgm:cxn modelId="{F275973F-E278-47E8-B13F-11BE90D6EF6F}" type="presParOf" srcId="{66E60800-9E25-4E7E-8368-65165761F522}" destId="{BC5E7C8A-B087-4104-BFC7-CA0BA549D75B}" srcOrd="1" destOrd="0" presId="urn:microsoft.com/office/officeart/2005/8/layout/hierarchy2"/>
    <dgm:cxn modelId="{42ACFE4D-7EA3-4B11-B5A7-7EDCD3985EA7}" type="presParOf" srcId="{BC5E7C8A-B087-4104-BFC7-CA0BA549D75B}" destId="{8E668FB5-F97D-405D-AAE2-0F8B50AF5ED4}" srcOrd="0" destOrd="0" presId="urn:microsoft.com/office/officeart/2005/8/layout/hierarchy2"/>
    <dgm:cxn modelId="{ACF6704B-152E-46A8-AC91-6C8DB920A7BE}" type="presParOf" srcId="{BC5E7C8A-B087-4104-BFC7-CA0BA549D75B}" destId="{D40EE181-7C90-4D5C-AF0E-9763B4440BA1}" srcOrd="1" destOrd="0" presId="urn:microsoft.com/office/officeart/2005/8/layout/hierarchy2"/>
    <dgm:cxn modelId="{08D2BB57-9239-402B-A80A-062163458E93}" type="presParOf" srcId="{D40EE181-7C90-4D5C-AF0E-9763B4440BA1}" destId="{7A2D056A-E511-4B99-A9FF-E12162736B8F}" srcOrd="0" destOrd="0" presId="urn:microsoft.com/office/officeart/2005/8/layout/hierarchy2"/>
    <dgm:cxn modelId="{0389EA43-BC4A-4A32-A809-5EDDDA378021}" type="presParOf" srcId="{7A2D056A-E511-4B99-A9FF-E12162736B8F}" destId="{285367E8-C16D-46AF-B9B7-644CDEE0FB3A}" srcOrd="0" destOrd="0" presId="urn:microsoft.com/office/officeart/2005/8/layout/hierarchy2"/>
    <dgm:cxn modelId="{1EC47362-0BA2-455A-BBB9-277B6F7F8786}" type="presParOf" srcId="{D40EE181-7C90-4D5C-AF0E-9763B4440BA1}" destId="{66CEF4D0-C7BA-4C11-813D-7C3FFFD8B479}" srcOrd="1" destOrd="0" presId="urn:microsoft.com/office/officeart/2005/8/layout/hierarchy2"/>
    <dgm:cxn modelId="{20E818A5-A521-4D02-A3C7-45B6E8A43CAD}" type="presParOf" srcId="{66CEF4D0-C7BA-4C11-813D-7C3FFFD8B479}" destId="{920B7D7F-B967-4587-AE26-FED565248AEE}" srcOrd="0" destOrd="0" presId="urn:microsoft.com/office/officeart/2005/8/layout/hierarchy2"/>
    <dgm:cxn modelId="{8823CF82-9415-4C37-BE21-33D8839E5B7C}" type="presParOf" srcId="{66CEF4D0-C7BA-4C11-813D-7C3FFFD8B479}" destId="{24189EF1-0C25-4194-B476-436FC254136C}" srcOrd="1" destOrd="0" presId="urn:microsoft.com/office/officeart/2005/8/layout/hierarchy2"/>
    <dgm:cxn modelId="{DD36B427-28D3-4F23-B566-04F4DD601BAA}" type="presParOf" srcId="{24189EF1-0C25-4194-B476-436FC254136C}" destId="{1B415531-7458-44BD-B083-1546E95B86B7}" srcOrd="0" destOrd="0" presId="urn:microsoft.com/office/officeart/2005/8/layout/hierarchy2"/>
    <dgm:cxn modelId="{944DFEF4-BD80-48A5-8E49-95890488AE2C}" type="presParOf" srcId="{1B415531-7458-44BD-B083-1546E95B86B7}" destId="{CD26260E-8238-4C58-8946-6A37EEC4A15A}" srcOrd="0" destOrd="0" presId="urn:microsoft.com/office/officeart/2005/8/layout/hierarchy2"/>
    <dgm:cxn modelId="{0A9D1148-71A8-4ED9-B435-68A4A6DA2BD8}" type="presParOf" srcId="{24189EF1-0C25-4194-B476-436FC254136C}" destId="{5FEE6103-0CCF-419A-BCB7-2EE0851DEA7B}" srcOrd="1" destOrd="0" presId="urn:microsoft.com/office/officeart/2005/8/layout/hierarchy2"/>
    <dgm:cxn modelId="{E60D9F49-76E7-4A1C-8AD1-8BB819C6E16E}" type="presParOf" srcId="{5FEE6103-0CCF-419A-BCB7-2EE0851DEA7B}" destId="{D00478A3-7656-4783-AAB3-10B52550B184}" srcOrd="0" destOrd="0" presId="urn:microsoft.com/office/officeart/2005/8/layout/hierarchy2"/>
    <dgm:cxn modelId="{8F886D67-90BE-4C84-8F1B-BFB681ED6346}" type="presParOf" srcId="{5FEE6103-0CCF-419A-BCB7-2EE0851DEA7B}" destId="{6E3BD973-47F7-4BD9-9BAC-AA40C37260C7}" srcOrd="1" destOrd="0" presId="urn:microsoft.com/office/officeart/2005/8/layout/hierarchy2"/>
    <dgm:cxn modelId="{B9F1845D-7CFD-4CFD-8897-25BC15066317}" type="presParOf" srcId="{D40EE181-7C90-4D5C-AF0E-9763B4440BA1}" destId="{24363CC6-097B-42C0-852F-B67DCA00E4BE}" srcOrd="2" destOrd="0" presId="urn:microsoft.com/office/officeart/2005/8/layout/hierarchy2"/>
    <dgm:cxn modelId="{7F9B0360-BEB0-472C-BF08-38DD001D1581}" type="presParOf" srcId="{24363CC6-097B-42C0-852F-B67DCA00E4BE}" destId="{69558D92-925A-4BA0-A814-9281984A35FC}" srcOrd="0" destOrd="0" presId="urn:microsoft.com/office/officeart/2005/8/layout/hierarchy2"/>
    <dgm:cxn modelId="{34F44B05-8C3D-4E8B-87BF-2036770B9E70}" type="presParOf" srcId="{D40EE181-7C90-4D5C-AF0E-9763B4440BA1}" destId="{AB818413-F27E-451E-8A2C-1C69068B60EE}" srcOrd="3" destOrd="0" presId="urn:microsoft.com/office/officeart/2005/8/layout/hierarchy2"/>
    <dgm:cxn modelId="{BE46ADE1-0C68-4C7C-B7BC-96FCDAA256FD}" type="presParOf" srcId="{AB818413-F27E-451E-8A2C-1C69068B60EE}" destId="{D6FA176A-2AD4-4BE6-B543-364D1D109D57}" srcOrd="0" destOrd="0" presId="urn:microsoft.com/office/officeart/2005/8/layout/hierarchy2"/>
    <dgm:cxn modelId="{5A1ADE6D-C048-44D7-953D-D77905E85387}" type="presParOf" srcId="{AB818413-F27E-451E-8A2C-1C69068B60EE}" destId="{77974F52-0506-4032-82D0-33307DAC3401}" srcOrd="1" destOrd="0" presId="urn:microsoft.com/office/officeart/2005/8/layout/hierarchy2"/>
    <dgm:cxn modelId="{AB6BE53D-9011-4B2C-A363-C1C84BA7934A}" type="presParOf" srcId="{77974F52-0506-4032-82D0-33307DAC3401}" destId="{8D4842A9-DE99-4A87-894F-73549A967374}" srcOrd="0" destOrd="0" presId="urn:microsoft.com/office/officeart/2005/8/layout/hierarchy2"/>
    <dgm:cxn modelId="{412B3FD6-3C3D-4E2D-B8FB-BD424A13C45F}" type="presParOf" srcId="{8D4842A9-DE99-4A87-894F-73549A967374}" destId="{2264326A-DA82-4D72-B532-057BDCBAF6E9}" srcOrd="0" destOrd="0" presId="urn:microsoft.com/office/officeart/2005/8/layout/hierarchy2"/>
    <dgm:cxn modelId="{0FA88FFB-F99A-43CB-B81F-72A9B8CF9006}" type="presParOf" srcId="{77974F52-0506-4032-82D0-33307DAC3401}" destId="{24B570B0-EAE5-4A69-BE14-4DC069257A1F}" srcOrd="1" destOrd="0" presId="urn:microsoft.com/office/officeart/2005/8/layout/hierarchy2"/>
    <dgm:cxn modelId="{86C067F4-7F7C-4A4D-B55A-EBDF5B8F9223}" type="presParOf" srcId="{24B570B0-EAE5-4A69-BE14-4DC069257A1F}" destId="{984F663B-0A44-4153-AD06-7D1E0C5256B0}" srcOrd="0" destOrd="0" presId="urn:microsoft.com/office/officeart/2005/8/layout/hierarchy2"/>
    <dgm:cxn modelId="{334547D2-CB48-41D8-A665-1E36932564E2}" type="presParOf" srcId="{24B570B0-EAE5-4A69-BE14-4DC069257A1F}" destId="{B49E2600-8AD3-42DF-BC17-23B622693067}" srcOrd="1" destOrd="0" presId="urn:microsoft.com/office/officeart/2005/8/layout/hierarchy2"/>
    <dgm:cxn modelId="{834BAC1E-8C6D-484F-BC7B-BDAA3F4EBDF5}" type="presParOf" srcId="{77974F52-0506-4032-82D0-33307DAC3401}" destId="{7922F917-91DB-4DA4-B71F-325DD204218C}" srcOrd="2" destOrd="0" presId="urn:microsoft.com/office/officeart/2005/8/layout/hierarchy2"/>
    <dgm:cxn modelId="{FDC6C861-61CD-41EC-B578-7348776DB082}" type="presParOf" srcId="{7922F917-91DB-4DA4-B71F-325DD204218C}" destId="{66E33B91-4DC9-4979-A207-BDE947F9CA15}" srcOrd="0" destOrd="0" presId="urn:microsoft.com/office/officeart/2005/8/layout/hierarchy2"/>
    <dgm:cxn modelId="{960CB2A3-6E34-46E1-9584-AD0E805D10A0}" type="presParOf" srcId="{77974F52-0506-4032-82D0-33307DAC3401}" destId="{08990545-0CDD-41C9-A179-DB07120D79C6}" srcOrd="3" destOrd="0" presId="urn:microsoft.com/office/officeart/2005/8/layout/hierarchy2"/>
    <dgm:cxn modelId="{2AA4998D-2379-4566-B885-A7F203A6E2C9}" type="presParOf" srcId="{08990545-0CDD-41C9-A179-DB07120D79C6}" destId="{A95A2162-8564-4B35-98F9-6B406CF23CCF}" srcOrd="0" destOrd="0" presId="urn:microsoft.com/office/officeart/2005/8/layout/hierarchy2"/>
    <dgm:cxn modelId="{BD836112-CE22-4CBE-BC6B-35C336DD4043}" type="presParOf" srcId="{08990545-0CDD-41C9-A179-DB07120D79C6}" destId="{F610F633-1788-4A27-8E67-574785C49DD7}" srcOrd="1" destOrd="0" presId="urn:microsoft.com/office/officeart/2005/8/layout/hierarchy2"/>
    <dgm:cxn modelId="{07DC3D9B-4EF7-4169-90BF-DDDB32DBD362}" type="presParOf" srcId="{66E60800-9E25-4E7E-8368-65165761F522}" destId="{4EBF8473-2B7E-488B-879F-0A386A587D7A}" srcOrd="2" destOrd="0" presId="urn:microsoft.com/office/officeart/2005/8/layout/hierarchy2"/>
    <dgm:cxn modelId="{16E130C6-0C6A-465D-A1E7-EC3B5C19B803}" type="presParOf" srcId="{4EBF8473-2B7E-488B-879F-0A386A587D7A}" destId="{A9EF74BA-018B-412A-B08E-DED9663052AF}" srcOrd="0" destOrd="0" presId="urn:microsoft.com/office/officeart/2005/8/layout/hierarchy2"/>
    <dgm:cxn modelId="{E2005CA1-E15A-4534-B6FC-B3616CCF870F}" type="presParOf" srcId="{4EBF8473-2B7E-488B-879F-0A386A587D7A}" destId="{AE5E1889-5A67-4477-85A6-65DAE501436B}" srcOrd="1" destOrd="0" presId="urn:microsoft.com/office/officeart/2005/8/layout/hierarchy2"/>
    <dgm:cxn modelId="{E6E2E1C0-BD02-473D-9745-AD0AD36E84D5}" type="presParOf" srcId="{AE5E1889-5A67-4477-85A6-65DAE501436B}" destId="{67A20B58-CBF0-4D12-B903-BC151959AE2F}" srcOrd="0" destOrd="0" presId="urn:microsoft.com/office/officeart/2005/8/layout/hierarchy2"/>
    <dgm:cxn modelId="{D381EA09-61D5-4A91-BAD2-42378A1ED73D}" type="presParOf" srcId="{67A20B58-CBF0-4D12-B903-BC151959AE2F}" destId="{AC18A87B-3851-4EF9-9810-CE28237720D7}" srcOrd="0" destOrd="0" presId="urn:microsoft.com/office/officeart/2005/8/layout/hierarchy2"/>
    <dgm:cxn modelId="{57447F0C-7A7F-4669-AC8E-304AEF89C503}" type="presParOf" srcId="{AE5E1889-5A67-4477-85A6-65DAE501436B}" destId="{98407383-18D2-4399-BDFB-B185A9E0CF76}" srcOrd="1" destOrd="0" presId="urn:microsoft.com/office/officeart/2005/8/layout/hierarchy2"/>
    <dgm:cxn modelId="{5990A60B-E1CE-4F62-87BE-CB9A0F2DB3D4}" type="presParOf" srcId="{98407383-18D2-4399-BDFB-B185A9E0CF76}" destId="{01AF749B-72D6-41E9-9BD3-8EFC1689D9A7}" srcOrd="0" destOrd="0" presId="urn:microsoft.com/office/officeart/2005/8/layout/hierarchy2"/>
    <dgm:cxn modelId="{E16F27E1-E6F0-42C4-B2D2-56098ABA4575}" type="presParOf" srcId="{98407383-18D2-4399-BDFB-B185A9E0CF76}" destId="{93062DE1-ED80-459A-AFED-BF0E64862A35}" srcOrd="1" destOrd="0" presId="urn:microsoft.com/office/officeart/2005/8/layout/hierarchy2"/>
    <dgm:cxn modelId="{6D024D2F-7635-4E7C-B03B-35E10BA5C598}" type="presParOf" srcId="{AE5E1889-5A67-4477-85A6-65DAE501436B}" destId="{C6636B44-8D9B-49F0-948E-2A13980071F8}" srcOrd="2" destOrd="0" presId="urn:microsoft.com/office/officeart/2005/8/layout/hierarchy2"/>
    <dgm:cxn modelId="{FC5EA54A-BD1B-401C-B2FD-76A3A5C78689}" type="presParOf" srcId="{C6636B44-8D9B-49F0-948E-2A13980071F8}" destId="{CA59CC5A-BD64-41DA-8F48-4BD7DB5DED7F}" srcOrd="0" destOrd="0" presId="urn:microsoft.com/office/officeart/2005/8/layout/hierarchy2"/>
    <dgm:cxn modelId="{AA228E01-E741-4E53-9BFF-B7B35453F71A}" type="presParOf" srcId="{AE5E1889-5A67-4477-85A6-65DAE501436B}" destId="{E6042CEB-69AF-4751-B593-CEF4859120B9}" srcOrd="3" destOrd="0" presId="urn:microsoft.com/office/officeart/2005/8/layout/hierarchy2"/>
    <dgm:cxn modelId="{02CAE451-CF7F-45AF-869E-189E4D7FA1EF}" type="presParOf" srcId="{E6042CEB-69AF-4751-B593-CEF4859120B9}" destId="{D7B0132D-6D89-44C2-9863-BAFD0610E86E}" srcOrd="0" destOrd="0" presId="urn:microsoft.com/office/officeart/2005/8/layout/hierarchy2"/>
    <dgm:cxn modelId="{7C628196-85A7-431E-A701-4CDD16AAE1D2}" type="presParOf" srcId="{E6042CEB-69AF-4751-B593-CEF4859120B9}" destId="{9D9B9B24-F521-434B-8565-0F08EC04DE03}" srcOrd="1" destOrd="0" presId="urn:microsoft.com/office/officeart/2005/8/layout/hierarchy2"/>
    <dgm:cxn modelId="{15FB14AB-71BE-49A8-9DD4-13C3D59A57F5}" type="presParOf" srcId="{9D9B9B24-F521-434B-8565-0F08EC04DE03}" destId="{FC703470-CBCF-48A7-838F-CF200E12351F}" srcOrd="0" destOrd="0" presId="urn:microsoft.com/office/officeart/2005/8/layout/hierarchy2"/>
    <dgm:cxn modelId="{02009D79-6BDC-4DB7-B98C-BC6D68D017D7}" type="presParOf" srcId="{FC703470-CBCF-48A7-838F-CF200E12351F}" destId="{E1EB496D-2BB4-4070-84AB-A0DD318CE1EF}" srcOrd="0" destOrd="0" presId="urn:microsoft.com/office/officeart/2005/8/layout/hierarchy2"/>
    <dgm:cxn modelId="{EF2D90A7-CC1D-4C0E-A229-2C8414A17DD1}" type="presParOf" srcId="{9D9B9B24-F521-434B-8565-0F08EC04DE03}" destId="{6F55F906-1FCC-4DD2-B9A4-4FB30A02DF12}" srcOrd="1" destOrd="0" presId="urn:microsoft.com/office/officeart/2005/8/layout/hierarchy2"/>
    <dgm:cxn modelId="{D24208D6-D1C7-4301-B583-66D0DD5DE430}" type="presParOf" srcId="{6F55F906-1FCC-4DD2-B9A4-4FB30A02DF12}" destId="{34F679D5-2B75-40AF-A9FC-244B546ED1F4}" srcOrd="0" destOrd="0" presId="urn:microsoft.com/office/officeart/2005/8/layout/hierarchy2"/>
    <dgm:cxn modelId="{D858A0B6-4B1C-4653-8D23-59ED31ECB4CB}" type="presParOf" srcId="{6F55F906-1FCC-4DD2-B9A4-4FB30A02DF12}" destId="{CE58CCF5-9DCE-4AD3-ACB1-CC0B3AFE8F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529F6E-0E0E-436B-8DFB-515BCC855F42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n-ZW"/>
        </a:p>
      </dgm:t>
    </dgm:pt>
    <dgm:pt modelId="{15BF7805-0218-4ED6-AFB6-9362252BEDB3}">
      <dgm:prSet/>
      <dgm:spPr/>
      <dgm:t>
        <a:bodyPr/>
        <a:lstStyle/>
        <a:p>
          <a:r>
            <a:rPr lang="en-GB"/>
            <a:t>Measurement and data sources</a:t>
          </a:r>
          <a:endParaRPr lang="en-ZW"/>
        </a:p>
      </dgm:t>
    </dgm:pt>
    <dgm:pt modelId="{AFA18031-4408-404C-9609-A50103D65429}" type="parTrans" cxnId="{2394648C-48FE-4E53-8705-982550359309}">
      <dgm:prSet/>
      <dgm:spPr/>
      <dgm:t>
        <a:bodyPr/>
        <a:lstStyle/>
        <a:p>
          <a:endParaRPr lang="en-ZW"/>
        </a:p>
      </dgm:t>
    </dgm:pt>
    <dgm:pt modelId="{BD4D1B99-5BDA-47D4-9AE7-E23336FEC07C}" type="sibTrans" cxnId="{2394648C-48FE-4E53-8705-982550359309}">
      <dgm:prSet/>
      <dgm:spPr/>
      <dgm:t>
        <a:bodyPr/>
        <a:lstStyle/>
        <a:p>
          <a:endParaRPr lang="en-ZW"/>
        </a:p>
      </dgm:t>
    </dgm:pt>
    <dgm:pt modelId="{7EDC0323-B36E-4219-BF4F-D0C64372F8C0}">
      <dgm:prSet/>
      <dgm:spPr/>
      <dgm:t>
        <a:bodyPr/>
        <a:lstStyle/>
        <a:p>
          <a:r>
            <a:rPr lang="en-GB"/>
            <a:t>Validity &amp; reliability, piloting &amp; training</a:t>
          </a:r>
          <a:endParaRPr lang="en-ZW"/>
        </a:p>
      </dgm:t>
    </dgm:pt>
    <dgm:pt modelId="{373CE720-186F-4378-880F-AD4B28225A13}" type="parTrans" cxnId="{10F80329-E65D-4853-8C5E-11D48BDBD719}">
      <dgm:prSet/>
      <dgm:spPr/>
      <dgm:t>
        <a:bodyPr/>
        <a:lstStyle/>
        <a:p>
          <a:endParaRPr lang="en-ZW"/>
        </a:p>
      </dgm:t>
    </dgm:pt>
    <dgm:pt modelId="{A67B65CF-4CF0-4D26-8FF1-61A043719677}" type="sibTrans" cxnId="{10F80329-E65D-4853-8C5E-11D48BDBD719}">
      <dgm:prSet/>
      <dgm:spPr/>
      <dgm:t>
        <a:bodyPr/>
        <a:lstStyle/>
        <a:p>
          <a:endParaRPr lang="en-ZW"/>
        </a:p>
      </dgm:t>
    </dgm:pt>
    <dgm:pt modelId="{C0C4FEF4-31F2-4864-81BE-BA29FD8B70CD}">
      <dgm:prSet/>
      <dgm:spPr/>
      <dgm:t>
        <a:bodyPr/>
        <a:lstStyle/>
        <a:p>
          <a:r>
            <a:rPr lang="en-GB"/>
            <a:t>Sources of information</a:t>
          </a:r>
          <a:endParaRPr lang="en-ZW"/>
        </a:p>
      </dgm:t>
    </dgm:pt>
    <dgm:pt modelId="{F28B914A-4A34-472D-804C-6F60BC27F4E1}" type="parTrans" cxnId="{63BAF181-6F9E-4A61-84D1-8B1EB9589900}">
      <dgm:prSet/>
      <dgm:spPr/>
      <dgm:t>
        <a:bodyPr/>
        <a:lstStyle/>
        <a:p>
          <a:endParaRPr lang="en-ZW"/>
        </a:p>
      </dgm:t>
    </dgm:pt>
    <dgm:pt modelId="{D66AD4C3-24B0-4449-B844-A80E21919826}" type="sibTrans" cxnId="{63BAF181-6F9E-4A61-84D1-8B1EB9589900}">
      <dgm:prSet/>
      <dgm:spPr/>
      <dgm:t>
        <a:bodyPr/>
        <a:lstStyle/>
        <a:p>
          <a:endParaRPr lang="en-ZW"/>
        </a:p>
      </dgm:t>
    </dgm:pt>
    <dgm:pt modelId="{FC68F16D-101C-4EE8-87B2-7A5D9D5E810C}">
      <dgm:prSet/>
      <dgm:spPr/>
      <dgm:t>
        <a:bodyPr/>
        <a:lstStyle/>
        <a:p>
          <a:r>
            <a:rPr lang="en-ZW"/>
            <a:t>People: observations, self-reported, personal or group interviews</a:t>
          </a:r>
        </a:p>
      </dgm:t>
    </dgm:pt>
    <dgm:pt modelId="{89328B41-1E85-4C79-8D05-6F52CD33B4D2}" type="parTrans" cxnId="{3F579736-1B3C-49A9-8003-0A969BFE8688}">
      <dgm:prSet/>
      <dgm:spPr/>
      <dgm:t>
        <a:bodyPr/>
        <a:lstStyle/>
        <a:p>
          <a:endParaRPr lang="en-ZW"/>
        </a:p>
      </dgm:t>
    </dgm:pt>
    <dgm:pt modelId="{E1345436-35AF-42E6-9395-B454608BDF47}" type="sibTrans" cxnId="{3F579736-1B3C-49A9-8003-0A969BFE8688}">
      <dgm:prSet/>
      <dgm:spPr/>
      <dgm:t>
        <a:bodyPr/>
        <a:lstStyle/>
        <a:p>
          <a:endParaRPr lang="en-ZW"/>
        </a:p>
      </dgm:t>
    </dgm:pt>
    <dgm:pt modelId="{CC5CD9FE-74EE-4B98-81C8-91D456B4A150}">
      <dgm:prSet/>
      <dgm:spPr/>
      <dgm:t>
        <a:bodyPr/>
        <a:lstStyle/>
        <a:p>
          <a:r>
            <a:rPr lang="en-ZW"/>
            <a:t>Records, documents &amp; studies</a:t>
          </a:r>
        </a:p>
      </dgm:t>
    </dgm:pt>
    <dgm:pt modelId="{EB55A37C-C6A3-4C25-86E5-08F82D3CACE2}" type="parTrans" cxnId="{0CD80333-2403-4E83-AB5F-551797EA2CFC}">
      <dgm:prSet/>
      <dgm:spPr/>
      <dgm:t>
        <a:bodyPr/>
        <a:lstStyle/>
        <a:p>
          <a:endParaRPr lang="en-ZW"/>
        </a:p>
      </dgm:t>
    </dgm:pt>
    <dgm:pt modelId="{E2183FAB-4A7F-4223-9BD6-A0FB882A88EA}" type="sibTrans" cxnId="{0CD80333-2403-4E83-AB5F-551797EA2CFC}">
      <dgm:prSet/>
      <dgm:spPr/>
      <dgm:t>
        <a:bodyPr/>
        <a:lstStyle/>
        <a:p>
          <a:endParaRPr lang="en-ZW"/>
        </a:p>
      </dgm:t>
    </dgm:pt>
    <dgm:pt modelId="{6DFF22FD-F247-458C-AF32-BA6043449488}">
      <dgm:prSet/>
      <dgm:spPr/>
      <dgm:t>
        <a:bodyPr/>
        <a:lstStyle/>
        <a:p>
          <a:r>
            <a:rPr lang="en-ZW"/>
            <a:t>Data quality issues</a:t>
          </a:r>
        </a:p>
      </dgm:t>
    </dgm:pt>
    <dgm:pt modelId="{42A31C95-FBF7-43A7-927C-DF79A51C1BEA}" type="parTrans" cxnId="{99F059CB-8D1C-4D85-B333-089935623235}">
      <dgm:prSet/>
      <dgm:spPr/>
      <dgm:t>
        <a:bodyPr/>
        <a:lstStyle/>
        <a:p>
          <a:endParaRPr lang="en-ZW"/>
        </a:p>
      </dgm:t>
    </dgm:pt>
    <dgm:pt modelId="{FCA3B2CA-E380-487C-84B3-E43364FD461B}" type="sibTrans" cxnId="{99F059CB-8D1C-4D85-B333-089935623235}">
      <dgm:prSet/>
      <dgm:spPr/>
      <dgm:t>
        <a:bodyPr/>
        <a:lstStyle/>
        <a:p>
          <a:endParaRPr lang="en-ZW"/>
        </a:p>
      </dgm:t>
    </dgm:pt>
    <dgm:pt modelId="{E0A81EE4-27C0-4763-966B-52932947605F}">
      <dgm:prSet/>
      <dgm:spPr/>
      <dgm:t>
        <a:bodyPr/>
        <a:lstStyle/>
        <a:p>
          <a:r>
            <a:rPr lang="en-ZW"/>
            <a:t>Study size calculations</a:t>
          </a:r>
        </a:p>
      </dgm:t>
    </dgm:pt>
    <dgm:pt modelId="{82C844EC-1DE2-47A2-B212-C4D852229693}" type="parTrans" cxnId="{260A92E3-976C-4385-AA41-EAF6A8B04F03}">
      <dgm:prSet/>
      <dgm:spPr/>
      <dgm:t>
        <a:bodyPr/>
        <a:lstStyle/>
        <a:p>
          <a:endParaRPr lang="en-ZW"/>
        </a:p>
      </dgm:t>
    </dgm:pt>
    <dgm:pt modelId="{E2F7BC0A-9089-4389-890F-EC21B7EFAF3F}" type="sibTrans" cxnId="{260A92E3-976C-4385-AA41-EAF6A8B04F03}">
      <dgm:prSet/>
      <dgm:spPr/>
      <dgm:t>
        <a:bodyPr/>
        <a:lstStyle/>
        <a:p>
          <a:endParaRPr lang="en-ZW"/>
        </a:p>
      </dgm:t>
    </dgm:pt>
    <dgm:pt modelId="{23A98A55-4C13-42CA-BB9D-D966A536F237}">
      <dgm:prSet/>
      <dgm:spPr/>
      <dgm:t>
        <a:bodyPr/>
        <a:lstStyle/>
        <a:p>
          <a:r>
            <a:rPr lang="en-ZW"/>
            <a:t>Effect size, total and sample population, precision required (SD &amp; p-value), test-statistic (Z scores)</a:t>
          </a:r>
        </a:p>
      </dgm:t>
    </dgm:pt>
    <dgm:pt modelId="{061F1629-A6E3-42AA-9568-2A8A62E4ED82}" type="parTrans" cxnId="{A484E425-0B34-4F2D-AA7E-15B7425F4872}">
      <dgm:prSet/>
      <dgm:spPr/>
      <dgm:t>
        <a:bodyPr/>
        <a:lstStyle/>
        <a:p>
          <a:endParaRPr lang="en-ZW"/>
        </a:p>
      </dgm:t>
    </dgm:pt>
    <dgm:pt modelId="{4DD0D2B8-9A58-45A1-B033-80AC75968363}" type="sibTrans" cxnId="{A484E425-0B34-4F2D-AA7E-15B7425F4872}">
      <dgm:prSet/>
      <dgm:spPr/>
      <dgm:t>
        <a:bodyPr/>
        <a:lstStyle/>
        <a:p>
          <a:endParaRPr lang="en-ZW"/>
        </a:p>
      </dgm:t>
    </dgm:pt>
    <dgm:pt modelId="{8D7B160E-43CE-4BD2-B9DD-C1B383D23EB3}">
      <dgm:prSet/>
      <dgm:spPr/>
      <dgm:t>
        <a:bodyPr/>
        <a:lstStyle/>
        <a:p>
          <a:r>
            <a:rPr lang="en-ZW"/>
            <a:t>Analysis</a:t>
          </a:r>
        </a:p>
      </dgm:t>
    </dgm:pt>
    <dgm:pt modelId="{571F32D3-1610-43BF-BC23-299BDE8015BA}" type="parTrans" cxnId="{6C5457E5-6AC1-43AE-B2E4-DFEDEB679409}">
      <dgm:prSet/>
      <dgm:spPr/>
      <dgm:t>
        <a:bodyPr/>
        <a:lstStyle/>
        <a:p>
          <a:endParaRPr lang="en-ZW"/>
        </a:p>
      </dgm:t>
    </dgm:pt>
    <dgm:pt modelId="{5371B0E0-F314-4275-B2CE-F75422617232}" type="sibTrans" cxnId="{6C5457E5-6AC1-43AE-B2E4-DFEDEB679409}">
      <dgm:prSet/>
      <dgm:spPr/>
      <dgm:t>
        <a:bodyPr/>
        <a:lstStyle/>
        <a:p>
          <a:endParaRPr lang="en-ZW"/>
        </a:p>
      </dgm:t>
    </dgm:pt>
    <dgm:pt modelId="{F0937E68-91ED-4B48-A70D-8BBE796C51F1}">
      <dgm:prSet/>
      <dgm:spPr/>
      <dgm:t>
        <a:bodyPr/>
        <a:lstStyle/>
        <a:p>
          <a:r>
            <a:rPr lang="en-ZW"/>
            <a:t>Explore data (including assumptions), relationships, hypothesis testing, additional analyses (interactions, sensitivity etc)</a:t>
          </a:r>
        </a:p>
      </dgm:t>
    </dgm:pt>
    <dgm:pt modelId="{FE0B599D-80B5-478C-812C-C85AF6999068}" type="parTrans" cxnId="{BAACDA88-5B6F-4F09-A23E-5D81475CA519}">
      <dgm:prSet/>
      <dgm:spPr/>
      <dgm:t>
        <a:bodyPr/>
        <a:lstStyle/>
        <a:p>
          <a:endParaRPr lang="en-ZW"/>
        </a:p>
      </dgm:t>
    </dgm:pt>
    <dgm:pt modelId="{FFCD1104-8340-4887-ADF9-DCF75571D687}" type="sibTrans" cxnId="{BAACDA88-5B6F-4F09-A23E-5D81475CA519}">
      <dgm:prSet/>
      <dgm:spPr/>
      <dgm:t>
        <a:bodyPr/>
        <a:lstStyle/>
        <a:p>
          <a:endParaRPr lang="en-ZW"/>
        </a:p>
      </dgm:t>
    </dgm:pt>
    <dgm:pt modelId="{B7DBB349-4529-439C-AB78-DBB2176346CD}" type="pres">
      <dgm:prSet presAssocID="{5B529F6E-0E0E-436B-8DFB-515BCC855F42}" presName="linear" presStyleCnt="0">
        <dgm:presLayoutVars>
          <dgm:animLvl val="lvl"/>
          <dgm:resizeHandles val="exact"/>
        </dgm:presLayoutVars>
      </dgm:prSet>
      <dgm:spPr/>
    </dgm:pt>
    <dgm:pt modelId="{79327F3D-5DB4-49B1-956B-C5BFA5E8EB1F}" type="pres">
      <dgm:prSet presAssocID="{15BF7805-0218-4ED6-AFB6-9362252BED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A339CE-1751-4A6E-8CFA-42749DBC845C}" type="pres">
      <dgm:prSet presAssocID="{15BF7805-0218-4ED6-AFB6-9362252BEDB3}" presName="childText" presStyleLbl="revTx" presStyleIdx="0" presStyleCnt="4">
        <dgm:presLayoutVars>
          <dgm:bulletEnabled val="1"/>
        </dgm:presLayoutVars>
      </dgm:prSet>
      <dgm:spPr/>
    </dgm:pt>
    <dgm:pt modelId="{3FDA890D-0824-4E20-9AFD-4D79F4F22559}" type="pres">
      <dgm:prSet presAssocID="{C0C4FEF4-31F2-4864-81BE-BA29FD8B70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8B616-4E66-4513-B0B5-73CBC746E938}" type="pres">
      <dgm:prSet presAssocID="{C0C4FEF4-31F2-4864-81BE-BA29FD8B70CD}" presName="childText" presStyleLbl="revTx" presStyleIdx="1" presStyleCnt="4">
        <dgm:presLayoutVars>
          <dgm:bulletEnabled val="1"/>
        </dgm:presLayoutVars>
      </dgm:prSet>
      <dgm:spPr/>
    </dgm:pt>
    <dgm:pt modelId="{08551D20-B085-4889-8D13-F27DB5E938A2}" type="pres">
      <dgm:prSet presAssocID="{E0A81EE4-27C0-4763-966B-5293294760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7F4E2B-59B7-4993-9927-871D6D3DD239}" type="pres">
      <dgm:prSet presAssocID="{E0A81EE4-27C0-4763-966B-52932947605F}" presName="childText" presStyleLbl="revTx" presStyleIdx="2" presStyleCnt="4">
        <dgm:presLayoutVars>
          <dgm:bulletEnabled val="1"/>
        </dgm:presLayoutVars>
      </dgm:prSet>
      <dgm:spPr/>
    </dgm:pt>
    <dgm:pt modelId="{AAAC106D-C007-42B3-BCDA-EFFEDB3D811C}" type="pres">
      <dgm:prSet presAssocID="{8D7B160E-43CE-4BD2-B9DD-C1B383D23E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8FC03EC-CA2E-4F5C-9ED0-4C8D4E340E7B}" type="pres">
      <dgm:prSet presAssocID="{8D7B160E-43CE-4BD2-B9DD-C1B383D23EB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BC49F1A-F2D2-44CE-B6B2-F4CE6BEF33B3}" type="presOf" srcId="{23A98A55-4C13-42CA-BB9D-D966A536F237}" destId="{127F4E2B-59B7-4993-9927-871D6D3DD239}" srcOrd="0" destOrd="0" presId="urn:microsoft.com/office/officeart/2005/8/layout/vList2"/>
    <dgm:cxn modelId="{A484E425-0B34-4F2D-AA7E-15B7425F4872}" srcId="{E0A81EE4-27C0-4763-966B-52932947605F}" destId="{23A98A55-4C13-42CA-BB9D-D966A536F237}" srcOrd="0" destOrd="0" parTransId="{061F1629-A6E3-42AA-9568-2A8A62E4ED82}" sibTransId="{4DD0D2B8-9A58-45A1-B033-80AC75968363}"/>
    <dgm:cxn modelId="{10F80329-E65D-4853-8C5E-11D48BDBD719}" srcId="{15BF7805-0218-4ED6-AFB6-9362252BEDB3}" destId="{7EDC0323-B36E-4219-BF4F-D0C64372F8C0}" srcOrd="0" destOrd="0" parTransId="{373CE720-186F-4378-880F-AD4B28225A13}" sibTransId="{A67B65CF-4CF0-4D26-8FF1-61A043719677}"/>
    <dgm:cxn modelId="{0CD80333-2403-4E83-AB5F-551797EA2CFC}" srcId="{C0C4FEF4-31F2-4864-81BE-BA29FD8B70CD}" destId="{CC5CD9FE-74EE-4B98-81C8-91D456B4A150}" srcOrd="1" destOrd="0" parTransId="{EB55A37C-C6A3-4C25-86E5-08F82D3CACE2}" sibTransId="{E2183FAB-4A7F-4223-9BD6-A0FB882A88EA}"/>
    <dgm:cxn modelId="{3F579736-1B3C-49A9-8003-0A969BFE8688}" srcId="{C0C4FEF4-31F2-4864-81BE-BA29FD8B70CD}" destId="{FC68F16D-101C-4EE8-87B2-7A5D9D5E810C}" srcOrd="0" destOrd="0" parTransId="{89328B41-1E85-4C79-8D05-6F52CD33B4D2}" sibTransId="{E1345436-35AF-42E6-9395-B454608BDF47}"/>
    <dgm:cxn modelId="{F99CDF3B-87D1-41EC-8E17-1913627712EB}" type="presOf" srcId="{E0A81EE4-27C0-4763-966B-52932947605F}" destId="{08551D20-B085-4889-8D13-F27DB5E938A2}" srcOrd="0" destOrd="0" presId="urn:microsoft.com/office/officeart/2005/8/layout/vList2"/>
    <dgm:cxn modelId="{9D22775C-87E0-4C58-8A23-A16F785BE66D}" type="presOf" srcId="{15BF7805-0218-4ED6-AFB6-9362252BEDB3}" destId="{79327F3D-5DB4-49B1-956B-C5BFA5E8EB1F}" srcOrd="0" destOrd="0" presId="urn:microsoft.com/office/officeart/2005/8/layout/vList2"/>
    <dgm:cxn modelId="{6CEAD254-4699-4E3E-AFD1-B33CF8E93C61}" type="presOf" srcId="{8D7B160E-43CE-4BD2-B9DD-C1B383D23EB3}" destId="{AAAC106D-C007-42B3-BCDA-EFFEDB3D811C}" srcOrd="0" destOrd="0" presId="urn:microsoft.com/office/officeart/2005/8/layout/vList2"/>
    <dgm:cxn modelId="{87DB8277-F49A-4FB2-9B59-31D9F5F8E0C0}" type="presOf" srcId="{F0937E68-91ED-4B48-A70D-8BBE796C51F1}" destId="{C8FC03EC-CA2E-4F5C-9ED0-4C8D4E340E7B}" srcOrd="0" destOrd="0" presId="urn:microsoft.com/office/officeart/2005/8/layout/vList2"/>
    <dgm:cxn modelId="{3604AD58-B81F-4BDF-AF99-51666F9BBAF1}" type="presOf" srcId="{CC5CD9FE-74EE-4B98-81C8-91D456B4A150}" destId="{4388B616-4E66-4513-B0B5-73CBC746E938}" srcOrd="0" destOrd="1" presId="urn:microsoft.com/office/officeart/2005/8/layout/vList2"/>
    <dgm:cxn modelId="{63BAF181-6F9E-4A61-84D1-8B1EB9589900}" srcId="{5B529F6E-0E0E-436B-8DFB-515BCC855F42}" destId="{C0C4FEF4-31F2-4864-81BE-BA29FD8B70CD}" srcOrd="1" destOrd="0" parTransId="{F28B914A-4A34-472D-804C-6F60BC27F4E1}" sibTransId="{D66AD4C3-24B0-4449-B844-A80E21919826}"/>
    <dgm:cxn modelId="{BAACDA88-5B6F-4F09-A23E-5D81475CA519}" srcId="{8D7B160E-43CE-4BD2-B9DD-C1B383D23EB3}" destId="{F0937E68-91ED-4B48-A70D-8BBE796C51F1}" srcOrd="0" destOrd="0" parTransId="{FE0B599D-80B5-478C-812C-C85AF6999068}" sibTransId="{FFCD1104-8340-4887-ADF9-DCF75571D687}"/>
    <dgm:cxn modelId="{2394648C-48FE-4E53-8705-982550359309}" srcId="{5B529F6E-0E0E-436B-8DFB-515BCC855F42}" destId="{15BF7805-0218-4ED6-AFB6-9362252BEDB3}" srcOrd="0" destOrd="0" parTransId="{AFA18031-4408-404C-9609-A50103D65429}" sibTransId="{BD4D1B99-5BDA-47D4-9AE7-E23336FEC07C}"/>
    <dgm:cxn modelId="{D79AD2B7-7035-4532-91B2-D09075A643E0}" type="presOf" srcId="{FC68F16D-101C-4EE8-87B2-7A5D9D5E810C}" destId="{4388B616-4E66-4513-B0B5-73CBC746E938}" srcOrd="0" destOrd="0" presId="urn:microsoft.com/office/officeart/2005/8/layout/vList2"/>
    <dgm:cxn modelId="{25C075C8-E8DA-4426-845A-81AB990B7AB7}" type="presOf" srcId="{7EDC0323-B36E-4219-BF4F-D0C64372F8C0}" destId="{B8A339CE-1751-4A6E-8CFA-42749DBC845C}" srcOrd="0" destOrd="0" presId="urn:microsoft.com/office/officeart/2005/8/layout/vList2"/>
    <dgm:cxn modelId="{99F059CB-8D1C-4D85-B333-089935623235}" srcId="{C0C4FEF4-31F2-4864-81BE-BA29FD8B70CD}" destId="{6DFF22FD-F247-458C-AF32-BA6043449488}" srcOrd="2" destOrd="0" parTransId="{42A31C95-FBF7-43A7-927C-DF79A51C1BEA}" sibTransId="{FCA3B2CA-E380-487C-84B3-E43364FD461B}"/>
    <dgm:cxn modelId="{F63963CD-FC2A-4E6E-81EA-74F97495CDB5}" type="presOf" srcId="{6DFF22FD-F247-458C-AF32-BA6043449488}" destId="{4388B616-4E66-4513-B0B5-73CBC746E938}" srcOrd="0" destOrd="2" presId="urn:microsoft.com/office/officeart/2005/8/layout/vList2"/>
    <dgm:cxn modelId="{79E719CE-8959-4A18-9934-E5E3BE488228}" type="presOf" srcId="{C0C4FEF4-31F2-4864-81BE-BA29FD8B70CD}" destId="{3FDA890D-0824-4E20-9AFD-4D79F4F22559}" srcOrd="0" destOrd="0" presId="urn:microsoft.com/office/officeart/2005/8/layout/vList2"/>
    <dgm:cxn modelId="{260A92E3-976C-4385-AA41-EAF6A8B04F03}" srcId="{5B529F6E-0E0E-436B-8DFB-515BCC855F42}" destId="{E0A81EE4-27C0-4763-966B-52932947605F}" srcOrd="2" destOrd="0" parTransId="{82C844EC-1DE2-47A2-B212-C4D852229693}" sibTransId="{E2F7BC0A-9089-4389-890F-EC21B7EFAF3F}"/>
    <dgm:cxn modelId="{6C5457E5-6AC1-43AE-B2E4-DFEDEB679409}" srcId="{5B529F6E-0E0E-436B-8DFB-515BCC855F42}" destId="{8D7B160E-43CE-4BD2-B9DD-C1B383D23EB3}" srcOrd="3" destOrd="0" parTransId="{571F32D3-1610-43BF-BC23-299BDE8015BA}" sibTransId="{5371B0E0-F314-4275-B2CE-F75422617232}"/>
    <dgm:cxn modelId="{8C1D09F2-FA38-461E-AC94-7714CBA0A865}" type="presOf" srcId="{5B529F6E-0E0E-436B-8DFB-515BCC855F42}" destId="{B7DBB349-4529-439C-AB78-DBB2176346CD}" srcOrd="0" destOrd="0" presId="urn:microsoft.com/office/officeart/2005/8/layout/vList2"/>
    <dgm:cxn modelId="{A78301E2-CC1B-411D-8E28-2460EAF39746}" type="presParOf" srcId="{B7DBB349-4529-439C-AB78-DBB2176346CD}" destId="{79327F3D-5DB4-49B1-956B-C5BFA5E8EB1F}" srcOrd="0" destOrd="0" presId="urn:microsoft.com/office/officeart/2005/8/layout/vList2"/>
    <dgm:cxn modelId="{F116322A-64EC-44FF-8D3A-1E3F38E838C2}" type="presParOf" srcId="{B7DBB349-4529-439C-AB78-DBB2176346CD}" destId="{B8A339CE-1751-4A6E-8CFA-42749DBC845C}" srcOrd="1" destOrd="0" presId="urn:microsoft.com/office/officeart/2005/8/layout/vList2"/>
    <dgm:cxn modelId="{A8E916EC-F699-471A-A8A7-9E11BAE37508}" type="presParOf" srcId="{B7DBB349-4529-439C-AB78-DBB2176346CD}" destId="{3FDA890D-0824-4E20-9AFD-4D79F4F22559}" srcOrd="2" destOrd="0" presId="urn:microsoft.com/office/officeart/2005/8/layout/vList2"/>
    <dgm:cxn modelId="{8B537A67-806D-437A-89FF-BE0B8FE01A73}" type="presParOf" srcId="{B7DBB349-4529-439C-AB78-DBB2176346CD}" destId="{4388B616-4E66-4513-B0B5-73CBC746E938}" srcOrd="3" destOrd="0" presId="urn:microsoft.com/office/officeart/2005/8/layout/vList2"/>
    <dgm:cxn modelId="{C4EF0742-AB22-4164-A9BA-AECA2FC33CC9}" type="presParOf" srcId="{B7DBB349-4529-439C-AB78-DBB2176346CD}" destId="{08551D20-B085-4889-8D13-F27DB5E938A2}" srcOrd="4" destOrd="0" presId="urn:microsoft.com/office/officeart/2005/8/layout/vList2"/>
    <dgm:cxn modelId="{7218CF10-2A24-45B7-9F79-004195392FEC}" type="presParOf" srcId="{B7DBB349-4529-439C-AB78-DBB2176346CD}" destId="{127F4E2B-59B7-4993-9927-871D6D3DD239}" srcOrd="5" destOrd="0" presId="urn:microsoft.com/office/officeart/2005/8/layout/vList2"/>
    <dgm:cxn modelId="{F10DE94F-056C-4AB3-BA00-C9226203FF57}" type="presParOf" srcId="{B7DBB349-4529-439C-AB78-DBB2176346CD}" destId="{AAAC106D-C007-42B3-BCDA-EFFEDB3D811C}" srcOrd="6" destOrd="0" presId="urn:microsoft.com/office/officeart/2005/8/layout/vList2"/>
    <dgm:cxn modelId="{9EC5843B-4967-4828-B97C-D22CB9EF00C0}" type="presParOf" srcId="{B7DBB349-4529-439C-AB78-DBB2176346CD}" destId="{C8FC03EC-CA2E-4F5C-9ED0-4C8D4E340E7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F010-697C-485C-AE07-99F8802CD83A}">
      <dsp:nvSpPr>
        <dsp:cNvPr id="0" name=""/>
        <dsp:cNvSpPr/>
      </dsp:nvSpPr>
      <dsp:spPr>
        <a:xfrm>
          <a:off x="-5110595" y="-783205"/>
          <a:ext cx="6088533" cy="6088533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494E4-12A1-4D08-8C92-CB750EB6C982}">
      <dsp:nvSpPr>
        <dsp:cNvPr id="0" name=""/>
        <dsp:cNvSpPr/>
      </dsp:nvSpPr>
      <dsp:spPr>
        <a:xfrm>
          <a:off x="317226" y="205575"/>
          <a:ext cx="6067618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Definitions</a:t>
          </a:r>
          <a:endParaRPr lang="en-ZW" sz="2200" kern="1200" dirty="0"/>
        </a:p>
      </dsp:txBody>
      <dsp:txXfrm>
        <a:off x="317226" y="205575"/>
        <a:ext cx="6067618" cy="410970"/>
      </dsp:txXfrm>
    </dsp:sp>
    <dsp:sp modelId="{2D1F44A3-59E4-498A-AB15-E69B8948E763}">
      <dsp:nvSpPr>
        <dsp:cNvPr id="0" name=""/>
        <dsp:cNvSpPr/>
      </dsp:nvSpPr>
      <dsp:spPr>
        <a:xfrm>
          <a:off x="60370" y="154204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868525-DCF1-46CD-98E0-B5BA6D7CC6D4}">
      <dsp:nvSpPr>
        <dsp:cNvPr id="0" name=""/>
        <dsp:cNvSpPr/>
      </dsp:nvSpPr>
      <dsp:spPr>
        <a:xfrm>
          <a:off x="689397" y="822393"/>
          <a:ext cx="5695448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Research methods</a:t>
          </a:r>
          <a:endParaRPr lang="en-ZW" sz="2200" kern="1200"/>
        </a:p>
      </dsp:txBody>
      <dsp:txXfrm>
        <a:off x="689397" y="822393"/>
        <a:ext cx="5695448" cy="410970"/>
      </dsp:txXfrm>
    </dsp:sp>
    <dsp:sp modelId="{8B84D9B3-2370-4CF9-8059-566A60738533}">
      <dsp:nvSpPr>
        <dsp:cNvPr id="0" name=""/>
        <dsp:cNvSpPr/>
      </dsp:nvSpPr>
      <dsp:spPr>
        <a:xfrm>
          <a:off x="432541" y="771021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5B8A65-840E-4081-B410-23695B087850}">
      <dsp:nvSpPr>
        <dsp:cNvPr id="0" name=""/>
        <dsp:cNvSpPr/>
      </dsp:nvSpPr>
      <dsp:spPr>
        <a:xfrm>
          <a:off x="893345" y="1438758"/>
          <a:ext cx="5491500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Qualitative Research</a:t>
          </a:r>
          <a:endParaRPr lang="en-ZW" sz="2200" kern="1200"/>
        </a:p>
      </dsp:txBody>
      <dsp:txXfrm>
        <a:off x="893345" y="1438758"/>
        <a:ext cx="5491500" cy="410970"/>
      </dsp:txXfrm>
    </dsp:sp>
    <dsp:sp modelId="{D18AED2C-EC92-4746-9FD3-41B4050B59A3}">
      <dsp:nvSpPr>
        <dsp:cNvPr id="0" name=""/>
        <dsp:cNvSpPr/>
      </dsp:nvSpPr>
      <dsp:spPr>
        <a:xfrm>
          <a:off x="636488" y="1387387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6082A-2C41-451A-AFF1-A1B124D5D8E7}">
      <dsp:nvSpPr>
        <dsp:cNvPr id="0" name=""/>
        <dsp:cNvSpPr/>
      </dsp:nvSpPr>
      <dsp:spPr>
        <a:xfrm>
          <a:off x="958463" y="2055576"/>
          <a:ext cx="5426381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Quantitative Research</a:t>
          </a:r>
          <a:endParaRPr lang="en-ZW" sz="2200" kern="1200"/>
        </a:p>
      </dsp:txBody>
      <dsp:txXfrm>
        <a:off x="958463" y="2055576"/>
        <a:ext cx="5426381" cy="410970"/>
      </dsp:txXfrm>
    </dsp:sp>
    <dsp:sp modelId="{C9769E38-4D51-4B72-B5E7-6C5FCEDF18E2}">
      <dsp:nvSpPr>
        <dsp:cNvPr id="0" name=""/>
        <dsp:cNvSpPr/>
      </dsp:nvSpPr>
      <dsp:spPr>
        <a:xfrm>
          <a:off x="701607" y="2004204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9FB69-8CD5-4BBC-A0C2-877230101EF5}">
      <dsp:nvSpPr>
        <dsp:cNvPr id="0" name=""/>
        <dsp:cNvSpPr/>
      </dsp:nvSpPr>
      <dsp:spPr>
        <a:xfrm>
          <a:off x="893345" y="2672393"/>
          <a:ext cx="5491500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Observational &amp; Experimental</a:t>
          </a:r>
          <a:endParaRPr lang="en-ZW" sz="2200" kern="1200" dirty="0"/>
        </a:p>
      </dsp:txBody>
      <dsp:txXfrm>
        <a:off x="893345" y="2672393"/>
        <a:ext cx="5491500" cy="410970"/>
      </dsp:txXfrm>
    </dsp:sp>
    <dsp:sp modelId="{D8815E2E-ECCF-42C0-A581-7FF6F74B2F0B}">
      <dsp:nvSpPr>
        <dsp:cNvPr id="0" name=""/>
        <dsp:cNvSpPr/>
      </dsp:nvSpPr>
      <dsp:spPr>
        <a:xfrm>
          <a:off x="636488" y="2621022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F95407-F1EA-41B8-8BD3-21F438807E5D}">
      <dsp:nvSpPr>
        <dsp:cNvPr id="0" name=""/>
        <dsp:cNvSpPr/>
      </dsp:nvSpPr>
      <dsp:spPr>
        <a:xfrm>
          <a:off x="689397" y="3288759"/>
          <a:ext cx="5695448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Secondary research &amp; levels of research</a:t>
          </a:r>
          <a:endParaRPr lang="en-ZW" sz="2200" kern="1200" dirty="0"/>
        </a:p>
      </dsp:txBody>
      <dsp:txXfrm>
        <a:off x="689397" y="3288759"/>
        <a:ext cx="5695448" cy="410970"/>
      </dsp:txXfrm>
    </dsp:sp>
    <dsp:sp modelId="{02BEB62E-2369-4295-A5CF-DDA6D2802836}">
      <dsp:nvSpPr>
        <dsp:cNvPr id="0" name=""/>
        <dsp:cNvSpPr/>
      </dsp:nvSpPr>
      <dsp:spPr>
        <a:xfrm>
          <a:off x="432541" y="3237387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008A02-8D9A-4D68-92EA-5D59F84954B8}">
      <dsp:nvSpPr>
        <dsp:cNvPr id="0" name=""/>
        <dsp:cNvSpPr/>
      </dsp:nvSpPr>
      <dsp:spPr>
        <a:xfrm>
          <a:off x="317226" y="3905576"/>
          <a:ext cx="6067618" cy="410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Study design components</a:t>
          </a:r>
          <a:endParaRPr lang="en-ZW" sz="2200" kern="1200" dirty="0"/>
        </a:p>
      </dsp:txBody>
      <dsp:txXfrm>
        <a:off x="317226" y="3905576"/>
        <a:ext cx="6067618" cy="410970"/>
      </dsp:txXfrm>
    </dsp:sp>
    <dsp:sp modelId="{D7FF9648-1D5B-4129-9670-CB6F9D77DD97}">
      <dsp:nvSpPr>
        <dsp:cNvPr id="0" name=""/>
        <dsp:cNvSpPr/>
      </dsp:nvSpPr>
      <dsp:spPr>
        <a:xfrm>
          <a:off x="60370" y="3854205"/>
          <a:ext cx="513713" cy="513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E332-D060-4755-B3FE-7A68D05D4532}">
      <dsp:nvSpPr>
        <dsp:cNvPr id="0" name=""/>
        <dsp:cNvSpPr/>
      </dsp:nvSpPr>
      <dsp:spPr>
        <a:xfrm>
          <a:off x="0" y="1952"/>
          <a:ext cx="7796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A8D51-91DD-4F33-B542-4ED6791A25A6}">
      <dsp:nvSpPr>
        <dsp:cNvPr id="0" name=""/>
        <dsp:cNvSpPr/>
      </dsp:nvSpPr>
      <dsp:spPr>
        <a:xfrm>
          <a:off x="0" y="1952"/>
          <a:ext cx="1559308" cy="133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u="sng" kern="1200" dirty="0"/>
            <a:t>Ethnography methods</a:t>
          </a:r>
          <a:endParaRPr lang="en-ZW" sz="1600" kern="1200" dirty="0"/>
        </a:p>
      </dsp:txBody>
      <dsp:txXfrm>
        <a:off x="0" y="1952"/>
        <a:ext cx="1559308" cy="1331307"/>
      </dsp:txXfrm>
    </dsp:sp>
    <dsp:sp modelId="{5DDA7481-29E8-4484-8068-E6BBD2E97BE8}">
      <dsp:nvSpPr>
        <dsp:cNvPr id="0" name=""/>
        <dsp:cNvSpPr/>
      </dsp:nvSpPr>
      <dsp:spPr>
        <a:xfrm>
          <a:off x="1676256" y="32894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Explain cultural attributes by reviewing records, living within the environment, observing and interacting with characters</a:t>
          </a:r>
          <a:endParaRPr lang="en-ZW" sz="1700" kern="1200" dirty="0"/>
        </a:p>
      </dsp:txBody>
      <dsp:txXfrm>
        <a:off x="1676256" y="32894"/>
        <a:ext cx="6120283" cy="618850"/>
      </dsp:txXfrm>
    </dsp:sp>
    <dsp:sp modelId="{FB9B80B0-5675-46B9-BD73-2277A9D15D03}">
      <dsp:nvSpPr>
        <dsp:cNvPr id="0" name=""/>
        <dsp:cNvSpPr/>
      </dsp:nvSpPr>
      <dsp:spPr>
        <a:xfrm>
          <a:off x="1559307" y="651744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F1202-2798-4B33-9686-465E05C4385B}">
      <dsp:nvSpPr>
        <dsp:cNvPr id="0" name=""/>
        <dsp:cNvSpPr/>
      </dsp:nvSpPr>
      <dsp:spPr>
        <a:xfrm>
          <a:off x="1676256" y="682687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Gives a description of the social processes and norms</a:t>
          </a:r>
          <a:endParaRPr lang="en-ZW" sz="1700" kern="1200"/>
        </a:p>
      </dsp:txBody>
      <dsp:txXfrm>
        <a:off x="1676256" y="682687"/>
        <a:ext cx="6120283" cy="618850"/>
      </dsp:txXfrm>
    </dsp:sp>
    <dsp:sp modelId="{F647E639-B5DB-4B23-97F1-45C984EA117F}">
      <dsp:nvSpPr>
        <dsp:cNvPr id="0" name=""/>
        <dsp:cNvSpPr/>
      </dsp:nvSpPr>
      <dsp:spPr>
        <a:xfrm>
          <a:off x="1559307" y="1301537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FF1BC-DD2C-4CFD-A346-0296CCBC4F26}">
      <dsp:nvSpPr>
        <dsp:cNvPr id="0" name=""/>
        <dsp:cNvSpPr/>
      </dsp:nvSpPr>
      <dsp:spPr>
        <a:xfrm>
          <a:off x="0" y="1333260"/>
          <a:ext cx="7796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45294-9181-49B7-A741-78BEBF2DF2E9}">
      <dsp:nvSpPr>
        <dsp:cNvPr id="0" name=""/>
        <dsp:cNvSpPr/>
      </dsp:nvSpPr>
      <dsp:spPr>
        <a:xfrm>
          <a:off x="0" y="1333260"/>
          <a:ext cx="1559308" cy="133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u="sng" kern="1200" dirty="0"/>
            <a:t>Narrative methods</a:t>
          </a:r>
          <a:endParaRPr lang="en-ZW" sz="1600" kern="1200" dirty="0"/>
        </a:p>
      </dsp:txBody>
      <dsp:txXfrm>
        <a:off x="0" y="1333260"/>
        <a:ext cx="1559308" cy="1331307"/>
      </dsp:txXfrm>
    </dsp:sp>
    <dsp:sp modelId="{78941CB4-7F98-4D15-B82E-907852462E2C}">
      <dsp:nvSpPr>
        <dsp:cNvPr id="0" name=""/>
        <dsp:cNvSpPr/>
      </dsp:nvSpPr>
      <dsp:spPr>
        <a:xfrm>
          <a:off x="1676256" y="1364202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Forms a cohesive story by reviewing a sequence of events and interviewing individuals</a:t>
          </a:r>
          <a:endParaRPr lang="en-ZW" sz="1700" kern="1200"/>
        </a:p>
      </dsp:txBody>
      <dsp:txXfrm>
        <a:off x="1676256" y="1364202"/>
        <a:ext cx="6120283" cy="618850"/>
      </dsp:txXfrm>
    </dsp:sp>
    <dsp:sp modelId="{DC99CBA4-F7D7-4D5F-8DFE-378A2E118208}">
      <dsp:nvSpPr>
        <dsp:cNvPr id="0" name=""/>
        <dsp:cNvSpPr/>
      </dsp:nvSpPr>
      <dsp:spPr>
        <a:xfrm>
          <a:off x="1559307" y="1983052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3B48-351F-4521-BBC1-BFDA7807762A}">
      <dsp:nvSpPr>
        <dsp:cNvPr id="0" name=""/>
        <dsp:cNvSpPr/>
      </dsp:nvSpPr>
      <dsp:spPr>
        <a:xfrm>
          <a:off x="1676256" y="2013995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Gives a story with themes, bottlenecks and challenges</a:t>
          </a:r>
          <a:endParaRPr lang="en-ZW" sz="1700" kern="1200"/>
        </a:p>
      </dsp:txBody>
      <dsp:txXfrm>
        <a:off x="1676256" y="2013995"/>
        <a:ext cx="6120283" cy="618850"/>
      </dsp:txXfrm>
    </dsp:sp>
    <dsp:sp modelId="{744D65A2-98DA-467E-AA56-444A7FE2566F}">
      <dsp:nvSpPr>
        <dsp:cNvPr id="0" name=""/>
        <dsp:cNvSpPr/>
      </dsp:nvSpPr>
      <dsp:spPr>
        <a:xfrm>
          <a:off x="1559307" y="2632845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FA57B-DD21-40A9-8900-80F9A2DC4F9A}">
      <dsp:nvSpPr>
        <dsp:cNvPr id="0" name=""/>
        <dsp:cNvSpPr/>
      </dsp:nvSpPr>
      <dsp:spPr>
        <a:xfrm>
          <a:off x="0" y="2664567"/>
          <a:ext cx="7796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ABD01-2133-4D9F-9294-2AE5AFA07A60}">
      <dsp:nvSpPr>
        <dsp:cNvPr id="0" name=""/>
        <dsp:cNvSpPr/>
      </dsp:nvSpPr>
      <dsp:spPr>
        <a:xfrm>
          <a:off x="0" y="2664567"/>
          <a:ext cx="1559308" cy="133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u="sng" kern="1200" dirty="0"/>
            <a:t>Phenomenological methods</a:t>
          </a:r>
          <a:endParaRPr lang="en-ZW" sz="1600" kern="1200" dirty="0"/>
        </a:p>
      </dsp:txBody>
      <dsp:txXfrm>
        <a:off x="0" y="2664567"/>
        <a:ext cx="1559308" cy="1331307"/>
      </dsp:txXfrm>
    </dsp:sp>
    <dsp:sp modelId="{4294C14B-DCA6-4B33-8437-221920D030DE}">
      <dsp:nvSpPr>
        <dsp:cNvPr id="0" name=""/>
        <dsp:cNvSpPr/>
      </dsp:nvSpPr>
      <dsp:spPr>
        <a:xfrm>
          <a:off x="1676256" y="2695510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Elaborates experiences from various aspects through interviews, observations and records</a:t>
          </a:r>
          <a:endParaRPr lang="en-ZW" sz="1700" kern="1200"/>
        </a:p>
      </dsp:txBody>
      <dsp:txXfrm>
        <a:off x="1676256" y="2695510"/>
        <a:ext cx="6120283" cy="618850"/>
      </dsp:txXfrm>
    </dsp:sp>
    <dsp:sp modelId="{3326E330-8271-4488-AA28-E5EF86D1A050}">
      <dsp:nvSpPr>
        <dsp:cNvPr id="0" name=""/>
        <dsp:cNvSpPr/>
      </dsp:nvSpPr>
      <dsp:spPr>
        <a:xfrm>
          <a:off x="1559307" y="3314360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A8CC1-01BC-4E5E-80F5-6CBA42C2BB04}">
      <dsp:nvSpPr>
        <dsp:cNvPr id="0" name=""/>
        <dsp:cNvSpPr/>
      </dsp:nvSpPr>
      <dsp:spPr>
        <a:xfrm>
          <a:off x="1676256" y="3345303"/>
          <a:ext cx="6120283" cy="61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 network of information is laid out to explain events from an individual’s viewpoint</a:t>
          </a:r>
          <a:endParaRPr lang="en-ZW" sz="1700" kern="1200"/>
        </a:p>
      </dsp:txBody>
      <dsp:txXfrm>
        <a:off x="1676256" y="3345303"/>
        <a:ext cx="6120283" cy="618850"/>
      </dsp:txXfrm>
    </dsp:sp>
    <dsp:sp modelId="{C5AF9260-82CB-4C51-B45F-2902C2DF47C5}">
      <dsp:nvSpPr>
        <dsp:cNvPr id="0" name=""/>
        <dsp:cNvSpPr/>
      </dsp:nvSpPr>
      <dsp:spPr>
        <a:xfrm>
          <a:off x="1559307" y="3964153"/>
          <a:ext cx="6237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5CE5A-2384-4913-862B-4987ED632CDC}">
      <dsp:nvSpPr>
        <dsp:cNvPr id="0" name=""/>
        <dsp:cNvSpPr/>
      </dsp:nvSpPr>
      <dsp:spPr>
        <a:xfrm>
          <a:off x="0" y="1867"/>
          <a:ext cx="9924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3364-839B-4839-AA4A-E13CFBEBCB51}">
      <dsp:nvSpPr>
        <dsp:cNvPr id="0" name=""/>
        <dsp:cNvSpPr/>
      </dsp:nvSpPr>
      <dsp:spPr>
        <a:xfrm>
          <a:off x="0" y="1867"/>
          <a:ext cx="1984802" cy="1273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u="sng" kern="1200" dirty="0"/>
            <a:t>Grounded Theory Methods</a:t>
          </a:r>
          <a:endParaRPr lang="en-ZW" sz="1800" b="1" i="1" u="sng" kern="1200" dirty="0"/>
        </a:p>
      </dsp:txBody>
      <dsp:txXfrm>
        <a:off x="0" y="1867"/>
        <a:ext cx="1984802" cy="1273373"/>
      </dsp:txXfrm>
    </dsp:sp>
    <dsp:sp modelId="{01CB37DB-C655-4D9C-9456-58274B7381DD}">
      <dsp:nvSpPr>
        <dsp:cNvPr id="0" name=""/>
        <dsp:cNvSpPr/>
      </dsp:nvSpPr>
      <dsp:spPr>
        <a:xfrm>
          <a:off x="2133662" y="59691"/>
          <a:ext cx="7790348" cy="115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Used to describe and come up with theories. It is a culmination of concepts development until a full theory is developed</a:t>
          </a:r>
          <a:endParaRPr lang="en-ZW" sz="2000" kern="1200" dirty="0"/>
        </a:p>
      </dsp:txBody>
      <dsp:txXfrm>
        <a:off x="2133662" y="59691"/>
        <a:ext cx="7790348" cy="1156481"/>
      </dsp:txXfrm>
    </dsp:sp>
    <dsp:sp modelId="{7999CEFB-3FF7-42D4-B9C7-8D8DAEFAA265}">
      <dsp:nvSpPr>
        <dsp:cNvPr id="0" name=""/>
        <dsp:cNvSpPr/>
      </dsp:nvSpPr>
      <dsp:spPr>
        <a:xfrm>
          <a:off x="1984802" y="1216172"/>
          <a:ext cx="7939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202A7-9B0D-4CF4-A13B-AAA8212FBE7A}">
      <dsp:nvSpPr>
        <dsp:cNvPr id="0" name=""/>
        <dsp:cNvSpPr/>
      </dsp:nvSpPr>
      <dsp:spPr>
        <a:xfrm>
          <a:off x="0" y="1275240"/>
          <a:ext cx="9924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A0C76-629A-4C44-B322-79A2E5CBCA0A}">
      <dsp:nvSpPr>
        <dsp:cNvPr id="0" name=""/>
        <dsp:cNvSpPr/>
      </dsp:nvSpPr>
      <dsp:spPr>
        <a:xfrm>
          <a:off x="0" y="1275240"/>
          <a:ext cx="1984802" cy="1273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/>
            <a:t>Case study</a:t>
          </a:r>
          <a:endParaRPr lang="en-ZW" sz="2000" b="1" i="1" u="sng" kern="1200" dirty="0"/>
        </a:p>
      </dsp:txBody>
      <dsp:txXfrm>
        <a:off x="0" y="1275240"/>
        <a:ext cx="1984802" cy="1273373"/>
      </dsp:txXfrm>
    </dsp:sp>
    <dsp:sp modelId="{0B4B4E51-4ABF-400C-88C2-BFB74807F1CF}">
      <dsp:nvSpPr>
        <dsp:cNvPr id="0" name=""/>
        <dsp:cNvSpPr/>
      </dsp:nvSpPr>
      <dsp:spPr>
        <a:xfrm>
          <a:off x="2133662" y="1333064"/>
          <a:ext cx="7790348" cy="115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involves a detailed description of a phenomena or entity to give an in-depth layout.</a:t>
          </a:r>
          <a:endParaRPr lang="en-ZW" sz="2000" kern="1200" dirty="0"/>
        </a:p>
      </dsp:txBody>
      <dsp:txXfrm>
        <a:off x="2133662" y="1333064"/>
        <a:ext cx="7790348" cy="1156481"/>
      </dsp:txXfrm>
    </dsp:sp>
    <dsp:sp modelId="{4EA37033-F442-48F1-AE29-A07BD1072DD0}">
      <dsp:nvSpPr>
        <dsp:cNvPr id="0" name=""/>
        <dsp:cNvSpPr/>
      </dsp:nvSpPr>
      <dsp:spPr>
        <a:xfrm>
          <a:off x="1984802" y="2489546"/>
          <a:ext cx="7939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A2A0D-6191-4480-AF83-DFF9058D7B6E}">
      <dsp:nvSpPr>
        <dsp:cNvPr id="0" name=""/>
        <dsp:cNvSpPr/>
      </dsp:nvSpPr>
      <dsp:spPr>
        <a:xfrm>
          <a:off x="0" y="2548613"/>
          <a:ext cx="9924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2B0B4-1736-40F0-BB46-37EABF7AC17E}">
      <dsp:nvSpPr>
        <dsp:cNvPr id="0" name=""/>
        <dsp:cNvSpPr/>
      </dsp:nvSpPr>
      <dsp:spPr>
        <a:xfrm>
          <a:off x="0" y="2548613"/>
          <a:ext cx="1984802" cy="1273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u="sng" kern="1200" dirty="0"/>
            <a:t>Historical methods</a:t>
          </a:r>
          <a:endParaRPr lang="en-ZW" sz="2000" b="1" i="1" u="sng" kern="1200" dirty="0"/>
        </a:p>
      </dsp:txBody>
      <dsp:txXfrm>
        <a:off x="0" y="2548613"/>
        <a:ext cx="1984802" cy="1273373"/>
      </dsp:txXfrm>
    </dsp:sp>
    <dsp:sp modelId="{6464EA33-C152-46A8-9ADC-09AC0E8E0061}">
      <dsp:nvSpPr>
        <dsp:cNvPr id="0" name=""/>
        <dsp:cNvSpPr/>
      </dsp:nvSpPr>
      <dsp:spPr>
        <a:xfrm>
          <a:off x="2133662" y="2606437"/>
          <a:ext cx="7790348" cy="115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Examines past events to inform present and future patterns by going through documents, records etc. The end product usually being a description of past sequence of events e.g. biography</a:t>
          </a:r>
          <a:endParaRPr lang="en-ZW" sz="2000" kern="1200" dirty="0"/>
        </a:p>
      </dsp:txBody>
      <dsp:txXfrm>
        <a:off x="2133662" y="2606437"/>
        <a:ext cx="7790348" cy="1156481"/>
      </dsp:txXfrm>
    </dsp:sp>
    <dsp:sp modelId="{ABF7CEC4-46CA-42C6-A97F-B56DC63CA0D1}">
      <dsp:nvSpPr>
        <dsp:cNvPr id="0" name=""/>
        <dsp:cNvSpPr/>
      </dsp:nvSpPr>
      <dsp:spPr>
        <a:xfrm>
          <a:off x="1984802" y="3762919"/>
          <a:ext cx="7939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2708-7AC2-4C14-A7C6-42DB937ED535}">
      <dsp:nvSpPr>
        <dsp:cNvPr id="0" name=""/>
        <dsp:cNvSpPr/>
      </dsp:nvSpPr>
      <dsp:spPr>
        <a:xfrm>
          <a:off x="7974573" y="3190593"/>
          <a:ext cx="1169123" cy="55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68"/>
              </a:lnTo>
              <a:lnTo>
                <a:pt x="1169123" y="379168"/>
              </a:lnTo>
              <a:lnTo>
                <a:pt x="1169123" y="5563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2D0C4-EBAF-4D1B-BB20-F1C00563B8EC}">
      <dsp:nvSpPr>
        <dsp:cNvPr id="0" name=""/>
        <dsp:cNvSpPr/>
      </dsp:nvSpPr>
      <dsp:spPr>
        <a:xfrm>
          <a:off x="6805449" y="3190593"/>
          <a:ext cx="1169123" cy="556396"/>
        </a:xfrm>
        <a:custGeom>
          <a:avLst/>
          <a:gdLst/>
          <a:ahLst/>
          <a:cxnLst/>
          <a:rect l="0" t="0" r="0" b="0"/>
          <a:pathLst>
            <a:path>
              <a:moveTo>
                <a:pt x="1169123" y="0"/>
              </a:moveTo>
              <a:lnTo>
                <a:pt x="1169123" y="379168"/>
              </a:lnTo>
              <a:lnTo>
                <a:pt x="0" y="379168"/>
              </a:lnTo>
              <a:lnTo>
                <a:pt x="0" y="5563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72E52-3771-4344-83CE-606AE617AE11}">
      <dsp:nvSpPr>
        <dsp:cNvPr id="0" name=""/>
        <dsp:cNvSpPr/>
      </dsp:nvSpPr>
      <dsp:spPr>
        <a:xfrm>
          <a:off x="4467202" y="1419370"/>
          <a:ext cx="3507371" cy="55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68"/>
              </a:lnTo>
              <a:lnTo>
                <a:pt x="3507371" y="379168"/>
              </a:lnTo>
              <a:lnTo>
                <a:pt x="3507371" y="5563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9935-BDF9-4C2B-BAB7-EB8F8F8E7FA7}">
      <dsp:nvSpPr>
        <dsp:cNvPr id="0" name=""/>
        <dsp:cNvSpPr/>
      </dsp:nvSpPr>
      <dsp:spPr>
        <a:xfrm>
          <a:off x="3298078" y="3190593"/>
          <a:ext cx="1169123" cy="55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68"/>
              </a:lnTo>
              <a:lnTo>
                <a:pt x="1169123" y="379168"/>
              </a:lnTo>
              <a:lnTo>
                <a:pt x="1169123" y="5563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2BF7D-63F9-4CE2-B9CD-00FAB60D00B6}">
      <dsp:nvSpPr>
        <dsp:cNvPr id="0" name=""/>
        <dsp:cNvSpPr/>
      </dsp:nvSpPr>
      <dsp:spPr>
        <a:xfrm>
          <a:off x="2128954" y="3190593"/>
          <a:ext cx="1169123" cy="556396"/>
        </a:xfrm>
        <a:custGeom>
          <a:avLst/>
          <a:gdLst/>
          <a:ahLst/>
          <a:cxnLst/>
          <a:rect l="0" t="0" r="0" b="0"/>
          <a:pathLst>
            <a:path>
              <a:moveTo>
                <a:pt x="1169123" y="0"/>
              </a:moveTo>
              <a:lnTo>
                <a:pt x="1169123" y="379168"/>
              </a:lnTo>
              <a:lnTo>
                <a:pt x="0" y="379168"/>
              </a:lnTo>
              <a:lnTo>
                <a:pt x="0" y="5563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A8D8E-1EE1-4903-A6A1-D339C3EC7C74}">
      <dsp:nvSpPr>
        <dsp:cNvPr id="0" name=""/>
        <dsp:cNvSpPr/>
      </dsp:nvSpPr>
      <dsp:spPr>
        <a:xfrm>
          <a:off x="3298078" y="1419370"/>
          <a:ext cx="1169123" cy="556396"/>
        </a:xfrm>
        <a:custGeom>
          <a:avLst/>
          <a:gdLst/>
          <a:ahLst/>
          <a:cxnLst/>
          <a:rect l="0" t="0" r="0" b="0"/>
          <a:pathLst>
            <a:path>
              <a:moveTo>
                <a:pt x="1169123" y="0"/>
              </a:moveTo>
              <a:lnTo>
                <a:pt x="1169123" y="379168"/>
              </a:lnTo>
              <a:lnTo>
                <a:pt x="0" y="379168"/>
              </a:lnTo>
              <a:lnTo>
                <a:pt x="0" y="5563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42231-433C-42FC-84F1-241C43EB8763}">
      <dsp:nvSpPr>
        <dsp:cNvPr id="0" name=""/>
        <dsp:cNvSpPr/>
      </dsp:nvSpPr>
      <dsp:spPr>
        <a:xfrm>
          <a:off x="959830" y="1419370"/>
          <a:ext cx="3507371" cy="556396"/>
        </a:xfrm>
        <a:custGeom>
          <a:avLst/>
          <a:gdLst/>
          <a:ahLst/>
          <a:cxnLst/>
          <a:rect l="0" t="0" r="0" b="0"/>
          <a:pathLst>
            <a:path>
              <a:moveTo>
                <a:pt x="3507371" y="0"/>
              </a:moveTo>
              <a:lnTo>
                <a:pt x="3507371" y="379168"/>
              </a:lnTo>
              <a:lnTo>
                <a:pt x="0" y="379168"/>
              </a:lnTo>
              <a:lnTo>
                <a:pt x="0" y="5563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0D858-6245-437A-B09E-80CA64FAEC7A}">
      <dsp:nvSpPr>
        <dsp:cNvPr id="0" name=""/>
        <dsp:cNvSpPr/>
      </dsp:nvSpPr>
      <dsp:spPr>
        <a:xfrm>
          <a:off x="3510646" y="204544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0632-49E9-4DAD-B214-748717DC48BE}">
      <dsp:nvSpPr>
        <dsp:cNvPr id="0" name=""/>
        <dsp:cNvSpPr/>
      </dsp:nvSpPr>
      <dsp:spPr>
        <a:xfrm>
          <a:off x="3723214" y="406484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Quantitative</a:t>
          </a:r>
          <a:r>
            <a:rPr lang="en-GB" sz="1800" kern="1200" dirty="0"/>
            <a:t> </a:t>
          </a:r>
          <a:endParaRPr lang="en-ZW" sz="1800" kern="1200" dirty="0"/>
        </a:p>
      </dsp:txBody>
      <dsp:txXfrm>
        <a:off x="3758795" y="442065"/>
        <a:ext cx="1841949" cy="1143664"/>
      </dsp:txXfrm>
    </dsp:sp>
    <dsp:sp modelId="{7C977D7D-3195-45B9-8715-68A6DD71A7AD}">
      <dsp:nvSpPr>
        <dsp:cNvPr id="0" name=""/>
        <dsp:cNvSpPr/>
      </dsp:nvSpPr>
      <dsp:spPr>
        <a:xfrm>
          <a:off x="3274" y="1975767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019C-C5EC-402D-8E0D-ABEE4A011FCB}">
      <dsp:nvSpPr>
        <dsp:cNvPr id="0" name=""/>
        <dsp:cNvSpPr/>
      </dsp:nvSpPr>
      <dsp:spPr>
        <a:xfrm>
          <a:off x="215842" y="2177707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Secondary</a:t>
          </a:r>
          <a:r>
            <a:rPr lang="en-GB" sz="1800" kern="1200" dirty="0"/>
            <a:t> studies, </a:t>
          </a:r>
          <a:r>
            <a:rPr lang="en-GB" sz="1800" b="1" i="1" kern="1200" dirty="0"/>
            <a:t>ecological</a:t>
          </a:r>
          <a:r>
            <a:rPr lang="en-GB" sz="1800" kern="1200" dirty="0"/>
            <a:t> design</a:t>
          </a:r>
          <a:endParaRPr lang="en-ZW" sz="1800" kern="1200" dirty="0"/>
        </a:p>
      </dsp:txBody>
      <dsp:txXfrm>
        <a:off x="251423" y="2213288"/>
        <a:ext cx="1841949" cy="1143664"/>
      </dsp:txXfrm>
    </dsp:sp>
    <dsp:sp modelId="{65632B3D-4736-4926-88D3-C2BFBD2F2971}">
      <dsp:nvSpPr>
        <dsp:cNvPr id="0" name=""/>
        <dsp:cNvSpPr/>
      </dsp:nvSpPr>
      <dsp:spPr>
        <a:xfrm>
          <a:off x="2341522" y="1975767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0C45-B8A6-47C7-A57D-7FC27DFCA2CE}">
      <dsp:nvSpPr>
        <dsp:cNvPr id="0" name=""/>
        <dsp:cNvSpPr/>
      </dsp:nvSpPr>
      <dsp:spPr>
        <a:xfrm>
          <a:off x="2554090" y="2177707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Observational</a:t>
          </a:r>
          <a:r>
            <a:rPr lang="en-GB" sz="1800" kern="1200" dirty="0"/>
            <a:t> </a:t>
          </a:r>
          <a:endParaRPr lang="en-ZW" sz="1800" kern="1200" dirty="0"/>
        </a:p>
      </dsp:txBody>
      <dsp:txXfrm>
        <a:off x="2589671" y="2213288"/>
        <a:ext cx="1841949" cy="1143664"/>
      </dsp:txXfrm>
    </dsp:sp>
    <dsp:sp modelId="{436205A2-22CD-40A6-BC0B-5578A5B8BAE0}">
      <dsp:nvSpPr>
        <dsp:cNvPr id="0" name=""/>
        <dsp:cNvSpPr/>
      </dsp:nvSpPr>
      <dsp:spPr>
        <a:xfrm>
          <a:off x="1172398" y="3746990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D137A-F63E-496F-937E-6F7A7A84B28B}">
      <dsp:nvSpPr>
        <dsp:cNvPr id="0" name=""/>
        <dsp:cNvSpPr/>
      </dsp:nvSpPr>
      <dsp:spPr>
        <a:xfrm>
          <a:off x="1384966" y="3948930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Descriptive</a:t>
          </a:r>
          <a:r>
            <a:rPr lang="en-GB" sz="1800" kern="1200" dirty="0"/>
            <a:t>: Cross Sectional, Case series </a:t>
          </a:r>
          <a:endParaRPr lang="en-ZW" sz="1800" kern="1200" dirty="0"/>
        </a:p>
      </dsp:txBody>
      <dsp:txXfrm>
        <a:off x="1420547" y="3984511"/>
        <a:ext cx="1841949" cy="1143664"/>
      </dsp:txXfrm>
    </dsp:sp>
    <dsp:sp modelId="{6EF5AA15-42D6-44C8-AA09-5CFBA101AC4D}">
      <dsp:nvSpPr>
        <dsp:cNvPr id="0" name=""/>
        <dsp:cNvSpPr/>
      </dsp:nvSpPr>
      <dsp:spPr>
        <a:xfrm>
          <a:off x="3510646" y="3746990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689A1-5C47-46C2-AC88-1B907735C300}">
      <dsp:nvSpPr>
        <dsp:cNvPr id="0" name=""/>
        <dsp:cNvSpPr/>
      </dsp:nvSpPr>
      <dsp:spPr>
        <a:xfrm>
          <a:off x="3723214" y="3948930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Analytical</a:t>
          </a:r>
          <a:r>
            <a:rPr lang="en-GB" sz="1800" kern="1200" dirty="0"/>
            <a:t>: Cross-sectional, Case-Cohort, Cohort Studies</a:t>
          </a:r>
        </a:p>
      </dsp:txBody>
      <dsp:txXfrm>
        <a:off x="3758795" y="3984511"/>
        <a:ext cx="1841949" cy="1143664"/>
      </dsp:txXfrm>
    </dsp:sp>
    <dsp:sp modelId="{3CF4CA4F-3B8C-4DAA-8DC6-DB38ACE9F05E}">
      <dsp:nvSpPr>
        <dsp:cNvPr id="0" name=""/>
        <dsp:cNvSpPr/>
      </dsp:nvSpPr>
      <dsp:spPr>
        <a:xfrm>
          <a:off x="7018017" y="1975767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9AE9B-6462-4CE8-8F72-80AD52CCF3B0}">
      <dsp:nvSpPr>
        <dsp:cNvPr id="0" name=""/>
        <dsp:cNvSpPr/>
      </dsp:nvSpPr>
      <dsp:spPr>
        <a:xfrm>
          <a:off x="7230585" y="2177707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Experimental</a:t>
          </a:r>
          <a:r>
            <a:rPr lang="en-GB" sz="1800" kern="1200" dirty="0"/>
            <a:t> </a:t>
          </a:r>
          <a:endParaRPr lang="en-ZW" sz="1800" kern="1200" dirty="0"/>
        </a:p>
      </dsp:txBody>
      <dsp:txXfrm>
        <a:off x="7266166" y="2213288"/>
        <a:ext cx="1841949" cy="1143664"/>
      </dsp:txXfrm>
    </dsp:sp>
    <dsp:sp modelId="{37E7E6D6-AF37-409C-A3C8-18FD919C6298}">
      <dsp:nvSpPr>
        <dsp:cNvPr id="0" name=""/>
        <dsp:cNvSpPr/>
      </dsp:nvSpPr>
      <dsp:spPr>
        <a:xfrm>
          <a:off x="5848893" y="3746990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44C85-CEBB-4F77-842D-A69A8E96F2DA}">
      <dsp:nvSpPr>
        <dsp:cNvPr id="0" name=""/>
        <dsp:cNvSpPr/>
      </dsp:nvSpPr>
      <dsp:spPr>
        <a:xfrm>
          <a:off x="6061461" y="3948930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Randomized</a:t>
          </a:r>
          <a:r>
            <a:rPr lang="en-GB" sz="1800" kern="1200" dirty="0"/>
            <a:t>: RCTs (parallel, crossover, factorial) </a:t>
          </a:r>
          <a:endParaRPr lang="en-ZW" sz="1800" kern="1200" dirty="0"/>
        </a:p>
      </dsp:txBody>
      <dsp:txXfrm>
        <a:off x="6097042" y="3984511"/>
        <a:ext cx="1841949" cy="1143664"/>
      </dsp:txXfrm>
    </dsp:sp>
    <dsp:sp modelId="{CC582975-D127-42E5-98FA-80EABB5DBA07}">
      <dsp:nvSpPr>
        <dsp:cNvPr id="0" name=""/>
        <dsp:cNvSpPr/>
      </dsp:nvSpPr>
      <dsp:spPr>
        <a:xfrm>
          <a:off x="8187141" y="3746990"/>
          <a:ext cx="1913111" cy="1214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2741C-3FE5-4057-B1AB-07A898B9A399}">
      <dsp:nvSpPr>
        <dsp:cNvPr id="0" name=""/>
        <dsp:cNvSpPr/>
      </dsp:nvSpPr>
      <dsp:spPr>
        <a:xfrm>
          <a:off x="8399709" y="3948930"/>
          <a:ext cx="1913111" cy="121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kern="1200" dirty="0"/>
            <a:t>Non-randomized</a:t>
          </a:r>
          <a:r>
            <a:rPr lang="en-GB" sz="1800" kern="1200" dirty="0"/>
            <a:t> (ITS, pre-post designs)</a:t>
          </a:r>
          <a:endParaRPr lang="en-ZW" sz="1800" kern="1200" dirty="0"/>
        </a:p>
      </dsp:txBody>
      <dsp:txXfrm>
        <a:off x="8435290" y="3984511"/>
        <a:ext cx="1841949" cy="1143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2708-7AC2-4C14-A7C6-42DB937ED535}">
      <dsp:nvSpPr>
        <dsp:cNvPr id="0" name=""/>
        <dsp:cNvSpPr/>
      </dsp:nvSpPr>
      <dsp:spPr>
        <a:xfrm>
          <a:off x="7493190" y="2627689"/>
          <a:ext cx="1027964" cy="48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87"/>
              </a:lnTo>
              <a:lnTo>
                <a:pt x="1027964" y="333387"/>
              </a:lnTo>
              <a:lnTo>
                <a:pt x="1027964" y="4892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2D0C4-EBAF-4D1B-BB20-F1C00563B8EC}">
      <dsp:nvSpPr>
        <dsp:cNvPr id="0" name=""/>
        <dsp:cNvSpPr/>
      </dsp:nvSpPr>
      <dsp:spPr>
        <a:xfrm>
          <a:off x="6465226" y="2627689"/>
          <a:ext cx="1027964" cy="489217"/>
        </a:xfrm>
        <a:custGeom>
          <a:avLst/>
          <a:gdLst/>
          <a:ahLst/>
          <a:cxnLst/>
          <a:rect l="0" t="0" r="0" b="0"/>
          <a:pathLst>
            <a:path>
              <a:moveTo>
                <a:pt x="1027964" y="0"/>
              </a:moveTo>
              <a:lnTo>
                <a:pt x="1027964" y="333387"/>
              </a:lnTo>
              <a:lnTo>
                <a:pt x="0" y="333387"/>
              </a:lnTo>
              <a:lnTo>
                <a:pt x="0" y="4892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72E52-3771-4344-83CE-606AE617AE11}">
      <dsp:nvSpPr>
        <dsp:cNvPr id="0" name=""/>
        <dsp:cNvSpPr/>
      </dsp:nvSpPr>
      <dsp:spPr>
        <a:xfrm>
          <a:off x="4409297" y="1070323"/>
          <a:ext cx="3083893" cy="48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87"/>
              </a:lnTo>
              <a:lnTo>
                <a:pt x="3083893" y="333387"/>
              </a:lnTo>
              <a:lnTo>
                <a:pt x="3083893" y="489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9935-BDF9-4C2B-BAB7-EB8F8F8E7FA7}">
      <dsp:nvSpPr>
        <dsp:cNvPr id="0" name=""/>
        <dsp:cNvSpPr/>
      </dsp:nvSpPr>
      <dsp:spPr>
        <a:xfrm>
          <a:off x="3381333" y="2627689"/>
          <a:ext cx="1027964" cy="48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87"/>
              </a:lnTo>
              <a:lnTo>
                <a:pt x="1027964" y="333387"/>
              </a:lnTo>
              <a:lnTo>
                <a:pt x="1027964" y="4892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2BF7D-63F9-4CE2-B9CD-00FAB60D00B6}">
      <dsp:nvSpPr>
        <dsp:cNvPr id="0" name=""/>
        <dsp:cNvSpPr/>
      </dsp:nvSpPr>
      <dsp:spPr>
        <a:xfrm>
          <a:off x="2353368" y="2627689"/>
          <a:ext cx="1027964" cy="489217"/>
        </a:xfrm>
        <a:custGeom>
          <a:avLst/>
          <a:gdLst/>
          <a:ahLst/>
          <a:cxnLst/>
          <a:rect l="0" t="0" r="0" b="0"/>
          <a:pathLst>
            <a:path>
              <a:moveTo>
                <a:pt x="1027964" y="0"/>
              </a:moveTo>
              <a:lnTo>
                <a:pt x="1027964" y="333387"/>
              </a:lnTo>
              <a:lnTo>
                <a:pt x="0" y="333387"/>
              </a:lnTo>
              <a:lnTo>
                <a:pt x="0" y="4892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A8D8E-1EE1-4903-A6A1-D339C3EC7C74}">
      <dsp:nvSpPr>
        <dsp:cNvPr id="0" name=""/>
        <dsp:cNvSpPr/>
      </dsp:nvSpPr>
      <dsp:spPr>
        <a:xfrm>
          <a:off x="3381333" y="1070323"/>
          <a:ext cx="1027964" cy="489217"/>
        </a:xfrm>
        <a:custGeom>
          <a:avLst/>
          <a:gdLst/>
          <a:ahLst/>
          <a:cxnLst/>
          <a:rect l="0" t="0" r="0" b="0"/>
          <a:pathLst>
            <a:path>
              <a:moveTo>
                <a:pt x="1027964" y="0"/>
              </a:moveTo>
              <a:lnTo>
                <a:pt x="1027964" y="333387"/>
              </a:lnTo>
              <a:lnTo>
                <a:pt x="0" y="333387"/>
              </a:lnTo>
              <a:lnTo>
                <a:pt x="0" y="489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42231-433C-42FC-84F1-241C43EB8763}">
      <dsp:nvSpPr>
        <dsp:cNvPr id="0" name=""/>
        <dsp:cNvSpPr/>
      </dsp:nvSpPr>
      <dsp:spPr>
        <a:xfrm>
          <a:off x="1325404" y="1070323"/>
          <a:ext cx="3083893" cy="489217"/>
        </a:xfrm>
        <a:custGeom>
          <a:avLst/>
          <a:gdLst/>
          <a:ahLst/>
          <a:cxnLst/>
          <a:rect l="0" t="0" r="0" b="0"/>
          <a:pathLst>
            <a:path>
              <a:moveTo>
                <a:pt x="3083893" y="0"/>
              </a:moveTo>
              <a:lnTo>
                <a:pt x="3083893" y="333387"/>
              </a:lnTo>
              <a:lnTo>
                <a:pt x="0" y="333387"/>
              </a:lnTo>
              <a:lnTo>
                <a:pt x="0" y="489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0D858-6245-437A-B09E-80CA64FAEC7A}">
      <dsp:nvSpPr>
        <dsp:cNvPr id="0" name=""/>
        <dsp:cNvSpPr/>
      </dsp:nvSpPr>
      <dsp:spPr>
        <a:xfrm>
          <a:off x="3568235" y="2174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0632-49E9-4DAD-B214-748717DC48BE}">
      <dsp:nvSpPr>
        <dsp:cNvPr id="0" name=""/>
        <dsp:cNvSpPr/>
      </dsp:nvSpPr>
      <dsp:spPr>
        <a:xfrm>
          <a:off x="3755138" y="179732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Quantitative</a:t>
          </a:r>
          <a:r>
            <a:rPr lang="en-GB" sz="1600" kern="1200" dirty="0"/>
            <a:t> </a:t>
          </a:r>
          <a:endParaRPr lang="en-ZW" sz="1600" kern="1200" dirty="0"/>
        </a:p>
      </dsp:txBody>
      <dsp:txXfrm>
        <a:off x="3786423" y="211017"/>
        <a:ext cx="1619553" cy="1005578"/>
      </dsp:txXfrm>
    </dsp:sp>
    <dsp:sp modelId="{7C977D7D-3195-45B9-8715-68A6DD71A7AD}">
      <dsp:nvSpPr>
        <dsp:cNvPr id="0" name=""/>
        <dsp:cNvSpPr/>
      </dsp:nvSpPr>
      <dsp:spPr>
        <a:xfrm>
          <a:off x="484342" y="1559541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019C-C5EC-402D-8E0D-ABEE4A011FCB}">
      <dsp:nvSpPr>
        <dsp:cNvPr id="0" name=""/>
        <dsp:cNvSpPr/>
      </dsp:nvSpPr>
      <dsp:spPr>
        <a:xfrm>
          <a:off x="671244" y="1737098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Secondary</a:t>
          </a:r>
          <a:r>
            <a:rPr lang="en-GB" sz="1600" kern="1200" dirty="0"/>
            <a:t> studies, </a:t>
          </a:r>
          <a:r>
            <a:rPr lang="en-GB" sz="1600" b="1" i="1" kern="1200" dirty="0"/>
            <a:t>ecological</a:t>
          </a:r>
          <a:r>
            <a:rPr lang="en-GB" sz="1600" kern="1200" dirty="0"/>
            <a:t> design</a:t>
          </a:r>
          <a:endParaRPr lang="en-ZW" sz="1600" kern="1200" dirty="0"/>
        </a:p>
      </dsp:txBody>
      <dsp:txXfrm>
        <a:off x="702529" y="1768383"/>
        <a:ext cx="1619553" cy="1005578"/>
      </dsp:txXfrm>
    </dsp:sp>
    <dsp:sp modelId="{65632B3D-4736-4926-88D3-C2BFBD2F2971}">
      <dsp:nvSpPr>
        <dsp:cNvPr id="0" name=""/>
        <dsp:cNvSpPr/>
      </dsp:nvSpPr>
      <dsp:spPr>
        <a:xfrm>
          <a:off x="2540271" y="1559541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0C45-B8A6-47C7-A57D-7FC27DFCA2CE}">
      <dsp:nvSpPr>
        <dsp:cNvPr id="0" name=""/>
        <dsp:cNvSpPr/>
      </dsp:nvSpPr>
      <dsp:spPr>
        <a:xfrm>
          <a:off x="2727173" y="1737098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Observational</a:t>
          </a:r>
          <a:r>
            <a:rPr lang="en-GB" sz="1600" kern="1200" dirty="0"/>
            <a:t> </a:t>
          </a:r>
          <a:endParaRPr lang="en-ZW" sz="1600" kern="1200" dirty="0"/>
        </a:p>
      </dsp:txBody>
      <dsp:txXfrm>
        <a:off x="2758458" y="1768383"/>
        <a:ext cx="1619553" cy="1005578"/>
      </dsp:txXfrm>
    </dsp:sp>
    <dsp:sp modelId="{436205A2-22CD-40A6-BC0B-5578A5B8BAE0}">
      <dsp:nvSpPr>
        <dsp:cNvPr id="0" name=""/>
        <dsp:cNvSpPr/>
      </dsp:nvSpPr>
      <dsp:spPr>
        <a:xfrm>
          <a:off x="1512306" y="3116907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D137A-F63E-496F-937E-6F7A7A84B28B}">
      <dsp:nvSpPr>
        <dsp:cNvPr id="0" name=""/>
        <dsp:cNvSpPr/>
      </dsp:nvSpPr>
      <dsp:spPr>
        <a:xfrm>
          <a:off x="1699209" y="3294464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Descriptive</a:t>
          </a:r>
          <a:r>
            <a:rPr lang="en-GB" sz="1600" kern="1200" dirty="0"/>
            <a:t>: Cross Sectional, Case series </a:t>
          </a:r>
          <a:endParaRPr lang="en-ZW" sz="1600" kern="1200" dirty="0"/>
        </a:p>
      </dsp:txBody>
      <dsp:txXfrm>
        <a:off x="1730494" y="3325749"/>
        <a:ext cx="1619553" cy="1005578"/>
      </dsp:txXfrm>
    </dsp:sp>
    <dsp:sp modelId="{6EF5AA15-42D6-44C8-AA09-5CFBA101AC4D}">
      <dsp:nvSpPr>
        <dsp:cNvPr id="0" name=""/>
        <dsp:cNvSpPr/>
      </dsp:nvSpPr>
      <dsp:spPr>
        <a:xfrm>
          <a:off x="3568235" y="3116907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689A1-5C47-46C2-AC88-1B907735C300}">
      <dsp:nvSpPr>
        <dsp:cNvPr id="0" name=""/>
        <dsp:cNvSpPr/>
      </dsp:nvSpPr>
      <dsp:spPr>
        <a:xfrm>
          <a:off x="3755138" y="3294464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Analytical</a:t>
          </a:r>
          <a:r>
            <a:rPr lang="en-GB" sz="1600" kern="1200" dirty="0"/>
            <a:t>: Cross-sectional, Case-Cohort, Cohort Studies</a:t>
          </a:r>
        </a:p>
      </dsp:txBody>
      <dsp:txXfrm>
        <a:off x="3786423" y="3325749"/>
        <a:ext cx="1619553" cy="1005578"/>
      </dsp:txXfrm>
    </dsp:sp>
    <dsp:sp modelId="{3CF4CA4F-3B8C-4DAA-8DC6-DB38ACE9F05E}">
      <dsp:nvSpPr>
        <dsp:cNvPr id="0" name=""/>
        <dsp:cNvSpPr/>
      </dsp:nvSpPr>
      <dsp:spPr>
        <a:xfrm>
          <a:off x="6652128" y="1559541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9AE9B-6462-4CE8-8F72-80AD52CCF3B0}">
      <dsp:nvSpPr>
        <dsp:cNvPr id="0" name=""/>
        <dsp:cNvSpPr/>
      </dsp:nvSpPr>
      <dsp:spPr>
        <a:xfrm>
          <a:off x="6839031" y="1737098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Experimental</a:t>
          </a:r>
          <a:r>
            <a:rPr lang="en-GB" sz="1600" kern="1200" dirty="0"/>
            <a:t> </a:t>
          </a:r>
          <a:endParaRPr lang="en-ZW" sz="1600" kern="1200" dirty="0"/>
        </a:p>
      </dsp:txBody>
      <dsp:txXfrm>
        <a:off x="6870316" y="1768383"/>
        <a:ext cx="1619553" cy="1005578"/>
      </dsp:txXfrm>
    </dsp:sp>
    <dsp:sp modelId="{37E7E6D6-AF37-409C-A3C8-18FD919C6298}">
      <dsp:nvSpPr>
        <dsp:cNvPr id="0" name=""/>
        <dsp:cNvSpPr/>
      </dsp:nvSpPr>
      <dsp:spPr>
        <a:xfrm>
          <a:off x="5624164" y="3116907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44C85-CEBB-4F77-842D-A69A8E96F2DA}">
      <dsp:nvSpPr>
        <dsp:cNvPr id="0" name=""/>
        <dsp:cNvSpPr/>
      </dsp:nvSpPr>
      <dsp:spPr>
        <a:xfrm>
          <a:off x="5811067" y="3294464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Randomized</a:t>
          </a:r>
          <a:r>
            <a:rPr lang="en-GB" sz="1600" kern="1200" dirty="0"/>
            <a:t>: RCTs (parallel, crossover, factorial) </a:t>
          </a:r>
          <a:endParaRPr lang="en-ZW" sz="1600" kern="1200" dirty="0"/>
        </a:p>
      </dsp:txBody>
      <dsp:txXfrm>
        <a:off x="5842352" y="3325749"/>
        <a:ext cx="1619553" cy="1005578"/>
      </dsp:txXfrm>
    </dsp:sp>
    <dsp:sp modelId="{CC582975-D127-42E5-98FA-80EABB5DBA07}">
      <dsp:nvSpPr>
        <dsp:cNvPr id="0" name=""/>
        <dsp:cNvSpPr/>
      </dsp:nvSpPr>
      <dsp:spPr>
        <a:xfrm>
          <a:off x="7680093" y="3116907"/>
          <a:ext cx="1682123" cy="1068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2741C-3FE5-4057-B1AB-07A898B9A399}">
      <dsp:nvSpPr>
        <dsp:cNvPr id="0" name=""/>
        <dsp:cNvSpPr/>
      </dsp:nvSpPr>
      <dsp:spPr>
        <a:xfrm>
          <a:off x="7866996" y="3294464"/>
          <a:ext cx="1682123" cy="106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Non-randomized </a:t>
          </a:r>
          <a:r>
            <a:rPr lang="en-GB" sz="1600" kern="1200" dirty="0"/>
            <a:t>(ITS, pre-post designs)</a:t>
          </a:r>
          <a:endParaRPr lang="en-ZW" sz="1600" kern="1200" dirty="0"/>
        </a:p>
      </dsp:txBody>
      <dsp:txXfrm>
        <a:off x="7898281" y="3325749"/>
        <a:ext cx="1619553" cy="1005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88D2-5679-4DE2-A820-16B14C646493}">
      <dsp:nvSpPr>
        <dsp:cNvPr id="0" name=""/>
        <dsp:cNvSpPr/>
      </dsp:nvSpPr>
      <dsp:spPr>
        <a:xfrm>
          <a:off x="1727231" y="36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1" u="sng" kern="1200"/>
            <a:t>Setting</a:t>
          </a:r>
          <a:r>
            <a:rPr lang="en-GB" sz="1500" kern="1200"/>
            <a:t>: location</a:t>
          </a:r>
          <a:endParaRPr lang="en-ZW" sz="1500" kern="1200"/>
        </a:p>
      </dsp:txBody>
      <dsp:txXfrm>
        <a:off x="1753674" y="26479"/>
        <a:ext cx="1752806" cy="849960"/>
      </dsp:txXfrm>
    </dsp:sp>
    <dsp:sp modelId="{8E668FB5-F97D-405D-AAE2-0F8B50AF5ED4}">
      <dsp:nvSpPr>
        <dsp:cNvPr id="0" name=""/>
        <dsp:cNvSpPr/>
      </dsp:nvSpPr>
      <dsp:spPr>
        <a:xfrm>
          <a:off x="1727231" y="1038309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1" u="sng" kern="1200"/>
            <a:t>Participants</a:t>
          </a:r>
          <a:endParaRPr lang="en-ZW" sz="1500" kern="1200"/>
        </a:p>
      </dsp:txBody>
      <dsp:txXfrm>
        <a:off x="1753674" y="1064752"/>
        <a:ext cx="1752806" cy="849960"/>
      </dsp:txXfrm>
    </dsp:sp>
    <dsp:sp modelId="{7A2D056A-E511-4B99-A9FF-E12162736B8F}">
      <dsp:nvSpPr>
        <dsp:cNvPr id="0" name=""/>
        <dsp:cNvSpPr/>
      </dsp:nvSpPr>
      <dsp:spPr>
        <a:xfrm rot="18770822">
          <a:off x="3363009" y="1083439"/>
          <a:ext cx="106210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06210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3867509" y="1073827"/>
        <a:ext cx="53105" cy="53105"/>
      </dsp:txXfrm>
    </dsp:sp>
    <dsp:sp modelId="{920B7D7F-B967-4587-AE26-FED565248AEE}">
      <dsp:nvSpPr>
        <dsp:cNvPr id="0" name=""/>
        <dsp:cNvSpPr/>
      </dsp:nvSpPr>
      <dsp:spPr>
        <a:xfrm>
          <a:off x="4255200" y="259604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i="1" kern="1200" dirty="0"/>
            <a:t>Recruitment</a:t>
          </a:r>
          <a:r>
            <a:rPr lang="en-ZW" sz="1500" kern="1200" dirty="0"/>
            <a:t> </a:t>
          </a:r>
        </a:p>
      </dsp:txBody>
      <dsp:txXfrm>
        <a:off x="4281643" y="286047"/>
        <a:ext cx="1752806" cy="849960"/>
      </dsp:txXfrm>
    </dsp:sp>
    <dsp:sp modelId="{1B415531-7458-44BD-B083-1546E95B86B7}">
      <dsp:nvSpPr>
        <dsp:cNvPr id="0" name=""/>
        <dsp:cNvSpPr/>
      </dsp:nvSpPr>
      <dsp:spPr>
        <a:xfrm>
          <a:off x="6060892" y="694086"/>
          <a:ext cx="72227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22276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6403974" y="692970"/>
        <a:ext cx="36113" cy="36113"/>
      </dsp:txXfrm>
    </dsp:sp>
    <dsp:sp modelId="{D00478A3-7656-4783-AAB3-10B52550B184}">
      <dsp:nvSpPr>
        <dsp:cNvPr id="0" name=""/>
        <dsp:cNvSpPr/>
      </dsp:nvSpPr>
      <dsp:spPr>
        <a:xfrm>
          <a:off x="6783169" y="259604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kern="1200"/>
            <a:t>Eligibility, recruitment strategy, consenting &amp; other ethical needs</a:t>
          </a:r>
        </a:p>
      </dsp:txBody>
      <dsp:txXfrm>
        <a:off x="6809612" y="286047"/>
        <a:ext cx="1752806" cy="849960"/>
      </dsp:txXfrm>
    </dsp:sp>
    <dsp:sp modelId="{24363CC6-097B-42C0-852F-B67DCA00E4BE}">
      <dsp:nvSpPr>
        <dsp:cNvPr id="0" name=""/>
        <dsp:cNvSpPr/>
      </dsp:nvSpPr>
      <dsp:spPr>
        <a:xfrm rot="2829178">
          <a:off x="3363009" y="1862144"/>
          <a:ext cx="106210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062104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3867509" y="1852532"/>
        <a:ext cx="53105" cy="53105"/>
      </dsp:txXfrm>
    </dsp:sp>
    <dsp:sp modelId="{D6FA176A-2AD4-4BE6-B543-364D1D109D57}">
      <dsp:nvSpPr>
        <dsp:cNvPr id="0" name=""/>
        <dsp:cNvSpPr/>
      </dsp:nvSpPr>
      <dsp:spPr>
        <a:xfrm>
          <a:off x="4255200" y="1817014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i="1" kern="1200" dirty="0"/>
            <a:t>Sampling</a:t>
          </a:r>
        </a:p>
      </dsp:txBody>
      <dsp:txXfrm>
        <a:off x="4281643" y="1843457"/>
        <a:ext cx="1752806" cy="849960"/>
      </dsp:txXfrm>
    </dsp:sp>
    <dsp:sp modelId="{8D4842A9-DE99-4A87-894F-73549A967374}">
      <dsp:nvSpPr>
        <dsp:cNvPr id="0" name=""/>
        <dsp:cNvSpPr/>
      </dsp:nvSpPr>
      <dsp:spPr>
        <a:xfrm rot="19457599">
          <a:off x="5977287" y="1991928"/>
          <a:ext cx="88948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89486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6399793" y="1986631"/>
        <a:ext cx="44474" cy="44474"/>
      </dsp:txXfrm>
    </dsp:sp>
    <dsp:sp modelId="{984F663B-0A44-4153-AD06-7D1E0C5256B0}">
      <dsp:nvSpPr>
        <dsp:cNvPr id="0" name=""/>
        <dsp:cNvSpPr/>
      </dsp:nvSpPr>
      <dsp:spPr>
        <a:xfrm>
          <a:off x="6783169" y="1297877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kern="1200" dirty="0"/>
            <a:t>Randomized vs non-randomized</a:t>
          </a:r>
        </a:p>
      </dsp:txBody>
      <dsp:txXfrm>
        <a:off x="6809612" y="1324320"/>
        <a:ext cx="1752806" cy="849960"/>
      </dsp:txXfrm>
    </dsp:sp>
    <dsp:sp modelId="{7922F917-91DB-4DA4-B71F-325DD204218C}">
      <dsp:nvSpPr>
        <dsp:cNvPr id="0" name=""/>
        <dsp:cNvSpPr/>
      </dsp:nvSpPr>
      <dsp:spPr>
        <a:xfrm rot="2142401">
          <a:off x="5977287" y="2511064"/>
          <a:ext cx="88948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89486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6399793" y="2505768"/>
        <a:ext cx="44474" cy="44474"/>
      </dsp:txXfrm>
    </dsp:sp>
    <dsp:sp modelId="{A95A2162-8564-4B35-98F9-6B406CF23CCF}">
      <dsp:nvSpPr>
        <dsp:cNvPr id="0" name=""/>
        <dsp:cNvSpPr/>
      </dsp:nvSpPr>
      <dsp:spPr>
        <a:xfrm>
          <a:off x="6783169" y="2336150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kern="1200"/>
            <a:t>Blinding, matching</a:t>
          </a:r>
        </a:p>
      </dsp:txBody>
      <dsp:txXfrm>
        <a:off x="6809612" y="2362593"/>
        <a:ext cx="1752806" cy="849960"/>
      </dsp:txXfrm>
    </dsp:sp>
    <dsp:sp modelId="{A9EF74BA-018B-412A-B08E-DED9663052AF}">
      <dsp:nvSpPr>
        <dsp:cNvPr id="0" name=""/>
        <dsp:cNvSpPr/>
      </dsp:nvSpPr>
      <dsp:spPr>
        <a:xfrm>
          <a:off x="1727231" y="3374423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i="1" u="sng" kern="1200"/>
            <a:t>Variables</a:t>
          </a:r>
          <a:endParaRPr lang="en-ZW" sz="1500" kern="1200"/>
        </a:p>
      </dsp:txBody>
      <dsp:txXfrm>
        <a:off x="1753674" y="3400866"/>
        <a:ext cx="1752806" cy="849960"/>
      </dsp:txXfrm>
    </dsp:sp>
    <dsp:sp modelId="{67A20B58-CBF0-4D12-B903-BC151959AE2F}">
      <dsp:nvSpPr>
        <dsp:cNvPr id="0" name=""/>
        <dsp:cNvSpPr/>
      </dsp:nvSpPr>
      <dsp:spPr>
        <a:xfrm rot="19457599">
          <a:off x="3449318" y="3549337"/>
          <a:ext cx="88948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89486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3871824" y="3544041"/>
        <a:ext cx="44474" cy="44474"/>
      </dsp:txXfrm>
    </dsp:sp>
    <dsp:sp modelId="{01AF749B-72D6-41E9-9BD3-8EFC1689D9A7}">
      <dsp:nvSpPr>
        <dsp:cNvPr id="0" name=""/>
        <dsp:cNvSpPr/>
      </dsp:nvSpPr>
      <dsp:spPr>
        <a:xfrm>
          <a:off x="4255200" y="2855287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i="1" kern="1200" dirty="0"/>
            <a:t>Outcome</a:t>
          </a:r>
        </a:p>
      </dsp:txBody>
      <dsp:txXfrm>
        <a:off x="4281643" y="2881730"/>
        <a:ext cx="1752806" cy="849960"/>
      </dsp:txXfrm>
    </dsp:sp>
    <dsp:sp modelId="{C6636B44-8D9B-49F0-948E-2A13980071F8}">
      <dsp:nvSpPr>
        <dsp:cNvPr id="0" name=""/>
        <dsp:cNvSpPr/>
      </dsp:nvSpPr>
      <dsp:spPr>
        <a:xfrm rot="2142401">
          <a:off x="3449318" y="4068474"/>
          <a:ext cx="88948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89486" y="16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3871824" y="4063177"/>
        <a:ext cx="44474" cy="44474"/>
      </dsp:txXfrm>
    </dsp:sp>
    <dsp:sp modelId="{D7B0132D-6D89-44C2-9863-BAFD0610E86E}">
      <dsp:nvSpPr>
        <dsp:cNvPr id="0" name=""/>
        <dsp:cNvSpPr/>
      </dsp:nvSpPr>
      <dsp:spPr>
        <a:xfrm>
          <a:off x="4255200" y="3893560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i="1" kern="1200" dirty="0"/>
            <a:t>Exposure or intervention</a:t>
          </a:r>
        </a:p>
      </dsp:txBody>
      <dsp:txXfrm>
        <a:off x="4281643" y="3920003"/>
        <a:ext cx="1752806" cy="849960"/>
      </dsp:txXfrm>
    </dsp:sp>
    <dsp:sp modelId="{FC703470-CBCF-48A7-838F-CF200E12351F}">
      <dsp:nvSpPr>
        <dsp:cNvPr id="0" name=""/>
        <dsp:cNvSpPr/>
      </dsp:nvSpPr>
      <dsp:spPr>
        <a:xfrm>
          <a:off x="6060892" y="4328042"/>
          <a:ext cx="72227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22276" y="169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500" kern="1200"/>
        </a:p>
      </dsp:txBody>
      <dsp:txXfrm>
        <a:off x="6403974" y="4326926"/>
        <a:ext cx="36113" cy="36113"/>
      </dsp:txXfrm>
    </dsp:sp>
    <dsp:sp modelId="{34F679D5-2B75-40AF-A9FC-244B546ED1F4}">
      <dsp:nvSpPr>
        <dsp:cNvPr id="0" name=""/>
        <dsp:cNvSpPr/>
      </dsp:nvSpPr>
      <dsp:spPr>
        <a:xfrm>
          <a:off x="6783169" y="3893560"/>
          <a:ext cx="1805692" cy="9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kern="1200"/>
            <a:t>Effect modifier, confounders, predictors</a:t>
          </a:r>
        </a:p>
      </dsp:txBody>
      <dsp:txXfrm>
        <a:off x="6809612" y="3920003"/>
        <a:ext cx="1752806" cy="849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27F3D-5DB4-49B1-956B-C5BFA5E8EB1F}">
      <dsp:nvSpPr>
        <dsp:cNvPr id="0" name=""/>
        <dsp:cNvSpPr/>
      </dsp:nvSpPr>
      <dsp:spPr>
        <a:xfrm>
          <a:off x="0" y="5605"/>
          <a:ext cx="10192789" cy="585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Measurement and data sources</a:t>
          </a:r>
          <a:endParaRPr lang="en-ZW" sz="2500" kern="1200"/>
        </a:p>
      </dsp:txBody>
      <dsp:txXfrm>
        <a:off x="28557" y="34162"/>
        <a:ext cx="10135675" cy="527886"/>
      </dsp:txXfrm>
    </dsp:sp>
    <dsp:sp modelId="{B8A339CE-1751-4A6E-8CFA-42749DBC845C}">
      <dsp:nvSpPr>
        <dsp:cNvPr id="0" name=""/>
        <dsp:cNvSpPr/>
      </dsp:nvSpPr>
      <dsp:spPr>
        <a:xfrm>
          <a:off x="0" y="590605"/>
          <a:ext cx="10192789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2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Validity &amp; reliability, piloting &amp; training</a:t>
          </a:r>
          <a:endParaRPr lang="en-ZW" sz="2000" kern="1200"/>
        </a:p>
      </dsp:txBody>
      <dsp:txXfrm>
        <a:off x="0" y="590605"/>
        <a:ext cx="10192789" cy="414000"/>
      </dsp:txXfrm>
    </dsp:sp>
    <dsp:sp modelId="{3FDA890D-0824-4E20-9AFD-4D79F4F22559}">
      <dsp:nvSpPr>
        <dsp:cNvPr id="0" name=""/>
        <dsp:cNvSpPr/>
      </dsp:nvSpPr>
      <dsp:spPr>
        <a:xfrm>
          <a:off x="0" y="1004605"/>
          <a:ext cx="10192789" cy="585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2762"/>
                <a:satOff val="788"/>
                <a:lumOff val="7761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shade val="80000"/>
                <a:hueOff val="-82762"/>
                <a:satOff val="788"/>
                <a:lumOff val="7761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Sources of information</a:t>
          </a:r>
          <a:endParaRPr lang="en-ZW" sz="2500" kern="1200"/>
        </a:p>
      </dsp:txBody>
      <dsp:txXfrm>
        <a:off x="28557" y="1033162"/>
        <a:ext cx="10135675" cy="527886"/>
      </dsp:txXfrm>
    </dsp:sp>
    <dsp:sp modelId="{4388B616-4E66-4513-B0B5-73CBC746E938}">
      <dsp:nvSpPr>
        <dsp:cNvPr id="0" name=""/>
        <dsp:cNvSpPr/>
      </dsp:nvSpPr>
      <dsp:spPr>
        <a:xfrm>
          <a:off x="0" y="1589605"/>
          <a:ext cx="10192789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2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W" sz="2000" kern="1200"/>
            <a:t>People: observations, self-reported, personal or group interviews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W" sz="2000" kern="1200"/>
            <a:t>Records, documents &amp; studies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W" sz="2000" kern="1200"/>
            <a:t>Data quality issues</a:t>
          </a:r>
        </a:p>
      </dsp:txBody>
      <dsp:txXfrm>
        <a:off x="0" y="1589605"/>
        <a:ext cx="10192789" cy="983250"/>
      </dsp:txXfrm>
    </dsp:sp>
    <dsp:sp modelId="{08551D20-B085-4889-8D13-F27DB5E938A2}">
      <dsp:nvSpPr>
        <dsp:cNvPr id="0" name=""/>
        <dsp:cNvSpPr/>
      </dsp:nvSpPr>
      <dsp:spPr>
        <a:xfrm>
          <a:off x="0" y="2572855"/>
          <a:ext cx="10192789" cy="585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65524"/>
                <a:satOff val="1577"/>
                <a:lumOff val="15521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shade val="80000"/>
                <a:hueOff val="-165524"/>
                <a:satOff val="1577"/>
                <a:lumOff val="15521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500" kern="1200"/>
            <a:t>Study size calculations</a:t>
          </a:r>
        </a:p>
      </dsp:txBody>
      <dsp:txXfrm>
        <a:off x="28557" y="2601412"/>
        <a:ext cx="10135675" cy="527886"/>
      </dsp:txXfrm>
    </dsp:sp>
    <dsp:sp modelId="{127F4E2B-59B7-4993-9927-871D6D3DD239}">
      <dsp:nvSpPr>
        <dsp:cNvPr id="0" name=""/>
        <dsp:cNvSpPr/>
      </dsp:nvSpPr>
      <dsp:spPr>
        <a:xfrm>
          <a:off x="0" y="3157855"/>
          <a:ext cx="10192789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2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W" sz="2000" kern="1200"/>
            <a:t>Effect size, total and sample population, precision required (SD &amp; p-value), test-statistic (Z scores)</a:t>
          </a:r>
        </a:p>
      </dsp:txBody>
      <dsp:txXfrm>
        <a:off x="0" y="3157855"/>
        <a:ext cx="10192789" cy="595125"/>
      </dsp:txXfrm>
    </dsp:sp>
    <dsp:sp modelId="{AAAC106D-C007-42B3-BCDA-EFFEDB3D811C}">
      <dsp:nvSpPr>
        <dsp:cNvPr id="0" name=""/>
        <dsp:cNvSpPr/>
      </dsp:nvSpPr>
      <dsp:spPr>
        <a:xfrm>
          <a:off x="0" y="3752980"/>
          <a:ext cx="10192789" cy="585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48286"/>
                <a:satOff val="2365"/>
                <a:lumOff val="23282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shade val="80000"/>
                <a:hueOff val="-248286"/>
                <a:satOff val="2365"/>
                <a:lumOff val="23282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2500" kern="1200"/>
            <a:t>Analysis</a:t>
          </a:r>
        </a:p>
      </dsp:txBody>
      <dsp:txXfrm>
        <a:off x="28557" y="3781537"/>
        <a:ext cx="10135675" cy="527886"/>
      </dsp:txXfrm>
    </dsp:sp>
    <dsp:sp modelId="{C8FC03EC-CA2E-4F5C-9ED0-4C8D4E340E7B}">
      <dsp:nvSpPr>
        <dsp:cNvPr id="0" name=""/>
        <dsp:cNvSpPr/>
      </dsp:nvSpPr>
      <dsp:spPr>
        <a:xfrm>
          <a:off x="0" y="4337980"/>
          <a:ext cx="10192789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2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W" sz="2000" kern="1200"/>
            <a:t>Explore data (including assumptions), relationships, hypothesis testing, additional analyses (interactions, sensitivity etc)</a:t>
          </a:r>
        </a:p>
      </dsp:txBody>
      <dsp:txXfrm>
        <a:off x="0" y="4337980"/>
        <a:ext cx="10192789" cy="59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66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3008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1404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111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4659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4460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7560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A35E01B-6412-427E-8D65-CECE3A56909C}" type="datetimeFigureOut">
              <a:rPr lang="en-ZW" smtClean="0"/>
              <a:t>10/9/2024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2642-4C24-4272-962C-C768D677DF89}" type="slidenum">
              <a:rPr lang="en-ZW" smtClean="0"/>
              <a:t>‹#›</a:t>
            </a:fld>
            <a:endParaRPr lang="en-ZW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874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92C1-C2C0-16E4-CD1E-AE7AF9D62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266" y="1579759"/>
            <a:ext cx="7720912" cy="171658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Research Methods &amp; Design</a:t>
            </a:r>
            <a:endParaRPr lang="en-ZW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9AAA0-F7F7-12F8-D764-29659B4C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258" y="3429000"/>
            <a:ext cx="2468880" cy="1035276"/>
          </a:xfrm>
        </p:spPr>
        <p:txBody>
          <a:bodyPr/>
          <a:lstStyle/>
          <a:p>
            <a:r>
              <a:rPr lang="en-GB" b="1" dirty="0"/>
              <a:t>Dumisani Nkhoma</a:t>
            </a:r>
          </a:p>
          <a:p>
            <a:r>
              <a:rPr lang="en-GB"/>
              <a:t>16</a:t>
            </a:r>
            <a:r>
              <a:rPr lang="en-GB" baseline="30000"/>
              <a:t>th</a:t>
            </a:r>
            <a:r>
              <a:rPr lang="en-GB"/>
              <a:t> </a:t>
            </a:r>
            <a:r>
              <a:rPr lang="en-GB" dirty="0"/>
              <a:t>September, 2024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53648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0AE0D-1856-34EA-16E6-55877463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0"/>
            <a:ext cx="5658195" cy="3869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60BAE-1B1D-9BE9-EFEB-33B0EA33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62" y="1127966"/>
            <a:ext cx="4611952" cy="6716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 u="sng" dirty="0"/>
              <a:t>Observational Studies</a:t>
            </a:r>
            <a:endParaRPr lang="en-ZW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963E-199A-1CAA-C76D-480794F8C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98" y="1694202"/>
            <a:ext cx="5383090" cy="4351338"/>
          </a:xfrm>
        </p:spPr>
        <p:txBody>
          <a:bodyPr/>
          <a:lstStyle/>
          <a:p>
            <a:r>
              <a:rPr lang="en-GB" b="1" u="sng" dirty="0"/>
              <a:t>Descriptive studies</a:t>
            </a:r>
            <a:r>
              <a:rPr lang="en-GB" dirty="0"/>
              <a:t>: describe the </a:t>
            </a:r>
            <a:r>
              <a:rPr lang="en-GB" b="1" dirty="0"/>
              <a:t>magnitude</a:t>
            </a:r>
            <a:r>
              <a:rPr lang="en-GB" dirty="0"/>
              <a:t> and </a:t>
            </a:r>
            <a:r>
              <a:rPr lang="en-GB" b="1" dirty="0"/>
              <a:t>distribution</a:t>
            </a:r>
            <a:r>
              <a:rPr lang="en-GB" dirty="0"/>
              <a:t> of a phenomenon in a given population at a given time</a:t>
            </a:r>
          </a:p>
          <a:p>
            <a:pPr lvl="1"/>
            <a:r>
              <a:rPr lang="en-GB" dirty="0"/>
              <a:t>No comparison for observations</a:t>
            </a:r>
          </a:p>
          <a:p>
            <a:pPr lvl="1"/>
            <a:r>
              <a:rPr lang="en-GB" dirty="0"/>
              <a:t>Examples include surveys, case reports, case series</a:t>
            </a:r>
          </a:p>
          <a:p>
            <a:pPr marL="457200" lvl="1" indent="0">
              <a:buNone/>
            </a:pPr>
            <a:endParaRPr lang="en-Z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E6D50-A71E-6DFC-B4B2-5B0B97E7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3438913"/>
            <a:ext cx="5658195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5925-F10B-6116-6637-DF8D78EC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4" y="163822"/>
            <a:ext cx="6219305" cy="726019"/>
          </a:xfrm>
        </p:spPr>
        <p:txBody>
          <a:bodyPr/>
          <a:lstStyle/>
          <a:p>
            <a:pPr algn="ctr"/>
            <a:r>
              <a:rPr lang="en-GB" b="1" i="1" u="sng" dirty="0"/>
              <a:t>Observational Studies cont..</a:t>
            </a:r>
            <a:endParaRPr lang="en-ZW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F96B-47B4-ABD5-3344-E8476B0B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91" y="905316"/>
            <a:ext cx="4472249" cy="558346"/>
          </a:xfrm>
        </p:spPr>
        <p:txBody>
          <a:bodyPr/>
          <a:lstStyle/>
          <a:p>
            <a:r>
              <a:rPr lang="en-GB" b="1" u="sng" dirty="0"/>
              <a:t>Analytical designs</a:t>
            </a:r>
            <a:endParaRPr lang="en-ZW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098D-B0A6-764A-3160-6DFDD4FA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94" y="1649490"/>
            <a:ext cx="6311406" cy="520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723AE-01A4-D2BA-086A-1E365C3D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9490"/>
            <a:ext cx="5944482" cy="47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4768-C3C3-7224-DD63-5021FB70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983579"/>
            <a:ext cx="5774872" cy="460367"/>
          </a:xfrm>
        </p:spPr>
        <p:txBody>
          <a:bodyPr>
            <a:normAutofit fontScale="90000"/>
          </a:bodyPr>
          <a:lstStyle/>
          <a:p>
            <a:r>
              <a:rPr lang="en-GB" b="1" i="1" u="sng" dirty="0"/>
              <a:t>Observational Studies cont..</a:t>
            </a:r>
            <a:endParaRPr lang="en-ZW" b="1" i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D4589-556F-4442-41AE-B4970CDC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417"/>
            <a:ext cx="6417128" cy="42365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B6B0E-470A-FB45-34E2-82A071FE5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8" y="891023"/>
            <a:ext cx="5774872" cy="59669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5A41B9-4F2A-1636-5D7B-5CFA222CFC18}"/>
              </a:ext>
            </a:extLst>
          </p:cNvPr>
          <p:cNvSpPr txBox="1">
            <a:spLocks/>
          </p:cNvSpPr>
          <p:nvPr/>
        </p:nvSpPr>
        <p:spPr>
          <a:xfrm>
            <a:off x="972094" y="1536501"/>
            <a:ext cx="5245826" cy="55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Analytical designs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411086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02694-EF69-3315-07C8-89FC0741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543C-1ED9-B1FF-A4BD-DBBE9284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110" y="1406572"/>
            <a:ext cx="7958331" cy="671609"/>
          </a:xfrm>
        </p:spPr>
        <p:txBody>
          <a:bodyPr/>
          <a:lstStyle/>
          <a:p>
            <a:pPr algn="ctr"/>
            <a:r>
              <a:rPr lang="en-GB" b="1" i="1" u="sng" dirty="0"/>
              <a:t>Quantitative Research Method</a:t>
            </a:r>
            <a:endParaRPr lang="en-ZW" b="1" i="1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8B3210-3DC5-8F2E-0E4C-DFE0481FE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33028"/>
              </p:ext>
            </p:extLst>
          </p:nvPr>
        </p:nvGraphicFramePr>
        <p:xfrm>
          <a:off x="1155469" y="2161309"/>
          <a:ext cx="10033462" cy="43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DB9A3EF7-50C1-5E97-0C2A-4C26E5860B8F}"/>
              </a:ext>
            </a:extLst>
          </p:cNvPr>
          <p:cNvSpPr/>
          <p:nvPr/>
        </p:nvSpPr>
        <p:spPr>
          <a:xfrm>
            <a:off x="6399037" y="3649286"/>
            <a:ext cx="608591" cy="3208713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7185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64B6-1205-4BF4-B64C-B1EBFCC4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596" y="764255"/>
            <a:ext cx="5885734" cy="1078348"/>
          </a:xfrm>
        </p:spPr>
        <p:txBody>
          <a:bodyPr/>
          <a:lstStyle/>
          <a:p>
            <a:pPr algn="ctr"/>
            <a:r>
              <a:rPr lang="en-GB" b="1" i="1" u="sng" dirty="0"/>
              <a:t>Experimental Studies</a:t>
            </a:r>
            <a:endParaRPr lang="en-ZW" b="1" i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2024-BE52-D295-7837-42751962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40" y="1681163"/>
            <a:ext cx="5157787" cy="474208"/>
          </a:xfrm>
        </p:spPr>
        <p:txBody>
          <a:bodyPr/>
          <a:lstStyle/>
          <a:p>
            <a:r>
              <a:rPr lang="en-GB" b="1" i="1" dirty="0"/>
              <a:t>Randomized</a:t>
            </a:r>
            <a:r>
              <a:rPr lang="en-GB" dirty="0"/>
              <a:t> </a:t>
            </a:r>
            <a:endParaRPr lang="en-ZW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E9B0-423E-AB00-1D37-A70781C0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466" y="2155371"/>
            <a:ext cx="4964109" cy="40342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Gold standard for causality</a:t>
            </a:r>
          </a:p>
          <a:p>
            <a:r>
              <a:rPr lang="en-GB" dirty="0"/>
              <a:t>Randomization done to flatten effect of confounders</a:t>
            </a:r>
          </a:p>
          <a:p>
            <a:r>
              <a:rPr lang="en-GB" dirty="0"/>
              <a:t>Used to ascertain effectiveness of interventions</a:t>
            </a:r>
          </a:p>
          <a:p>
            <a:r>
              <a:rPr lang="en-GB" dirty="0"/>
              <a:t>Types of randomized studies</a:t>
            </a:r>
          </a:p>
          <a:p>
            <a:pPr lvl="1"/>
            <a:r>
              <a:rPr lang="en-GB" dirty="0"/>
              <a:t>Participants allocation</a:t>
            </a:r>
          </a:p>
          <a:p>
            <a:pPr lvl="1"/>
            <a:r>
              <a:rPr lang="en-GB" dirty="0"/>
              <a:t>Blinding </a:t>
            </a:r>
          </a:p>
          <a:p>
            <a:pPr lvl="1"/>
            <a:r>
              <a:rPr lang="en-GB" dirty="0"/>
              <a:t>Study purpose</a:t>
            </a:r>
            <a:endParaRPr lang="en-ZW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7087C-25EA-7E1F-36CA-35C041D6A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160961" cy="474208"/>
          </a:xfrm>
        </p:spPr>
        <p:txBody>
          <a:bodyPr/>
          <a:lstStyle/>
          <a:p>
            <a:r>
              <a:rPr lang="en-GB" b="1" i="1" dirty="0"/>
              <a:t>Non-Randomized</a:t>
            </a:r>
            <a:endParaRPr lang="en-ZW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D2D8E-C32F-F5D2-4B4F-48FA84788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174371"/>
            <a:ext cx="5183188" cy="40342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Good for implementation science research</a:t>
            </a:r>
          </a:p>
          <a:p>
            <a:r>
              <a:rPr lang="en-GB" dirty="0"/>
              <a:t>Randomization not done</a:t>
            </a:r>
          </a:p>
          <a:p>
            <a:r>
              <a:rPr lang="en-GB" dirty="0"/>
              <a:t>Types / examples</a:t>
            </a:r>
          </a:p>
          <a:p>
            <a:pPr lvl="1"/>
            <a:r>
              <a:rPr lang="en-GB" dirty="0"/>
              <a:t>Controlled clinical trial</a:t>
            </a:r>
          </a:p>
          <a:p>
            <a:pPr lvl="1"/>
            <a:r>
              <a:rPr lang="en-GB" dirty="0"/>
              <a:t>Before &amp; after (single or controlled)</a:t>
            </a:r>
          </a:p>
          <a:p>
            <a:pPr lvl="1"/>
            <a:r>
              <a:rPr lang="en-GB" dirty="0"/>
              <a:t>Interrupted time series</a:t>
            </a:r>
          </a:p>
          <a:p>
            <a:pPr marL="457200" lvl="1" indent="0">
              <a:buNone/>
            </a:pP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4880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03FD30-A483-848D-BF4C-531704B1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778"/>
          </a:xfrm>
        </p:spPr>
        <p:txBody>
          <a:bodyPr/>
          <a:lstStyle/>
          <a:p>
            <a:r>
              <a:rPr lang="en-GB" dirty="0"/>
              <a:t>Secondary Data</a:t>
            </a:r>
            <a:endParaRPr lang="en-ZW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9848DF-DE81-32D8-5FA3-42572BC58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59714"/>
            <a:ext cx="5791201" cy="3978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57CCE2-E23A-DC9D-715C-A436A7A5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3060547"/>
            <a:ext cx="5791200" cy="3696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1E4BE-4B64-495E-CDB9-4FF0C95D2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5" b="11190"/>
          <a:stretch/>
        </p:blipFill>
        <p:spPr>
          <a:xfrm>
            <a:off x="0" y="1167902"/>
            <a:ext cx="6242590" cy="5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6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B405B-803C-9ABC-F798-45FC65FB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42" y="3172192"/>
            <a:ext cx="6326309" cy="709851"/>
          </a:xfrm>
        </p:spPr>
        <p:txBody>
          <a:bodyPr/>
          <a:lstStyle/>
          <a:p>
            <a:pPr algn="ctr"/>
            <a:r>
              <a:rPr lang="en-GB" b="1" i="1" u="sng" dirty="0"/>
              <a:t>Study Design Components</a:t>
            </a:r>
            <a:endParaRPr lang="en-ZW" b="1" i="1" u="sng" dirty="0"/>
          </a:p>
        </p:txBody>
      </p:sp>
    </p:spTree>
    <p:extLst>
      <p:ext uri="{BB962C8B-B14F-4D97-AF65-F5344CB8AC3E}">
        <p14:creationId xmlns:p14="http://schemas.microsoft.com/office/powerpoint/2010/main" val="222585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84B5B-1443-FC90-DFD9-89A6E00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484" y="681009"/>
            <a:ext cx="7356763" cy="640715"/>
          </a:xfrm>
        </p:spPr>
        <p:txBody>
          <a:bodyPr/>
          <a:lstStyle/>
          <a:p>
            <a:pPr algn="ctr"/>
            <a:r>
              <a:rPr lang="en-GB" b="1" i="1" u="sng" dirty="0"/>
              <a:t>Study Design Components</a:t>
            </a:r>
            <a:endParaRPr lang="en-ZW" b="1" i="1" u="sng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5BB6EC3-073C-463E-BBBC-98F5B3D2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32803"/>
              </p:ext>
            </p:extLst>
          </p:nvPr>
        </p:nvGraphicFramePr>
        <p:xfrm>
          <a:off x="1072342" y="1828800"/>
          <a:ext cx="10316093" cy="479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47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642B-59B7-34DC-1325-DE730BDB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9" y="808056"/>
            <a:ext cx="5385036" cy="738111"/>
          </a:xfrm>
        </p:spPr>
        <p:txBody>
          <a:bodyPr/>
          <a:lstStyle/>
          <a:p>
            <a:pPr algn="ctr"/>
            <a:r>
              <a:rPr lang="en-GB" b="1" i="1" u="sng" dirty="0"/>
              <a:t>Data design components</a:t>
            </a:r>
            <a:endParaRPr lang="en-ZW" b="1" i="1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45E865-726C-8236-E67C-F019E1883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97678"/>
              </p:ext>
            </p:extLst>
          </p:nvPr>
        </p:nvGraphicFramePr>
        <p:xfrm>
          <a:off x="1070956" y="1546167"/>
          <a:ext cx="10192789" cy="493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6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240F6-4A86-A685-3730-AC7DAB2A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312" y="3107325"/>
            <a:ext cx="5428535" cy="643350"/>
          </a:xfrm>
        </p:spPr>
        <p:txBody>
          <a:bodyPr/>
          <a:lstStyle/>
          <a:p>
            <a:r>
              <a:rPr lang="en-GB" b="1" i="1" u="sng" dirty="0"/>
              <a:t>Thanks, any questions?</a:t>
            </a:r>
            <a:endParaRPr lang="en-ZW" b="1" i="1" u="sng" dirty="0"/>
          </a:p>
        </p:txBody>
      </p:sp>
    </p:spTree>
    <p:extLst>
      <p:ext uri="{BB962C8B-B14F-4D97-AF65-F5344CB8AC3E}">
        <p14:creationId xmlns:p14="http://schemas.microsoft.com/office/powerpoint/2010/main" val="1790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C30F-AF82-367F-882B-6A138359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9" y="808056"/>
            <a:ext cx="6445216" cy="5552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/>
              <a:t>Contents</a:t>
            </a:r>
            <a:endParaRPr lang="en-ZW" b="1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E5A891-6138-9B1E-DED8-4F2DF7E5D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60945"/>
              </p:ext>
            </p:extLst>
          </p:nvPr>
        </p:nvGraphicFramePr>
        <p:xfrm>
          <a:off x="2773599" y="1745673"/>
          <a:ext cx="6445216" cy="452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6F04-2CFB-19D8-4D48-2204311B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588482"/>
          </a:xfrm>
        </p:spPr>
        <p:txBody>
          <a:bodyPr/>
          <a:lstStyle/>
          <a:p>
            <a:pPr algn="ctr"/>
            <a:r>
              <a:rPr lang="en-GB" dirty="0"/>
              <a:t>Definitions 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7EB5-79C7-587D-0348-8C2D3111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09" y="2052116"/>
            <a:ext cx="8408830" cy="3997828"/>
          </a:xfrm>
        </p:spPr>
        <p:txBody>
          <a:bodyPr>
            <a:normAutofit/>
          </a:bodyPr>
          <a:lstStyle/>
          <a:p>
            <a:r>
              <a:rPr lang="en-GB" b="1" dirty="0"/>
              <a:t>Research methodology </a:t>
            </a:r>
          </a:p>
          <a:p>
            <a:pPr lvl="1"/>
            <a:r>
              <a:rPr lang="en-GB" b="1" i="1" u="sng" dirty="0"/>
              <a:t>Qualitative research</a:t>
            </a:r>
            <a:r>
              <a:rPr lang="en-GB" dirty="0"/>
              <a:t>: Systematic collection and analysis of non-numeric data. Usually useful to explain events in various levels of society</a:t>
            </a:r>
          </a:p>
          <a:p>
            <a:pPr lvl="1"/>
            <a:r>
              <a:rPr lang="en-GB" b="1" i="1" u="sng" dirty="0"/>
              <a:t>Quantitative research</a:t>
            </a:r>
            <a:r>
              <a:rPr lang="en-GB" dirty="0"/>
              <a:t>: systematic collection and analysis of numeric data. Useful in describing patterns, associations and test hypotheses of numerically represented phenomena.</a:t>
            </a:r>
          </a:p>
          <a:p>
            <a:r>
              <a:rPr lang="en-GB" b="1" dirty="0"/>
              <a:t>Research design</a:t>
            </a:r>
          </a:p>
          <a:p>
            <a:pPr lvl="1"/>
            <a:r>
              <a:rPr lang="en-GB" dirty="0"/>
              <a:t>A framework of processes and activities under each method, required to adequately answer research questions.</a:t>
            </a:r>
          </a:p>
          <a:p>
            <a:pPr lvl="1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9233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9CA4-05EA-B303-95D2-84288C47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663297"/>
          </a:xfrm>
        </p:spPr>
        <p:txBody>
          <a:bodyPr/>
          <a:lstStyle/>
          <a:p>
            <a:r>
              <a:rPr lang="en-GB" dirty="0"/>
              <a:t>Difference between the two methods</a:t>
            </a:r>
            <a:endParaRPr lang="en-ZW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34C122-EA06-EF95-B3C4-EE2C6E708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77283"/>
              </p:ext>
            </p:extLst>
          </p:nvPr>
        </p:nvGraphicFramePr>
        <p:xfrm>
          <a:off x="2427317" y="1587730"/>
          <a:ext cx="8528858" cy="388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94">
                  <a:extLst>
                    <a:ext uri="{9D8B030D-6E8A-4147-A177-3AD203B41FA5}">
                      <a16:colId xmlns:a16="http://schemas.microsoft.com/office/drawing/2014/main" val="1342478699"/>
                    </a:ext>
                  </a:extLst>
                </a:gridCol>
                <a:gridCol w="3809180">
                  <a:extLst>
                    <a:ext uri="{9D8B030D-6E8A-4147-A177-3AD203B41FA5}">
                      <a16:colId xmlns:a16="http://schemas.microsoft.com/office/drawing/2014/main" val="1982079109"/>
                    </a:ext>
                  </a:extLst>
                </a:gridCol>
                <a:gridCol w="4282084">
                  <a:extLst>
                    <a:ext uri="{9D8B030D-6E8A-4147-A177-3AD203B41FA5}">
                      <a16:colId xmlns:a16="http://schemas.microsoft.com/office/drawing/2014/main" val="2088765613"/>
                    </a:ext>
                  </a:extLst>
                </a:gridCol>
              </a:tblGrid>
              <a:tr h="448367">
                <a:tc>
                  <a:txBody>
                    <a:bodyPr/>
                    <a:lstStyle/>
                    <a:p>
                      <a:endParaRPr lang="en-ZW" dirty="0">
                        <a:solidFill>
                          <a:schemeClr val="bg1"/>
                        </a:solidFill>
                      </a:endParaRPr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QUALITATIVE</a:t>
                      </a:r>
                      <a:endParaRPr lang="en-ZW" dirty="0">
                        <a:solidFill>
                          <a:schemeClr val="bg1"/>
                        </a:solidFill>
                      </a:endParaRPr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QUANTITATIVE</a:t>
                      </a:r>
                      <a:endParaRPr lang="en-ZW" dirty="0">
                        <a:solidFill>
                          <a:schemeClr val="bg1"/>
                        </a:solidFill>
                      </a:endParaRPr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2974714723"/>
                  </a:ext>
                </a:extLst>
              </a:tr>
              <a:tr h="44836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Non-numeric data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Numerical data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3190808488"/>
                  </a:ext>
                </a:extLst>
              </a:tr>
              <a:tr h="775184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Holistic approach with a subjective interpretation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Specified approach with an objective interpretation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1630969534"/>
                  </a:ext>
                </a:extLst>
              </a:tr>
              <a:tr h="448367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Inductive 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Deductive (general to specific)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3462776659"/>
                  </a:ext>
                </a:extLst>
              </a:tr>
              <a:tr h="448367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Sampling (purposive )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 (sample is large)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3000905066"/>
                  </a:ext>
                </a:extLst>
              </a:tr>
              <a:tr h="659724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collection flexible and non-structured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collection strict and structured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2820349841"/>
                  </a:ext>
                </a:extLst>
              </a:tr>
              <a:tr h="659724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Aims at initial or deeper understanding </a:t>
                      </a:r>
                      <a:endParaRPr lang="en-ZW" dirty="0"/>
                    </a:p>
                  </a:txBody>
                  <a:tcPr marL="67793" marR="67793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Aims at quality of study results to be able to inform  next course of action</a:t>
                      </a:r>
                      <a:endParaRPr lang="en-ZW" dirty="0"/>
                    </a:p>
                  </a:txBody>
                  <a:tcPr marL="67793" marR="67793"/>
                </a:tc>
                <a:extLst>
                  <a:ext uri="{0D108BD9-81ED-4DB2-BD59-A6C34878D82A}">
                    <a16:rowId xmlns:a16="http://schemas.microsoft.com/office/drawing/2014/main" val="223348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5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9EE3-4E17-C29C-0478-F7C50053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729799"/>
          </a:xfrm>
        </p:spPr>
        <p:txBody>
          <a:bodyPr/>
          <a:lstStyle/>
          <a:p>
            <a:r>
              <a:rPr lang="en-GB" dirty="0"/>
              <a:t>Qualitative Research Methods</a:t>
            </a:r>
            <a:endParaRPr lang="en-ZW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A9C2F-A608-E4E7-2EE7-389B89909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95809"/>
              </p:ext>
            </p:extLst>
          </p:nvPr>
        </p:nvGraphicFramePr>
        <p:xfrm>
          <a:off x="2773599" y="2052116"/>
          <a:ext cx="779654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03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06AA-708C-57EE-5E82-6A675DDF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Qualitative Research Methods</a:t>
            </a:r>
            <a:endParaRPr lang="en-ZW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E22442-FB49-21C6-CEA7-70ADF60E4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877767"/>
              </p:ext>
            </p:extLst>
          </p:nvPr>
        </p:nvGraphicFramePr>
        <p:xfrm>
          <a:off x="1429788" y="1554481"/>
          <a:ext cx="9924011" cy="382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37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FE00-C834-0127-CCE0-7BB7283F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43" y="897139"/>
            <a:ext cx="2931195" cy="2319886"/>
          </a:xfrm>
        </p:spPr>
        <p:txBody>
          <a:bodyPr/>
          <a:lstStyle/>
          <a:p>
            <a:r>
              <a:rPr lang="en-GB" b="1" i="1" dirty="0"/>
              <a:t>What was the research design used?</a:t>
            </a:r>
            <a:endParaRPr lang="en-ZW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71CFB-5EC7-02F6-77D6-EA99371B7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21" y="0"/>
            <a:ext cx="7469415" cy="6858000"/>
          </a:xfrm>
        </p:spPr>
      </p:pic>
    </p:spTree>
    <p:extLst>
      <p:ext uri="{BB962C8B-B14F-4D97-AF65-F5344CB8AC3E}">
        <p14:creationId xmlns:p14="http://schemas.microsoft.com/office/powerpoint/2010/main" val="344290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8A0F-A992-F031-CC45-BAA227D4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721486"/>
          </a:xfrm>
        </p:spPr>
        <p:txBody>
          <a:bodyPr/>
          <a:lstStyle/>
          <a:p>
            <a:pPr algn="ctr"/>
            <a:r>
              <a:rPr lang="en-GB" dirty="0"/>
              <a:t>Quantitative Methods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DE3E-615A-D13D-89CC-C0C62D2F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279" y="1620983"/>
            <a:ext cx="7796540" cy="3997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Applications of research categorized by setting</a:t>
            </a:r>
          </a:p>
          <a:p>
            <a:r>
              <a:rPr lang="en-US" dirty="0"/>
              <a:t>Lab research: develop procedures to prevent, control and treat mechanisms of health-related phenomena</a:t>
            </a:r>
          </a:p>
          <a:p>
            <a:r>
              <a:rPr lang="en-US" dirty="0"/>
              <a:t>Population-based (field) research: study of distribution, determinants, control health-related phenomena in populations. Using suitable biostatistical techniques for   generalization  </a:t>
            </a:r>
          </a:p>
          <a:p>
            <a:r>
              <a:rPr lang="en-US" dirty="0"/>
              <a:t>Healthcare-facility (clinical) research: application of epidemiological principles in research based in  healthcare facilities, e.g. randomized clinical trials</a:t>
            </a:r>
          </a:p>
          <a:p>
            <a:pPr marL="0" indent="0">
              <a:buNone/>
            </a:pPr>
            <a:r>
              <a:rPr lang="en-ZW" b="1" i="1" dirty="0"/>
              <a:t>Study Designs Overview, 2024, Dr Amna R Siddiqui, KSU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40683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FC0E-6509-01C6-340D-595F3609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743378" cy="5552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 u="sng" dirty="0"/>
              <a:t>Quantitative Research Methods</a:t>
            </a:r>
            <a:endParaRPr lang="en-ZW" b="1" i="1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1459C6-229D-C286-FAB2-3B927627E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99764"/>
              </p:ext>
            </p:extLst>
          </p:nvPr>
        </p:nvGraphicFramePr>
        <p:xfrm>
          <a:off x="1039090" y="1271847"/>
          <a:ext cx="10316096" cy="536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591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362</TotalTime>
  <Words>743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MS Shell Dlg 2</vt:lpstr>
      <vt:lpstr>Wingdings</vt:lpstr>
      <vt:lpstr>Wingdings 3</vt:lpstr>
      <vt:lpstr>Madison</vt:lpstr>
      <vt:lpstr>Research Methods &amp; Design</vt:lpstr>
      <vt:lpstr>Contents</vt:lpstr>
      <vt:lpstr>Definitions </vt:lpstr>
      <vt:lpstr>Difference between the two methods</vt:lpstr>
      <vt:lpstr>Qualitative Research Methods</vt:lpstr>
      <vt:lpstr>Qualitative Research Methods</vt:lpstr>
      <vt:lpstr>What was the research design used?</vt:lpstr>
      <vt:lpstr>Quantitative Methods</vt:lpstr>
      <vt:lpstr>Quantitative Research Methods</vt:lpstr>
      <vt:lpstr>Observational Studies</vt:lpstr>
      <vt:lpstr>Observational Studies cont..</vt:lpstr>
      <vt:lpstr>Observational Studies cont..</vt:lpstr>
      <vt:lpstr>Quantitative Research Method</vt:lpstr>
      <vt:lpstr>Experimental Studies</vt:lpstr>
      <vt:lpstr>Secondary Data</vt:lpstr>
      <vt:lpstr>Study Design Components</vt:lpstr>
      <vt:lpstr>Study Design Components</vt:lpstr>
      <vt:lpstr>Data design components</vt:lpstr>
      <vt:lpstr>Thanks,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</dc:title>
  <dc:creator>Dumisani NKhoma</dc:creator>
  <cp:lastModifiedBy>HP</cp:lastModifiedBy>
  <cp:revision>4</cp:revision>
  <dcterms:created xsi:type="dcterms:W3CDTF">2024-09-10T09:32:53Z</dcterms:created>
  <dcterms:modified xsi:type="dcterms:W3CDTF">2024-09-10T15:46:30Z</dcterms:modified>
</cp:coreProperties>
</file>