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33"/>
  </p:notesMasterIdLst>
  <p:sldIdLst>
    <p:sldId id="256" r:id="rId5"/>
    <p:sldId id="257" r:id="rId6"/>
    <p:sldId id="258" r:id="rId7"/>
    <p:sldId id="259" r:id="rId8"/>
    <p:sldId id="260" r:id="rId9"/>
    <p:sldId id="261" r:id="rId10"/>
    <p:sldId id="262" r:id="rId11"/>
    <p:sldId id="263" r:id="rId12"/>
    <p:sldId id="264" r:id="rId13"/>
    <p:sldId id="265" r:id="rId14"/>
    <p:sldId id="271" r:id="rId15"/>
    <p:sldId id="270" r:id="rId16"/>
    <p:sldId id="273" r:id="rId17"/>
    <p:sldId id="272" r:id="rId18"/>
    <p:sldId id="275" r:id="rId19"/>
    <p:sldId id="274" r:id="rId20"/>
    <p:sldId id="277" r:id="rId21"/>
    <p:sldId id="276" r:id="rId22"/>
    <p:sldId id="266" r:id="rId23"/>
    <p:sldId id="267" r:id="rId24"/>
    <p:sldId id="268" r:id="rId25"/>
    <p:sldId id="278" r:id="rId26"/>
    <p:sldId id="279" r:id="rId27"/>
    <p:sldId id="280" r:id="rId28"/>
    <p:sldId id="283" r:id="rId29"/>
    <p:sldId id="284" r:id="rId30"/>
    <p:sldId id="269" r:id="rId31"/>
    <p:sldId id="285" r:id="rId32"/>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97">
          <p15:clr>
            <a:srgbClr val="9AA0A6"/>
          </p15:clr>
        </p15:guide>
        <p15:guide id="2" pos="2160">
          <p15:clr>
            <a:srgbClr val="9AA0A6"/>
          </p15:clr>
        </p15:guide>
        <p15:guide id="3" pos="2137">
          <p15:clr>
            <a:srgbClr val="9AA0A6"/>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6" roundtripDataSignature="AMtx7mg3cOJPsaRujaobI4SHzL57NhRlb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4B7340-78F0-71D7-4A06-5BA9B49F15DC}" v="2" dt="2023-05-16T09:53:10.067"/>
    <p1510:client id="{D5CA9C90-099B-493B-7C6A-B063C314B038}" v="164" dt="2023-05-10T04:18:26.796"/>
  </p1510:revLst>
</p1510:revInfo>
</file>

<file path=ppt/tableStyles.xml><?xml version="1.0" encoding="utf-8"?>
<a:tblStyleLst xmlns:a="http://schemas.openxmlformats.org/drawingml/2006/main" def="{EA48935E-ED25-459F-A2FE-51DE50E31CB9}">
  <a:tblStyle styleId="{EA48935E-ED25-459F-A2FE-51DE50E31CB9}"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3097"/>
        <p:guide pos="2160"/>
        <p:guide pos="2137"/>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customschemas.google.com/relationships/presentationmetadata" Target="meta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uong Nguyen Bich (PE)" userId="S::phuongnb@oucru.org::0ac25f5b-11c8-486c-a187-b61629545102" providerId="AD" clId="Web-{D5CA9C90-099B-493B-7C6A-B063C314B038}"/>
    <pc:docChg chg="addSld delSld modSld sldOrd">
      <pc:chgData name="Phuong Nguyen Bich (PE)" userId="S::phuongnb@oucru.org::0ac25f5b-11c8-486c-a187-b61629545102" providerId="AD" clId="Web-{D5CA9C90-099B-493B-7C6A-B063C314B038}" dt="2023-05-10T04:18:26.796" v="94"/>
      <pc:docMkLst>
        <pc:docMk/>
      </pc:docMkLst>
      <pc:sldChg chg="delSp modSp">
        <pc:chgData name="Phuong Nguyen Bich (PE)" userId="S::phuongnb@oucru.org::0ac25f5b-11c8-486c-a187-b61629545102" providerId="AD" clId="Web-{D5CA9C90-099B-493B-7C6A-B063C314B038}" dt="2023-05-10T04:11:34.407" v="78" actId="20577"/>
        <pc:sldMkLst>
          <pc:docMk/>
          <pc:sldMk cId="0" sldId="264"/>
        </pc:sldMkLst>
        <pc:spChg chg="mod">
          <ac:chgData name="Phuong Nguyen Bich (PE)" userId="S::phuongnb@oucru.org::0ac25f5b-11c8-486c-a187-b61629545102" providerId="AD" clId="Web-{D5CA9C90-099B-493B-7C6A-B063C314B038}" dt="2023-05-10T04:11:34.407" v="78" actId="20577"/>
          <ac:spMkLst>
            <pc:docMk/>
            <pc:sldMk cId="0" sldId="264"/>
            <ac:spMk id="590" creationId="{00000000-0000-0000-0000-000000000000}"/>
          </ac:spMkLst>
        </pc:spChg>
        <pc:spChg chg="del">
          <ac:chgData name="Phuong Nguyen Bich (PE)" userId="S::phuongnb@oucru.org::0ac25f5b-11c8-486c-a187-b61629545102" providerId="AD" clId="Web-{D5CA9C90-099B-493B-7C6A-B063C314B038}" dt="2023-05-10T04:03:15.655" v="34"/>
          <ac:spMkLst>
            <pc:docMk/>
            <pc:sldMk cId="0" sldId="264"/>
            <ac:spMk id="817" creationId="{00000000-0000-0000-0000-000000000000}"/>
          </ac:spMkLst>
        </pc:spChg>
        <pc:spChg chg="del">
          <ac:chgData name="Phuong Nguyen Bich (PE)" userId="S::phuongnb@oucru.org::0ac25f5b-11c8-486c-a187-b61629545102" providerId="AD" clId="Web-{D5CA9C90-099B-493B-7C6A-B063C314B038}" dt="2023-05-10T04:03:15.702" v="35"/>
          <ac:spMkLst>
            <pc:docMk/>
            <pc:sldMk cId="0" sldId="264"/>
            <ac:spMk id="818" creationId="{00000000-0000-0000-0000-000000000000}"/>
          </ac:spMkLst>
        </pc:spChg>
      </pc:sldChg>
      <pc:sldChg chg="modSp ord">
        <pc:chgData name="Phuong Nguyen Bich (PE)" userId="S::phuongnb@oucru.org::0ac25f5b-11c8-486c-a187-b61629545102" providerId="AD" clId="Web-{D5CA9C90-099B-493B-7C6A-B063C314B038}" dt="2023-05-10T04:03:57.672" v="66" actId="20577"/>
        <pc:sldMkLst>
          <pc:docMk/>
          <pc:sldMk cId="0" sldId="266"/>
        </pc:sldMkLst>
        <pc:spChg chg="mod">
          <ac:chgData name="Phuong Nguyen Bich (PE)" userId="S::phuongnb@oucru.org::0ac25f5b-11c8-486c-a187-b61629545102" providerId="AD" clId="Web-{D5CA9C90-099B-493B-7C6A-B063C314B038}" dt="2023-05-10T04:03:57.672" v="66" actId="20577"/>
          <ac:spMkLst>
            <pc:docMk/>
            <pc:sldMk cId="0" sldId="266"/>
            <ac:spMk id="871" creationId="{00000000-0000-0000-0000-000000000000}"/>
          </ac:spMkLst>
        </pc:spChg>
      </pc:sldChg>
      <pc:sldChg chg="add replId">
        <pc:chgData name="Phuong Nguyen Bich (PE)" userId="S::phuongnb@oucru.org::0ac25f5b-11c8-486c-a187-b61629545102" providerId="AD" clId="Web-{D5CA9C90-099B-493B-7C6A-B063C314B038}" dt="2023-05-10T04:00:50.307" v="0"/>
        <pc:sldMkLst>
          <pc:docMk/>
          <pc:sldMk cId="1592857841" sldId="270"/>
        </pc:sldMkLst>
      </pc:sldChg>
      <pc:sldChg chg="delSp modSp add replId">
        <pc:chgData name="Phuong Nguyen Bich (PE)" userId="S::phuongnb@oucru.org::0ac25f5b-11c8-486c-a187-b61629545102" providerId="AD" clId="Web-{D5CA9C90-099B-493B-7C6A-B063C314B038}" dt="2023-05-10T04:11:11.453" v="76" actId="20577"/>
        <pc:sldMkLst>
          <pc:docMk/>
          <pc:sldMk cId="3647163530" sldId="271"/>
        </pc:sldMkLst>
        <pc:spChg chg="mod">
          <ac:chgData name="Phuong Nguyen Bich (PE)" userId="S::phuongnb@oucru.org::0ac25f5b-11c8-486c-a187-b61629545102" providerId="AD" clId="Web-{D5CA9C90-099B-493B-7C6A-B063C314B038}" dt="2023-05-10T04:11:11.453" v="76" actId="20577"/>
          <ac:spMkLst>
            <pc:docMk/>
            <pc:sldMk cId="3647163530" sldId="271"/>
            <ac:spMk id="590" creationId="{00000000-0000-0000-0000-000000000000}"/>
          </ac:spMkLst>
        </pc:spChg>
        <pc:spChg chg="del">
          <ac:chgData name="Phuong Nguyen Bich (PE)" userId="S::phuongnb@oucru.org::0ac25f5b-11c8-486c-a187-b61629545102" providerId="AD" clId="Web-{D5CA9C90-099B-493B-7C6A-B063C314B038}" dt="2023-05-10T04:02:21.310" v="22"/>
          <ac:spMkLst>
            <pc:docMk/>
            <pc:sldMk cId="3647163530" sldId="271"/>
            <ac:spMk id="817" creationId="{00000000-0000-0000-0000-000000000000}"/>
          </ac:spMkLst>
        </pc:spChg>
        <pc:spChg chg="del">
          <ac:chgData name="Phuong Nguyen Bich (PE)" userId="S::phuongnb@oucru.org::0ac25f5b-11c8-486c-a187-b61629545102" providerId="AD" clId="Web-{D5CA9C90-099B-493B-7C6A-B063C314B038}" dt="2023-05-10T04:02:23.482" v="23"/>
          <ac:spMkLst>
            <pc:docMk/>
            <pc:sldMk cId="3647163530" sldId="271"/>
            <ac:spMk id="818" creationId="{00000000-0000-0000-0000-000000000000}"/>
          </ac:spMkLst>
        </pc:spChg>
      </pc:sldChg>
      <pc:sldChg chg="add replId">
        <pc:chgData name="Phuong Nguyen Bich (PE)" userId="S::phuongnb@oucru.org::0ac25f5b-11c8-486c-a187-b61629545102" providerId="AD" clId="Web-{D5CA9C90-099B-493B-7C6A-B063C314B038}" dt="2023-05-10T04:01:18.714" v="8"/>
        <pc:sldMkLst>
          <pc:docMk/>
          <pc:sldMk cId="1590185600" sldId="272"/>
        </pc:sldMkLst>
      </pc:sldChg>
      <pc:sldChg chg="delSp modSp add replId">
        <pc:chgData name="Phuong Nguyen Bich (PE)" userId="S::phuongnb@oucru.org::0ac25f5b-11c8-486c-a187-b61629545102" providerId="AD" clId="Web-{D5CA9C90-099B-493B-7C6A-B063C314B038}" dt="2023-05-10T04:11:04.359" v="74" actId="20577"/>
        <pc:sldMkLst>
          <pc:docMk/>
          <pc:sldMk cId="745686670" sldId="273"/>
        </pc:sldMkLst>
        <pc:spChg chg="mod">
          <ac:chgData name="Phuong Nguyen Bich (PE)" userId="S::phuongnb@oucru.org::0ac25f5b-11c8-486c-a187-b61629545102" providerId="AD" clId="Web-{D5CA9C90-099B-493B-7C6A-B063C314B038}" dt="2023-05-10T04:11:04.359" v="74" actId="20577"/>
          <ac:spMkLst>
            <pc:docMk/>
            <pc:sldMk cId="745686670" sldId="273"/>
            <ac:spMk id="590" creationId="{00000000-0000-0000-0000-000000000000}"/>
          </ac:spMkLst>
        </pc:spChg>
        <pc:spChg chg="del mod">
          <ac:chgData name="Phuong Nguyen Bich (PE)" userId="S::phuongnb@oucru.org::0ac25f5b-11c8-486c-a187-b61629545102" providerId="AD" clId="Web-{D5CA9C90-099B-493B-7C6A-B063C314B038}" dt="2023-05-10T04:02:29.560" v="25"/>
          <ac:spMkLst>
            <pc:docMk/>
            <pc:sldMk cId="745686670" sldId="273"/>
            <ac:spMk id="817" creationId="{00000000-0000-0000-0000-000000000000}"/>
          </ac:spMkLst>
        </pc:spChg>
        <pc:spChg chg="del">
          <ac:chgData name="Phuong Nguyen Bich (PE)" userId="S::phuongnb@oucru.org::0ac25f5b-11c8-486c-a187-b61629545102" providerId="AD" clId="Web-{D5CA9C90-099B-493B-7C6A-B063C314B038}" dt="2023-05-10T04:02:30.545" v="26"/>
          <ac:spMkLst>
            <pc:docMk/>
            <pc:sldMk cId="745686670" sldId="273"/>
            <ac:spMk id="818" creationId="{00000000-0000-0000-0000-000000000000}"/>
          </ac:spMkLst>
        </pc:spChg>
      </pc:sldChg>
      <pc:sldChg chg="add replId">
        <pc:chgData name="Phuong Nguyen Bich (PE)" userId="S::phuongnb@oucru.org::0ac25f5b-11c8-486c-a187-b61629545102" providerId="AD" clId="Web-{D5CA9C90-099B-493B-7C6A-B063C314B038}" dt="2023-05-10T04:01:35.652" v="11"/>
        <pc:sldMkLst>
          <pc:docMk/>
          <pc:sldMk cId="2203990069" sldId="274"/>
        </pc:sldMkLst>
      </pc:sldChg>
      <pc:sldChg chg="delSp modSp add replId">
        <pc:chgData name="Phuong Nguyen Bich (PE)" userId="S::phuongnb@oucru.org::0ac25f5b-11c8-486c-a187-b61629545102" providerId="AD" clId="Web-{D5CA9C90-099B-493B-7C6A-B063C314B038}" dt="2023-05-10T04:10:59.968" v="73" actId="20577"/>
        <pc:sldMkLst>
          <pc:docMk/>
          <pc:sldMk cId="3944570576" sldId="275"/>
        </pc:sldMkLst>
        <pc:spChg chg="mod">
          <ac:chgData name="Phuong Nguyen Bich (PE)" userId="S::phuongnb@oucru.org::0ac25f5b-11c8-486c-a187-b61629545102" providerId="AD" clId="Web-{D5CA9C90-099B-493B-7C6A-B063C314B038}" dt="2023-05-10T04:10:59.968" v="73" actId="20577"/>
          <ac:spMkLst>
            <pc:docMk/>
            <pc:sldMk cId="3944570576" sldId="275"/>
            <ac:spMk id="590" creationId="{00000000-0000-0000-0000-000000000000}"/>
          </ac:spMkLst>
        </pc:spChg>
        <pc:spChg chg="del">
          <ac:chgData name="Phuong Nguyen Bich (PE)" userId="S::phuongnb@oucru.org::0ac25f5b-11c8-486c-a187-b61629545102" providerId="AD" clId="Web-{D5CA9C90-099B-493B-7C6A-B063C314B038}" dt="2023-05-10T04:03:02.327" v="32"/>
          <ac:spMkLst>
            <pc:docMk/>
            <pc:sldMk cId="3944570576" sldId="275"/>
            <ac:spMk id="817" creationId="{00000000-0000-0000-0000-000000000000}"/>
          </ac:spMkLst>
        </pc:spChg>
        <pc:spChg chg="del">
          <ac:chgData name="Phuong Nguyen Bich (PE)" userId="S::phuongnb@oucru.org::0ac25f5b-11c8-486c-a187-b61629545102" providerId="AD" clId="Web-{D5CA9C90-099B-493B-7C6A-B063C314B038}" dt="2023-05-10T04:03:04.374" v="33"/>
          <ac:spMkLst>
            <pc:docMk/>
            <pc:sldMk cId="3944570576" sldId="275"/>
            <ac:spMk id="818" creationId="{00000000-0000-0000-0000-000000000000}"/>
          </ac:spMkLst>
        </pc:spChg>
      </pc:sldChg>
      <pc:sldChg chg="add replId">
        <pc:chgData name="Phuong Nguyen Bich (PE)" userId="S::phuongnb@oucru.org::0ac25f5b-11c8-486c-a187-b61629545102" providerId="AD" clId="Web-{D5CA9C90-099B-493B-7C6A-B063C314B038}" dt="2023-05-10T04:01:40.527" v="13"/>
        <pc:sldMkLst>
          <pc:docMk/>
          <pc:sldMk cId="3920304195" sldId="276"/>
        </pc:sldMkLst>
      </pc:sldChg>
      <pc:sldChg chg="delSp modSp add replId">
        <pc:chgData name="Phuong Nguyen Bich (PE)" userId="S::phuongnb@oucru.org::0ac25f5b-11c8-486c-a187-b61629545102" providerId="AD" clId="Web-{D5CA9C90-099B-493B-7C6A-B063C314B038}" dt="2023-05-10T04:10:55.671" v="72" actId="20577"/>
        <pc:sldMkLst>
          <pc:docMk/>
          <pc:sldMk cId="1684866374" sldId="277"/>
        </pc:sldMkLst>
        <pc:spChg chg="mod">
          <ac:chgData name="Phuong Nguyen Bich (PE)" userId="S::phuongnb@oucru.org::0ac25f5b-11c8-486c-a187-b61629545102" providerId="AD" clId="Web-{D5CA9C90-099B-493B-7C6A-B063C314B038}" dt="2023-05-10T04:10:55.671" v="72" actId="20577"/>
          <ac:spMkLst>
            <pc:docMk/>
            <pc:sldMk cId="1684866374" sldId="277"/>
            <ac:spMk id="590" creationId="{00000000-0000-0000-0000-000000000000}"/>
          </ac:spMkLst>
        </pc:spChg>
        <pc:spChg chg="del">
          <ac:chgData name="Phuong Nguyen Bich (PE)" userId="S::phuongnb@oucru.org::0ac25f5b-11c8-486c-a187-b61629545102" providerId="AD" clId="Web-{D5CA9C90-099B-493B-7C6A-B063C314B038}" dt="2023-05-10T04:02:56.264" v="30"/>
          <ac:spMkLst>
            <pc:docMk/>
            <pc:sldMk cId="1684866374" sldId="277"/>
            <ac:spMk id="817" creationId="{00000000-0000-0000-0000-000000000000}"/>
          </ac:spMkLst>
        </pc:spChg>
        <pc:spChg chg="del">
          <ac:chgData name="Phuong Nguyen Bich (PE)" userId="S::phuongnb@oucru.org::0ac25f5b-11c8-486c-a187-b61629545102" providerId="AD" clId="Web-{D5CA9C90-099B-493B-7C6A-B063C314B038}" dt="2023-05-10T04:02:57.467" v="31"/>
          <ac:spMkLst>
            <pc:docMk/>
            <pc:sldMk cId="1684866374" sldId="277"/>
            <ac:spMk id="818" creationId="{00000000-0000-0000-0000-000000000000}"/>
          </ac:spMkLst>
        </pc:spChg>
      </pc:sldChg>
      <pc:sldChg chg="modSp add replId">
        <pc:chgData name="Phuong Nguyen Bich (PE)" userId="S::phuongnb@oucru.org::0ac25f5b-11c8-486c-a187-b61629545102" providerId="AD" clId="Web-{D5CA9C90-099B-493B-7C6A-B063C314B038}" dt="2023-05-10T04:11:54.110" v="85" actId="20577"/>
        <pc:sldMkLst>
          <pc:docMk/>
          <pc:sldMk cId="2842911024" sldId="278"/>
        </pc:sldMkLst>
        <pc:spChg chg="mod">
          <ac:chgData name="Phuong Nguyen Bich (PE)" userId="S::phuongnb@oucru.org::0ac25f5b-11c8-486c-a187-b61629545102" providerId="AD" clId="Web-{D5CA9C90-099B-493B-7C6A-B063C314B038}" dt="2023-05-10T04:11:43.313" v="82" actId="20577"/>
          <ac:spMkLst>
            <pc:docMk/>
            <pc:sldMk cId="2842911024" sldId="278"/>
            <ac:spMk id="892" creationId="{00000000-0000-0000-0000-000000000000}"/>
          </ac:spMkLst>
        </pc:spChg>
        <pc:spChg chg="mod">
          <ac:chgData name="Phuong Nguyen Bich (PE)" userId="S::phuongnb@oucru.org::0ac25f5b-11c8-486c-a187-b61629545102" providerId="AD" clId="Web-{D5CA9C90-099B-493B-7C6A-B063C314B038}" dt="2023-05-10T04:11:54.110" v="85" actId="20577"/>
          <ac:spMkLst>
            <pc:docMk/>
            <pc:sldMk cId="2842911024" sldId="278"/>
            <ac:spMk id="894" creationId="{00000000-0000-0000-0000-000000000000}"/>
          </ac:spMkLst>
        </pc:spChg>
      </pc:sldChg>
      <pc:sldChg chg="add del replId">
        <pc:chgData name="Phuong Nguyen Bich (PE)" userId="S::phuongnb@oucru.org::0ac25f5b-11c8-486c-a187-b61629545102" providerId="AD" clId="Web-{D5CA9C90-099B-493B-7C6A-B063C314B038}" dt="2023-05-10T04:10:41.936" v="70"/>
        <pc:sldMkLst>
          <pc:docMk/>
          <pc:sldMk cId="3220095232" sldId="278"/>
        </pc:sldMkLst>
      </pc:sldChg>
      <pc:sldChg chg="add replId">
        <pc:chgData name="Phuong Nguyen Bich (PE)" userId="S::phuongnb@oucru.org::0ac25f5b-11c8-486c-a187-b61629545102" providerId="AD" clId="Web-{D5CA9C90-099B-493B-7C6A-B063C314B038}" dt="2023-05-10T04:11:55.267" v="86"/>
        <pc:sldMkLst>
          <pc:docMk/>
          <pc:sldMk cId="1090364528" sldId="279"/>
        </pc:sldMkLst>
      </pc:sldChg>
      <pc:sldChg chg="delSp modSp add del replId">
        <pc:chgData name="Phuong Nguyen Bich (PE)" userId="S::phuongnb@oucru.org::0ac25f5b-11c8-486c-a187-b61629545102" providerId="AD" clId="Web-{D5CA9C90-099B-493B-7C6A-B063C314B038}" dt="2023-05-10T04:10:40.264" v="69"/>
        <pc:sldMkLst>
          <pc:docMk/>
          <pc:sldMk cId="3787344122" sldId="279"/>
        </pc:sldMkLst>
        <pc:spChg chg="mod">
          <ac:chgData name="Phuong Nguyen Bich (PE)" userId="S::phuongnb@oucru.org::0ac25f5b-11c8-486c-a187-b61629545102" providerId="AD" clId="Web-{D5CA9C90-099B-493B-7C6A-B063C314B038}" dt="2023-05-10T04:02:11.731" v="21" actId="20577"/>
          <ac:spMkLst>
            <pc:docMk/>
            <pc:sldMk cId="3787344122" sldId="279"/>
            <ac:spMk id="590" creationId="{00000000-0000-0000-0000-000000000000}"/>
          </ac:spMkLst>
        </pc:spChg>
        <pc:spChg chg="del">
          <ac:chgData name="Phuong Nguyen Bich (PE)" userId="S::phuongnb@oucru.org::0ac25f5b-11c8-486c-a187-b61629545102" providerId="AD" clId="Web-{D5CA9C90-099B-493B-7C6A-B063C314B038}" dt="2023-05-10T04:02:51.123" v="28"/>
          <ac:spMkLst>
            <pc:docMk/>
            <pc:sldMk cId="3787344122" sldId="279"/>
            <ac:spMk id="817" creationId="{00000000-0000-0000-0000-000000000000}"/>
          </ac:spMkLst>
        </pc:spChg>
        <pc:spChg chg="del">
          <ac:chgData name="Phuong Nguyen Bich (PE)" userId="S::phuongnb@oucru.org::0ac25f5b-11c8-486c-a187-b61629545102" providerId="AD" clId="Web-{D5CA9C90-099B-493B-7C6A-B063C314B038}" dt="2023-05-10T04:02:53.530" v="29"/>
          <ac:spMkLst>
            <pc:docMk/>
            <pc:sldMk cId="3787344122" sldId="279"/>
            <ac:spMk id="818" creationId="{00000000-0000-0000-0000-000000000000}"/>
          </ac:spMkLst>
        </pc:spChg>
      </pc:sldChg>
      <pc:sldChg chg="add replId">
        <pc:chgData name="Phuong Nguyen Bich (PE)" userId="S::phuongnb@oucru.org::0ac25f5b-11c8-486c-a187-b61629545102" providerId="AD" clId="Web-{D5CA9C90-099B-493B-7C6A-B063C314B038}" dt="2023-05-10T04:11:56.657" v="87"/>
        <pc:sldMkLst>
          <pc:docMk/>
          <pc:sldMk cId="1411250193" sldId="280"/>
        </pc:sldMkLst>
      </pc:sldChg>
      <pc:sldChg chg="add replId">
        <pc:chgData name="Phuong Nguyen Bich (PE)" userId="S::phuongnb@oucru.org::0ac25f5b-11c8-486c-a187-b61629545102" providerId="AD" clId="Web-{D5CA9C90-099B-493B-7C6A-B063C314B038}" dt="2023-05-10T04:11:58.501" v="88"/>
        <pc:sldMkLst>
          <pc:docMk/>
          <pc:sldMk cId="1123134537" sldId="281"/>
        </pc:sldMkLst>
      </pc:sldChg>
      <pc:sldChg chg="add replId">
        <pc:chgData name="Phuong Nguyen Bich (PE)" userId="S::phuongnb@oucru.org::0ac25f5b-11c8-486c-a187-b61629545102" providerId="AD" clId="Web-{D5CA9C90-099B-493B-7C6A-B063C314B038}" dt="2023-05-10T04:12:00.376" v="89"/>
        <pc:sldMkLst>
          <pc:docMk/>
          <pc:sldMk cId="3759288052" sldId="282"/>
        </pc:sldMkLst>
      </pc:sldChg>
      <pc:sldChg chg="add replId">
        <pc:chgData name="Phuong Nguyen Bich (PE)" userId="S::phuongnb@oucru.org::0ac25f5b-11c8-486c-a187-b61629545102" providerId="AD" clId="Web-{D5CA9C90-099B-493B-7C6A-B063C314B038}" dt="2023-05-10T04:12:01.814" v="90"/>
        <pc:sldMkLst>
          <pc:docMk/>
          <pc:sldMk cId="2888921256" sldId="283"/>
        </pc:sldMkLst>
      </pc:sldChg>
      <pc:sldChg chg="add replId">
        <pc:chgData name="Phuong Nguyen Bich (PE)" userId="S::phuongnb@oucru.org::0ac25f5b-11c8-486c-a187-b61629545102" providerId="AD" clId="Web-{D5CA9C90-099B-493B-7C6A-B063C314B038}" dt="2023-05-10T04:12:03.501" v="91"/>
        <pc:sldMkLst>
          <pc:docMk/>
          <pc:sldMk cId="3739630715" sldId="284"/>
        </pc:sldMkLst>
      </pc:sldChg>
      <pc:sldChg chg="delSp new">
        <pc:chgData name="Phuong Nguyen Bich (PE)" userId="S::phuongnb@oucru.org::0ac25f5b-11c8-486c-a187-b61629545102" providerId="AD" clId="Web-{D5CA9C90-099B-493B-7C6A-B063C314B038}" dt="2023-05-10T04:18:26.796" v="94"/>
        <pc:sldMkLst>
          <pc:docMk/>
          <pc:sldMk cId="2195922982" sldId="285"/>
        </pc:sldMkLst>
        <pc:spChg chg="del">
          <ac:chgData name="Phuong Nguyen Bich (PE)" userId="S::phuongnb@oucru.org::0ac25f5b-11c8-486c-a187-b61629545102" providerId="AD" clId="Web-{D5CA9C90-099B-493B-7C6A-B063C314B038}" dt="2023-05-10T04:12:13.877" v="93"/>
          <ac:spMkLst>
            <pc:docMk/>
            <pc:sldMk cId="2195922982" sldId="285"/>
            <ac:spMk id="2" creationId="{D4809047-4075-1A7E-22BE-943BBC3D2B82}"/>
          </ac:spMkLst>
        </pc:spChg>
        <pc:spChg chg="del">
          <ac:chgData name="Phuong Nguyen Bich (PE)" userId="S::phuongnb@oucru.org::0ac25f5b-11c8-486c-a187-b61629545102" providerId="AD" clId="Web-{D5CA9C90-099B-493B-7C6A-B063C314B038}" dt="2023-05-10T04:18:26.796" v="94"/>
          <ac:spMkLst>
            <pc:docMk/>
            <pc:sldMk cId="2195922982" sldId="285"/>
            <ac:spMk id="3" creationId="{0EC3E5CC-5492-D9ED-D980-71DF9AB9F1E7}"/>
          </ac:spMkLst>
        </pc:spChg>
      </pc:sldChg>
    </pc:docChg>
  </pc:docChgLst>
  <pc:docChgLst>
    <pc:chgData name="Phuong Nguyen Bich (PE)" userId="S::phuongnb@oucru.org::0ac25f5b-11c8-486c-a187-b61629545102" providerId="AD" clId="Web-{A84B7340-78F0-71D7-4A06-5BA9B49F15DC}"/>
    <pc:docChg chg="delSld">
      <pc:chgData name="Phuong Nguyen Bich (PE)" userId="S::phuongnb@oucru.org::0ac25f5b-11c8-486c-a187-b61629545102" providerId="AD" clId="Web-{A84B7340-78F0-71D7-4A06-5BA9B49F15DC}" dt="2023-05-16T09:53:10.067" v="1"/>
      <pc:docMkLst>
        <pc:docMk/>
      </pc:docMkLst>
      <pc:sldChg chg="del">
        <pc:chgData name="Phuong Nguyen Bich (PE)" userId="S::phuongnb@oucru.org::0ac25f5b-11c8-486c-a187-b61629545102" providerId="AD" clId="Web-{A84B7340-78F0-71D7-4A06-5BA9B49F15DC}" dt="2023-05-16T09:53:10.067" v="1"/>
        <pc:sldMkLst>
          <pc:docMk/>
          <pc:sldMk cId="1123134537" sldId="281"/>
        </pc:sldMkLst>
      </pc:sldChg>
      <pc:sldChg chg="del">
        <pc:chgData name="Phuong Nguyen Bich (PE)" userId="S::phuongnb@oucru.org::0ac25f5b-11c8-486c-a187-b61629545102" providerId="AD" clId="Web-{A84B7340-78F0-71D7-4A06-5BA9B49F15DC}" dt="2023-05-16T09:53:10.067" v="0"/>
        <pc:sldMkLst>
          <pc:docMk/>
          <pc:sldMk cId="3759288052" sldId="2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5" name="Google Shape;825;p23: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87" name="Google Shape;587;p2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72211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5" name="Google Shape;825;p23: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4666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87" name="Google Shape;587;p2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75587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5" name="Google Shape;825;p23: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78077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87" name="Google Shape;587;p2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32304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5" name="Google Shape;825;p23: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03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87" name="Google Shape;587;p2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40587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5" name="Google Shape;825;p23: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46914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4"/>
        <p:cNvGrpSpPr/>
        <p:nvPr/>
      </p:nvGrpSpPr>
      <p:grpSpPr>
        <a:xfrm>
          <a:off x="0" y="0"/>
          <a:ext cx="0" cy="0"/>
          <a:chOff x="0" y="0"/>
          <a:chExt cx="0" cy="0"/>
        </a:xfrm>
      </p:grpSpPr>
      <p:sp>
        <p:nvSpPr>
          <p:cNvPr id="865" name="Google Shape;865;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6" name="Google Shape;866;p24: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23a79691b2_0_10: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2" name="Google Shape;142;g123a79691b2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7" name="Google Shape;877;p25: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5"/>
        <p:cNvGrpSpPr/>
        <p:nvPr/>
      </p:nvGrpSpPr>
      <p:grpSpPr>
        <a:xfrm>
          <a:off x="0" y="0"/>
          <a:ext cx="0" cy="0"/>
          <a:chOff x="0" y="0"/>
          <a:chExt cx="0" cy="0"/>
        </a:xfrm>
      </p:grpSpPr>
      <p:sp>
        <p:nvSpPr>
          <p:cNvPr id="886" name="Google Shape;886;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7" name="Google Shape;887;p26: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5"/>
        <p:cNvGrpSpPr/>
        <p:nvPr/>
      </p:nvGrpSpPr>
      <p:grpSpPr>
        <a:xfrm>
          <a:off x="0" y="0"/>
          <a:ext cx="0" cy="0"/>
          <a:chOff x="0" y="0"/>
          <a:chExt cx="0" cy="0"/>
        </a:xfrm>
      </p:grpSpPr>
      <p:sp>
        <p:nvSpPr>
          <p:cNvPr id="886" name="Google Shape;886;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7" name="Google Shape;887;p26: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49519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5"/>
        <p:cNvGrpSpPr/>
        <p:nvPr/>
      </p:nvGrpSpPr>
      <p:grpSpPr>
        <a:xfrm>
          <a:off x="0" y="0"/>
          <a:ext cx="0" cy="0"/>
          <a:chOff x="0" y="0"/>
          <a:chExt cx="0" cy="0"/>
        </a:xfrm>
      </p:grpSpPr>
      <p:sp>
        <p:nvSpPr>
          <p:cNvPr id="886" name="Google Shape;886;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7" name="Google Shape;887;p26: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30624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5"/>
        <p:cNvGrpSpPr/>
        <p:nvPr/>
      </p:nvGrpSpPr>
      <p:grpSpPr>
        <a:xfrm>
          <a:off x="0" y="0"/>
          <a:ext cx="0" cy="0"/>
          <a:chOff x="0" y="0"/>
          <a:chExt cx="0" cy="0"/>
        </a:xfrm>
      </p:grpSpPr>
      <p:sp>
        <p:nvSpPr>
          <p:cNvPr id="886" name="Google Shape;886;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7" name="Google Shape;887;p26: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7680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5"/>
        <p:cNvGrpSpPr/>
        <p:nvPr/>
      </p:nvGrpSpPr>
      <p:grpSpPr>
        <a:xfrm>
          <a:off x="0" y="0"/>
          <a:ext cx="0" cy="0"/>
          <a:chOff x="0" y="0"/>
          <a:chExt cx="0" cy="0"/>
        </a:xfrm>
      </p:grpSpPr>
      <p:sp>
        <p:nvSpPr>
          <p:cNvPr id="886" name="Google Shape;886;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7" name="Google Shape;887;p26: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50782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5"/>
        <p:cNvGrpSpPr/>
        <p:nvPr/>
      </p:nvGrpSpPr>
      <p:grpSpPr>
        <a:xfrm>
          <a:off x="0" y="0"/>
          <a:ext cx="0" cy="0"/>
          <a:chOff x="0" y="0"/>
          <a:chExt cx="0" cy="0"/>
        </a:xfrm>
      </p:grpSpPr>
      <p:sp>
        <p:nvSpPr>
          <p:cNvPr id="886" name="Google Shape;886;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7" name="Google Shape;887;p26: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35874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5"/>
        <p:cNvGrpSpPr/>
        <p:nvPr/>
      </p:nvGrpSpPr>
      <p:grpSpPr>
        <a:xfrm>
          <a:off x="0" y="0"/>
          <a:ext cx="0" cy="0"/>
          <a:chOff x="0" y="0"/>
          <a:chExt cx="0" cy="0"/>
        </a:xfrm>
      </p:grpSpPr>
      <p:sp>
        <p:nvSpPr>
          <p:cNvPr id="896" name="Google Shape;896;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97" name="Google Shape;897;p27: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23a79691b2_0_19: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8" name="Google Shape;148;g123a79691b2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4" name="Google Shape;154;p8: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3: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5" name="Google Shape;23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6: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3" name="Google Shape;30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5: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0" name="Google Shape;32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67" name="Google Shape;367;p7: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87" name="Google Shape;587;p2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0"/>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0"/>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2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1"/>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1"/>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8" name="Google Shape;18;p1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0" name="Google Shape;30;p1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6" name="Google Shape;36;p15"/>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 name="Google Shape;37;p1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3" name="Google Shape;43;p16"/>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16"/>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5" name="Google Shape;45;p16"/>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1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7"/>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8"/>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8"/>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57" name="Google Shape;57;p18"/>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58" name="Google Shape;58;p1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9"/>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9"/>
          <p:cNvSpPr>
            <a:spLocks noGrp="1"/>
          </p:cNvSpPr>
          <p:nvPr>
            <p:ph type="pic" idx="2"/>
          </p:nvPr>
        </p:nvSpPr>
        <p:spPr>
          <a:xfrm>
            <a:off x="2915543" y="1426283"/>
            <a:ext cx="3471863" cy="7039681"/>
          </a:xfrm>
          <a:prstGeom prst="rect">
            <a:avLst/>
          </a:prstGeom>
          <a:noFill/>
          <a:ln>
            <a:noFill/>
          </a:ln>
        </p:spPr>
      </p:sp>
      <p:sp>
        <p:nvSpPr>
          <p:cNvPr id="64" name="Google Shape;64;p19"/>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0"/>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15.jpg"/><Relationship Id="rId4" Type="http://schemas.openxmlformats.org/officeDocument/2006/relationships/image" Target="../media/image1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2"/>
          <p:cNvSpPr/>
          <p:nvPr/>
        </p:nvSpPr>
        <p:spPr>
          <a:xfrm>
            <a:off x="804200" y="1541645"/>
            <a:ext cx="5523735" cy="7316445"/>
          </a:xfrm>
          <a:custGeom>
            <a:avLst/>
            <a:gdLst/>
            <a:ahLst/>
            <a:cxnLst/>
            <a:rect l="l" t="t" r="r" b="b"/>
            <a:pathLst>
              <a:path w="5523735" h="7316445" extrusionOk="0">
                <a:moveTo>
                  <a:pt x="0" y="0"/>
                </a:moveTo>
                <a:cubicBezTo>
                  <a:pt x="206137" y="-27421"/>
                  <a:pt x="423415" y="18063"/>
                  <a:pt x="552374" y="0"/>
                </a:cubicBezTo>
                <a:cubicBezTo>
                  <a:pt x="681333" y="-18063"/>
                  <a:pt x="1034936" y="53403"/>
                  <a:pt x="1159984" y="0"/>
                </a:cubicBezTo>
                <a:cubicBezTo>
                  <a:pt x="1285032" y="-53403"/>
                  <a:pt x="1417071" y="54394"/>
                  <a:pt x="1657121" y="0"/>
                </a:cubicBezTo>
                <a:cubicBezTo>
                  <a:pt x="1897171" y="-54394"/>
                  <a:pt x="2080765" y="44515"/>
                  <a:pt x="2209494" y="0"/>
                </a:cubicBezTo>
                <a:cubicBezTo>
                  <a:pt x="2338223" y="-44515"/>
                  <a:pt x="2495512" y="11314"/>
                  <a:pt x="2761868" y="0"/>
                </a:cubicBezTo>
                <a:cubicBezTo>
                  <a:pt x="3028224" y="-11314"/>
                  <a:pt x="3030037" y="8416"/>
                  <a:pt x="3203766" y="0"/>
                </a:cubicBezTo>
                <a:cubicBezTo>
                  <a:pt x="3377495" y="-8416"/>
                  <a:pt x="3623173" y="39840"/>
                  <a:pt x="3756140" y="0"/>
                </a:cubicBezTo>
                <a:cubicBezTo>
                  <a:pt x="3889107" y="-39840"/>
                  <a:pt x="3972562" y="43129"/>
                  <a:pt x="4142801" y="0"/>
                </a:cubicBezTo>
                <a:cubicBezTo>
                  <a:pt x="4313040" y="-43129"/>
                  <a:pt x="4650442" y="52220"/>
                  <a:pt x="4805649" y="0"/>
                </a:cubicBezTo>
                <a:cubicBezTo>
                  <a:pt x="4960856" y="-52220"/>
                  <a:pt x="5190267" y="19321"/>
                  <a:pt x="5523735" y="0"/>
                </a:cubicBezTo>
                <a:cubicBezTo>
                  <a:pt x="5537785" y="279810"/>
                  <a:pt x="5523476" y="383462"/>
                  <a:pt x="5523735" y="709132"/>
                </a:cubicBezTo>
                <a:cubicBezTo>
                  <a:pt x="5523994" y="1034802"/>
                  <a:pt x="5514280" y="933356"/>
                  <a:pt x="5523735" y="1052442"/>
                </a:cubicBezTo>
                <a:cubicBezTo>
                  <a:pt x="5533190" y="1171528"/>
                  <a:pt x="5489223" y="1490709"/>
                  <a:pt x="5523735" y="1615246"/>
                </a:cubicBezTo>
                <a:cubicBezTo>
                  <a:pt x="5558247" y="1739783"/>
                  <a:pt x="5495598" y="1876236"/>
                  <a:pt x="5523735" y="2031720"/>
                </a:cubicBezTo>
                <a:cubicBezTo>
                  <a:pt x="5551872" y="2187204"/>
                  <a:pt x="5506696" y="2300969"/>
                  <a:pt x="5523735" y="2375031"/>
                </a:cubicBezTo>
                <a:cubicBezTo>
                  <a:pt x="5540774" y="2449093"/>
                  <a:pt x="5477281" y="2694065"/>
                  <a:pt x="5523735" y="2864670"/>
                </a:cubicBezTo>
                <a:cubicBezTo>
                  <a:pt x="5570189" y="3035275"/>
                  <a:pt x="5480530" y="3075080"/>
                  <a:pt x="5523735" y="3281144"/>
                </a:cubicBezTo>
                <a:cubicBezTo>
                  <a:pt x="5566940" y="3487208"/>
                  <a:pt x="5512454" y="3535163"/>
                  <a:pt x="5523735" y="3624454"/>
                </a:cubicBezTo>
                <a:cubicBezTo>
                  <a:pt x="5535016" y="3713745"/>
                  <a:pt x="5460593" y="4160852"/>
                  <a:pt x="5523735" y="4333587"/>
                </a:cubicBezTo>
                <a:cubicBezTo>
                  <a:pt x="5586877" y="4506322"/>
                  <a:pt x="5521887" y="4602774"/>
                  <a:pt x="5523735" y="4750061"/>
                </a:cubicBezTo>
                <a:cubicBezTo>
                  <a:pt x="5525583" y="4897348"/>
                  <a:pt x="5504238" y="5039904"/>
                  <a:pt x="5523735" y="5312865"/>
                </a:cubicBezTo>
                <a:cubicBezTo>
                  <a:pt x="5543232" y="5585826"/>
                  <a:pt x="5475734" y="5525303"/>
                  <a:pt x="5523735" y="5729339"/>
                </a:cubicBezTo>
                <a:cubicBezTo>
                  <a:pt x="5571736" y="5933375"/>
                  <a:pt x="5486662" y="6052098"/>
                  <a:pt x="5523735" y="6145814"/>
                </a:cubicBezTo>
                <a:cubicBezTo>
                  <a:pt x="5560808" y="6239531"/>
                  <a:pt x="5481509" y="6468045"/>
                  <a:pt x="5523735" y="6562288"/>
                </a:cubicBezTo>
                <a:cubicBezTo>
                  <a:pt x="5565961" y="6656531"/>
                  <a:pt x="5460720" y="6988592"/>
                  <a:pt x="5523735" y="7316445"/>
                </a:cubicBezTo>
                <a:cubicBezTo>
                  <a:pt x="5287225" y="7385859"/>
                  <a:pt x="5116223" y="7288640"/>
                  <a:pt x="4916124" y="7316445"/>
                </a:cubicBezTo>
                <a:cubicBezTo>
                  <a:pt x="4716025" y="7344250"/>
                  <a:pt x="4592812" y="7263872"/>
                  <a:pt x="4474225" y="7316445"/>
                </a:cubicBezTo>
                <a:cubicBezTo>
                  <a:pt x="4355638" y="7369018"/>
                  <a:pt x="4169429" y="7308847"/>
                  <a:pt x="3866614" y="7316445"/>
                </a:cubicBezTo>
                <a:cubicBezTo>
                  <a:pt x="3563799" y="7324043"/>
                  <a:pt x="3408284" y="7271996"/>
                  <a:pt x="3259004" y="7316445"/>
                </a:cubicBezTo>
                <a:cubicBezTo>
                  <a:pt x="3109724" y="7360894"/>
                  <a:pt x="2948122" y="7294053"/>
                  <a:pt x="2651393" y="7316445"/>
                </a:cubicBezTo>
                <a:cubicBezTo>
                  <a:pt x="2354664" y="7338837"/>
                  <a:pt x="2351151" y="7300588"/>
                  <a:pt x="2264731" y="7316445"/>
                </a:cubicBezTo>
                <a:cubicBezTo>
                  <a:pt x="2178311" y="7332302"/>
                  <a:pt x="1945914" y="7259794"/>
                  <a:pt x="1712358" y="7316445"/>
                </a:cubicBezTo>
                <a:cubicBezTo>
                  <a:pt x="1478802" y="7373096"/>
                  <a:pt x="1417327" y="7271561"/>
                  <a:pt x="1159984" y="7316445"/>
                </a:cubicBezTo>
                <a:cubicBezTo>
                  <a:pt x="902641" y="7361329"/>
                  <a:pt x="690722" y="7265188"/>
                  <a:pt x="552373" y="7316445"/>
                </a:cubicBezTo>
                <a:cubicBezTo>
                  <a:pt x="414024" y="7367702"/>
                  <a:pt x="164573" y="7301550"/>
                  <a:pt x="0" y="7316445"/>
                </a:cubicBezTo>
                <a:cubicBezTo>
                  <a:pt x="-15106" y="7054322"/>
                  <a:pt x="1476" y="6774019"/>
                  <a:pt x="0" y="6607313"/>
                </a:cubicBezTo>
                <a:cubicBezTo>
                  <a:pt x="-1476" y="6440607"/>
                  <a:pt x="8254" y="6318982"/>
                  <a:pt x="0" y="6044509"/>
                </a:cubicBezTo>
                <a:cubicBezTo>
                  <a:pt x="-8254" y="5770036"/>
                  <a:pt x="13156" y="5856384"/>
                  <a:pt x="0" y="5701199"/>
                </a:cubicBezTo>
                <a:cubicBezTo>
                  <a:pt x="-13156" y="5546014"/>
                  <a:pt x="47250" y="5356294"/>
                  <a:pt x="0" y="5138396"/>
                </a:cubicBezTo>
                <a:cubicBezTo>
                  <a:pt x="-47250" y="4920498"/>
                  <a:pt x="19689" y="4924960"/>
                  <a:pt x="0" y="4721921"/>
                </a:cubicBezTo>
                <a:cubicBezTo>
                  <a:pt x="-19689" y="4518882"/>
                  <a:pt x="32352" y="4390540"/>
                  <a:pt x="0" y="4232282"/>
                </a:cubicBezTo>
                <a:cubicBezTo>
                  <a:pt x="-32352" y="4074024"/>
                  <a:pt x="6043" y="3803183"/>
                  <a:pt x="0" y="3669479"/>
                </a:cubicBezTo>
                <a:cubicBezTo>
                  <a:pt x="-6043" y="3535775"/>
                  <a:pt x="25418" y="3380565"/>
                  <a:pt x="0" y="3253004"/>
                </a:cubicBezTo>
                <a:cubicBezTo>
                  <a:pt x="-25418" y="3125444"/>
                  <a:pt x="10114" y="3014421"/>
                  <a:pt x="0" y="2909694"/>
                </a:cubicBezTo>
                <a:cubicBezTo>
                  <a:pt x="-10114" y="2804967"/>
                  <a:pt x="58770" y="2543454"/>
                  <a:pt x="0" y="2346890"/>
                </a:cubicBezTo>
                <a:cubicBezTo>
                  <a:pt x="-58770" y="2150326"/>
                  <a:pt x="45470" y="1967537"/>
                  <a:pt x="0" y="1710923"/>
                </a:cubicBezTo>
                <a:cubicBezTo>
                  <a:pt x="-45470" y="1454309"/>
                  <a:pt x="48148" y="1280477"/>
                  <a:pt x="0" y="1074955"/>
                </a:cubicBezTo>
                <a:cubicBezTo>
                  <a:pt x="-48148" y="869433"/>
                  <a:pt x="13322" y="784966"/>
                  <a:pt x="0" y="658480"/>
                </a:cubicBezTo>
                <a:cubicBezTo>
                  <a:pt x="-13322" y="531994"/>
                  <a:pt x="45034" y="317570"/>
                  <a:pt x="0" y="0"/>
                </a:cubicBezTo>
                <a:close/>
              </a:path>
            </a:pathLst>
          </a:custGeom>
          <a:noFill/>
          <a:ln w="25400" cap="flat" cmpd="sng">
            <a:solidFill>
              <a:srgbClr val="CCE4F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5" name="Google Shape;85;p2"/>
          <p:cNvSpPr/>
          <p:nvPr/>
        </p:nvSpPr>
        <p:spPr>
          <a:xfrm>
            <a:off x="721943" y="1560998"/>
            <a:ext cx="5471265" cy="7020621"/>
          </a:xfrm>
          <a:custGeom>
            <a:avLst/>
            <a:gdLst/>
            <a:ahLst/>
            <a:cxnLst/>
            <a:rect l="l" t="t" r="r" b="b"/>
            <a:pathLst>
              <a:path w="5471265" h="7020621" extrusionOk="0">
                <a:moveTo>
                  <a:pt x="0" y="0"/>
                </a:moveTo>
                <a:cubicBezTo>
                  <a:pt x="121488" y="-20244"/>
                  <a:pt x="390994" y="22116"/>
                  <a:pt x="547127" y="0"/>
                </a:cubicBezTo>
                <a:cubicBezTo>
                  <a:pt x="703260" y="-22116"/>
                  <a:pt x="877414" y="39024"/>
                  <a:pt x="1148966" y="0"/>
                </a:cubicBezTo>
                <a:cubicBezTo>
                  <a:pt x="1420518" y="-39024"/>
                  <a:pt x="1453755" y="16312"/>
                  <a:pt x="1641380" y="0"/>
                </a:cubicBezTo>
                <a:cubicBezTo>
                  <a:pt x="1829005" y="-16312"/>
                  <a:pt x="2013942" y="21566"/>
                  <a:pt x="2188506" y="0"/>
                </a:cubicBezTo>
                <a:cubicBezTo>
                  <a:pt x="2363070" y="-21566"/>
                  <a:pt x="2485946" y="19252"/>
                  <a:pt x="2735633" y="0"/>
                </a:cubicBezTo>
                <a:cubicBezTo>
                  <a:pt x="2985320" y="-19252"/>
                  <a:pt x="3022085" y="28431"/>
                  <a:pt x="3173334" y="0"/>
                </a:cubicBezTo>
                <a:cubicBezTo>
                  <a:pt x="3324583" y="-28431"/>
                  <a:pt x="3605350" y="64177"/>
                  <a:pt x="3720460" y="0"/>
                </a:cubicBezTo>
                <a:cubicBezTo>
                  <a:pt x="3835570" y="-64177"/>
                  <a:pt x="3947869" y="18242"/>
                  <a:pt x="4103449" y="0"/>
                </a:cubicBezTo>
                <a:cubicBezTo>
                  <a:pt x="4259029" y="-18242"/>
                  <a:pt x="4541586" y="37821"/>
                  <a:pt x="4760001" y="0"/>
                </a:cubicBezTo>
                <a:cubicBezTo>
                  <a:pt x="4978416" y="-37821"/>
                  <a:pt x="5303071" y="8824"/>
                  <a:pt x="5471265" y="0"/>
                </a:cubicBezTo>
                <a:cubicBezTo>
                  <a:pt x="5495591" y="308646"/>
                  <a:pt x="5443961" y="499220"/>
                  <a:pt x="5471265" y="725464"/>
                </a:cubicBezTo>
                <a:cubicBezTo>
                  <a:pt x="5498569" y="951708"/>
                  <a:pt x="5434700" y="950628"/>
                  <a:pt x="5471265" y="1099897"/>
                </a:cubicBezTo>
                <a:cubicBezTo>
                  <a:pt x="5507830" y="1249166"/>
                  <a:pt x="5470007" y="1410834"/>
                  <a:pt x="5471265" y="1684949"/>
                </a:cubicBezTo>
                <a:cubicBezTo>
                  <a:pt x="5472523" y="1959064"/>
                  <a:pt x="5446883" y="1957327"/>
                  <a:pt x="5471265" y="2129588"/>
                </a:cubicBezTo>
                <a:cubicBezTo>
                  <a:pt x="5495647" y="2301849"/>
                  <a:pt x="5449404" y="2351623"/>
                  <a:pt x="5471265" y="2504021"/>
                </a:cubicBezTo>
                <a:cubicBezTo>
                  <a:pt x="5493126" y="2656419"/>
                  <a:pt x="5448518" y="2773370"/>
                  <a:pt x="5471265" y="3018867"/>
                </a:cubicBezTo>
                <a:cubicBezTo>
                  <a:pt x="5494012" y="3264364"/>
                  <a:pt x="5423511" y="3313357"/>
                  <a:pt x="5471265" y="3463506"/>
                </a:cubicBezTo>
                <a:cubicBezTo>
                  <a:pt x="5519019" y="3613655"/>
                  <a:pt x="5448789" y="3695263"/>
                  <a:pt x="5471265" y="3837939"/>
                </a:cubicBezTo>
                <a:cubicBezTo>
                  <a:pt x="5493741" y="3980615"/>
                  <a:pt x="5445384" y="4310165"/>
                  <a:pt x="5471265" y="4563404"/>
                </a:cubicBezTo>
                <a:cubicBezTo>
                  <a:pt x="5497146" y="4816644"/>
                  <a:pt x="5422529" y="4786447"/>
                  <a:pt x="5471265" y="5008043"/>
                </a:cubicBezTo>
                <a:cubicBezTo>
                  <a:pt x="5520001" y="5229639"/>
                  <a:pt x="5402763" y="5445704"/>
                  <a:pt x="5471265" y="5593095"/>
                </a:cubicBezTo>
                <a:cubicBezTo>
                  <a:pt x="5539767" y="5740486"/>
                  <a:pt x="5461857" y="5855495"/>
                  <a:pt x="5471265" y="6037734"/>
                </a:cubicBezTo>
                <a:cubicBezTo>
                  <a:pt x="5480673" y="6219973"/>
                  <a:pt x="5434306" y="6274115"/>
                  <a:pt x="5471265" y="6482373"/>
                </a:cubicBezTo>
                <a:cubicBezTo>
                  <a:pt x="5508224" y="6690631"/>
                  <a:pt x="5462620" y="6795275"/>
                  <a:pt x="5471265" y="7020621"/>
                </a:cubicBezTo>
                <a:cubicBezTo>
                  <a:pt x="5373267" y="7046665"/>
                  <a:pt x="5221868" y="6975652"/>
                  <a:pt x="5088276" y="7020621"/>
                </a:cubicBezTo>
                <a:cubicBezTo>
                  <a:pt x="4954684" y="7065590"/>
                  <a:pt x="4679764" y="6949790"/>
                  <a:pt x="4431725" y="7020621"/>
                </a:cubicBezTo>
                <a:cubicBezTo>
                  <a:pt x="4183686" y="7091452"/>
                  <a:pt x="4107296" y="6983348"/>
                  <a:pt x="3994023" y="7020621"/>
                </a:cubicBezTo>
                <a:cubicBezTo>
                  <a:pt x="3880750" y="7057894"/>
                  <a:pt x="3691790" y="6955774"/>
                  <a:pt x="3392184" y="7020621"/>
                </a:cubicBezTo>
                <a:cubicBezTo>
                  <a:pt x="3092578" y="7085468"/>
                  <a:pt x="2951804" y="7001314"/>
                  <a:pt x="2790345" y="7020621"/>
                </a:cubicBezTo>
                <a:cubicBezTo>
                  <a:pt x="2628886" y="7039928"/>
                  <a:pt x="2440193" y="7012931"/>
                  <a:pt x="2188506" y="7020621"/>
                </a:cubicBezTo>
                <a:cubicBezTo>
                  <a:pt x="1936819" y="7028311"/>
                  <a:pt x="1979526" y="7001025"/>
                  <a:pt x="1805517" y="7020621"/>
                </a:cubicBezTo>
                <a:cubicBezTo>
                  <a:pt x="1631508" y="7040217"/>
                  <a:pt x="1438322" y="6993691"/>
                  <a:pt x="1258391" y="7020621"/>
                </a:cubicBezTo>
                <a:cubicBezTo>
                  <a:pt x="1078460" y="7047551"/>
                  <a:pt x="889011" y="6967478"/>
                  <a:pt x="711264" y="7020621"/>
                </a:cubicBezTo>
                <a:cubicBezTo>
                  <a:pt x="533517" y="7073764"/>
                  <a:pt x="279164" y="6942657"/>
                  <a:pt x="0" y="7020621"/>
                </a:cubicBezTo>
                <a:cubicBezTo>
                  <a:pt x="-8380" y="6725989"/>
                  <a:pt x="84444" y="6523839"/>
                  <a:pt x="0" y="6295157"/>
                </a:cubicBezTo>
                <a:cubicBezTo>
                  <a:pt x="-84444" y="6066475"/>
                  <a:pt x="30060" y="6010679"/>
                  <a:pt x="0" y="5780311"/>
                </a:cubicBezTo>
                <a:cubicBezTo>
                  <a:pt x="-30060" y="5549943"/>
                  <a:pt x="68035" y="5316964"/>
                  <a:pt x="0" y="5195260"/>
                </a:cubicBezTo>
                <a:cubicBezTo>
                  <a:pt x="-68035" y="5073556"/>
                  <a:pt x="32407" y="4937929"/>
                  <a:pt x="0" y="4820826"/>
                </a:cubicBezTo>
                <a:cubicBezTo>
                  <a:pt x="-32407" y="4703723"/>
                  <a:pt x="15018" y="4516799"/>
                  <a:pt x="0" y="4235775"/>
                </a:cubicBezTo>
                <a:cubicBezTo>
                  <a:pt x="-15018" y="3954751"/>
                  <a:pt x="5220" y="4010948"/>
                  <a:pt x="0" y="3791135"/>
                </a:cubicBezTo>
                <a:cubicBezTo>
                  <a:pt x="-5220" y="3571322"/>
                  <a:pt x="41395" y="3434822"/>
                  <a:pt x="0" y="3276290"/>
                </a:cubicBezTo>
                <a:cubicBezTo>
                  <a:pt x="-41395" y="3117758"/>
                  <a:pt x="59909" y="2895366"/>
                  <a:pt x="0" y="2691238"/>
                </a:cubicBezTo>
                <a:cubicBezTo>
                  <a:pt x="-59909" y="2487110"/>
                  <a:pt x="36720" y="2344104"/>
                  <a:pt x="0" y="2246599"/>
                </a:cubicBezTo>
                <a:cubicBezTo>
                  <a:pt x="-36720" y="2149094"/>
                  <a:pt x="22493" y="2025625"/>
                  <a:pt x="0" y="1872166"/>
                </a:cubicBezTo>
                <a:cubicBezTo>
                  <a:pt x="-22493" y="1718707"/>
                  <a:pt x="11515" y="1436064"/>
                  <a:pt x="0" y="1287114"/>
                </a:cubicBezTo>
                <a:cubicBezTo>
                  <a:pt x="-11515" y="1138164"/>
                  <a:pt x="3009" y="946798"/>
                  <a:pt x="0" y="631856"/>
                </a:cubicBezTo>
                <a:cubicBezTo>
                  <a:pt x="-3009" y="316914"/>
                  <a:pt x="5919" y="227041"/>
                  <a:pt x="0" y="0"/>
                </a:cubicBezTo>
                <a:close/>
              </a:path>
            </a:pathLst>
          </a:custGeom>
          <a:noFill/>
          <a:ln w="19050" cap="flat" cmpd="sng">
            <a:solidFill>
              <a:srgbClr val="80BCE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86" name="Google Shape;86;p2" descr="A small arrangement of flowers"/>
          <p:cNvGrpSpPr/>
          <p:nvPr/>
        </p:nvGrpSpPr>
        <p:grpSpPr>
          <a:xfrm rot="-6322238">
            <a:off x="4251816" y="7581408"/>
            <a:ext cx="912435" cy="1101661"/>
            <a:chOff x="5132013" y="5156307"/>
            <a:chExt cx="1655837" cy="1671647"/>
          </a:xfrm>
        </p:grpSpPr>
        <p:sp>
          <p:nvSpPr>
            <p:cNvPr id="87" name="Google Shape;87;p2"/>
            <p:cNvSpPr/>
            <p:nvPr/>
          </p:nvSpPr>
          <p:spPr>
            <a:xfrm>
              <a:off x="5132013" y="5296583"/>
              <a:ext cx="1526057" cy="1531371"/>
            </a:xfrm>
            <a:custGeom>
              <a:avLst/>
              <a:gdLst/>
              <a:ahLst/>
              <a:cxnLst/>
              <a:rect l="l" t="t" r="r" b="b"/>
              <a:pathLst>
                <a:path w="1526057" h="1531371" extrusionOk="0">
                  <a:moveTo>
                    <a:pt x="1525692" y="889623"/>
                  </a:moveTo>
                  <a:cubicBezTo>
                    <a:pt x="1514979" y="816112"/>
                    <a:pt x="1272190" y="790631"/>
                    <a:pt x="983402" y="832713"/>
                  </a:cubicBezTo>
                  <a:cubicBezTo>
                    <a:pt x="940560" y="838955"/>
                    <a:pt x="899161" y="846356"/>
                    <a:pt x="859673" y="854640"/>
                  </a:cubicBezTo>
                  <a:cubicBezTo>
                    <a:pt x="859587" y="854657"/>
                    <a:pt x="859535" y="854553"/>
                    <a:pt x="859604" y="854493"/>
                  </a:cubicBezTo>
                  <a:cubicBezTo>
                    <a:pt x="889780" y="828459"/>
                    <a:pt x="920388" y="800444"/>
                    <a:pt x="950961" y="770615"/>
                  </a:cubicBezTo>
                  <a:cubicBezTo>
                    <a:pt x="1159865" y="566829"/>
                    <a:pt x="1287157" y="358513"/>
                    <a:pt x="1235287" y="305338"/>
                  </a:cubicBezTo>
                  <a:cubicBezTo>
                    <a:pt x="1183418" y="252163"/>
                    <a:pt x="972015" y="374258"/>
                    <a:pt x="763111" y="578052"/>
                  </a:cubicBezTo>
                  <a:cubicBezTo>
                    <a:pt x="737241" y="603291"/>
                    <a:pt x="712634" y="628590"/>
                    <a:pt x="689453" y="653656"/>
                  </a:cubicBezTo>
                  <a:cubicBezTo>
                    <a:pt x="689392" y="653716"/>
                    <a:pt x="689288" y="653664"/>
                    <a:pt x="689306" y="653578"/>
                  </a:cubicBezTo>
                  <a:cubicBezTo>
                    <a:pt x="697321" y="618422"/>
                    <a:pt x="704670" y="581813"/>
                    <a:pt x="711129" y="544037"/>
                  </a:cubicBezTo>
                  <a:cubicBezTo>
                    <a:pt x="760352" y="256383"/>
                    <a:pt x="740890" y="13032"/>
                    <a:pt x="667673" y="503"/>
                  </a:cubicBezTo>
                  <a:cubicBezTo>
                    <a:pt x="594447" y="-12026"/>
                    <a:pt x="495187" y="211007"/>
                    <a:pt x="445972" y="498670"/>
                  </a:cubicBezTo>
                  <a:cubicBezTo>
                    <a:pt x="439876" y="534293"/>
                    <a:pt x="434844" y="569224"/>
                    <a:pt x="430823" y="603127"/>
                  </a:cubicBezTo>
                  <a:cubicBezTo>
                    <a:pt x="430815" y="603213"/>
                    <a:pt x="430703" y="603230"/>
                    <a:pt x="430668" y="603153"/>
                  </a:cubicBezTo>
                  <a:cubicBezTo>
                    <a:pt x="416488" y="570002"/>
                    <a:pt x="400907" y="536066"/>
                    <a:pt x="383935" y="501705"/>
                  </a:cubicBezTo>
                  <a:cubicBezTo>
                    <a:pt x="254672" y="240058"/>
                    <a:pt x="95899" y="54620"/>
                    <a:pt x="29297" y="87520"/>
                  </a:cubicBezTo>
                  <a:cubicBezTo>
                    <a:pt x="-37306" y="120419"/>
                    <a:pt x="13491" y="359205"/>
                    <a:pt x="142745" y="620852"/>
                  </a:cubicBezTo>
                  <a:cubicBezTo>
                    <a:pt x="176155" y="688474"/>
                    <a:pt x="211319" y="751143"/>
                    <a:pt x="246778" y="805987"/>
                  </a:cubicBezTo>
                  <a:cubicBezTo>
                    <a:pt x="256151" y="820487"/>
                    <a:pt x="419999" y="881729"/>
                    <a:pt x="518428" y="980150"/>
                  </a:cubicBezTo>
                  <a:cubicBezTo>
                    <a:pt x="616849" y="1078571"/>
                    <a:pt x="671754" y="1246457"/>
                    <a:pt x="688856" y="1258424"/>
                  </a:cubicBezTo>
                  <a:cubicBezTo>
                    <a:pt x="746294" y="1298629"/>
                    <a:pt x="813372" y="1338973"/>
                    <a:pt x="886442" y="1377345"/>
                  </a:cubicBezTo>
                  <a:cubicBezTo>
                    <a:pt x="1144812" y="1513049"/>
                    <a:pt x="1382266" y="1569743"/>
                    <a:pt x="1416808" y="1503971"/>
                  </a:cubicBezTo>
                  <a:cubicBezTo>
                    <a:pt x="1451350" y="1438207"/>
                    <a:pt x="1269907" y="1274886"/>
                    <a:pt x="1011537" y="1139182"/>
                  </a:cubicBezTo>
                  <a:cubicBezTo>
                    <a:pt x="990890" y="1128339"/>
                    <a:pt x="970398" y="1118050"/>
                    <a:pt x="950105" y="1108237"/>
                  </a:cubicBezTo>
                  <a:cubicBezTo>
                    <a:pt x="950027" y="1108202"/>
                    <a:pt x="950045" y="1108090"/>
                    <a:pt x="950131" y="1108081"/>
                  </a:cubicBezTo>
                  <a:cubicBezTo>
                    <a:pt x="973761" y="1105478"/>
                    <a:pt x="997789" y="1102444"/>
                    <a:pt x="1022181" y="1098890"/>
                  </a:cubicBezTo>
                  <a:cubicBezTo>
                    <a:pt x="1310977" y="1056843"/>
                    <a:pt x="1536396" y="963134"/>
                    <a:pt x="1525692" y="889623"/>
                  </a:cubicBezTo>
                  <a:close/>
                </a:path>
              </a:pathLst>
            </a:custGeom>
            <a:solidFill>
              <a:srgbClr val="69953C">
                <a:alpha val="7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8" name="Google Shape;88;p2"/>
            <p:cNvSpPr/>
            <p:nvPr/>
          </p:nvSpPr>
          <p:spPr>
            <a:xfrm>
              <a:off x="5338679" y="6034578"/>
              <a:ext cx="559739" cy="559394"/>
            </a:xfrm>
            <a:custGeom>
              <a:avLst/>
              <a:gdLst/>
              <a:ahLst/>
              <a:cxnLst/>
              <a:rect l="l" t="t" r="r" b="b"/>
              <a:pathLst>
                <a:path w="559739" h="559394" extrusionOk="0">
                  <a:moveTo>
                    <a:pt x="482744" y="521242"/>
                  </a:moveTo>
                  <a:cubicBezTo>
                    <a:pt x="596693" y="410084"/>
                    <a:pt x="578078" y="219969"/>
                    <a:pt x="466921" y="106027"/>
                  </a:cubicBezTo>
                  <a:cubicBezTo>
                    <a:pt x="355763" y="-7914"/>
                    <a:pt x="153898" y="-43805"/>
                    <a:pt x="39947" y="67352"/>
                  </a:cubicBezTo>
                  <a:lnTo>
                    <a:pt x="99988" y="156418"/>
                  </a:lnTo>
                  <a:cubicBezTo>
                    <a:pt x="173447" y="259240"/>
                    <a:pt x="142813" y="328238"/>
                    <a:pt x="55459" y="413465"/>
                  </a:cubicBezTo>
                  <a:lnTo>
                    <a:pt x="22767" y="442171"/>
                  </a:lnTo>
                  <a:cubicBezTo>
                    <a:pt x="-6042" y="467470"/>
                    <a:pt x="-7754" y="511757"/>
                    <a:pt x="19023" y="539200"/>
                  </a:cubicBezTo>
                  <a:lnTo>
                    <a:pt x="19023" y="539200"/>
                  </a:lnTo>
                  <a:cubicBezTo>
                    <a:pt x="44020" y="564819"/>
                    <a:pt x="84744" y="566246"/>
                    <a:pt x="111461" y="542434"/>
                  </a:cubicBezTo>
                  <a:lnTo>
                    <a:pt x="162552" y="496902"/>
                  </a:lnTo>
                  <a:cubicBezTo>
                    <a:pt x="242643" y="418774"/>
                    <a:pt x="294046" y="396622"/>
                    <a:pt x="395182" y="459023"/>
                  </a:cubicBezTo>
                  <a:lnTo>
                    <a:pt x="482744" y="521242"/>
                  </a:lnTo>
                  <a:close/>
                </a:path>
              </a:pathLst>
            </a:custGeom>
            <a:solidFill>
              <a:srgbClr val="69953C">
                <a:alpha val="7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9" name="Google Shape;89;p2"/>
            <p:cNvSpPr/>
            <p:nvPr/>
          </p:nvSpPr>
          <p:spPr>
            <a:xfrm>
              <a:off x="5991056" y="5156307"/>
              <a:ext cx="275306" cy="513892"/>
            </a:xfrm>
            <a:custGeom>
              <a:avLst/>
              <a:gdLst/>
              <a:ahLst/>
              <a:cxnLst/>
              <a:rect l="l" t="t" r="r" b="b"/>
              <a:pathLst>
                <a:path w="275306" h="513892" extrusionOk="0">
                  <a:moveTo>
                    <a:pt x="1651" y="494388"/>
                  </a:moveTo>
                  <a:cubicBezTo>
                    <a:pt x="17915" y="464947"/>
                    <a:pt x="32008" y="434555"/>
                    <a:pt x="45885" y="404077"/>
                  </a:cubicBezTo>
                  <a:cubicBezTo>
                    <a:pt x="59590" y="373521"/>
                    <a:pt x="72481" y="342610"/>
                    <a:pt x="84846" y="311466"/>
                  </a:cubicBezTo>
                  <a:cubicBezTo>
                    <a:pt x="97279" y="280356"/>
                    <a:pt x="108813" y="248849"/>
                    <a:pt x="120192" y="217273"/>
                  </a:cubicBezTo>
                  <a:lnTo>
                    <a:pt x="128493" y="193487"/>
                  </a:lnTo>
                  <a:cubicBezTo>
                    <a:pt x="131173" y="185524"/>
                    <a:pt x="134372" y="177785"/>
                    <a:pt x="135997" y="169355"/>
                  </a:cubicBezTo>
                  <a:cubicBezTo>
                    <a:pt x="137692" y="160959"/>
                    <a:pt x="138125" y="152010"/>
                    <a:pt x="137260" y="142499"/>
                  </a:cubicBezTo>
                  <a:cubicBezTo>
                    <a:pt x="136231" y="132910"/>
                    <a:pt x="133992" y="122803"/>
                    <a:pt x="128354" y="111208"/>
                  </a:cubicBezTo>
                  <a:cubicBezTo>
                    <a:pt x="109669" y="72784"/>
                    <a:pt x="125674" y="26492"/>
                    <a:pt x="164098" y="7807"/>
                  </a:cubicBezTo>
                  <a:cubicBezTo>
                    <a:pt x="202523" y="-10878"/>
                    <a:pt x="248815" y="5126"/>
                    <a:pt x="267500" y="43551"/>
                  </a:cubicBezTo>
                  <a:cubicBezTo>
                    <a:pt x="286184" y="81975"/>
                    <a:pt x="270180" y="128267"/>
                    <a:pt x="231756" y="146952"/>
                  </a:cubicBezTo>
                  <a:cubicBezTo>
                    <a:pt x="228176" y="148690"/>
                    <a:pt x="224113" y="150246"/>
                    <a:pt x="220429" y="151396"/>
                  </a:cubicBezTo>
                  <a:cubicBezTo>
                    <a:pt x="208091" y="155149"/>
                    <a:pt x="199159" y="160380"/>
                    <a:pt x="191429" y="166147"/>
                  </a:cubicBezTo>
                  <a:cubicBezTo>
                    <a:pt x="183873" y="171983"/>
                    <a:pt x="177595" y="178382"/>
                    <a:pt x="172598" y="185333"/>
                  </a:cubicBezTo>
                  <a:cubicBezTo>
                    <a:pt x="167522" y="192250"/>
                    <a:pt x="164029" y="199859"/>
                    <a:pt x="160009" y="207243"/>
                  </a:cubicBezTo>
                  <a:lnTo>
                    <a:pt x="148215" y="229499"/>
                  </a:lnTo>
                  <a:cubicBezTo>
                    <a:pt x="132807" y="259311"/>
                    <a:pt x="117546" y="289193"/>
                    <a:pt x="103193" y="319464"/>
                  </a:cubicBezTo>
                  <a:cubicBezTo>
                    <a:pt x="88763" y="349709"/>
                    <a:pt x="74868" y="380178"/>
                    <a:pt x="61777" y="411011"/>
                  </a:cubicBezTo>
                  <a:cubicBezTo>
                    <a:pt x="48860" y="441913"/>
                    <a:pt x="36167" y="472910"/>
                    <a:pt x="25636" y="504858"/>
                  </a:cubicBezTo>
                  <a:cubicBezTo>
                    <a:pt x="23362" y="511750"/>
                    <a:pt x="15935" y="515502"/>
                    <a:pt x="9035" y="513228"/>
                  </a:cubicBezTo>
                  <a:cubicBezTo>
                    <a:pt x="2135" y="510954"/>
                    <a:pt x="-1609" y="503527"/>
                    <a:pt x="665" y="496627"/>
                  </a:cubicBezTo>
                  <a:cubicBezTo>
                    <a:pt x="925" y="495866"/>
                    <a:pt x="1279" y="495071"/>
                    <a:pt x="1651" y="494388"/>
                  </a:cubicBezTo>
                  <a:close/>
                </a:path>
              </a:pathLst>
            </a:custGeom>
            <a:solidFill>
              <a:srgbClr val="69953C">
                <a:alpha val="7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0" name="Google Shape;90;p2"/>
            <p:cNvSpPr/>
            <p:nvPr/>
          </p:nvSpPr>
          <p:spPr>
            <a:xfrm>
              <a:off x="6279992" y="5709074"/>
              <a:ext cx="507858" cy="288569"/>
            </a:xfrm>
            <a:custGeom>
              <a:avLst/>
              <a:gdLst/>
              <a:ahLst/>
              <a:cxnLst/>
              <a:rect l="l" t="t" r="r" b="b"/>
              <a:pathLst>
                <a:path w="507858" h="288569" extrusionOk="0">
                  <a:moveTo>
                    <a:pt x="8644" y="263066"/>
                  </a:moveTo>
                  <a:cubicBezTo>
                    <a:pt x="40238" y="251540"/>
                    <a:pt x="70820" y="237870"/>
                    <a:pt x="101307" y="223984"/>
                  </a:cubicBezTo>
                  <a:cubicBezTo>
                    <a:pt x="131707" y="209934"/>
                    <a:pt x="161727" y="195079"/>
                    <a:pt x="191496" y="179706"/>
                  </a:cubicBezTo>
                  <a:cubicBezTo>
                    <a:pt x="221301" y="164402"/>
                    <a:pt x="250689" y="148208"/>
                    <a:pt x="280001" y="131866"/>
                  </a:cubicBezTo>
                  <a:lnTo>
                    <a:pt x="301876" y="119372"/>
                  </a:lnTo>
                  <a:cubicBezTo>
                    <a:pt x="309130" y="115118"/>
                    <a:pt x="316618" y="111392"/>
                    <a:pt x="323379" y="106100"/>
                  </a:cubicBezTo>
                  <a:cubicBezTo>
                    <a:pt x="330167" y="100886"/>
                    <a:pt x="336366" y="94410"/>
                    <a:pt x="341960" y="86672"/>
                  </a:cubicBezTo>
                  <a:cubicBezTo>
                    <a:pt x="347477" y="78769"/>
                    <a:pt x="352422" y="69673"/>
                    <a:pt x="355786" y="57222"/>
                  </a:cubicBezTo>
                  <a:cubicBezTo>
                    <a:pt x="366922" y="15971"/>
                    <a:pt x="409384" y="-8438"/>
                    <a:pt x="450636" y="2690"/>
                  </a:cubicBezTo>
                  <a:cubicBezTo>
                    <a:pt x="491887" y="13826"/>
                    <a:pt x="516296" y="56288"/>
                    <a:pt x="505168" y="97540"/>
                  </a:cubicBezTo>
                  <a:cubicBezTo>
                    <a:pt x="494032" y="138792"/>
                    <a:pt x="451570" y="163201"/>
                    <a:pt x="410318" y="152073"/>
                  </a:cubicBezTo>
                  <a:cubicBezTo>
                    <a:pt x="406479" y="151035"/>
                    <a:pt x="402390" y="149539"/>
                    <a:pt x="398862" y="147992"/>
                  </a:cubicBezTo>
                  <a:cubicBezTo>
                    <a:pt x="387094" y="142726"/>
                    <a:pt x="376917" y="140807"/>
                    <a:pt x="367302" y="140080"/>
                  </a:cubicBezTo>
                  <a:cubicBezTo>
                    <a:pt x="357766" y="139518"/>
                    <a:pt x="348842" y="140227"/>
                    <a:pt x="340499" y="142190"/>
                  </a:cubicBezTo>
                  <a:cubicBezTo>
                    <a:pt x="332129" y="144075"/>
                    <a:pt x="324495" y="147525"/>
                    <a:pt x="316618" y="150447"/>
                  </a:cubicBezTo>
                  <a:lnTo>
                    <a:pt x="293108" y="159491"/>
                  </a:lnTo>
                  <a:cubicBezTo>
                    <a:pt x="261913" y="171864"/>
                    <a:pt x="230785" y="184384"/>
                    <a:pt x="200083" y="197794"/>
                  </a:cubicBezTo>
                  <a:cubicBezTo>
                    <a:pt x="169345" y="211136"/>
                    <a:pt x="138858" y="224996"/>
                    <a:pt x="108743" y="239660"/>
                  </a:cubicBezTo>
                  <a:cubicBezTo>
                    <a:pt x="78714" y="254488"/>
                    <a:pt x="48780" y="269533"/>
                    <a:pt x="19867" y="286722"/>
                  </a:cubicBezTo>
                  <a:cubicBezTo>
                    <a:pt x="13624" y="290431"/>
                    <a:pt x="5557" y="288382"/>
                    <a:pt x="1848" y="282139"/>
                  </a:cubicBezTo>
                  <a:cubicBezTo>
                    <a:pt x="-1861" y="275897"/>
                    <a:pt x="188" y="267830"/>
                    <a:pt x="6430" y="264121"/>
                  </a:cubicBezTo>
                  <a:cubicBezTo>
                    <a:pt x="7122" y="263705"/>
                    <a:pt x="7909" y="263342"/>
                    <a:pt x="8644" y="263066"/>
                  </a:cubicBezTo>
                  <a:close/>
                </a:path>
              </a:pathLst>
            </a:custGeom>
            <a:solidFill>
              <a:srgbClr val="69953C">
                <a:alpha val="7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pic>
        <p:nvPicPr>
          <p:cNvPr id="91" name="Google Shape;91;p2" descr="Logo, company name&#10;&#10;Description automatically generated"/>
          <p:cNvPicPr preferRelativeResize="0"/>
          <p:nvPr/>
        </p:nvPicPr>
        <p:blipFill rotWithShape="1">
          <a:blip r:embed="rId3">
            <a:alphaModFix/>
          </a:blip>
          <a:srcRect/>
          <a:stretch/>
        </p:blipFill>
        <p:spPr>
          <a:xfrm>
            <a:off x="2600858" y="1373514"/>
            <a:ext cx="1609118" cy="992907"/>
          </a:xfrm>
          <a:prstGeom prst="rect">
            <a:avLst/>
          </a:prstGeom>
          <a:noFill/>
          <a:ln>
            <a:noFill/>
          </a:ln>
        </p:spPr>
      </p:pic>
      <p:grpSp>
        <p:nvGrpSpPr>
          <p:cNvPr id="92" name="Google Shape;92;p2" descr="A small arrangement of flowers"/>
          <p:cNvGrpSpPr/>
          <p:nvPr/>
        </p:nvGrpSpPr>
        <p:grpSpPr>
          <a:xfrm>
            <a:off x="5055207" y="7182839"/>
            <a:ext cx="1114796" cy="985918"/>
            <a:chOff x="2120320" y="6601852"/>
            <a:chExt cx="1789032" cy="1833031"/>
          </a:xfrm>
        </p:grpSpPr>
        <p:sp>
          <p:nvSpPr>
            <p:cNvPr id="93" name="Google Shape;93;p2"/>
            <p:cNvSpPr/>
            <p:nvPr/>
          </p:nvSpPr>
          <p:spPr>
            <a:xfrm>
              <a:off x="2120320" y="6601852"/>
              <a:ext cx="1789032" cy="1833031"/>
            </a:xfrm>
            <a:custGeom>
              <a:avLst/>
              <a:gdLst/>
              <a:ahLst/>
              <a:cxnLst/>
              <a:rect l="l" t="t" r="r" b="b"/>
              <a:pathLst>
                <a:path w="1789032" h="1833031" extrusionOk="0">
                  <a:moveTo>
                    <a:pt x="150936" y="916511"/>
                  </a:moveTo>
                  <a:cubicBezTo>
                    <a:pt x="150936" y="980019"/>
                    <a:pt x="-12705" y="1061017"/>
                    <a:pt x="792" y="1120435"/>
                  </a:cubicBezTo>
                  <a:cubicBezTo>
                    <a:pt x="14739" y="1181780"/>
                    <a:pt x="197669" y="1183813"/>
                    <a:pt x="224369" y="1239166"/>
                  </a:cubicBezTo>
                  <a:cubicBezTo>
                    <a:pt x="251510" y="1295428"/>
                    <a:pt x="139376" y="1439683"/>
                    <a:pt x="177964" y="1488008"/>
                  </a:cubicBezTo>
                  <a:cubicBezTo>
                    <a:pt x="216743" y="1536566"/>
                    <a:pt x="382372" y="1459163"/>
                    <a:pt x="430930" y="1497943"/>
                  </a:cubicBezTo>
                  <a:cubicBezTo>
                    <a:pt x="479254" y="1536531"/>
                    <a:pt x="440467" y="1715277"/>
                    <a:pt x="496729" y="1742417"/>
                  </a:cubicBezTo>
                  <a:cubicBezTo>
                    <a:pt x="552074" y="1769117"/>
                    <a:pt x="667571" y="1627672"/>
                    <a:pt x="728926" y="1641619"/>
                  </a:cubicBezTo>
                  <a:cubicBezTo>
                    <a:pt x="788343" y="1655124"/>
                    <a:pt x="831013" y="1833031"/>
                    <a:pt x="894512" y="1833031"/>
                  </a:cubicBezTo>
                  <a:cubicBezTo>
                    <a:pt x="958019" y="1833031"/>
                    <a:pt x="1000689" y="1655124"/>
                    <a:pt x="1060106" y="1641619"/>
                  </a:cubicBezTo>
                  <a:cubicBezTo>
                    <a:pt x="1121452" y="1627672"/>
                    <a:pt x="1236958" y="1769117"/>
                    <a:pt x="1292304" y="1742417"/>
                  </a:cubicBezTo>
                  <a:cubicBezTo>
                    <a:pt x="1348565" y="1715277"/>
                    <a:pt x="1309778" y="1536531"/>
                    <a:pt x="1358102" y="1497943"/>
                  </a:cubicBezTo>
                  <a:cubicBezTo>
                    <a:pt x="1406660" y="1459163"/>
                    <a:pt x="1572298" y="1536566"/>
                    <a:pt x="1611068" y="1488008"/>
                  </a:cubicBezTo>
                  <a:cubicBezTo>
                    <a:pt x="1649656" y="1439683"/>
                    <a:pt x="1537522" y="1295428"/>
                    <a:pt x="1564663" y="1239166"/>
                  </a:cubicBezTo>
                  <a:cubicBezTo>
                    <a:pt x="1591363" y="1183821"/>
                    <a:pt x="1774293" y="1181789"/>
                    <a:pt x="1788240" y="1120435"/>
                  </a:cubicBezTo>
                  <a:cubicBezTo>
                    <a:pt x="1801745" y="1061017"/>
                    <a:pt x="1638096" y="980019"/>
                    <a:pt x="1638096" y="916520"/>
                  </a:cubicBezTo>
                  <a:cubicBezTo>
                    <a:pt x="1638096" y="853012"/>
                    <a:pt x="1801737" y="772014"/>
                    <a:pt x="1788240" y="712596"/>
                  </a:cubicBezTo>
                  <a:cubicBezTo>
                    <a:pt x="1774293" y="651251"/>
                    <a:pt x="1591363" y="649218"/>
                    <a:pt x="1564663" y="593865"/>
                  </a:cubicBezTo>
                  <a:cubicBezTo>
                    <a:pt x="1537522" y="537603"/>
                    <a:pt x="1649656" y="393347"/>
                    <a:pt x="1611068" y="345023"/>
                  </a:cubicBezTo>
                  <a:cubicBezTo>
                    <a:pt x="1572289" y="296465"/>
                    <a:pt x="1406660" y="373867"/>
                    <a:pt x="1358102" y="335088"/>
                  </a:cubicBezTo>
                  <a:cubicBezTo>
                    <a:pt x="1309778" y="296500"/>
                    <a:pt x="1348565" y="117754"/>
                    <a:pt x="1292304" y="90613"/>
                  </a:cubicBezTo>
                  <a:cubicBezTo>
                    <a:pt x="1236958" y="63914"/>
                    <a:pt x="1121461" y="205359"/>
                    <a:pt x="1060106" y="191413"/>
                  </a:cubicBezTo>
                  <a:cubicBezTo>
                    <a:pt x="1000689" y="177907"/>
                    <a:pt x="958019" y="0"/>
                    <a:pt x="894520" y="0"/>
                  </a:cubicBezTo>
                  <a:cubicBezTo>
                    <a:pt x="831013" y="0"/>
                    <a:pt x="788343" y="177907"/>
                    <a:pt x="728926" y="191413"/>
                  </a:cubicBezTo>
                  <a:cubicBezTo>
                    <a:pt x="667580" y="205359"/>
                    <a:pt x="552074" y="63914"/>
                    <a:pt x="496729" y="90613"/>
                  </a:cubicBezTo>
                  <a:cubicBezTo>
                    <a:pt x="440467" y="117754"/>
                    <a:pt x="479254" y="296500"/>
                    <a:pt x="430930" y="335088"/>
                  </a:cubicBezTo>
                  <a:cubicBezTo>
                    <a:pt x="382372" y="373867"/>
                    <a:pt x="216734" y="296465"/>
                    <a:pt x="177964" y="345023"/>
                  </a:cubicBezTo>
                  <a:cubicBezTo>
                    <a:pt x="139376" y="393347"/>
                    <a:pt x="251510" y="537603"/>
                    <a:pt x="224369" y="593865"/>
                  </a:cubicBezTo>
                  <a:cubicBezTo>
                    <a:pt x="197669" y="649210"/>
                    <a:pt x="14739" y="651242"/>
                    <a:pt x="792" y="712596"/>
                  </a:cubicBezTo>
                  <a:cubicBezTo>
                    <a:pt x="-12713" y="772014"/>
                    <a:pt x="150936" y="853012"/>
                    <a:pt x="150936" y="9165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4" name="Google Shape;94;p2"/>
            <p:cNvSpPr/>
            <p:nvPr/>
          </p:nvSpPr>
          <p:spPr>
            <a:xfrm>
              <a:off x="2567584" y="7060099"/>
              <a:ext cx="894529" cy="916519"/>
            </a:xfrm>
            <a:custGeom>
              <a:avLst/>
              <a:gdLst/>
              <a:ahLst/>
              <a:cxnLst/>
              <a:rect l="l" t="t" r="r" b="b"/>
              <a:pathLst>
                <a:path w="894529" h="916519" extrusionOk="0">
                  <a:moveTo>
                    <a:pt x="75465" y="458264"/>
                  </a:moveTo>
                  <a:cubicBezTo>
                    <a:pt x="75465" y="490013"/>
                    <a:pt x="-6356" y="530513"/>
                    <a:pt x="397" y="560222"/>
                  </a:cubicBezTo>
                  <a:cubicBezTo>
                    <a:pt x="7366" y="590899"/>
                    <a:pt x="98836" y="591911"/>
                    <a:pt x="112186" y="619588"/>
                  </a:cubicBezTo>
                  <a:cubicBezTo>
                    <a:pt x="125760" y="647722"/>
                    <a:pt x="69689" y="719841"/>
                    <a:pt x="88987" y="744008"/>
                  </a:cubicBezTo>
                  <a:cubicBezTo>
                    <a:pt x="108373" y="768287"/>
                    <a:pt x="191187" y="729586"/>
                    <a:pt x="215475" y="748971"/>
                  </a:cubicBezTo>
                  <a:cubicBezTo>
                    <a:pt x="239641" y="768270"/>
                    <a:pt x="220247" y="857638"/>
                    <a:pt x="248374" y="871213"/>
                  </a:cubicBezTo>
                  <a:cubicBezTo>
                    <a:pt x="276051" y="884563"/>
                    <a:pt x="333800" y="813836"/>
                    <a:pt x="364468" y="820814"/>
                  </a:cubicBezTo>
                  <a:cubicBezTo>
                    <a:pt x="394177" y="827567"/>
                    <a:pt x="415516" y="916520"/>
                    <a:pt x="447266" y="916520"/>
                  </a:cubicBezTo>
                  <a:cubicBezTo>
                    <a:pt x="479015" y="916520"/>
                    <a:pt x="500354" y="827567"/>
                    <a:pt x="530063" y="820814"/>
                  </a:cubicBezTo>
                  <a:cubicBezTo>
                    <a:pt x="560740" y="813845"/>
                    <a:pt x="618489" y="884563"/>
                    <a:pt x="646166" y="871213"/>
                  </a:cubicBezTo>
                  <a:cubicBezTo>
                    <a:pt x="674301" y="857638"/>
                    <a:pt x="654899" y="768270"/>
                    <a:pt x="679065" y="748971"/>
                  </a:cubicBezTo>
                  <a:cubicBezTo>
                    <a:pt x="703344" y="729586"/>
                    <a:pt x="786159" y="768287"/>
                    <a:pt x="805552" y="743999"/>
                  </a:cubicBezTo>
                  <a:cubicBezTo>
                    <a:pt x="824842" y="719833"/>
                    <a:pt x="768779" y="647714"/>
                    <a:pt x="782346" y="619579"/>
                  </a:cubicBezTo>
                  <a:cubicBezTo>
                    <a:pt x="795696" y="591902"/>
                    <a:pt x="887156" y="590890"/>
                    <a:pt x="894134" y="560213"/>
                  </a:cubicBezTo>
                  <a:cubicBezTo>
                    <a:pt x="900887" y="530505"/>
                    <a:pt x="819067" y="490005"/>
                    <a:pt x="819067" y="458256"/>
                  </a:cubicBezTo>
                  <a:cubicBezTo>
                    <a:pt x="819067" y="426506"/>
                    <a:pt x="900887" y="386007"/>
                    <a:pt x="894134" y="356298"/>
                  </a:cubicBezTo>
                  <a:cubicBezTo>
                    <a:pt x="887165" y="325621"/>
                    <a:pt x="795696" y="324609"/>
                    <a:pt x="782346" y="296932"/>
                  </a:cubicBezTo>
                  <a:cubicBezTo>
                    <a:pt x="768771" y="268797"/>
                    <a:pt x="824842" y="196678"/>
                    <a:pt x="805544" y="172511"/>
                  </a:cubicBezTo>
                  <a:cubicBezTo>
                    <a:pt x="786159" y="148233"/>
                    <a:pt x="703344" y="186934"/>
                    <a:pt x="679056" y="167549"/>
                  </a:cubicBezTo>
                  <a:cubicBezTo>
                    <a:pt x="654890" y="148250"/>
                    <a:pt x="674284" y="58882"/>
                    <a:pt x="646157" y="45307"/>
                  </a:cubicBezTo>
                  <a:cubicBezTo>
                    <a:pt x="618480" y="31957"/>
                    <a:pt x="560731" y="102684"/>
                    <a:pt x="530063" y="95706"/>
                  </a:cubicBezTo>
                  <a:cubicBezTo>
                    <a:pt x="500354" y="88953"/>
                    <a:pt x="479015" y="0"/>
                    <a:pt x="447266" y="0"/>
                  </a:cubicBezTo>
                  <a:cubicBezTo>
                    <a:pt x="415516" y="0"/>
                    <a:pt x="394177" y="88953"/>
                    <a:pt x="364468" y="95706"/>
                  </a:cubicBezTo>
                  <a:cubicBezTo>
                    <a:pt x="333791" y="102675"/>
                    <a:pt x="276042" y="31957"/>
                    <a:pt x="248365" y="45307"/>
                  </a:cubicBezTo>
                  <a:cubicBezTo>
                    <a:pt x="220230" y="58882"/>
                    <a:pt x="239632" y="148250"/>
                    <a:pt x="215466" y="167549"/>
                  </a:cubicBezTo>
                  <a:cubicBezTo>
                    <a:pt x="191187" y="186934"/>
                    <a:pt x="108373" y="148233"/>
                    <a:pt x="88979" y="172520"/>
                  </a:cubicBezTo>
                  <a:cubicBezTo>
                    <a:pt x="69689" y="196687"/>
                    <a:pt x="125752" y="268806"/>
                    <a:pt x="112186" y="296941"/>
                  </a:cubicBezTo>
                  <a:cubicBezTo>
                    <a:pt x="98836" y="324618"/>
                    <a:pt x="7375" y="325630"/>
                    <a:pt x="397" y="356307"/>
                  </a:cubicBezTo>
                  <a:cubicBezTo>
                    <a:pt x="-6364" y="386016"/>
                    <a:pt x="75465" y="426515"/>
                    <a:pt x="75465" y="458264"/>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95" name="Google Shape;95;p2" descr="A small arrangement of flowers"/>
            <p:cNvGrpSpPr/>
            <p:nvPr/>
          </p:nvGrpSpPr>
          <p:grpSpPr>
            <a:xfrm>
              <a:off x="2720865" y="7224397"/>
              <a:ext cx="587942" cy="587942"/>
              <a:chOff x="2720865" y="7224397"/>
              <a:chExt cx="587942" cy="587942"/>
            </a:xfrm>
          </p:grpSpPr>
          <p:sp>
            <p:nvSpPr>
              <p:cNvPr id="96" name="Google Shape;96;p2"/>
              <p:cNvSpPr/>
              <p:nvPr/>
            </p:nvSpPr>
            <p:spPr>
              <a:xfrm>
                <a:off x="2949673" y="7224397"/>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1"/>
                      <a:pt x="0" y="75811"/>
                    </a:cubicBezTo>
                    <a:cubicBezTo>
                      <a:pt x="0" y="33942"/>
                      <a:pt x="33942" y="0"/>
                      <a:pt x="75811" y="0"/>
                    </a:cubicBezTo>
                    <a:cubicBezTo>
                      <a:pt x="117680" y="0"/>
                      <a:pt x="151622" y="33942"/>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7" name="Google Shape;97;p2"/>
              <p:cNvSpPr/>
              <p:nvPr/>
            </p:nvSpPr>
            <p:spPr>
              <a:xfrm>
                <a:off x="2792293" y="7280762"/>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1"/>
                      <a:pt x="0" y="75811"/>
                    </a:cubicBezTo>
                    <a:cubicBezTo>
                      <a:pt x="0" y="33942"/>
                      <a:pt x="33942" y="0"/>
                      <a:pt x="75811" y="0"/>
                    </a:cubicBezTo>
                    <a:cubicBezTo>
                      <a:pt x="117680" y="0"/>
                      <a:pt x="151622" y="33942"/>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8" name="Google Shape;98;p2"/>
              <p:cNvSpPr/>
              <p:nvPr/>
            </p:nvSpPr>
            <p:spPr>
              <a:xfrm>
                <a:off x="2720865" y="7431909"/>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1"/>
                      <a:pt x="0" y="75811"/>
                    </a:cubicBezTo>
                    <a:cubicBezTo>
                      <a:pt x="0" y="33942"/>
                      <a:pt x="33942" y="0"/>
                      <a:pt x="75811" y="0"/>
                    </a:cubicBezTo>
                    <a:cubicBezTo>
                      <a:pt x="117680" y="0"/>
                      <a:pt x="151622" y="33942"/>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9" name="Google Shape;99;p2"/>
              <p:cNvSpPr/>
              <p:nvPr/>
            </p:nvSpPr>
            <p:spPr>
              <a:xfrm>
                <a:off x="2777231" y="7589289"/>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1"/>
                      <a:pt x="0" y="75811"/>
                    </a:cubicBezTo>
                    <a:cubicBezTo>
                      <a:pt x="0" y="33942"/>
                      <a:pt x="33942" y="0"/>
                      <a:pt x="75811" y="0"/>
                    </a:cubicBezTo>
                    <a:cubicBezTo>
                      <a:pt x="117680" y="0"/>
                      <a:pt x="151622" y="33941"/>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0" name="Google Shape;100;p2"/>
              <p:cNvSpPr/>
              <p:nvPr/>
            </p:nvSpPr>
            <p:spPr>
              <a:xfrm>
                <a:off x="2928377" y="7660717"/>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0"/>
                      <a:pt x="0" y="75811"/>
                    </a:cubicBezTo>
                    <a:cubicBezTo>
                      <a:pt x="0" y="33942"/>
                      <a:pt x="33942" y="0"/>
                      <a:pt x="75811" y="0"/>
                    </a:cubicBezTo>
                    <a:cubicBezTo>
                      <a:pt x="117680" y="0"/>
                      <a:pt x="151622" y="33941"/>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1" name="Google Shape;101;p2"/>
              <p:cNvSpPr/>
              <p:nvPr/>
            </p:nvSpPr>
            <p:spPr>
              <a:xfrm>
                <a:off x="3085758" y="7604351"/>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1"/>
                      <a:pt x="0" y="75811"/>
                    </a:cubicBezTo>
                    <a:cubicBezTo>
                      <a:pt x="0" y="33942"/>
                      <a:pt x="33942" y="0"/>
                      <a:pt x="75811" y="0"/>
                    </a:cubicBezTo>
                    <a:cubicBezTo>
                      <a:pt x="117680" y="0"/>
                      <a:pt x="151622" y="33941"/>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2" name="Google Shape;102;p2"/>
              <p:cNvSpPr/>
              <p:nvPr/>
            </p:nvSpPr>
            <p:spPr>
              <a:xfrm>
                <a:off x="3157185" y="7453205"/>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0"/>
                      <a:pt x="0" y="75811"/>
                    </a:cubicBezTo>
                    <a:cubicBezTo>
                      <a:pt x="0" y="33942"/>
                      <a:pt x="33942" y="0"/>
                      <a:pt x="75811" y="0"/>
                    </a:cubicBezTo>
                    <a:cubicBezTo>
                      <a:pt x="117680" y="0"/>
                      <a:pt x="151622" y="33941"/>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3" name="Google Shape;103;p2"/>
              <p:cNvSpPr/>
              <p:nvPr/>
            </p:nvSpPr>
            <p:spPr>
              <a:xfrm>
                <a:off x="3100820" y="7295824"/>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1"/>
                      <a:pt x="0" y="75811"/>
                    </a:cubicBezTo>
                    <a:cubicBezTo>
                      <a:pt x="0" y="33942"/>
                      <a:pt x="33942" y="0"/>
                      <a:pt x="75811" y="0"/>
                    </a:cubicBezTo>
                    <a:cubicBezTo>
                      <a:pt x="117680" y="0"/>
                      <a:pt x="151622" y="33942"/>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104" name="Google Shape;104;p2"/>
          <p:cNvSpPr/>
          <p:nvPr/>
        </p:nvSpPr>
        <p:spPr>
          <a:xfrm>
            <a:off x="731050" y="1446456"/>
            <a:ext cx="5523735" cy="7316445"/>
          </a:xfrm>
          <a:custGeom>
            <a:avLst/>
            <a:gdLst/>
            <a:ahLst/>
            <a:cxnLst/>
            <a:rect l="l" t="t" r="r" b="b"/>
            <a:pathLst>
              <a:path w="5523735" h="7316445" fill="none" extrusionOk="0">
                <a:moveTo>
                  <a:pt x="0" y="0"/>
                </a:moveTo>
                <a:cubicBezTo>
                  <a:pt x="192987" y="-55333"/>
                  <a:pt x="359499" y="22688"/>
                  <a:pt x="497136" y="0"/>
                </a:cubicBezTo>
                <a:cubicBezTo>
                  <a:pt x="634773" y="-22688"/>
                  <a:pt x="1012506" y="40226"/>
                  <a:pt x="1159984" y="0"/>
                </a:cubicBezTo>
                <a:cubicBezTo>
                  <a:pt x="1307462" y="-40226"/>
                  <a:pt x="1427212" y="52236"/>
                  <a:pt x="1601883" y="0"/>
                </a:cubicBezTo>
                <a:cubicBezTo>
                  <a:pt x="1776554" y="-52236"/>
                  <a:pt x="1897656" y="40223"/>
                  <a:pt x="2043782" y="0"/>
                </a:cubicBezTo>
                <a:cubicBezTo>
                  <a:pt x="2189908" y="-40223"/>
                  <a:pt x="2411520" y="24194"/>
                  <a:pt x="2540918" y="0"/>
                </a:cubicBezTo>
                <a:cubicBezTo>
                  <a:pt x="2670316" y="-24194"/>
                  <a:pt x="3009505" y="20564"/>
                  <a:pt x="3148529" y="0"/>
                </a:cubicBezTo>
                <a:cubicBezTo>
                  <a:pt x="3287553" y="-20564"/>
                  <a:pt x="3598505" y="69757"/>
                  <a:pt x="3756140" y="0"/>
                </a:cubicBezTo>
                <a:cubicBezTo>
                  <a:pt x="3913775" y="-69757"/>
                  <a:pt x="4121471" y="77121"/>
                  <a:pt x="4418988" y="0"/>
                </a:cubicBezTo>
                <a:cubicBezTo>
                  <a:pt x="4716505" y="-77121"/>
                  <a:pt x="4760226" y="34897"/>
                  <a:pt x="4916124" y="0"/>
                </a:cubicBezTo>
                <a:cubicBezTo>
                  <a:pt x="5072022" y="-34897"/>
                  <a:pt x="5270010" y="38447"/>
                  <a:pt x="5523735" y="0"/>
                </a:cubicBezTo>
                <a:cubicBezTo>
                  <a:pt x="5537972" y="169957"/>
                  <a:pt x="5497181" y="308192"/>
                  <a:pt x="5523735" y="416475"/>
                </a:cubicBezTo>
                <a:cubicBezTo>
                  <a:pt x="5550289" y="524758"/>
                  <a:pt x="5459211" y="805091"/>
                  <a:pt x="5523735" y="1052442"/>
                </a:cubicBezTo>
                <a:cubicBezTo>
                  <a:pt x="5588259" y="1299793"/>
                  <a:pt x="5494835" y="1295598"/>
                  <a:pt x="5523735" y="1468917"/>
                </a:cubicBezTo>
                <a:cubicBezTo>
                  <a:pt x="5552635" y="1642236"/>
                  <a:pt x="5471816" y="1886523"/>
                  <a:pt x="5523735" y="2104885"/>
                </a:cubicBezTo>
                <a:cubicBezTo>
                  <a:pt x="5575654" y="2323247"/>
                  <a:pt x="5503033" y="2499807"/>
                  <a:pt x="5523735" y="2814017"/>
                </a:cubicBezTo>
                <a:cubicBezTo>
                  <a:pt x="5544437" y="3128227"/>
                  <a:pt x="5499364" y="3106143"/>
                  <a:pt x="5523735" y="3376821"/>
                </a:cubicBezTo>
                <a:cubicBezTo>
                  <a:pt x="5548106" y="3647499"/>
                  <a:pt x="5470179" y="3668316"/>
                  <a:pt x="5523735" y="3866460"/>
                </a:cubicBezTo>
                <a:cubicBezTo>
                  <a:pt x="5577291" y="4064604"/>
                  <a:pt x="5512960" y="4106398"/>
                  <a:pt x="5523735" y="4282934"/>
                </a:cubicBezTo>
                <a:cubicBezTo>
                  <a:pt x="5534510" y="4459470"/>
                  <a:pt x="5489140" y="4475241"/>
                  <a:pt x="5523735" y="4626244"/>
                </a:cubicBezTo>
                <a:cubicBezTo>
                  <a:pt x="5558330" y="4777247"/>
                  <a:pt x="5449520" y="5013855"/>
                  <a:pt x="5523735" y="5335377"/>
                </a:cubicBezTo>
                <a:cubicBezTo>
                  <a:pt x="5597950" y="5656899"/>
                  <a:pt x="5487172" y="5606933"/>
                  <a:pt x="5523735" y="5751851"/>
                </a:cubicBezTo>
                <a:cubicBezTo>
                  <a:pt x="5560298" y="5896769"/>
                  <a:pt x="5523277" y="6279955"/>
                  <a:pt x="5523735" y="6460984"/>
                </a:cubicBezTo>
                <a:cubicBezTo>
                  <a:pt x="5524193" y="6642013"/>
                  <a:pt x="5439835" y="7042959"/>
                  <a:pt x="5523735" y="7316445"/>
                </a:cubicBezTo>
                <a:cubicBezTo>
                  <a:pt x="5346292" y="7365015"/>
                  <a:pt x="5088612" y="7251674"/>
                  <a:pt x="4916124" y="7316445"/>
                </a:cubicBezTo>
                <a:cubicBezTo>
                  <a:pt x="4743636" y="7381216"/>
                  <a:pt x="4625122" y="7307425"/>
                  <a:pt x="4529463" y="7316445"/>
                </a:cubicBezTo>
                <a:cubicBezTo>
                  <a:pt x="4433804" y="7325465"/>
                  <a:pt x="4179069" y="7246284"/>
                  <a:pt x="3866614" y="7316445"/>
                </a:cubicBezTo>
                <a:cubicBezTo>
                  <a:pt x="3554159" y="7386606"/>
                  <a:pt x="3475448" y="7304378"/>
                  <a:pt x="3314241" y="7316445"/>
                </a:cubicBezTo>
                <a:cubicBezTo>
                  <a:pt x="3153034" y="7328512"/>
                  <a:pt x="2866764" y="7311358"/>
                  <a:pt x="2706630" y="7316445"/>
                </a:cubicBezTo>
                <a:cubicBezTo>
                  <a:pt x="2546496" y="7321532"/>
                  <a:pt x="2431862" y="7278042"/>
                  <a:pt x="2319969" y="7316445"/>
                </a:cubicBezTo>
                <a:cubicBezTo>
                  <a:pt x="2208076" y="7354848"/>
                  <a:pt x="1874937" y="7285239"/>
                  <a:pt x="1712358" y="7316445"/>
                </a:cubicBezTo>
                <a:cubicBezTo>
                  <a:pt x="1549779" y="7347651"/>
                  <a:pt x="1390647" y="7310485"/>
                  <a:pt x="1215222" y="7316445"/>
                </a:cubicBezTo>
                <a:cubicBezTo>
                  <a:pt x="1039797" y="7322405"/>
                  <a:pt x="928741" y="7294370"/>
                  <a:pt x="773323" y="7316445"/>
                </a:cubicBezTo>
                <a:cubicBezTo>
                  <a:pt x="617905" y="7338520"/>
                  <a:pt x="342145" y="7272648"/>
                  <a:pt x="0" y="7316445"/>
                </a:cubicBezTo>
                <a:cubicBezTo>
                  <a:pt x="-41465" y="7095788"/>
                  <a:pt x="61530" y="7011784"/>
                  <a:pt x="0" y="6753642"/>
                </a:cubicBezTo>
                <a:cubicBezTo>
                  <a:pt x="-61530" y="6495500"/>
                  <a:pt x="52970" y="6397995"/>
                  <a:pt x="0" y="6117674"/>
                </a:cubicBezTo>
                <a:cubicBezTo>
                  <a:pt x="-52970" y="5837353"/>
                  <a:pt x="32969" y="5892070"/>
                  <a:pt x="0" y="5701199"/>
                </a:cubicBezTo>
                <a:cubicBezTo>
                  <a:pt x="-32969" y="5510328"/>
                  <a:pt x="3716" y="5492373"/>
                  <a:pt x="0" y="5357889"/>
                </a:cubicBezTo>
                <a:cubicBezTo>
                  <a:pt x="-3716" y="5223405"/>
                  <a:pt x="18728" y="5040529"/>
                  <a:pt x="0" y="4941414"/>
                </a:cubicBezTo>
                <a:cubicBezTo>
                  <a:pt x="-18728" y="4842299"/>
                  <a:pt x="57398" y="4399804"/>
                  <a:pt x="0" y="4232282"/>
                </a:cubicBezTo>
                <a:cubicBezTo>
                  <a:pt x="-57398" y="4064760"/>
                  <a:pt x="19302" y="3864126"/>
                  <a:pt x="0" y="3742643"/>
                </a:cubicBezTo>
                <a:cubicBezTo>
                  <a:pt x="-19302" y="3621160"/>
                  <a:pt x="14433" y="3377653"/>
                  <a:pt x="0" y="3179840"/>
                </a:cubicBezTo>
                <a:cubicBezTo>
                  <a:pt x="-14433" y="2982027"/>
                  <a:pt x="16217" y="2881251"/>
                  <a:pt x="0" y="2690201"/>
                </a:cubicBezTo>
                <a:cubicBezTo>
                  <a:pt x="-16217" y="2499151"/>
                  <a:pt x="44412" y="2269863"/>
                  <a:pt x="0" y="2127397"/>
                </a:cubicBezTo>
                <a:cubicBezTo>
                  <a:pt x="-44412" y="1984931"/>
                  <a:pt x="41667" y="1758140"/>
                  <a:pt x="0" y="1418265"/>
                </a:cubicBezTo>
                <a:cubicBezTo>
                  <a:pt x="-41667" y="1078390"/>
                  <a:pt x="12262" y="1241530"/>
                  <a:pt x="0" y="1074955"/>
                </a:cubicBezTo>
                <a:cubicBezTo>
                  <a:pt x="-12262" y="908380"/>
                  <a:pt x="120898" y="228023"/>
                  <a:pt x="0" y="0"/>
                </a:cubicBezTo>
                <a:close/>
              </a:path>
              <a:path w="5523735" h="7316445" extrusionOk="0">
                <a:moveTo>
                  <a:pt x="0" y="0"/>
                </a:moveTo>
                <a:cubicBezTo>
                  <a:pt x="206137" y="-27421"/>
                  <a:pt x="423415" y="18063"/>
                  <a:pt x="552374" y="0"/>
                </a:cubicBezTo>
                <a:cubicBezTo>
                  <a:pt x="681333" y="-18063"/>
                  <a:pt x="1034936" y="53403"/>
                  <a:pt x="1159984" y="0"/>
                </a:cubicBezTo>
                <a:cubicBezTo>
                  <a:pt x="1285032" y="-53403"/>
                  <a:pt x="1417071" y="54394"/>
                  <a:pt x="1657121" y="0"/>
                </a:cubicBezTo>
                <a:cubicBezTo>
                  <a:pt x="1897171" y="-54394"/>
                  <a:pt x="2080765" y="44515"/>
                  <a:pt x="2209494" y="0"/>
                </a:cubicBezTo>
                <a:cubicBezTo>
                  <a:pt x="2338223" y="-44515"/>
                  <a:pt x="2495512" y="11314"/>
                  <a:pt x="2761868" y="0"/>
                </a:cubicBezTo>
                <a:cubicBezTo>
                  <a:pt x="3028224" y="-11314"/>
                  <a:pt x="3030037" y="8416"/>
                  <a:pt x="3203766" y="0"/>
                </a:cubicBezTo>
                <a:cubicBezTo>
                  <a:pt x="3377495" y="-8416"/>
                  <a:pt x="3623173" y="39840"/>
                  <a:pt x="3756140" y="0"/>
                </a:cubicBezTo>
                <a:cubicBezTo>
                  <a:pt x="3889107" y="-39840"/>
                  <a:pt x="3972562" y="43129"/>
                  <a:pt x="4142801" y="0"/>
                </a:cubicBezTo>
                <a:cubicBezTo>
                  <a:pt x="4313040" y="-43129"/>
                  <a:pt x="4650442" y="52220"/>
                  <a:pt x="4805649" y="0"/>
                </a:cubicBezTo>
                <a:cubicBezTo>
                  <a:pt x="4960856" y="-52220"/>
                  <a:pt x="5190267" y="19321"/>
                  <a:pt x="5523735" y="0"/>
                </a:cubicBezTo>
                <a:cubicBezTo>
                  <a:pt x="5537785" y="279810"/>
                  <a:pt x="5523476" y="383462"/>
                  <a:pt x="5523735" y="709132"/>
                </a:cubicBezTo>
                <a:cubicBezTo>
                  <a:pt x="5523994" y="1034802"/>
                  <a:pt x="5514280" y="933356"/>
                  <a:pt x="5523735" y="1052442"/>
                </a:cubicBezTo>
                <a:cubicBezTo>
                  <a:pt x="5533190" y="1171528"/>
                  <a:pt x="5489223" y="1490709"/>
                  <a:pt x="5523735" y="1615246"/>
                </a:cubicBezTo>
                <a:cubicBezTo>
                  <a:pt x="5558247" y="1739783"/>
                  <a:pt x="5495598" y="1876236"/>
                  <a:pt x="5523735" y="2031720"/>
                </a:cubicBezTo>
                <a:cubicBezTo>
                  <a:pt x="5551872" y="2187204"/>
                  <a:pt x="5506696" y="2300969"/>
                  <a:pt x="5523735" y="2375031"/>
                </a:cubicBezTo>
                <a:cubicBezTo>
                  <a:pt x="5540774" y="2449093"/>
                  <a:pt x="5477281" y="2694065"/>
                  <a:pt x="5523735" y="2864670"/>
                </a:cubicBezTo>
                <a:cubicBezTo>
                  <a:pt x="5570189" y="3035275"/>
                  <a:pt x="5480530" y="3075080"/>
                  <a:pt x="5523735" y="3281144"/>
                </a:cubicBezTo>
                <a:cubicBezTo>
                  <a:pt x="5566940" y="3487208"/>
                  <a:pt x="5512454" y="3535163"/>
                  <a:pt x="5523735" y="3624454"/>
                </a:cubicBezTo>
                <a:cubicBezTo>
                  <a:pt x="5535016" y="3713745"/>
                  <a:pt x="5460593" y="4160852"/>
                  <a:pt x="5523735" y="4333587"/>
                </a:cubicBezTo>
                <a:cubicBezTo>
                  <a:pt x="5586877" y="4506322"/>
                  <a:pt x="5521887" y="4602774"/>
                  <a:pt x="5523735" y="4750061"/>
                </a:cubicBezTo>
                <a:cubicBezTo>
                  <a:pt x="5525583" y="4897348"/>
                  <a:pt x="5504238" y="5039904"/>
                  <a:pt x="5523735" y="5312865"/>
                </a:cubicBezTo>
                <a:cubicBezTo>
                  <a:pt x="5543232" y="5585826"/>
                  <a:pt x="5475734" y="5525303"/>
                  <a:pt x="5523735" y="5729339"/>
                </a:cubicBezTo>
                <a:cubicBezTo>
                  <a:pt x="5571736" y="5933375"/>
                  <a:pt x="5486662" y="6052098"/>
                  <a:pt x="5523735" y="6145814"/>
                </a:cubicBezTo>
                <a:cubicBezTo>
                  <a:pt x="5560808" y="6239531"/>
                  <a:pt x="5481509" y="6468045"/>
                  <a:pt x="5523735" y="6562288"/>
                </a:cubicBezTo>
                <a:cubicBezTo>
                  <a:pt x="5565961" y="6656531"/>
                  <a:pt x="5460720" y="6988592"/>
                  <a:pt x="5523735" y="7316445"/>
                </a:cubicBezTo>
                <a:cubicBezTo>
                  <a:pt x="5287225" y="7385859"/>
                  <a:pt x="5116223" y="7288640"/>
                  <a:pt x="4916124" y="7316445"/>
                </a:cubicBezTo>
                <a:cubicBezTo>
                  <a:pt x="4716025" y="7344250"/>
                  <a:pt x="4592812" y="7263872"/>
                  <a:pt x="4474225" y="7316445"/>
                </a:cubicBezTo>
                <a:cubicBezTo>
                  <a:pt x="4355638" y="7369018"/>
                  <a:pt x="4169429" y="7308847"/>
                  <a:pt x="3866614" y="7316445"/>
                </a:cubicBezTo>
                <a:cubicBezTo>
                  <a:pt x="3563799" y="7324043"/>
                  <a:pt x="3408284" y="7271996"/>
                  <a:pt x="3259004" y="7316445"/>
                </a:cubicBezTo>
                <a:cubicBezTo>
                  <a:pt x="3109724" y="7360894"/>
                  <a:pt x="2948122" y="7294053"/>
                  <a:pt x="2651393" y="7316445"/>
                </a:cubicBezTo>
                <a:cubicBezTo>
                  <a:pt x="2354664" y="7338837"/>
                  <a:pt x="2351151" y="7300588"/>
                  <a:pt x="2264731" y="7316445"/>
                </a:cubicBezTo>
                <a:cubicBezTo>
                  <a:pt x="2178311" y="7332302"/>
                  <a:pt x="1945914" y="7259794"/>
                  <a:pt x="1712358" y="7316445"/>
                </a:cubicBezTo>
                <a:cubicBezTo>
                  <a:pt x="1478802" y="7373096"/>
                  <a:pt x="1417327" y="7271561"/>
                  <a:pt x="1159984" y="7316445"/>
                </a:cubicBezTo>
                <a:cubicBezTo>
                  <a:pt x="902641" y="7361329"/>
                  <a:pt x="690722" y="7265188"/>
                  <a:pt x="552373" y="7316445"/>
                </a:cubicBezTo>
                <a:cubicBezTo>
                  <a:pt x="414024" y="7367702"/>
                  <a:pt x="164573" y="7301550"/>
                  <a:pt x="0" y="7316445"/>
                </a:cubicBezTo>
                <a:cubicBezTo>
                  <a:pt x="-15106" y="7054322"/>
                  <a:pt x="1476" y="6774019"/>
                  <a:pt x="0" y="6607313"/>
                </a:cubicBezTo>
                <a:cubicBezTo>
                  <a:pt x="-1476" y="6440607"/>
                  <a:pt x="8254" y="6318982"/>
                  <a:pt x="0" y="6044509"/>
                </a:cubicBezTo>
                <a:cubicBezTo>
                  <a:pt x="-8254" y="5770036"/>
                  <a:pt x="13156" y="5856384"/>
                  <a:pt x="0" y="5701199"/>
                </a:cubicBezTo>
                <a:cubicBezTo>
                  <a:pt x="-13156" y="5546014"/>
                  <a:pt x="47250" y="5356294"/>
                  <a:pt x="0" y="5138396"/>
                </a:cubicBezTo>
                <a:cubicBezTo>
                  <a:pt x="-47250" y="4920498"/>
                  <a:pt x="19689" y="4924960"/>
                  <a:pt x="0" y="4721921"/>
                </a:cubicBezTo>
                <a:cubicBezTo>
                  <a:pt x="-19689" y="4518882"/>
                  <a:pt x="32352" y="4390540"/>
                  <a:pt x="0" y="4232282"/>
                </a:cubicBezTo>
                <a:cubicBezTo>
                  <a:pt x="-32352" y="4074024"/>
                  <a:pt x="6043" y="3803183"/>
                  <a:pt x="0" y="3669479"/>
                </a:cubicBezTo>
                <a:cubicBezTo>
                  <a:pt x="-6043" y="3535775"/>
                  <a:pt x="25418" y="3380565"/>
                  <a:pt x="0" y="3253004"/>
                </a:cubicBezTo>
                <a:cubicBezTo>
                  <a:pt x="-25418" y="3125444"/>
                  <a:pt x="10114" y="3014421"/>
                  <a:pt x="0" y="2909694"/>
                </a:cubicBezTo>
                <a:cubicBezTo>
                  <a:pt x="-10114" y="2804967"/>
                  <a:pt x="58770" y="2543454"/>
                  <a:pt x="0" y="2346890"/>
                </a:cubicBezTo>
                <a:cubicBezTo>
                  <a:pt x="-58770" y="2150326"/>
                  <a:pt x="45470" y="1967537"/>
                  <a:pt x="0" y="1710923"/>
                </a:cubicBezTo>
                <a:cubicBezTo>
                  <a:pt x="-45470" y="1454309"/>
                  <a:pt x="48148" y="1280477"/>
                  <a:pt x="0" y="1074955"/>
                </a:cubicBezTo>
                <a:cubicBezTo>
                  <a:pt x="-48148" y="869433"/>
                  <a:pt x="13322" y="784966"/>
                  <a:pt x="0" y="658480"/>
                </a:cubicBezTo>
                <a:cubicBezTo>
                  <a:pt x="-13322" y="531994"/>
                  <a:pt x="45034" y="317570"/>
                  <a:pt x="0" y="0"/>
                </a:cubicBezTo>
                <a:close/>
              </a:path>
            </a:pathLst>
          </a:custGeom>
          <a:noFill/>
          <a:ln w="25400" cap="flat" cmpd="sng">
            <a:solidFill>
              <a:srgbClr val="A8D0E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05" name="Google Shape;105;p2"/>
          <p:cNvSpPr/>
          <p:nvPr/>
        </p:nvSpPr>
        <p:spPr>
          <a:xfrm>
            <a:off x="12930" y="3032641"/>
            <a:ext cx="6857999" cy="16927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AU" sz="3600" b="1" i="0" u="none" strike="noStrike" cap="none">
                <a:solidFill>
                  <a:srgbClr val="000000"/>
                </a:solidFill>
                <a:latin typeface="Arial"/>
                <a:ea typeface="Arial"/>
                <a:cs typeface="Arial"/>
                <a:sym typeface="Arial"/>
              </a:rPr>
              <a:t>NHẬT KÝ </a:t>
            </a:r>
            <a:endParaRPr/>
          </a:p>
          <a:p>
            <a:pPr marL="0" marR="0" lvl="0" indent="0" algn="ctr" rtl="0">
              <a:lnSpc>
                <a:spcPct val="100000"/>
              </a:lnSpc>
              <a:spcBef>
                <a:spcPts val="0"/>
              </a:spcBef>
              <a:spcAft>
                <a:spcPts val="0"/>
              </a:spcAft>
              <a:buClr>
                <a:srgbClr val="000000"/>
              </a:buClr>
              <a:buSzPts val="3600"/>
              <a:buFont typeface="Arial"/>
              <a:buNone/>
            </a:pPr>
            <a:r>
              <a:rPr lang="en-AU" sz="3600" b="1" i="0" u="none" strike="noStrike" cap="none">
                <a:solidFill>
                  <a:srgbClr val="000000"/>
                </a:solidFill>
                <a:latin typeface="Arial"/>
                <a:ea typeface="Arial"/>
                <a:cs typeface="Arial"/>
                <a:sym typeface="Arial"/>
              </a:rPr>
              <a:t>CỘNG TÁC VIÊN Y TẾ</a:t>
            </a:r>
            <a:endParaRPr/>
          </a:p>
          <a:p>
            <a:pPr marL="0" marR="0" lvl="0" indent="0" algn="ctr" rtl="0">
              <a:lnSpc>
                <a:spcPct val="100000"/>
              </a:lnSpc>
              <a:spcBef>
                <a:spcPts val="0"/>
              </a:spcBef>
              <a:spcAft>
                <a:spcPts val="0"/>
              </a:spcAft>
              <a:buClr>
                <a:srgbClr val="000000"/>
              </a:buClr>
              <a:buSzPts val="3200"/>
              <a:buFont typeface="Arial"/>
              <a:buNone/>
            </a:pPr>
            <a:endParaRPr sz="3200" b="1" i="0" u="none" strike="noStrike" cap="none">
              <a:solidFill>
                <a:srgbClr val="000000"/>
              </a:solidFill>
              <a:latin typeface="Arial"/>
              <a:ea typeface="Arial"/>
              <a:cs typeface="Arial"/>
              <a:sym typeface="Arial"/>
            </a:endParaRPr>
          </a:p>
        </p:txBody>
      </p:sp>
      <p:sp>
        <p:nvSpPr>
          <p:cNvPr id="106" name="Google Shape;106;p2"/>
          <p:cNvSpPr txBox="1"/>
          <p:nvPr/>
        </p:nvSpPr>
        <p:spPr>
          <a:xfrm>
            <a:off x="2" y="4433203"/>
            <a:ext cx="6857998"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AU" sz="1400" b="0" i="0" u="none" strike="noStrike" cap="none">
                <a:solidFill>
                  <a:schemeClr val="dk1"/>
                </a:solidFill>
                <a:latin typeface="Arial"/>
                <a:ea typeface="Arial"/>
                <a:cs typeface="Arial"/>
                <a:sym typeface="Arial"/>
              </a:rPr>
              <a:t>Dự án Nâng cao năng lực cho Cộng tác viên Y tế thôn buôn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AU" sz="1400" b="0" i="0" u="none" strike="noStrike" cap="none">
                <a:solidFill>
                  <a:schemeClr val="dk1"/>
                </a:solidFill>
                <a:latin typeface="Arial"/>
                <a:ea typeface="Arial"/>
                <a:cs typeface="Arial"/>
                <a:sym typeface="Arial"/>
              </a:rPr>
              <a:t>tại Đăk Lăk</a:t>
            </a:r>
            <a:endParaRPr sz="1400" b="0" i="0" u="none" strike="noStrike" cap="none">
              <a:solidFill>
                <a:schemeClr val="dk1"/>
              </a:solidFill>
              <a:latin typeface="Arial"/>
              <a:ea typeface="Arial"/>
              <a:cs typeface="Arial"/>
              <a:sym typeface="Arial"/>
            </a:endParaRPr>
          </a:p>
        </p:txBody>
      </p:sp>
      <p:sp>
        <p:nvSpPr>
          <p:cNvPr id="107" name="Google Shape;107;p2"/>
          <p:cNvSpPr txBox="1"/>
          <p:nvPr/>
        </p:nvSpPr>
        <p:spPr>
          <a:xfrm>
            <a:off x="38667" y="6287871"/>
            <a:ext cx="6857998" cy="52318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AU" sz="1400" b="0" i="0" u="none" strike="noStrike" cap="none">
                <a:solidFill>
                  <a:schemeClr val="dk1"/>
                </a:solidFill>
                <a:latin typeface="Arial"/>
                <a:ea typeface="Arial"/>
                <a:cs typeface="Arial"/>
                <a:sym typeface="Arial"/>
              </a:rPr>
              <a:t>Cuốn nhật ký này của: </a:t>
            </a:r>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108" name="Google Shape;108;p2"/>
          <p:cNvCxnSpPr/>
          <p:nvPr/>
        </p:nvCxnSpPr>
        <p:spPr>
          <a:xfrm>
            <a:off x="1733444" y="6919505"/>
            <a:ext cx="3343946" cy="0"/>
          </a:xfrm>
          <a:prstGeom prst="straightConnector1">
            <a:avLst/>
          </a:prstGeom>
          <a:noFill/>
          <a:ln w="9525" cap="flat" cmpd="sng">
            <a:solidFill>
              <a:schemeClr val="dk1"/>
            </a:solidFill>
            <a:prstDash val="lgDash"/>
            <a:round/>
            <a:headEnd type="none" w="sm" len="sm"/>
            <a:tailEnd type="none" w="sm" len="sm"/>
          </a:ln>
        </p:spPr>
      </p:cxnSp>
      <p:cxnSp>
        <p:nvCxnSpPr>
          <p:cNvPr id="109" name="Google Shape;109;p2"/>
          <p:cNvCxnSpPr/>
          <p:nvPr/>
        </p:nvCxnSpPr>
        <p:spPr>
          <a:xfrm>
            <a:off x="1720515" y="7412147"/>
            <a:ext cx="3343946" cy="0"/>
          </a:xfrm>
          <a:prstGeom prst="straightConnector1">
            <a:avLst/>
          </a:prstGeom>
          <a:noFill/>
          <a:ln w="9525" cap="flat" cmpd="sng">
            <a:solidFill>
              <a:schemeClr val="dk1"/>
            </a:solidFill>
            <a:prstDash val="lgDash"/>
            <a:round/>
            <a:headEnd type="none" w="sm" len="sm"/>
            <a:tailEnd type="none" w="sm" len="sm"/>
          </a:ln>
        </p:spPr>
      </p:cxnSp>
      <p:grpSp>
        <p:nvGrpSpPr>
          <p:cNvPr id="110" name="Google Shape;110;p2" descr="A small arrangement of flowers"/>
          <p:cNvGrpSpPr/>
          <p:nvPr/>
        </p:nvGrpSpPr>
        <p:grpSpPr>
          <a:xfrm>
            <a:off x="5947228" y="6263102"/>
            <a:ext cx="563142" cy="312821"/>
            <a:chOff x="5976427" y="7122431"/>
            <a:chExt cx="563142" cy="312821"/>
          </a:xfrm>
        </p:grpSpPr>
        <p:sp>
          <p:nvSpPr>
            <p:cNvPr id="111" name="Google Shape;111;p2"/>
            <p:cNvSpPr/>
            <p:nvPr/>
          </p:nvSpPr>
          <p:spPr>
            <a:xfrm rot="-371984">
              <a:off x="5988485" y="7187104"/>
              <a:ext cx="236090" cy="236090"/>
            </a:xfrm>
            <a:custGeom>
              <a:avLst/>
              <a:gdLst/>
              <a:ahLst/>
              <a:cxnLst/>
              <a:rect l="l" t="t" r="r" b="b"/>
              <a:pathLst>
                <a:path w="236090" h="236090" extrusionOk="0">
                  <a:moveTo>
                    <a:pt x="236091" y="118046"/>
                  </a:moveTo>
                  <a:cubicBezTo>
                    <a:pt x="236091" y="183241"/>
                    <a:pt x="183241" y="236091"/>
                    <a:pt x="118046" y="236091"/>
                  </a:cubicBezTo>
                  <a:cubicBezTo>
                    <a:pt x="52851" y="236091"/>
                    <a:pt x="0" y="183241"/>
                    <a:pt x="0" y="118046"/>
                  </a:cubicBezTo>
                  <a:cubicBezTo>
                    <a:pt x="0" y="52851"/>
                    <a:pt x="52851" y="0"/>
                    <a:pt x="118046" y="0"/>
                  </a:cubicBezTo>
                  <a:cubicBezTo>
                    <a:pt x="183241" y="0"/>
                    <a:pt x="236091" y="52851"/>
                    <a:pt x="236091" y="11804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12" name="Google Shape;112;p2"/>
            <p:cNvSpPr/>
            <p:nvPr/>
          </p:nvSpPr>
          <p:spPr>
            <a:xfrm>
              <a:off x="6411690" y="7122431"/>
              <a:ext cx="127879" cy="127879"/>
            </a:xfrm>
            <a:custGeom>
              <a:avLst/>
              <a:gdLst/>
              <a:ahLst/>
              <a:cxnLst/>
              <a:rect l="l" t="t" r="r" b="b"/>
              <a:pathLst>
                <a:path w="127879" h="127879" extrusionOk="0">
                  <a:moveTo>
                    <a:pt x="127879" y="63940"/>
                  </a:moveTo>
                  <a:cubicBezTo>
                    <a:pt x="127879" y="99253"/>
                    <a:pt x="99253" y="127880"/>
                    <a:pt x="63939" y="127880"/>
                  </a:cubicBezTo>
                  <a:cubicBezTo>
                    <a:pt x="28626" y="127880"/>
                    <a:pt x="0" y="99253"/>
                    <a:pt x="0" y="63940"/>
                  </a:cubicBezTo>
                  <a:cubicBezTo>
                    <a:pt x="0" y="28627"/>
                    <a:pt x="28626" y="0"/>
                    <a:pt x="63939" y="0"/>
                  </a:cubicBezTo>
                  <a:cubicBezTo>
                    <a:pt x="99253"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113" name="Google Shape;113;p2"/>
          <p:cNvSpPr/>
          <p:nvPr/>
        </p:nvSpPr>
        <p:spPr>
          <a:xfrm>
            <a:off x="5447478" y="5899719"/>
            <a:ext cx="127879" cy="127879"/>
          </a:xfrm>
          <a:custGeom>
            <a:avLst/>
            <a:gdLst/>
            <a:ahLst/>
            <a:cxnLst/>
            <a:rect l="l" t="t" r="r" b="b"/>
            <a:pathLst>
              <a:path w="127879" h="127879" extrusionOk="0">
                <a:moveTo>
                  <a:pt x="127879" y="63940"/>
                </a:moveTo>
                <a:cubicBezTo>
                  <a:pt x="127879" y="99253"/>
                  <a:pt x="99253" y="127879"/>
                  <a:pt x="63940" y="127879"/>
                </a:cubicBezTo>
                <a:cubicBezTo>
                  <a:pt x="28627" y="127879"/>
                  <a:pt x="0" y="99253"/>
                  <a:pt x="0" y="63940"/>
                </a:cubicBezTo>
                <a:cubicBezTo>
                  <a:pt x="0" y="28627"/>
                  <a:pt x="28627" y="0"/>
                  <a:pt x="63940" y="0"/>
                </a:cubicBezTo>
                <a:cubicBezTo>
                  <a:pt x="99253"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114" name="Google Shape;114;p2" descr="A small arrangement of flowers"/>
          <p:cNvGrpSpPr/>
          <p:nvPr/>
        </p:nvGrpSpPr>
        <p:grpSpPr>
          <a:xfrm>
            <a:off x="3437182" y="7996029"/>
            <a:ext cx="426644" cy="316871"/>
            <a:chOff x="1686081" y="5076094"/>
            <a:chExt cx="426644" cy="316871"/>
          </a:xfrm>
        </p:grpSpPr>
        <p:sp>
          <p:nvSpPr>
            <p:cNvPr id="115" name="Google Shape;115;p2"/>
            <p:cNvSpPr/>
            <p:nvPr/>
          </p:nvSpPr>
          <p:spPr>
            <a:xfrm>
              <a:off x="1984846" y="5265086"/>
              <a:ext cx="127879" cy="127879"/>
            </a:xfrm>
            <a:custGeom>
              <a:avLst/>
              <a:gdLst/>
              <a:ahLst/>
              <a:cxnLst/>
              <a:rect l="l" t="t" r="r" b="b"/>
              <a:pathLst>
                <a:path w="127879" h="127879" extrusionOk="0">
                  <a:moveTo>
                    <a:pt x="127879" y="63940"/>
                  </a:moveTo>
                  <a:cubicBezTo>
                    <a:pt x="127879" y="99252"/>
                    <a:pt x="99253" y="127879"/>
                    <a:pt x="63940" y="127879"/>
                  </a:cubicBezTo>
                  <a:cubicBezTo>
                    <a:pt x="28627" y="127879"/>
                    <a:pt x="0" y="99252"/>
                    <a:pt x="0" y="63940"/>
                  </a:cubicBezTo>
                  <a:cubicBezTo>
                    <a:pt x="0" y="28627"/>
                    <a:pt x="28627" y="0"/>
                    <a:pt x="63940" y="0"/>
                  </a:cubicBezTo>
                  <a:cubicBezTo>
                    <a:pt x="99253"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16" name="Google Shape;116;p2"/>
            <p:cNvSpPr/>
            <p:nvPr/>
          </p:nvSpPr>
          <p:spPr>
            <a:xfrm>
              <a:off x="1686081" y="5239337"/>
              <a:ext cx="127879" cy="127879"/>
            </a:xfrm>
            <a:custGeom>
              <a:avLst/>
              <a:gdLst/>
              <a:ahLst/>
              <a:cxnLst/>
              <a:rect l="l" t="t" r="r" b="b"/>
              <a:pathLst>
                <a:path w="127879" h="127879" extrusionOk="0">
                  <a:moveTo>
                    <a:pt x="127879" y="63940"/>
                  </a:moveTo>
                  <a:cubicBezTo>
                    <a:pt x="127879" y="99252"/>
                    <a:pt x="99253" y="127879"/>
                    <a:pt x="63940" y="127879"/>
                  </a:cubicBezTo>
                  <a:cubicBezTo>
                    <a:pt x="28627" y="127879"/>
                    <a:pt x="0" y="99252"/>
                    <a:pt x="0" y="63940"/>
                  </a:cubicBezTo>
                  <a:cubicBezTo>
                    <a:pt x="0" y="28627"/>
                    <a:pt x="28627" y="0"/>
                    <a:pt x="63940" y="0"/>
                  </a:cubicBezTo>
                  <a:cubicBezTo>
                    <a:pt x="99253"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17" name="Google Shape;117;p2"/>
            <p:cNvSpPr/>
            <p:nvPr/>
          </p:nvSpPr>
          <p:spPr>
            <a:xfrm>
              <a:off x="1924564" y="5076094"/>
              <a:ext cx="127879" cy="127879"/>
            </a:xfrm>
            <a:custGeom>
              <a:avLst/>
              <a:gdLst/>
              <a:ahLst/>
              <a:cxnLst/>
              <a:rect l="l" t="t" r="r" b="b"/>
              <a:pathLst>
                <a:path w="127879" h="127879" extrusionOk="0">
                  <a:moveTo>
                    <a:pt x="127879" y="63940"/>
                  </a:moveTo>
                  <a:cubicBezTo>
                    <a:pt x="127879" y="99252"/>
                    <a:pt x="99252" y="127879"/>
                    <a:pt x="63940" y="127879"/>
                  </a:cubicBezTo>
                  <a:cubicBezTo>
                    <a:pt x="28627" y="127879"/>
                    <a:pt x="0" y="99252"/>
                    <a:pt x="0" y="63940"/>
                  </a:cubicBezTo>
                  <a:cubicBezTo>
                    <a:pt x="0" y="28627"/>
                    <a:pt x="28627" y="0"/>
                    <a:pt x="63940" y="0"/>
                  </a:cubicBezTo>
                  <a:cubicBezTo>
                    <a:pt x="99252"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118" name="Google Shape;118;p2" descr="A small arrangement of flowers"/>
          <p:cNvGrpSpPr/>
          <p:nvPr/>
        </p:nvGrpSpPr>
        <p:grpSpPr>
          <a:xfrm>
            <a:off x="5112847" y="6233612"/>
            <a:ext cx="345810" cy="233407"/>
            <a:chOff x="731050" y="7423280"/>
            <a:chExt cx="345810" cy="233407"/>
          </a:xfrm>
        </p:grpSpPr>
        <p:sp>
          <p:nvSpPr>
            <p:cNvPr id="119" name="Google Shape;119;p2"/>
            <p:cNvSpPr/>
            <p:nvPr/>
          </p:nvSpPr>
          <p:spPr>
            <a:xfrm>
              <a:off x="731050" y="7423280"/>
              <a:ext cx="127879" cy="127879"/>
            </a:xfrm>
            <a:custGeom>
              <a:avLst/>
              <a:gdLst/>
              <a:ahLst/>
              <a:cxnLst/>
              <a:rect l="l" t="t" r="r" b="b"/>
              <a:pathLst>
                <a:path w="127879" h="127879" extrusionOk="0">
                  <a:moveTo>
                    <a:pt x="127879" y="63940"/>
                  </a:moveTo>
                  <a:cubicBezTo>
                    <a:pt x="127879" y="99253"/>
                    <a:pt x="99253" y="127879"/>
                    <a:pt x="63940" y="127879"/>
                  </a:cubicBezTo>
                  <a:cubicBezTo>
                    <a:pt x="28627" y="127879"/>
                    <a:pt x="0" y="99253"/>
                    <a:pt x="0" y="63940"/>
                  </a:cubicBezTo>
                  <a:cubicBezTo>
                    <a:pt x="0" y="28627"/>
                    <a:pt x="28627" y="0"/>
                    <a:pt x="63940" y="0"/>
                  </a:cubicBezTo>
                  <a:cubicBezTo>
                    <a:pt x="99253"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0" name="Google Shape;120;p2"/>
            <p:cNvSpPr/>
            <p:nvPr/>
          </p:nvSpPr>
          <p:spPr>
            <a:xfrm>
              <a:off x="948981" y="7528808"/>
              <a:ext cx="127879" cy="127879"/>
            </a:xfrm>
            <a:custGeom>
              <a:avLst/>
              <a:gdLst/>
              <a:ahLst/>
              <a:cxnLst/>
              <a:rect l="l" t="t" r="r" b="b"/>
              <a:pathLst>
                <a:path w="127879" h="127879" extrusionOk="0">
                  <a:moveTo>
                    <a:pt x="127879" y="63940"/>
                  </a:moveTo>
                  <a:cubicBezTo>
                    <a:pt x="127879" y="99253"/>
                    <a:pt x="99253" y="127880"/>
                    <a:pt x="63940" y="127880"/>
                  </a:cubicBezTo>
                  <a:cubicBezTo>
                    <a:pt x="28627" y="127880"/>
                    <a:pt x="0" y="99253"/>
                    <a:pt x="0" y="63940"/>
                  </a:cubicBezTo>
                  <a:cubicBezTo>
                    <a:pt x="0" y="28627"/>
                    <a:pt x="28627" y="0"/>
                    <a:pt x="63940" y="0"/>
                  </a:cubicBezTo>
                  <a:cubicBezTo>
                    <a:pt x="99253"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121" name="Google Shape;121;p2" descr="A small arrangement of flowers"/>
          <p:cNvGrpSpPr/>
          <p:nvPr/>
        </p:nvGrpSpPr>
        <p:grpSpPr>
          <a:xfrm rot="7100831">
            <a:off x="5134570" y="6160308"/>
            <a:ext cx="2428796" cy="2690615"/>
            <a:chOff x="539479" y="5429421"/>
            <a:chExt cx="2428796" cy="2690615"/>
          </a:xfrm>
        </p:grpSpPr>
        <p:sp>
          <p:nvSpPr>
            <p:cNvPr id="122" name="Google Shape;122;p2"/>
            <p:cNvSpPr/>
            <p:nvPr/>
          </p:nvSpPr>
          <p:spPr>
            <a:xfrm rot="-2769771">
              <a:off x="1683429" y="6588301"/>
              <a:ext cx="187518" cy="187518"/>
            </a:xfrm>
            <a:custGeom>
              <a:avLst/>
              <a:gdLst/>
              <a:ahLst/>
              <a:cxnLst/>
              <a:rect l="l" t="t" r="r" b="b"/>
              <a:pathLst>
                <a:path w="187518" h="187518" extrusionOk="0">
                  <a:moveTo>
                    <a:pt x="187519" y="93759"/>
                  </a:moveTo>
                  <a:cubicBezTo>
                    <a:pt x="187519" y="145541"/>
                    <a:pt x="145541" y="187519"/>
                    <a:pt x="93759" y="187519"/>
                  </a:cubicBezTo>
                  <a:cubicBezTo>
                    <a:pt x="41977" y="187519"/>
                    <a:pt x="0" y="145541"/>
                    <a:pt x="0" y="93759"/>
                  </a:cubicBezTo>
                  <a:cubicBezTo>
                    <a:pt x="0" y="41977"/>
                    <a:pt x="41978" y="0"/>
                    <a:pt x="93759" y="0"/>
                  </a:cubicBezTo>
                  <a:cubicBezTo>
                    <a:pt x="145541" y="0"/>
                    <a:pt x="187519" y="41977"/>
                    <a:pt x="187519" y="93759"/>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3" name="Google Shape;123;p2"/>
            <p:cNvSpPr/>
            <p:nvPr/>
          </p:nvSpPr>
          <p:spPr>
            <a:xfrm>
              <a:off x="539479" y="5429421"/>
              <a:ext cx="2428796" cy="2690615"/>
            </a:xfrm>
            <a:custGeom>
              <a:avLst/>
              <a:gdLst/>
              <a:ahLst/>
              <a:cxnLst/>
              <a:rect l="l" t="t" r="r" b="b"/>
              <a:pathLst>
                <a:path w="2428796" h="2690615" extrusionOk="0">
                  <a:moveTo>
                    <a:pt x="2428749" y="869153"/>
                  </a:moveTo>
                  <a:cubicBezTo>
                    <a:pt x="2428818" y="869118"/>
                    <a:pt x="2428810" y="869014"/>
                    <a:pt x="2428741" y="868997"/>
                  </a:cubicBezTo>
                  <a:lnTo>
                    <a:pt x="2202898" y="794154"/>
                  </a:lnTo>
                  <a:cubicBezTo>
                    <a:pt x="2190707" y="790116"/>
                    <a:pt x="2178594" y="785897"/>
                    <a:pt x="2166541" y="781539"/>
                  </a:cubicBezTo>
                  <a:cubicBezTo>
                    <a:pt x="2154660" y="703964"/>
                    <a:pt x="2108593" y="592072"/>
                    <a:pt x="2016829" y="442629"/>
                  </a:cubicBezTo>
                  <a:cubicBezTo>
                    <a:pt x="1875626" y="212689"/>
                    <a:pt x="1670025" y="72661"/>
                    <a:pt x="1608368" y="34029"/>
                  </a:cubicBezTo>
                  <a:cubicBezTo>
                    <a:pt x="1598053" y="27562"/>
                    <a:pt x="1591369" y="23697"/>
                    <a:pt x="1590375" y="23161"/>
                  </a:cubicBezTo>
                  <a:cubicBezTo>
                    <a:pt x="1590314" y="23126"/>
                    <a:pt x="1590245" y="23170"/>
                    <a:pt x="1590254" y="23239"/>
                  </a:cubicBezTo>
                  <a:cubicBezTo>
                    <a:pt x="1590314" y="24397"/>
                    <a:pt x="1590747" y="32585"/>
                    <a:pt x="1591949" y="45641"/>
                  </a:cubicBezTo>
                  <a:cubicBezTo>
                    <a:pt x="1598260" y="113999"/>
                    <a:pt x="1626222" y="327123"/>
                    <a:pt x="1740225" y="538837"/>
                  </a:cubicBezTo>
                  <a:cubicBezTo>
                    <a:pt x="1740268" y="538923"/>
                    <a:pt x="1740164" y="539001"/>
                    <a:pt x="1740095" y="538949"/>
                  </a:cubicBezTo>
                  <a:cubicBezTo>
                    <a:pt x="1577258" y="405804"/>
                    <a:pt x="1443007" y="237979"/>
                    <a:pt x="1350283" y="46541"/>
                  </a:cubicBezTo>
                  <a:cubicBezTo>
                    <a:pt x="1350283" y="46541"/>
                    <a:pt x="1346462" y="38975"/>
                    <a:pt x="1343358" y="33415"/>
                  </a:cubicBezTo>
                  <a:cubicBezTo>
                    <a:pt x="1343245" y="33216"/>
                    <a:pt x="1343055" y="33078"/>
                    <a:pt x="1342839" y="33035"/>
                  </a:cubicBezTo>
                  <a:cubicBezTo>
                    <a:pt x="1301639" y="24605"/>
                    <a:pt x="1249329" y="15751"/>
                    <a:pt x="1198549" y="9205"/>
                  </a:cubicBezTo>
                  <a:cubicBezTo>
                    <a:pt x="882266" y="-31605"/>
                    <a:pt x="607192" y="76431"/>
                    <a:pt x="604148" y="77633"/>
                  </a:cubicBezTo>
                  <a:cubicBezTo>
                    <a:pt x="604105" y="77650"/>
                    <a:pt x="604105" y="77633"/>
                    <a:pt x="604148" y="77659"/>
                  </a:cubicBezTo>
                  <a:cubicBezTo>
                    <a:pt x="606785" y="79595"/>
                    <a:pt x="845165" y="253879"/>
                    <a:pt x="1161439" y="294699"/>
                  </a:cubicBezTo>
                  <a:cubicBezTo>
                    <a:pt x="1276876" y="309596"/>
                    <a:pt x="1368917" y="312882"/>
                    <a:pt x="1439963" y="307305"/>
                  </a:cubicBezTo>
                  <a:cubicBezTo>
                    <a:pt x="1624960" y="558576"/>
                    <a:pt x="1885881" y="750559"/>
                    <a:pt x="2184542" y="849534"/>
                  </a:cubicBezTo>
                  <a:lnTo>
                    <a:pt x="2277430" y="880315"/>
                  </a:lnTo>
                  <a:cubicBezTo>
                    <a:pt x="2277499" y="880341"/>
                    <a:pt x="2277508" y="880436"/>
                    <a:pt x="2277438" y="880470"/>
                  </a:cubicBezTo>
                  <a:cubicBezTo>
                    <a:pt x="2172835" y="935081"/>
                    <a:pt x="2070558" y="993850"/>
                    <a:pt x="1970762" y="1056441"/>
                  </a:cubicBezTo>
                  <a:cubicBezTo>
                    <a:pt x="1907159" y="1017091"/>
                    <a:pt x="1814617" y="976479"/>
                    <a:pt x="1688450" y="936827"/>
                  </a:cubicBezTo>
                  <a:cubicBezTo>
                    <a:pt x="1386373" y="841865"/>
                    <a:pt x="1098805" y="898576"/>
                    <a:pt x="1091629" y="900020"/>
                  </a:cubicBezTo>
                  <a:cubicBezTo>
                    <a:pt x="1091568" y="900029"/>
                    <a:pt x="1091542" y="900107"/>
                    <a:pt x="1091594" y="900150"/>
                  </a:cubicBezTo>
                  <a:cubicBezTo>
                    <a:pt x="1091948" y="900521"/>
                    <a:pt x="1093271" y="901888"/>
                    <a:pt x="1095511" y="904144"/>
                  </a:cubicBezTo>
                  <a:cubicBezTo>
                    <a:pt x="1125513" y="934303"/>
                    <a:pt x="1321344" y="1123208"/>
                    <a:pt x="1602376" y="1211556"/>
                  </a:cubicBezTo>
                  <a:cubicBezTo>
                    <a:pt x="1637126" y="1222485"/>
                    <a:pt x="1669705" y="1231806"/>
                    <a:pt x="1700399" y="1239777"/>
                  </a:cubicBezTo>
                  <a:cubicBezTo>
                    <a:pt x="1700460" y="1239795"/>
                    <a:pt x="1700477" y="1239881"/>
                    <a:pt x="1700425" y="1239916"/>
                  </a:cubicBezTo>
                  <a:cubicBezTo>
                    <a:pt x="1614991" y="1302559"/>
                    <a:pt x="1531865" y="1368271"/>
                    <a:pt x="1451074" y="1436741"/>
                  </a:cubicBezTo>
                  <a:lnTo>
                    <a:pt x="1316096" y="1301763"/>
                  </a:lnTo>
                  <a:cubicBezTo>
                    <a:pt x="1308401" y="1294068"/>
                    <a:pt x="1296062" y="1293013"/>
                    <a:pt x="1287511" y="1299757"/>
                  </a:cubicBezTo>
                  <a:cubicBezTo>
                    <a:pt x="1277257" y="1307850"/>
                    <a:pt x="1276608" y="1322774"/>
                    <a:pt x="1285566" y="1331731"/>
                  </a:cubicBezTo>
                  <a:lnTo>
                    <a:pt x="1385016" y="1431173"/>
                  </a:lnTo>
                  <a:cubicBezTo>
                    <a:pt x="1385068" y="1431225"/>
                    <a:pt x="1385033" y="1431320"/>
                    <a:pt x="1384955" y="1431320"/>
                  </a:cubicBezTo>
                  <a:lnTo>
                    <a:pt x="1104477" y="1431320"/>
                  </a:lnTo>
                  <a:cubicBezTo>
                    <a:pt x="1093591" y="1431320"/>
                    <a:pt x="1084123" y="1439300"/>
                    <a:pt x="1082852" y="1450117"/>
                  </a:cubicBezTo>
                  <a:cubicBezTo>
                    <a:pt x="1081331" y="1463087"/>
                    <a:pt x="1091421" y="1474102"/>
                    <a:pt x="1104088" y="1474102"/>
                  </a:cubicBezTo>
                  <a:lnTo>
                    <a:pt x="1407462" y="1474102"/>
                  </a:lnTo>
                  <a:cubicBezTo>
                    <a:pt x="1407540" y="1474102"/>
                    <a:pt x="1407574" y="1474197"/>
                    <a:pt x="1407522" y="1474249"/>
                  </a:cubicBezTo>
                  <a:cubicBezTo>
                    <a:pt x="1169714" y="1681060"/>
                    <a:pt x="953408" y="1912601"/>
                    <a:pt x="763466" y="2165030"/>
                  </a:cubicBezTo>
                  <a:cubicBezTo>
                    <a:pt x="686798" y="2177922"/>
                    <a:pt x="581313" y="2216926"/>
                    <a:pt x="444010" y="2290195"/>
                  </a:cubicBezTo>
                  <a:cubicBezTo>
                    <a:pt x="172610" y="2435021"/>
                    <a:pt x="12774" y="2670461"/>
                    <a:pt x="211" y="2689387"/>
                  </a:cubicBezTo>
                  <a:cubicBezTo>
                    <a:pt x="-239" y="2690062"/>
                    <a:pt x="55" y="2690615"/>
                    <a:pt x="868" y="2690615"/>
                  </a:cubicBezTo>
                  <a:cubicBezTo>
                    <a:pt x="22535" y="2690641"/>
                    <a:pt x="281804" y="2687986"/>
                    <a:pt x="534269" y="2566972"/>
                  </a:cubicBezTo>
                  <a:cubicBezTo>
                    <a:pt x="549711" y="2559571"/>
                    <a:pt x="607071" y="2487167"/>
                    <a:pt x="607071" y="2487167"/>
                  </a:cubicBezTo>
                  <a:cubicBezTo>
                    <a:pt x="689928" y="2382002"/>
                    <a:pt x="839173" y="2161935"/>
                    <a:pt x="839588" y="2161286"/>
                  </a:cubicBezTo>
                  <a:cubicBezTo>
                    <a:pt x="864532" y="2128888"/>
                    <a:pt x="889849" y="2096793"/>
                    <a:pt x="915658" y="2065113"/>
                  </a:cubicBezTo>
                  <a:cubicBezTo>
                    <a:pt x="915719" y="2065044"/>
                    <a:pt x="915831" y="2065096"/>
                    <a:pt x="915805" y="2065182"/>
                  </a:cubicBezTo>
                  <a:cubicBezTo>
                    <a:pt x="858350" y="2330400"/>
                    <a:pt x="904470" y="2560410"/>
                    <a:pt x="905032" y="2563159"/>
                  </a:cubicBezTo>
                  <a:cubicBezTo>
                    <a:pt x="905041" y="2563203"/>
                    <a:pt x="905023" y="2563203"/>
                    <a:pt x="905058" y="2563168"/>
                  </a:cubicBezTo>
                  <a:cubicBezTo>
                    <a:pt x="907427" y="2560903"/>
                    <a:pt x="1120896" y="2356555"/>
                    <a:pt x="1216542" y="2052343"/>
                  </a:cubicBezTo>
                  <a:cubicBezTo>
                    <a:pt x="1272605" y="1874012"/>
                    <a:pt x="1288652" y="1749781"/>
                    <a:pt x="1277343" y="1672328"/>
                  </a:cubicBezTo>
                  <a:cubicBezTo>
                    <a:pt x="1598615" y="1362772"/>
                    <a:pt x="1965989" y="1101549"/>
                    <a:pt x="2366003" y="900669"/>
                  </a:cubicBezTo>
                  <a:lnTo>
                    <a:pt x="2428749" y="869153"/>
                  </a:ln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124" name="Google Shape;124;p2" descr="A small arrangement of flowers"/>
            <p:cNvGrpSpPr/>
            <p:nvPr/>
          </p:nvGrpSpPr>
          <p:grpSpPr>
            <a:xfrm>
              <a:off x="933785" y="6567274"/>
              <a:ext cx="777638" cy="665779"/>
              <a:chOff x="933785" y="6567274"/>
              <a:chExt cx="777638" cy="665779"/>
            </a:xfrm>
          </p:grpSpPr>
          <p:sp>
            <p:nvSpPr>
              <p:cNvPr id="125" name="Google Shape;125;p2"/>
              <p:cNvSpPr/>
              <p:nvPr/>
            </p:nvSpPr>
            <p:spPr>
              <a:xfrm>
                <a:off x="933785" y="6674369"/>
                <a:ext cx="447797" cy="460288"/>
              </a:xfrm>
              <a:custGeom>
                <a:avLst/>
                <a:gdLst/>
                <a:ahLst/>
                <a:cxnLst/>
                <a:rect l="l" t="t" r="r" b="b"/>
                <a:pathLst>
                  <a:path w="447797" h="460288" extrusionOk="0">
                    <a:moveTo>
                      <a:pt x="447798" y="109576"/>
                    </a:moveTo>
                    <a:cubicBezTo>
                      <a:pt x="447884" y="49319"/>
                      <a:pt x="347820" y="269"/>
                      <a:pt x="224264" y="1"/>
                    </a:cubicBezTo>
                    <a:cubicBezTo>
                      <a:pt x="105749" y="-259"/>
                      <a:pt x="8538" y="99900"/>
                      <a:pt x="757" y="108114"/>
                    </a:cubicBezTo>
                    <a:cubicBezTo>
                      <a:pt x="445" y="108443"/>
                      <a:pt x="445" y="108858"/>
                      <a:pt x="757" y="109186"/>
                    </a:cubicBezTo>
                    <a:cubicBezTo>
                      <a:pt x="4769" y="113457"/>
                      <a:pt x="32541" y="142345"/>
                      <a:pt x="74761" y="169313"/>
                    </a:cubicBezTo>
                    <a:cubicBezTo>
                      <a:pt x="32419" y="196099"/>
                      <a:pt x="4526" y="224857"/>
                      <a:pt x="497" y="229120"/>
                    </a:cubicBezTo>
                    <a:cubicBezTo>
                      <a:pt x="186" y="229448"/>
                      <a:pt x="177" y="229863"/>
                      <a:pt x="497" y="230200"/>
                    </a:cubicBezTo>
                    <a:cubicBezTo>
                      <a:pt x="4509" y="234472"/>
                      <a:pt x="32281" y="263359"/>
                      <a:pt x="74501" y="290327"/>
                    </a:cubicBezTo>
                    <a:cubicBezTo>
                      <a:pt x="32160" y="317113"/>
                      <a:pt x="4267" y="345880"/>
                      <a:pt x="238" y="350134"/>
                    </a:cubicBezTo>
                    <a:cubicBezTo>
                      <a:pt x="-73" y="350462"/>
                      <a:pt x="-82" y="350877"/>
                      <a:pt x="229" y="351206"/>
                    </a:cubicBezTo>
                    <a:cubicBezTo>
                      <a:pt x="7968" y="359454"/>
                      <a:pt x="104746" y="460029"/>
                      <a:pt x="223261" y="460288"/>
                    </a:cubicBezTo>
                    <a:cubicBezTo>
                      <a:pt x="346843" y="460556"/>
                      <a:pt x="447141" y="411912"/>
                      <a:pt x="447270" y="351638"/>
                    </a:cubicBezTo>
                    <a:cubicBezTo>
                      <a:pt x="447418" y="285001"/>
                      <a:pt x="447703" y="176221"/>
                      <a:pt x="447798" y="109576"/>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6" name="Google Shape;126;p2"/>
              <p:cNvSpPr/>
              <p:nvPr/>
            </p:nvSpPr>
            <p:spPr>
              <a:xfrm>
                <a:off x="1021783" y="6567274"/>
                <a:ext cx="687440" cy="401183"/>
              </a:xfrm>
              <a:custGeom>
                <a:avLst/>
                <a:gdLst/>
                <a:ahLst/>
                <a:cxnLst/>
                <a:rect l="l" t="t" r="r" b="b"/>
                <a:pathLst>
                  <a:path w="687440" h="401183" extrusionOk="0">
                    <a:moveTo>
                      <a:pt x="687159" y="299943"/>
                    </a:moveTo>
                    <a:cubicBezTo>
                      <a:pt x="693998" y="356222"/>
                      <a:pt x="574653" y="401339"/>
                      <a:pt x="505508" y="401183"/>
                    </a:cubicBezTo>
                    <a:cubicBezTo>
                      <a:pt x="399573" y="400950"/>
                      <a:pt x="299726" y="380432"/>
                      <a:pt x="208074" y="332912"/>
                    </a:cubicBezTo>
                    <a:cubicBezTo>
                      <a:pt x="82011" y="272344"/>
                      <a:pt x="-242" y="172911"/>
                      <a:pt x="1" y="60595"/>
                    </a:cubicBezTo>
                    <a:cubicBezTo>
                      <a:pt x="26" y="49113"/>
                      <a:pt x="908" y="37760"/>
                      <a:pt x="2620" y="26572"/>
                    </a:cubicBezTo>
                    <a:cubicBezTo>
                      <a:pt x="62384" y="9349"/>
                      <a:pt x="128191" y="-154"/>
                      <a:pt x="197344" y="2"/>
                    </a:cubicBezTo>
                    <a:cubicBezTo>
                      <a:pt x="452610" y="564"/>
                      <a:pt x="662284" y="132023"/>
                      <a:pt x="687159" y="299943"/>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7" name="Google Shape;127;p2"/>
              <p:cNvSpPr/>
              <p:nvPr/>
            </p:nvSpPr>
            <p:spPr>
              <a:xfrm>
                <a:off x="1020615" y="6839789"/>
                <a:ext cx="690808" cy="393264"/>
              </a:xfrm>
              <a:custGeom>
                <a:avLst/>
                <a:gdLst/>
                <a:ahLst/>
                <a:cxnLst/>
                <a:rect l="l" t="t" r="r" b="b"/>
                <a:pathLst>
                  <a:path w="690808" h="393264" extrusionOk="0">
                    <a:moveTo>
                      <a:pt x="1" y="331796"/>
                    </a:moveTo>
                    <a:cubicBezTo>
                      <a:pt x="-25" y="343278"/>
                      <a:pt x="813" y="354631"/>
                      <a:pt x="2465" y="365828"/>
                    </a:cubicBezTo>
                    <a:cubicBezTo>
                      <a:pt x="62159" y="383319"/>
                      <a:pt x="127923" y="393107"/>
                      <a:pt x="197068" y="393263"/>
                    </a:cubicBezTo>
                    <a:cubicBezTo>
                      <a:pt x="452342" y="393833"/>
                      <a:pt x="662578" y="263300"/>
                      <a:pt x="688188" y="95483"/>
                    </a:cubicBezTo>
                    <a:cubicBezTo>
                      <a:pt x="689892" y="84295"/>
                      <a:pt x="690782" y="72951"/>
                      <a:pt x="690808" y="61469"/>
                    </a:cubicBezTo>
                    <a:cubicBezTo>
                      <a:pt x="690825" y="49978"/>
                      <a:pt x="689995" y="38625"/>
                      <a:pt x="688335" y="27437"/>
                    </a:cubicBezTo>
                    <a:cubicBezTo>
                      <a:pt x="628649" y="9954"/>
                      <a:pt x="562877" y="149"/>
                      <a:pt x="493732" y="2"/>
                    </a:cubicBezTo>
                    <a:cubicBezTo>
                      <a:pt x="387789" y="-232"/>
                      <a:pt x="289696" y="22188"/>
                      <a:pt x="209251" y="60405"/>
                    </a:cubicBezTo>
                    <a:cubicBezTo>
                      <a:pt x="82928" y="120411"/>
                      <a:pt x="234" y="219472"/>
                      <a:pt x="1" y="331796"/>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128" name="Google Shape;128;p2" descr="A small arrangement of flowers"/>
          <p:cNvGrpSpPr/>
          <p:nvPr/>
        </p:nvGrpSpPr>
        <p:grpSpPr>
          <a:xfrm rot="-2617896">
            <a:off x="4749905" y="8056636"/>
            <a:ext cx="1401371" cy="1234983"/>
            <a:chOff x="2832092" y="5330848"/>
            <a:chExt cx="1401371" cy="1234983"/>
          </a:xfrm>
        </p:grpSpPr>
        <p:sp>
          <p:nvSpPr>
            <p:cNvPr id="129" name="Google Shape;129;p2"/>
            <p:cNvSpPr/>
            <p:nvPr/>
          </p:nvSpPr>
          <p:spPr>
            <a:xfrm>
              <a:off x="3351749" y="5879539"/>
              <a:ext cx="686179" cy="686292"/>
            </a:xfrm>
            <a:custGeom>
              <a:avLst/>
              <a:gdLst/>
              <a:ahLst/>
              <a:cxnLst/>
              <a:rect l="l" t="t" r="r" b="b"/>
              <a:pathLst>
                <a:path w="686179" h="686292" extrusionOk="0">
                  <a:moveTo>
                    <a:pt x="675958" y="629581"/>
                  </a:moveTo>
                  <a:lnTo>
                    <a:pt x="594837" y="548461"/>
                  </a:lnTo>
                  <a:lnTo>
                    <a:pt x="594837" y="93906"/>
                  </a:lnTo>
                  <a:cubicBezTo>
                    <a:pt x="594837" y="76302"/>
                    <a:pt x="581661" y="60531"/>
                    <a:pt x="564083" y="59615"/>
                  </a:cubicBezTo>
                  <a:cubicBezTo>
                    <a:pt x="545337" y="58638"/>
                    <a:pt x="529843" y="73544"/>
                    <a:pt x="529843" y="92073"/>
                  </a:cubicBezTo>
                  <a:lnTo>
                    <a:pt x="529843" y="483259"/>
                  </a:lnTo>
                  <a:cubicBezTo>
                    <a:pt x="529843" y="483337"/>
                    <a:pt x="529748" y="483372"/>
                    <a:pt x="529696" y="483320"/>
                  </a:cubicBezTo>
                  <a:lnTo>
                    <a:pt x="56785" y="10408"/>
                  </a:lnTo>
                  <a:cubicBezTo>
                    <a:pt x="44343" y="-2034"/>
                    <a:pt x="23868" y="-3875"/>
                    <a:pt x="10786" y="7901"/>
                  </a:cubicBezTo>
                  <a:cubicBezTo>
                    <a:pt x="-3160" y="20456"/>
                    <a:pt x="-3584" y="41959"/>
                    <a:pt x="9524" y="55058"/>
                  </a:cubicBezTo>
                  <a:lnTo>
                    <a:pt x="631239" y="676773"/>
                  </a:lnTo>
                  <a:cubicBezTo>
                    <a:pt x="637585" y="683119"/>
                    <a:pt x="645903" y="686292"/>
                    <a:pt x="654221" y="686292"/>
                  </a:cubicBezTo>
                  <a:cubicBezTo>
                    <a:pt x="662037" y="686292"/>
                    <a:pt x="669853" y="683491"/>
                    <a:pt x="676035" y="677888"/>
                  </a:cubicBezTo>
                  <a:cubicBezTo>
                    <a:pt x="689921" y="665291"/>
                    <a:pt x="689221" y="642845"/>
                    <a:pt x="675958" y="629581"/>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130" name="Google Shape;130;p2" descr="A small arrangement of flowers"/>
            <p:cNvGrpSpPr/>
            <p:nvPr/>
          </p:nvGrpSpPr>
          <p:grpSpPr>
            <a:xfrm>
              <a:off x="2832092" y="5367217"/>
              <a:ext cx="649996" cy="649996"/>
              <a:chOff x="2832092" y="5367217"/>
              <a:chExt cx="649996" cy="649996"/>
            </a:xfrm>
          </p:grpSpPr>
          <p:sp>
            <p:nvSpPr>
              <p:cNvPr id="131" name="Google Shape;131;p2"/>
              <p:cNvSpPr/>
              <p:nvPr/>
            </p:nvSpPr>
            <p:spPr>
              <a:xfrm>
                <a:off x="2832092" y="5367217"/>
                <a:ext cx="611846" cy="612259"/>
              </a:xfrm>
              <a:custGeom>
                <a:avLst/>
                <a:gdLst/>
                <a:ahLst/>
                <a:cxnLst/>
                <a:rect l="l" t="t" r="r" b="b"/>
                <a:pathLst>
                  <a:path w="611846" h="612259" extrusionOk="0">
                    <a:moveTo>
                      <a:pt x="528888" y="72084"/>
                    </a:moveTo>
                    <a:cubicBezTo>
                      <a:pt x="528879" y="72084"/>
                      <a:pt x="528879" y="72084"/>
                      <a:pt x="528888" y="72084"/>
                    </a:cubicBezTo>
                    <a:cubicBezTo>
                      <a:pt x="473110" y="27072"/>
                      <a:pt x="402253" y="-9"/>
                      <a:pt x="324998" y="0"/>
                    </a:cubicBezTo>
                    <a:cubicBezTo>
                      <a:pt x="145509" y="0"/>
                      <a:pt x="0" y="145500"/>
                      <a:pt x="0" y="324998"/>
                    </a:cubicBezTo>
                    <a:cubicBezTo>
                      <a:pt x="8" y="393884"/>
                      <a:pt x="21573" y="457659"/>
                      <a:pt x="58147" y="510237"/>
                    </a:cubicBezTo>
                    <a:cubicBezTo>
                      <a:pt x="116846" y="594634"/>
                      <a:pt x="372017" y="682429"/>
                      <a:pt x="528810" y="525637"/>
                    </a:cubicBezTo>
                    <a:cubicBezTo>
                      <a:pt x="671180" y="383266"/>
                      <a:pt x="602675" y="131666"/>
                      <a:pt x="528888" y="72084"/>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2" name="Google Shape;132;p2"/>
              <p:cNvSpPr/>
              <p:nvPr/>
            </p:nvSpPr>
            <p:spPr>
              <a:xfrm>
                <a:off x="2890243" y="5730051"/>
                <a:ext cx="447250" cy="287162"/>
              </a:xfrm>
              <a:custGeom>
                <a:avLst/>
                <a:gdLst/>
                <a:ahLst/>
                <a:cxnLst/>
                <a:rect l="l" t="t" r="r" b="b"/>
                <a:pathLst>
                  <a:path w="447250" h="287162" extrusionOk="0">
                    <a:moveTo>
                      <a:pt x="266839" y="287162"/>
                    </a:moveTo>
                    <a:cubicBezTo>
                      <a:pt x="306240" y="287153"/>
                      <a:pt x="343826" y="279795"/>
                      <a:pt x="378765" y="266956"/>
                    </a:cubicBezTo>
                    <a:cubicBezTo>
                      <a:pt x="455657" y="234281"/>
                      <a:pt x="466033" y="114382"/>
                      <a:pt x="418763" y="62504"/>
                    </a:cubicBezTo>
                    <a:cubicBezTo>
                      <a:pt x="362000" y="199"/>
                      <a:pt x="285030" y="0"/>
                      <a:pt x="258357" y="0"/>
                    </a:cubicBezTo>
                    <a:cubicBezTo>
                      <a:pt x="150061" y="4635"/>
                      <a:pt x="55574" y="61994"/>
                      <a:pt x="13" y="147351"/>
                    </a:cubicBezTo>
                    <a:cubicBezTo>
                      <a:pt x="-4" y="147385"/>
                      <a:pt x="-4" y="147420"/>
                      <a:pt x="13" y="147454"/>
                    </a:cubicBezTo>
                    <a:cubicBezTo>
                      <a:pt x="58730" y="231825"/>
                      <a:pt x="156269" y="287162"/>
                      <a:pt x="266839" y="287162"/>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3" name="Google Shape;133;p2"/>
              <p:cNvSpPr/>
              <p:nvPr/>
            </p:nvSpPr>
            <p:spPr>
              <a:xfrm>
                <a:off x="3147890" y="5439315"/>
                <a:ext cx="334198" cy="557683"/>
              </a:xfrm>
              <a:custGeom>
                <a:avLst/>
                <a:gdLst/>
                <a:ahLst/>
                <a:cxnLst/>
                <a:rect l="l" t="t" r="r" b="b"/>
                <a:pathLst>
                  <a:path w="334198" h="557683" extrusionOk="0">
                    <a:moveTo>
                      <a:pt x="213124" y="21"/>
                    </a:moveTo>
                    <a:cubicBezTo>
                      <a:pt x="213097" y="3"/>
                      <a:pt x="213063" y="-5"/>
                      <a:pt x="213037" y="3"/>
                    </a:cubicBezTo>
                    <a:cubicBezTo>
                      <a:pt x="93000" y="44134"/>
                      <a:pt x="6468" y="156813"/>
                      <a:pt x="726" y="290728"/>
                    </a:cubicBezTo>
                    <a:cubicBezTo>
                      <a:pt x="502" y="295423"/>
                      <a:pt x="0" y="300031"/>
                      <a:pt x="0" y="304787"/>
                    </a:cubicBezTo>
                    <a:cubicBezTo>
                      <a:pt x="0" y="407012"/>
                      <a:pt x="47321" y="498101"/>
                      <a:pt x="121109" y="557683"/>
                    </a:cubicBezTo>
                    <a:cubicBezTo>
                      <a:pt x="187470" y="533318"/>
                      <a:pt x="243654" y="488132"/>
                      <a:pt x="281611" y="429778"/>
                    </a:cubicBezTo>
                    <a:cubicBezTo>
                      <a:pt x="314778" y="378843"/>
                      <a:pt x="334198" y="318180"/>
                      <a:pt x="334198" y="252891"/>
                    </a:cubicBezTo>
                    <a:cubicBezTo>
                      <a:pt x="334198" y="150674"/>
                      <a:pt x="286894" y="59603"/>
                      <a:pt x="213124" y="2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134" name="Google Shape;134;p2" descr="A small arrangement of flowers"/>
            <p:cNvGrpSpPr/>
            <p:nvPr/>
          </p:nvGrpSpPr>
          <p:grpSpPr>
            <a:xfrm>
              <a:off x="3583773" y="5330848"/>
              <a:ext cx="649690" cy="649729"/>
              <a:chOff x="3583773" y="5330848"/>
              <a:chExt cx="649690" cy="649729"/>
            </a:xfrm>
          </p:grpSpPr>
          <p:sp>
            <p:nvSpPr>
              <p:cNvPr id="135" name="Google Shape;135;p2"/>
              <p:cNvSpPr/>
              <p:nvPr/>
            </p:nvSpPr>
            <p:spPr>
              <a:xfrm>
                <a:off x="3587180" y="5330848"/>
                <a:ext cx="644938" cy="617350"/>
              </a:xfrm>
              <a:custGeom>
                <a:avLst/>
                <a:gdLst/>
                <a:ahLst/>
                <a:cxnLst/>
                <a:rect l="l" t="t" r="r" b="b"/>
                <a:pathLst>
                  <a:path w="644938" h="617350" extrusionOk="0">
                    <a:moveTo>
                      <a:pt x="644432" y="290329"/>
                    </a:moveTo>
                    <a:cubicBezTo>
                      <a:pt x="644432" y="290329"/>
                      <a:pt x="644424" y="290320"/>
                      <a:pt x="644424" y="290320"/>
                    </a:cubicBezTo>
                    <a:cubicBezTo>
                      <a:pt x="636824" y="219057"/>
                      <a:pt x="605861" y="149809"/>
                      <a:pt x="551225" y="95190"/>
                    </a:cubicBezTo>
                    <a:cubicBezTo>
                      <a:pt x="424305" y="-31730"/>
                      <a:pt x="218531" y="-31730"/>
                      <a:pt x="91612" y="95190"/>
                    </a:cubicBezTo>
                    <a:cubicBezTo>
                      <a:pt x="42907" y="143903"/>
                      <a:pt x="13060" y="204255"/>
                      <a:pt x="1742" y="267286"/>
                    </a:cubicBezTo>
                    <a:cubicBezTo>
                      <a:pt x="-16424" y="368474"/>
                      <a:pt x="108611" y="617350"/>
                      <a:pt x="324769" y="617350"/>
                    </a:cubicBezTo>
                    <a:cubicBezTo>
                      <a:pt x="513259" y="617342"/>
                      <a:pt x="654497" y="384651"/>
                      <a:pt x="644432" y="290329"/>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6" name="Google Shape;136;p2"/>
              <p:cNvSpPr/>
              <p:nvPr/>
            </p:nvSpPr>
            <p:spPr>
              <a:xfrm>
                <a:off x="3583773" y="5591078"/>
                <a:ext cx="367185" cy="367000"/>
              </a:xfrm>
              <a:custGeom>
                <a:avLst/>
                <a:gdLst/>
                <a:ahLst/>
                <a:cxnLst/>
                <a:rect l="l" t="t" r="r" b="b"/>
                <a:pathLst>
                  <a:path w="367185" h="367000" extrusionOk="0">
                    <a:moveTo>
                      <a:pt x="95019" y="294573"/>
                    </a:moveTo>
                    <a:cubicBezTo>
                      <a:pt x="122886" y="322431"/>
                      <a:pt x="154670" y="343796"/>
                      <a:pt x="188460" y="359429"/>
                    </a:cubicBezTo>
                    <a:cubicBezTo>
                      <a:pt x="245180" y="384780"/>
                      <a:pt x="352395" y="346745"/>
                      <a:pt x="366229" y="241251"/>
                    </a:cubicBezTo>
                    <a:cubicBezTo>
                      <a:pt x="376726" y="161194"/>
                      <a:pt x="297508" y="89992"/>
                      <a:pt x="292087" y="85522"/>
                    </a:cubicBezTo>
                    <a:cubicBezTo>
                      <a:pt x="212238" y="12227"/>
                      <a:pt x="104859" y="-14032"/>
                      <a:pt x="5218" y="7039"/>
                    </a:cubicBezTo>
                    <a:cubicBezTo>
                      <a:pt x="5184" y="7048"/>
                      <a:pt x="5158" y="7073"/>
                      <a:pt x="5149" y="7108"/>
                    </a:cubicBezTo>
                    <a:cubicBezTo>
                      <a:pt x="-13008" y="108287"/>
                      <a:pt x="16831" y="216384"/>
                      <a:pt x="95019" y="294573"/>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7" name="Google Shape;137;p2"/>
              <p:cNvSpPr/>
              <p:nvPr/>
            </p:nvSpPr>
            <p:spPr>
              <a:xfrm>
                <a:off x="3770390" y="5591212"/>
                <a:ext cx="463073" cy="389365"/>
              </a:xfrm>
              <a:custGeom>
                <a:avLst/>
                <a:gdLst/>
                <a:ahLst/>
                <a:cxnLst/>
                <a:rect l="l" t="t" r="r" b="b"/>
                <a:pathLst>
                  <a:path w="463073" h="389365" extrusionOk="0">
                    <a:moveTo>
                      <a:pt x="461232" y="30017"/>
                    </a:moveTo>
                    <a:cubicBezTo>
                      <a:pt x="461232" y="29982"/>
                      <a:pt x="461205" y="29956"/>
                      <a:pt x="461180" y="29948"/>
                    </a:cubicBezTo>
                    <a:cubicBezTo>
                      <a:pt x="345094" y="-23729"/>
                      <a:pt x="204228" y="-5252"/>
                      <a:pt x="105478" y="85388"/>
                    </a:cubicBezTo>
                    <a:cubicBezTo>
                      <a:pt x="102020" y="88561"/>
                      <a:pt x="98397" y="91466"/>
                      <a:pt x="95033" y="94821"/>
                    </a:cubicBezTo>
                    <a:cubicBezTo>
                      <a:pt x="22733" y="167113"/>
                      <a:pt x="-8213" y="264981"/>
                      <a:pt x="1852" y="359287"/>
                    </a:cubicBezTo>
                    <a:cubicBezTo>
                      <a:pt x="65990" y="388961"/>
                      <a:pt x="137660" y="396751"/>
                      <a:pt x="205767" y="382338"/>
                    </a:cubicBezTo>
                    <a:cubicBezTo>
                      <a:pt x="265211" y="369757"/>
                      <a:pt x="321861" y="340602"/>
                      <a:pt x="368016" y="294439"/>
                    </a:cubicBezTo>
                    <a:cubicBezTo>
                      <a:pt x="440299" y="222164"/>
                      <a:pt x="471270" y="124322"/>
                      <a:pt x="461232" y="30017"/>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138" name="Google Shape;138;p2"/>
          <p:cNvSpPr/>
          <p:nvPr/>
        </p:nvSpPr>
        <p:spPr>
          <a:xfrm rot="175568">
            <a:off x="3312995" y="8640118"/>
            <a:ext cx="3604890" cy="3065229"/>
          </a:xfrm>
          <a:custGeom>
            <a:avLst/>
            <a:gdLst/>
            <a:ahLst/>
            <a:cxnLst/>
            <a:rect l="l" t="t" r="r" b="b"/>
            <a:pathLst>
              <a:path w="2140431" h="2140414" extrusionOk="0">
                <a:moveTo>
                  <a:pt x="1557973" y="1582341"/>
                </a:moveTo>
                <a:cubicBezTo>
                  <a:pt x="1494065" y="1499438"/>
                  <a:pt x="1518018" y="1379237"/>
                  <a:pt x="1608308" y="1326273"/>
                </a:cubicBezTo>
                <a:cubicBezTo>
                  <a:pt x="1884578" y="1164196"/>
                  <a:pt x="2343879" y="828461"/>
                  <a:pt x="2040770" y="525351"/>
                </a:cubicBezTo>
                <a:cubicBezTo>
                  <a:pt x="1895216" y="379798"/>
                  <a:pt x="1604022" y="271955"/>
                  <a:pt x="1286118" y="193181"/>
                </a:cubicBezTo>
                <a:lnTo>
                  <a:pt x="1055739" y="752666"/>
                </a:lnTo>
                <a:cubicBezTo>
                  <a:pt x="1055739" y="752666"/>
                  <a:pt x="846870" y="447942"/>
                  <a:pt x="1035137" y="137539"/>
                </a:cubicBezTo>
                <a:cubicBezTo>
                  <a:pt x="954148" y="121465"/>
                  <a:pt x="873431" y="107078"/>
                  <a:pt x="794821" y="94226"/>
                </a:cubicBezTo>
                <a:lnTo>
                  <a:pt x="596060" y="292987"/>
                </a:lnTo>
                <a:cubicBezTo>
                  <a:pt x="596060" y="207940"/>
                  <a:pt x="611776" y="132717"/>
                  <a:pt x="633415" y="69452"/>
                </a:cubicBezTo>
                <a:cubicBezTo>
                  <a:pt x="277942" y="18317"/>
                  <a:pt x="0" y="0"/>
                  <a:pt x="0" y="0"/>
                </a:cubicBezTo>
                <a:cubicBezTo>
                  <a:pt x="0" y="0"/>
                  <a:pt x="17795" y="270062"/>
                  <a:pt x="67280" y="618227"/>
                </a:cubicBezTo>
                <a:cubicBezTo>
                  <a:pt x="135831" y="591596"/>
                  <a:pt x="220499" y="570807"/>
                  <a:pt x="318240" y="570807"/>
                </a:cubicBezTo>
                <a:lnTo>
                  <a:pt x="94226" y="794821"/>
                </a:lnTo>
                <a:cubicBezTo>
                  <a:pt x="127444" y="998103"/>
                  <a:pt x="171014" y="1215552"/>
                  <a:pt x="227228" y="1415020"/>
                </a:cubicBezTo>
                <a:cubicBezTo>
                  <a:pt x="525451" y="1260958"/>
                  <a:pt x="808223" y="1454796"/>
                  <a:pt x="808223" y="1454796"/>
                </a:cubicBezTo>
                <a:lnTo>
                  <a:pt x="307417" y="1661008"/>
                </a:lnTo>
                <a:cubicBezTo>
                  <a:pt x="368375" y="1821406"/>
                  <a:pt x="440448" y="1955859"/>
                  <a:pt x="525351" y="2040755"/>
                </a:cubicBezTo>
                <a:cubicBezTo>
                  <a:pt x="793221" y="2308625"/>
                  <a:pt x="1086579" y="1981041"/>
                  <a:pt x="1263036" y="1710564"/>
                </a:cubicBezTo>
                <a:cubicBezTo>
                  <a:pt x="1313114" y="1633797"/>
                  <a:pt x="1409076" y="1612716"/>
                  <a:pt x="1484121" y="1648435"/>
                </a:cubicBezTo>
                <a:cubicBezTo>
                  <a:pt x="1516882" y="1664029"/>
                  <a:pt x="1554923" y="1640677"/>
                  <a:pt x="1556823" y="1604443"/>
                </a:cubicBezTo>
                <a:lnTo>
                  <a:pt x="1557973" y="1582341"/>
                </a:lnTo>
                <a:close/>
                <a:moveTo>
                  <a:pt x="474831" y="1123705"/>
                </a:moveTo>
                <a:cubicBezTo>
                  <a:pt x="354494" y="1123705"/>
                  <a:pt x="256946" y="1104517"/>
                  <a:pt x="256946" y="1080842"/>
                </a:cubicBezTo>
                <a:cubicBezTo>
                  <a:pt x="256946" y="1057168"/>
                  <a:pt x="354494" y="1037980"/>
                  <a:pt x="474831" y="1037980"/>
                </a:cubicBezTo>
                <a:cubicBezTo>
                  <a:pt x="595167" y="1037980"/>
                  <a:pt x="692715" y="1057168"/>
                  <a:pt x="692715" y="1080842"/>
                </a:cubicBezTo>
                <a:cubicBezTo>
                  <a:pt x="692715" y="1104517"/>
                  <a:pt x="595167" y="1123705"/>
                  <a:pt x="474831" y="1123705"/>
                </a:cubicBezTo>
                <a:close/>
              </a:path>
            </a:pathLst>
          </a:custGeom>
          <a:solidFill>
            <a:srgbClr val="69953C">
              <a:alpha val="16862"/>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9" name="Google Shape;139;p2"/>
          <p:cNvSpPr/>
          <p:nvPr/>
        </p:nvSpPr>
        <p:spPr>
          <a:xfrm rot="10494652">
            <a:off x="-982338" y="-750564"/>
            <a:ext cx="3289461" cy="3136144"/>
          </a:xfrm>
          <a:custGeom>
            <a:avLst/>
            <a:gdLst/>
            <a:ahLst/>
            <a:cxnLst/>
            <a:rect l="l" t="t" r="r" b="b"/>
            <a:pathLst>
              <a:path w="2140431" h="2140414" extrusionOk="0">
                <a:moveTo>
                  <a:pt x="1557973" y="1582341"/>
                </a:moveTo>
                <a:cubicBezTo>
                  <a:pt x="1494065" y="1499438"/>
                  <a:pt x="1518018" y="1379237"/>
                  <a:pt x="1608308" y="1326273"/>
                </a:cubicBezTo>
                <a:cubicBezTo>
                  <a:pt x="1884578" y="1164196"/>
                  <a:pt x="2343879" y="828461"/>
                  <a:pt x="2040770" y="525351"/>
                </a:cubicBezTo>
                <a:cubicBezTo>
                  <a:pt x="1895216" y="379798"/>
                  <a:pt x="1604022" y="271955"/>
                  <a:pt x="1286118" y="193181"/>
                </a:cubicBezTo>
                <a:lnTo>
                  <a:pt x="1055739" y="752666"/>
                </a:lnTo>
                <a:cubicBezTo>
                  <a:pt x="1055739" y="752666"/>
                  <a:pt x="846870" y="447942"/>
                  <a:pt x="1035137" y="137539"/>
                </a:cubicBezTo>
                <a:cubicBezTo>
                  <a:pt x="954148" y="121465"/>
                  <a:pt x="873431" y="107078"/>
                  <a:pt x="794821" y="94226"/>
                </a:cubicBezTo>
                <a:lnTo>
                  <a:pt x="596060" y="292987"/>
                </a:lnTo>
                <a:cubicBezTo>
                  <a:pt x="596060" y="207940"/>
                  <a:pt x="611776" y="132717"/>
                  <a:pt x="633415" y="69452"/>
                </a:cubicBezTo>
                <a:cubicBezTo>
                  <a:pt x="277942" y="18317"/>
                  <a:pt x="0" y="0"/>
                  <a:pt x="0" y="0"/>
                </a:cubicBezTo>
                <a:cubicBezTo>
                  <a:pt x="0" y="0"/>
                  <a:pt x="17795" y="270062"/>
                  <a:pt x="67280" y="618227"/>
                </a:cubicBezTo>
                <a:cubicBezTo>
                  <a:pt x="135831" y="591596"/>
                  <a:pt x="220499" y="570807"/>
                  <a:pt x="318240" y="570807"/>
                </a:cubicBezTo>
                <a:lnTo>
                  <a:pt x="94226" y="794821"/>
                </a:lnTo>
                <a:cubicBezTo>
                  <a:pt x="127444" y="998103"/>
                  <a:pt x="171014" y="1215552"/>
                  <a:pt x="227228" y="1415020"/>
                </a:cubicBezTo>
                <a:cubicBezTo>
                  <a:pt x="525451" y="1260958"/>
                  <a:pt x="808223" y="1454796"/>
                  <a:pt x="808223" y="1454796"/>
                </a:cubicBezTo>
                <a:lnTo>
                  <a:pt x="307417" y="1661008"/>
                </a:lnTo>
                <a:cubicBezTo>
                  <a:pt x="368375" y="1821406"/>
                  <a:pt x="440448" y="1955859"/>
                  <a:pt x="525351" y="2040755"/>
                </a:cubicBezTo>
                <a:cubicBezTo>
                  <a:pt x="793221" y="2308625"/>
                  <a:pt x="1086579" y="1981041"/>
                  <a:pt x="1263036" y="1710564"/>
                </a:cubicBezTo>
                <a:cubicBezTo>
                  <a:pt x="1313114" y="1633797"/>
                  <a:pt x="1409076" y="1612716"/>
                  <a:pt x="1484121" y="1648435"/>
                </a:cubicBezTo>
                <a:cubicBezTo>
                  <a:pt x="1516882" y="1664029"/>
                  <a:pt x="1554923" y="1640677"/>
                  <a:pt x="1556823" y="1604443"/>
                </a:cubicBezTo>
                <a:lnTo>
                  <a:pt x="1557973" y="1582341"/>
                </a:lnTo>
                <a:close/>
                <a:moveTo>
                  <a:pt x="474831" y="1123705"/>
                </a:moveTo>
                <a:cubicBezTo>
                  <a:pt x="354494" y="1123705"/>
                  <a:pt x="256946" y="1104517"/>
                  <a:pt x="256946" y="1080842"/>
                </a:cubicBezTo>
                <a:cubicBezTo>
                  <a:pt x="256946" y="1057168"/>
                  <a:pt x="354494" y="1037980"/>
                  <a:pt x="474831" y="1037980"/>
                </a:cubicBezTo>
                <a:cubicBezTo>
                  <a:pt x="595167" y="1037980"/>
                  <a:pt x="692715" y="1057168"/>
                  <a:pt x="692715" y="1080842"/>
                </a:cubicBezTo>
                <a:cubicBezTo>
                  <a:pt x="692715" y="1104517"/>
                  <a:pt x="595167" y="1123705"/>
                  <a:pt x="474831" y="1123705"/>
                </a:cubicBezTo>
                <a:close/>
              </a:path>
            </a:pathLst>
          </a:custGeom>
          <a:solidFill>
            <a:srgbClr val="69953C">
              <a:alpha val="1764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D75B"/>
        </a:solidFill>
        <a:effectLst/>
      </p:bgPr>
    </p:bg>
    <p:spTree>
      <p:nvGrpSpPr>
        <p:cNvPr id="1" name="Shape 826"/>
        <p:cNvGrpSpPr/>
        <p:nvPr/>
      </p:nvGrpSpPr>
      <p:grpSpPr>
        <a:xfrm>
          <a:off x="0" y="0"/>
          <a:ext cx="0" cy="0"/>
          <a:chOff x="0" y="0"/>
          <a:chExt cx="0" cy="0"/>
        </a:xfrm>
      </p:grpSpPr>
      <p:sp>
        <p:nvSpPr>
          <p:cNvPr id="827" name="Google Shape;827;p23"/>
          <p:cNvSpPr/>
          <p:nvPr/>
        </p:nvSpPr>
        <p:spPr>
          <a:xfrm>
            <a:off x="537501" y="7933670"/>
            <a:ext cx="6048494" cy="1560626"/>
          </a:xfrm>
          <a:custGeom>
            <a:avLst/>
            <a:gdLst/>
            <a:ahLst/>
            <a:cxnLst/>
            <a:rect l="l" t="t" r="r" b="b"/>
            <a:pathLst>
              <a:path w="6048494" h="1560626" fill="none" extrusionOk="0">
                <a:moveTo>
                  <a:pt x="0" y="0"/>
                </a:moveTo>
                <a:cubicBezTo>
                  <a:pt x="81552" y="-43288"/>
                  <a:pt x="188085" y="28079"/>
                  <a:pt x="368408" y="0"/>
                </a:cubicBezTo>
                <a:cubicBezTo>
                  <a:pt x="548731" y="-28079"/>
                  <a:pt x="798399" y="36890"/>
                  <a:pt x="1039241" y="0"/>
                </a:cubicBezTo>
                <a:cubicBezTo>
                  <a:pt x="1280083" y="-36890"/>
                  <a:pt x="1378356" y="60657"/>
                  <a:pt x="1649589" y="0"/>
                </a:cubicBezTo>
                <a:cubicBezTo>
                  <a:pt x="1920822" y="-60657"/>
                  <a:pt x="1884352" y="31476"/>
                  <a:pt x="2017998" y="0"/>
                </a:cubicBezTo>
                <a:cubicBezTo>
                  <a:pt x="2151644" y="-31476"/>
                  <a:pt x="2345015" y="5640"/>
                  <a:pt x="2628346" y="0"/>
                </a:cubicBezTo>
                <a:cubicBezTo>
                  <a:pt x="2911677" y="-5640"/>
                  <a:pt x="3006729" y="27780"/>
                  <a:pt x="3178209" y="0"/>
                </a:cubicBezTo>
                <a:cubicBezTo>
                  <a:pt x="3349689" y="-27780"/>
                  <a:pt x="3552498" y="78681"/>
                  <a:pt x="3849042" y="0"/>
                </a:cubicBezTo>
                <a:cubicBezTo>
                  <a:pt x="4145586" y="-78681"/>
                  <a:pt x="4041243" y="18340"/>
                  <a:pt x="4217450" y="0"/>
                </a:cubicBezTo>
                <a:cubicBezTo>
                  <a:pt x="4393657" y="-18340"/>
                  <a:pt x="4439207" y="29278"/>
                  <a:pt x="4646343" y="0"/>
                </a:cubicBezTo>
                <a:cubicBezTo>
                  <a:pt x="4853479" y="-29278"/>
                  <a:pt x="5174269" y="44442"/>
                  <a:pt x="5317176" y="0"/>
                </a:cubicBezTo>
                <a:cubicBezTo>
                  <a:pt x="5460083" y="-44442"/>
                  <a:pt x="5844778" y="42470"/>
                  <a:pt x="6048494" y="0"/>
                </a:cubicBezTo>
                <a:cubicBezTo>
                  <a:pt x="6103450" y="108444"/>
                  <a:pt x="6016121" y="374463"/>
                  <a:pt x="6048494" y="473390"/>
                </a:cubicBezTo>
                <a:cubicBezTo>
                  <a:pt x="6080867" y="572317"/>
                  <a:pt x="5985938" y="789365"/>
                  <a:pt x="6048494" y="1009205"/>
                </a:cubicBezTo>
                <a:cubicBezTo>
                  <a:pt x="6111050" y="1229046"/>
                  <a:pt x="5991417" y="1393949"/>
                  <a:pt x="6048494" y="1560626"/>
                </a:cubicBezTo>
                <a:cubicBezTo>
                  <a:pt x="5869352" y="1567002"/>
                  <a:pt x="5861226" y="1541230"/>
                  <a:pt x="5680086" y="1560626"/>
                </a:cubicBezTo>
                <a:cubicBezTo>
                  <a:pt x="5498946" y="1580022"/>
                  <a:pt x="5208877" y="1519466"/>
                  <a:pt x="5069738" y="1560626"/>
                </a:cubicBezTo>
                <a:cubicBezTo>
                  <a:pt x="4930599" y="1601786"/>
                  <a:pt x="4586064" y="1546001"/>
                  <a:pt x="4459390" y="1560626"/>
                </a:cubicBezTo>
                <a:cubicBezTo>
                  <a:pt x="4332716" y="1575251"/>
                  <a:pt x="4143208" y="1552868"/>
                  <a:pt x="4030496" y="1560626"/>
                </a:cubicBezTo>
                <a:cubicBezTo>
                  <a:pt x="3917784" y="1568384"/>
                  <a:pt x="3721628" y="1534143"/>
                  <a:pt x="3420148" y="1560626"/>
                </a:cubicBezTo>
                <a:cubicBezTo>
                  <a:pt x="3118668" y="1587109"/>
                  <a:pt x="3163716" y="1538914"/>
                  <a:pt x="2930770" y="1560626"/>
                </a:cubicBezTo>
                <a:cubicBezTo>
                  <a:pt x="2697824" y="1582338"/>
                  <a:pt x="2605996" y="1499766"/>
                  <a:pt x="2380907" y="1560626"/>
                </a:cubicBezTo>
                <a:cubicBezTo>
                  <a:pt x="2155818" y="1621486"/>
                  <a:pt x="1904875" y="1537413"/>
                  <a:pt x="1770559" y="1560626"/>
                </a:cubicBezTo>
                <a:cubicBezTo>
                  <a:pt x="1636243" y="1583839"/>
                  <a:pt x="1455780" y="1557420"/>
                  <a:pt x="1341666" y="1560626"/>
                </a:cubicBezTo>
                <a:cubicBezTo>
                  <a:pt x="1227552" y="1563832"/>
                  <a:pt x="979096" y="1517476"/>
                  <a:pt x="670833" y="1560626"/>
                </a:cubicBezTo>
                <a:cubicBezTo>
                  <a:pt x="362570" y="1603776"/>
                  <a:pt x="324781" y="1499976"/>
                  <a:pt x="0" y="1560626"/>
                </a:cubicBezTo>
                <a:cubicBezTo>
                  <a:pt x="-25659" y="1417793"/>
                  <a:pt x="22957" y="1256538"/>
                  <a:pt x="0" y="1087236"/>
                </a:cubicBezTo>
                <a:cubicBezTo>
                  <a:pt x="-22957" y="917934"/>
                  <a:pt x="38480" y="758385"/>
                  <a:pt x="0" y="535815"/>
                </a:cubicBezTo>
                <a:cubicBezTo>
                  <a:pt x="-38480" y="313245"/>
                  <a:pt x="1980" y="225148"/>
                  <a:pt x="0" y="0"/>
                </a:cubicBezTo>
                <a:close/>
              </a:path>
              <a:path w="6048494" h="1560626" extrusionOk="0">
                <a:moveTo>
                  <a:pt x="0" y="0"/>
                </a:moveTo>
                <a:cubicBezTo>
                  <a:pt x="212480" y="-21120"/>
                  <a:pt x="368256" y="22938"/>
                  <a:pt x="549863" y="0"/>
                </a:cubicBezTo>
                <a:cubicBezTo>
                  <a:pt x="731470" y="-22938"/>
                  <a:pt x="890663" y="56251"/>
                  <a:pt x="1160211" y="0"/>
                </a:cubicBezTo>
                <a:cubicBezTo>
                  <a:pt x="1429759" y="-56251"/>
                  <a:pt x="1431020" y="54207"/>
                  <a:pt x="1649589" y="0"/>
                </a:cubicBezTo>
                <a:cubicBezTo>
                  <a:pt x="1868158" y="-54207"/>
                  <a:pt x="2025920" y="4810"/>
                  <a:pt x="2199452" y="0"/>
                </a:cubicBezTo>
                <a:cubicBezTo>
                  <a:pt x="2372984" y="-4810"/>
                  <a:pt x="2514081" y="24475"/>
                  <a:pt x="2749315" y="0"/>
                </a:cubicBezTo>
                <a:cubicBezTo>
                  <a:pt x="2984549" y="-24475"/>
                  <a:pt x="3086227" y="8563"/>
                  <a:pt x="3178209" y="0"/>
                </a:cubicBezTo>
                <a:cubicBezTo>
                  <a:pt x="3270191" y="-8563"/>
                  <a:pt x="3546619" y="8006"/>
                  <a:pt x="3728072" y="0"/>
                </a:cubicBezTo>
                <a:cubicBezTo>
                  <a:pt x="3909525" y="-8006"/>
                  <a:pt x="3952177" y="23695"/>
                  <a:pt x="4096480" y="0"/>
                </a:cubicBezTo>
                <a:cubicBezTo>
                  <a:pt x="4240783" y="-23695"/>
                  <a:pt x="4610541" y="26636"/>
                  <a:pt x="4767313" y="0"/>
                </a:cubicBezTo>
                <a:cubicBezTo>
                  <a:pt x="4924085" y="-26636"/>
                  <a:pt x="5114698" y="24361"/>
                  <a:pt x="5256691" y="0"/>
                </a:cubicBezTo>
                <a:cubicBezTo>
                  <a:pt x="5398684" y="-24361"/>
                  <a:pt x="5724935" y="74484"/>
                  <a:pt x="6048494" y="0"/>
                </a:cubicBezTo>
                <a:cubicBezTo>
                  <a:pt x="6048639" y="215979"/>
                  <a:pt x="5994708" y="243266"/>
                  <a:pt x="6048494" y="473390"/>
                </a:cubicBezTo>
                <a:cubicBezTo>
                  <a:pt x="6102280" y="703514"/>
                  <a:pt x="6045719" y="746828"/>
                  <a:pt x="6048494" y="993599"/>
                </a:cubicBezTo>
                <a:cubicBezTo>
                  <a:pt x="6051269" y="1240370"/>
                  <a:pt x="6047126" y="1421469"/>
                  <a:pt x="6048494" y="1560626"/>
                </a:cubicBezTo>
                <a:cubicBezTo>
                  <a:pt x="5918687" y="1592306"/>
                  <a:pt x="5762579" y="1517509"/>
                  <a:pt x="5680086" y="1560626"/>
                </a:cubicBezTo>
                <a:cubicBezTo>
                  <a:pt x="5597593" y="1603743"/>
                  <a:pt x="5315574" y="1549414"/>
                  <a:pt x="5069738" y="1560626"/>
                </a:cubicBezTo>
                <a:cubicBezTo>
                  <a:pt x="4823902" y="1571838"/>
                  <a:pt x="4793946" y="1521368"/>
                  <a:pt x="4701329" y="1560626"/>
                </a:cubicBezTo>
                <a:cubicBezTo>
                  <a:pt x="4608712" y="1599884"/>
                  <a:pt x="4355086" y="1519861"/>
                  <a:pt x="4211951" y="1560626"/>
                </a:cubicBezTo>
                <a:cubicBezTo>
                  <a:pt x="4068816" y="1601391"/>
                  <a:pt x="3926846" y="1516798"/>
                  <a:pt x="3783058" y="1560626"/>
                </a:cubicBezTo>
                <a:cubicBezTo>
                  <a:pt x="3639270" y="1604454"/>
                  <a:pt x="3285117" y="1507086"/>
                  <a:pt x="3112225" y="1560626"/>
                </a:cubicBezTo>
                <a:cubicBezTo>
                  <a:pt x="2939333" y="1614166"/>
                  <a:pt x="2725143" y="1550572"/>
                  <a:pt x="2622847" y="1560626"/>
                </a:cubicBezTo>
                <a:cubicBezTo>
                  <a:pt x="2520551" y="1570680"/>
                  <a:pt x="2360967" y="1560193"/>
                  <a:pt x="2193954" y="1560626"/>
                </a:cubicBezTo>
                <a:cubicBezTo>
                  <a:pt x="2026941" y="1561059"/>
                  <a:pt x="1752688" y="1524216"/>
                  <a:pt x="1523121" y="1560626"/>
                </a:cubicBezTo>
                <a:cubicBezTo>
                  <a:pt x="1293554" y="1597036"/>
                  <a:pt x="1159572" y="1501413"/>
                  <a:pt x="973258" y="1560626"/>
                </a:cubicBezTo>
                <a:cubicBezTo>
                  <a:pt x="786944" y="1619839"/>
                  <a:pt x="475385" y="1531487"/>
                  <a:pt x="0" y="1560626"/>
                </a:cubicBezTo>
                <a:cubicBezTo>
                  <a:pt x="-12492" y="1357495"/>
                  <a:pt x="51794" y="1207940"/>
                  <a:pt x="0" y="1009205"/>
                </a:cubicBezTo>
                <a:cubicBezTo>
                  <a:pt x="-51794" y="810470"/>
                  <a:pt x="245" y="686862"/>
                  <a:pt x="0" y="488996"/>
                </a:cubicBezTo>
                <a:cubicBezTo>
                  <a:pt x="-245" y="291130"/>
                  <a:pt x="14338" y="138686"/>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28" name="Google Shape;828;p23"/>
          <p:cNvSpPr txBox="1"/>
          <p:nvPr/>
        </p:nvSpPr>
        <p:spPr>
          <a:xfrm>
            <a:off x="525850" y="627980"/>
            <a:ext cx="5782999" cy="430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Mức độ hài lòng của tôi với buổi tập huấn ngày hôm nay. Hãy tặng sao cho các tiêu chí sau nhé</a:t>
            </a:r>
            <a:r>
              <a:rPr lang="en-AU" sz="1100" b="1" i="0" u="none" strike="noStrike" cap="none">
                <a:solidFill>
                  <a:schemeClr val="dk1"/>
                </a:solidFill>
                <a:latin typeface="Arial"/>
                <a:ea typeface="Arial"/>
                <a:cs typeface="Arial"/>
                <a:sym typeface="Arial"/>
              </a:rPr>
              <a:t> (mỗi ngôi sao tương ứng 1 điểm, 10 điểm là cực kỳ tốt)</a:t>
            </a:r>
            <a:r>
              <a:rPr lang="en-AU" sz="1100" b="1" i="0" u="none" strike="noStrike" cap="none">
                <a:solidFill>
                  <a:srgbClr val="000000"/>
                </a:solidFill>
                <a:latin typeface="Arial"/>
                <a:ea typeface="Arial"/>
                <a:cs typeface="Arial"/>
                <a:sym typeface="Arial"/>
              </a:rPr>
              <a:t> </a:t>
            </a:r>
            <a:endParaRPr/>
          </a:p>
        </p:txBody>
      </p:sp>
      <p:sp>
        <p:nvSpPr>
          <p:cNvPr id="829" name="Google Shape;829;p23"/>
          <p:cNvSpPr/>
          <p:nvPr/>
        </p:nvSpPr>
        <p:spPr>
          <a:xfrm>
            <a:off x="537501" y="1239239"/>
            <a:ext cx="6048494" cy="6039445"/>
          </a:xfrm>
          <a:custGeom>
            <a:avLst/>
            <a:gdLst/>
            <a:ahLst/>
            <a:cxnLst/>
            <a:rect l="l" t="t" r="r" b="b"/>
            <a:pathLst>
              <a:path w="6048494" h="6039445" fill="none" extrusionOk="0">
                <a:moveTo>
                  <a:pt x="0" y="0"/>
                </a:moveTo>
                <a:cubicBezTo>
                  <a:pt x="197513" y="-43165"/>
                  <a:pt x="328369" y="15794"/>
                  <a:pt x="428893" y="0"/>
                </a:cubicBezTo>
                <a:cubicBezTo>
                  <a:pt x="529417" y="-15794"/>
                  <a:pt x="746223" y="37981"/>
                  <a:pt x="918271" y="0"/>
                </a:cubicBezTo>
                <a:cubicBezTo>
                  <a:pt x="1090319" y="-37981"/>
                  <a:pt x="1447285" y="77984"/>
                  <a:pt x="1589104" y="0"/>
                </a:cubicBezTo>
                <a:cubicBezTo>
                  <a:pt x="1730923" y="-77984"/>
                  <a:pt x="2055136" y="27064"/>
                  <a:pt x="2259937" y="0"/>
                </a:cubicBezTo>
                <a:cubicBezTo>
                  <a:pt x="2464738" y="-27064"/>
                  <a:pt x="2569881" y="17951"/>
                  <a:pt x="2688831" y="0"/>
                </a:cubicBezTo>
                <a:cubicBezTo>
                  <a:pt x="2807781" y="-17951"/>
                  <a:pt x="2970365" y="48926"/>
                  <a:pt x="3117724" y="0"/>
                </a:cubicBezTo>
                <a:cubicBezTo>
                  <a:pt x="3265083" y="-48926"/>
                  <a:pt x="3502724" y="24174"/>
                  <a:pt x="3607102" y="0"/>
                </a:cubicBezTo>
                <a:cubicBezTo>
                  <a:pt x="3711480" y="-24174"/>
                  <a:pt x="3966213" y="40526"/>
                  <a:pt x="4217450" y="0"/>
                </a:cubicBezTo>
                <a:cubicBezTo>
                  <a:pt x="4468687" y="-40526"/>
                  <a:pt x="4620356" y="46751"/>
                  <a:pt x="4827798" y="0"/>
                </a:cubicBezTo>
                <a:cubicBezTo>
                  <a:pt x="5035240" y="-46751"/>
                  <a:pt x="5352601" y="5946"/>
                  <a:pt x="5498631" y="0"/>
                </a:cubicBezTo>
                <a:cubicBezTo>
                  <a:pt x="5644661" y="-5946"/>
                  <a:pt x="5827039" y="4337"/>
                  <a:pt x="6048494" y="0"/>
                </a:cubicBezTo>
                <a:cubicBezTo>
                  <a:pt x="6090982" y="170910"/>
                  <a:pt x="6009254" y="289409"/>
                  <a:pt x="6048494" y="488646"/>
                </a:cubicBezTo>
                <a:cubicBezTo>
                  <a:pt x="6087734" y="687883"/>
                  <a:pt x="6019201" y="776076"/>
                  <a:pt x="6048494" y="916898"/>
                </a:cubicBezTo>
                <a:cubicBezTo>
                  <a:pt x="6077787" y="1057720"/>
                  <a:pt x="6038567" y="1384171"/>
                  <a:pt x="6048494" y="1526332"/>
                </a:cubicBezTo>
                <a:cubicBezTo>
                  <a:pt x="6058421" y="1668493"/>
                  <a:pt x="6022642" y="1788058"/>
                  <a:pt x="6048494" y="1954584"/>
                </a:cubicBezTo>
                <a:cubicBezTo>
                  <a:pt x="6074346" y="2121110"/>
                  <a:pt x="5977254" y="2324955"/>
                  <a:pt x="6048494" y="2564019"/>
                </a:cubicBezTo>
                <a:cubicBezTo>
                  <a:pt x="6119734" y="2803084"/>
                  <a:pt x="5979407" y="3004314"/>
                  <a:pt x="6048494" y="3233848"/>
                </a:cubicBezTo>
                <a:cubicBezTo>
                  <a:pt x="6117581" y="3463382"/>
                  <a:pt x="6001258" y="3589291"/>
                  <a:pt x="6048494" y="3782889"/>
                </a:cubicBezTo>
                <a:cubicBezTo>
                  <a:pt x="6095730" y="3976487"/>
                  <a:pt x="6006081" y="4098091"/>
                  <a:pt x="6048494" y="4271535"/>
                </a:cubicBezTo>
                <a:cubicBezTo>
                  <a:pt x="6090907" y="4444979"/>
                  <a:pt x="6028997" y="4489683"/>
                  <a:pt x="6048494" y="4699786"/>
                </a:cubicBezTo>
                <a:cubicBezTo>
                  <a:pt x="6067991" y="4909889"/>
                  <a:pt x="6042417" y="4962493"/>
                  <a:pt x="6048494" y="5067643"/>
                </a:cubicBezTo>
                <a:cubicBezTo>
                  <a:pt x="6054571" y="5172793"/>
                  <a:pt x="5961611" y="5735743"/>
                  <a:pt x="6048494" y="6039445"/>
                </a:cubicBezTo>
                <a:cubicBezTo>
                  <a:pt x="5943666" y="6074297"/>
                  <a:pt x="5821718" y="6010561"/>
                  <a:pt x="5619601" y="6039445"/>
                </a:cubicBezTo>
                <a:cubicBezTo>
                  <a:pt x="5417484" y="6068329"/>
                  <a:pt x="5373576" y="5986386"/>
                  <a:pt x="5130223" y="6039445"/>
                </a:cubicBezTo>
                <a:cubicBezTo>
                  <a:pt x="4886870" y="6092504"/>
                  <a:pt x="4819610" y="6033018"/>
                  <a:pt x="4519875" y="6039445"/>
                </a:cubicBezTo>
                <a:cubicBezTo>
                  <a:pt x="4220140" y="6045872"/>
                  <a:pt x="4187259" y="6029204"/>
                  <a:pt x="4030496" y="6039445"/>
                </a:cubicBezTo>
                <a:cubicBezTo>
                  <a:pt x="3873733" y="6049686"/>
                  <a:pt x="3811000" y="6031346"/>
                  <a:pt x="3662088" y="6039445"/>
                </a:cubicBezTo>
                <a:cubicBezTo>
                  <a:pt x="3513176" y="6047544"/>
                  <a:pt x="3315782" y="5961985"/>
                  <a:pt x="2991255" y="6039445"/>
                </a:cubicBezTo>
                <a:cubicBezTo>
                  <a:pt x="2666728" y="6116905"/>
                  <a:pt x="2703451" y="6039113"/>
                  <a:pt x="2441392" y="6039445"/>
                </a:cubicBezTo>
                <a:cubicBezTo>
                  <a:pt x="2179333" y="6039777"/>
                  <a:pt x="1963803" y="5991071"/>
                  <a:pt x="1831044" y="6039445"/>
                </a:cubicBezTo>
                <a:cubicBezTo>
                  <a:pt x="1698285" y="6087819"/>
                  <a:pt x="1555762" y="6030684"/>
                  <a:pt x="1462636" y="6039445"/>
                </a:cubicBezTo>
                <a:cubicBezTo>
                  <a:pt x="1369510" y="6048206"/>
                  <a:pt x="1060567" y="5974463"/>
                  <a:pt x="852288" y="6039445"/>
                </a:cubicBezTo>
                <a:cubicBezTo>
                  <a:pt x="644009" y="6104427"/>
                  <a:pt x="286763" y="6019407"/>
                  <a:pt x="0" y="6039445"/>
                </a:cubicBezTo>
                <a:cubicBezTo>
                  <a:pt x="-23072" y="5946598"/>
                  <a:pt x="33988" y="5728552"/>
                  <a:pt x="0" y="5611193"/>
                </a:cubicBezTo>
                <a:cubicBezTo>
                  <a:pt x="-33988" y="5493834"/>
                  <a:pt x="22382" y="5375118"/>
                  <a:pt x="0" y="5243336"/>
                </a:cubicBezTo>
                <a:cubicBezTo>
                  <a:pt x="-22382" y="5111554"/>
                  <a:pt x="34434" y="4711756"/>
                  <a:pt x="0" y="4573507"/>
                </a:cubicBezTo>
                <a:cubicBezTo>
                  <a:pt x="-34434" y="4435258"/>
                  <a:pt x="34063" y="4233993"/>
                  <a:pt x="0" y="3964072"/>
                </a:cubicBezTo>
                <a:cubicBezTo>
                  <a:pt x="-34063" y="3694151"/>
                  <a:pt x="40391" y="3639343"/>
                  <a:pt x="0" y="3535821"/>
                </a:cubicBezTo>
                <a:cubicBezTo>
                  <a:pt x="-40391" y="3432299"/>
                  <a:pt x="18420" y="3328965"/>
                  <a:pt x="0" y="3167963"/>
                </a:cubicBezTo>
                <a:cubicBezTo>
                  <a:pt x="-18420" y="3006961"/>
                  <a:pt x="33108" y="2842444"/>
                  <a:pt x="0" y="2739712"/>
                </a:cubicBezTo>
                <a:cubicBezTo>
                  <a:pt x="-33108" y="2636980"/>
                  <a:pt x="43129" y="2368319"/>
                  <a:pt x="0" y="2069883"/>
                </a:cubicBezTo>
                <a:cubicBezTo>
                  <a:pt x="-43129" y="1771447"/>
                  <a:pt x="48075" y="1796594"/>
                  <a:pt x="0" y="1581237"/>
                </a:cubicBezTo>
                <a:cubicBezTo>
                  <a:pt x="-48075" y="1365880"/>
                  <a:pt x="53676" y="1263565"/>
                  <a:pt x="0" y="1032196"/>
                </a:cubicBezTo>
                <a:cubicBezTo>
                  <a:pt x="-53676" y="800827"/>
                  <a:pt x="18645" y="648135"/>
                  <a:pt x="0" y="543550"/>
                </a:cubicBezTo>
                <a:cubicBezTo>
                  <a:pt x="-18645" y="438965"/>
                  <a:pt x="51585" y="109431"/>
                  <a:pt x="0" y="0"/>
                </a:cubicBezTo>
                <a:close/>
              </a:path>
              <a:path w="6048494" h="6039445" extrusionOk="0">
                <a:moveTo>
                  <a:pt x="0" y="0"/>
                </a:moveTo>
                <a:cubicBezTo>
                  <a:pt x="212480" y="-21120"/>
                  <a:pt x="368256" y="22938"/>
                  <a:pt x="549863" y="0"/>
                </a:cubicBezTo>
                <a:cubicBezTo>
                  <a:pt x="731470" y="-22938"/>
                  <a:pt x="890663" y="56251"/>
                  <a:pt x="1160211" y="0"/>
                </a:cubicBezTo>
                <a:cubicBezTo>
                  <a:pt x="1429759" y="-56251"/>
                  <a:pt x="1431020" y="54207"/>
                  <a:pt x="1649589" y="0"/>
                </a:cubicBezTo>
                <a:cubicBezTo>
                  <a:pt x="1868158" y="-54207"/>
                  <a:pt x="2025920" y="4810"/>
                  <a:pt x="2199452" y="0"/>
                </a:cubicBezTo>
                <a:cubicBezTo>
                  <a:pt x="2372984" y="-4810"/>
                  <a:pt x="2514081" y="24475"/>
                  <a:pt x="2749315" y="0"/>
                </a:cubicBezTo>
                <a:cubicBezTo>
                  <a:pt x="2984549" y="-24475"/>
                  <a:pt x="3086227" y="8563"/>
                  <a:pt x="3178209" y="0"/>
                </a:cubicBezTo>
                <a:cubicBezTo>
                  <a:pt x="3270191" y="-8563"/>
                  <a:pt x="3546619" y="8006"/>
                  <a:pt x="3728072" y="0"/>
                </a:cubicBezTo>
                <a:cubicBezTo>
                  <a:pt x="3909525" y="-8006"/>
                  <a:pt x="3952177" y="23695"/>
                  <a:pt x="4096480" y="0"/>
                </a:cubicBezTo>
                <a:cubicBezTo>
                  <a:pt x="4240783" y="-23695"/>
                  <a:pt x="4610541" y="26636"/>
                  <a:pt x="4767313" y="0"/>
                </a:cubicBezTo>
                <a:cubicBezTo>
                  <a:pt x="4924085" y="-26636"/>
                  <a:pt x="5114698" y="24361"/>
                  <a:pt x="5256691" y="0"/>
                </a:cubicBezTo>
                <a:cubicBezTo>
                  <a:pt x="5398684" y="-24361"/>
                  <a:pt x="5724935" y="74484"/>
                  <a:pt x="6048494" y="0"/>
                </a:cubicBezTo>
                <a:cubicBezTo>
                  <a:pt x="6075938" y="113564"/>
                  <a:pt x="6016373" y="226142"/>
                  <a:pt x="6048494" y="367857"/>
                </a:cubicBezTo>
                <a:cubicBezTo>
                  <a:pt x="6080615" y="509572"/>
                  <a:pt x="6044258" y="679457"/>
                  <a:pt x="6048494" y="916898"/>
                </a:cubicBezTo>
                <a:cubicBezTo>
                  <a:pt x="6052730" y="1154339"/>
                  <a:pt x="6004874" y="1136535"/>
                  <a:pt x="6048494" y="1345149"/>
                </a:cubicBezTo>
                <a:cubicBezTo>
                  <a:pt x="6092114" y="1553763"/>
                  <a:pt x="6019048" y="1575144"/>
                  <a:pt x="6048494" y="1713006"/>
                </a:cubicBezTo>
                <a:cubicBezTo>
                  <a:pt x="6077940" y="1850868"/>
                  <a:pt x="6022371" y="1991304"/>
                  <a:pt x="6048494" y="2201652"/>
                </a:cubicBezTo>
                <a:cubicBezTo>
                  <a:pt x="6074617" y="2412000"/>
                  <a:pt x="6032582" y="2469790"/>
                  <a:pt x="6048494" y="2629904"/>
                </a:cubicBezTo>
                <a:cubicBezTo>
                  <a:pt x="6064406" y="2790018"/>
                  <a:pt x="6030766" y="2908357"/>
                  <a:pt x="6048494" y="2997761"/>
                </a:cubicBezTo>
                <a:cubicBezTo>
                  <a:pt x="6066222" y="3087165"/>
                  <a:pt x="6030930" y="3382654"/>
                  <a:pt x="6048494" y="3667590"/>
                </a:cubicBezTo>
                <a:cubicBezTo>
                  <a:pt x="6066058" y="3952526"/>
                  <a:pt x="6001758" y="3887515"/>
                  <a:pt x="6048494" y="4095842"/>
                </a:cubicBezTo>
                <a:cubicBezTo>
                  <a:pt x="6095230" y="4304169"/>
                  <a:pt x="6029142" y="4439102"/>
                  <a:pt x="6048494" y="4644882"/>
                </a:cubicBezTo>
                <a:cubicBezTo>
                  <a:pt x="6067846" y="4850662"/>
                  <a:pt x="6026481" y="4955988"/>
                  <a:pt x="6048494" y="5073134"/>
                </a:cubicBezTo>
                <a:cubicBezTo>
                  <a:pt x="6070507" y="5190280"/>
                  <a:pt x="6024246" y="5347828"/>
                  <a:pt x="6048494" y="5501385"/>
                </a:cubicBezTo>
                <a:cubicBezTo>
                  <a:pt x="6072742" y="5654942"/>
                  <a:pt x="6004461" y="5853330"/>
                  <a:pt x="6048494" y="6039445"/>
                </a:cubicBezTo>
                <a:cubicBezTo>
                  <a:pt x="5934384" y="6071829"/>
                  <a:pt x="5800825" y="6015389"/>
                  <a:pt x="5680086" y="6039445"/>
                </a:cubicBezTo>
                <a:cubicBezTo>
                  <a:pt x="5559347" y="6063501"/>
                  <a:pt x="5157820" y="6019736"/>
                  <a:pt x="5009253" y="6039445"/>
                </a:cubicBezTo>
                <a:cubicBezTo>
                  <a:pt x="4860686" y="6059154"/>
                  <a:pt x="4669136" y="6005833"/>
                  <a:pt x="4580360" y="6039445"/>
                </a:cubicBezTo>
                <a:cubicBezTo>
                  <a:pt x="4491584" y="6073057"/>
                  <a:pt x="4096832" y="6034487"/>
                  <a:pt x="3970012" y="6039445"/>
                </a:cubicBezTo>
                <a:cubicBezTo>
                  <a:pt x="3843192" y="6044403"/>
                  <a:pt x="3629049" y="6006144"/>
                  <a:pt x="3359663" y="6039445"/>
                </a:cubicBezTo>
                <a:cubicBezTo>
                  <a:pt x="3090277" y="6072746"/>
                  <a:pt x="3034274" y="6015791"/>
                  <a:pt x="2749315" y="6039445"/>
                </a:cubicBezTo>
                <a:cubicBezTo>
                  <a:pt x="2464356" y="6063099"/>
                  <a:pt x="2522385" y="6006984"/>
                  <a:pt x="2380907" y="6039445"/>
                </a:cubicBezTo>
                <a:cubicBezTo>
                  <a:pt x="2239429" y="6071906"/>
                  <a:pt x="2036651" y="6008976"/>
                  <a:pt x="1831044" y="6039445"/>
                </a:cubicBezTo>
                <a:cubicBezTo>
                  <a:pt x="1625437" y="6069914"/>
                  <a:pt x="1438033" y="6009644"/>
                  <a:pt x="1281181" y="6039445"/>
                </a:cubicBezTo>
                <a:cubicBezTo>
                  <a:pt x="1124329" y="6069246"/>
                  <a:pt x="858173" y="5975402"/>
                  <a:pt x="670833" y="6039445"/>
                </a:cubicBezTo>
                <a:cubicBezTo>
                  <a:pt x="483493" y="6103488"/>
                  <a:pt x="320510" y="5981733"/>
                  <a:pt x="0" y="6039445"/>
                </a:cubicBezTo>
                <a:cubicBezTo>
                  <a:pt x="-7400" y="5889701"/>
                  <a:pt x="63955" y="5566227"/>
                  <a:pt x="0" y="5369616"/>
                </a:cubicBezTo>
                <a:cubicBezTo>
                  <a:pt x="-63955" y="5173005"/>
                  <a:pt x="29684" y="5084589"/>
                  <a:pt x="0" y="4820575"/>
                </a:cubicBezTo>
                <a:cubicBezTo>
                  <a:pt x="-29684" y="4556561"/>
                  <a:pt x="19201" y="4605529"/>
                  <a:pt x="0" y="4452718"/>
                </a:cubicBezTo>
                <a:cubicBezTo>
                  <a:pt x="-19201" y="4299907"/>
                  <a:pt x="54718" y="4152017"/>
                  <a:pt x="0" y="3903678"/>
                </a:cubicBezTo>
                <a:cubicBezTo>
                  <a:pt x="-54718" y="3655339"/>
                  <a:pt x="33670" y="3575933"/>
                  <a:pt x="0" y="3475426"/>
                </a:cubicBezTo>
                <a:cubicBezTo>
                  <a:pt x="-33670" y="3374919"/>
                  <a:pt x="35767" y="3104745"/>
                  <a:pt x="0" y="2986780"/>
                </a:cubicBezTo>
                <a:cubicBezTo>
                  <a:pt x="-35767" y="2868815"/>
                  <a:pt x="29884" y="2655599"/>
                  <a:pt x="0" y="2437740"/>
                </a:cubicBezTo>
                <a:cubicBezTo>
                  <a:pt x="-29884" y="2219881"/>
                  <a:pt x="39993" y="2103639"/>
                  <a:pt x="0" y="2009488"/>
                </a:cubicBezTo>
                <a:cubicBezTo>
                  <a:pt x="-39993" y="1915337"/>
                  <a:pt x="14710" y="1796322"/>
                  <a:pt x="0" y="1641631"/>
                </a:cubicBezTo>
                <a:cubicBezTo>
                  <a:pt x="-14710" y="1486940"/>
                  <a:pt x="26634" y="1358976"/>
                  <a:pt x="0" y="1092591"/>
                </a:cubicBezTo>
                <a:cubicBezTo>
                  <a:pt x="-26634" y="826206"/>
                  <a:pt x="69936" y="622699"/>
                  <a:pt x="0" y="483156"/>
                </a:cubicBezTo>
                <a:cubicBezTo>
                  <a:pt x="-69936" y="343613"/>
                  <a:pt x="30079" y="110426"/>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30" name="Google Shape;830;p23"/>
          <p:cNvSpPr txBox="1"/>
          <p:nvPr/>
        </p:nvSpPr>
        <p:spPr>
          <a:xfrm>
            <a:off x="502138" y="7500699"/>
            <a:ext cx="5782998"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Hiện giờ tôi đang cảm thấy ……………………………………………………………</a:t>
            </a:r>
            <a:endParaRPr/>
          </a:p>
        </p:txBody>
      </p:sp>
      <p:sp>
        <p:nvSpPr>
          <p:cNvPr id="831" name="Google Shape;831;p23"/>
          <p:cNvSpPr txBox="1"/>
          <p:nvPr/>
        </p:nvSpPr>
        <p:spPr>
          <a:xfrm>
            <a:off x="580936" y="1531551"/>
            <a:ext cx="1366985" cy="569386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Nội dung bài học</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Không gian tập huấn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Tập huấn viên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Hậu cần tập huấn</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Tài liệu tập huấn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Thời lượng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Làm việc trong nhóm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Nội dung các hoạt động nhóm</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0" i="0" u="none" strike="noStrike" cap="none">
                <a:solidFill>
                  <a:srgbClr val="000000"/>
                </a:solidFill>
                <a:latin typeface="Arial"/>
                <a:ea typeface="Arial"/>
                <a:cs typeface="Arial"/>
                <a:sym typeface="Arial"/>
              </a:rPr>
              <a:t>(Nếu có điểm nào dưới 5 sao, bạn hãy chia sẻ lý do để những buổi tập huấn sau sẽ tốt hơn nhé)</a:t>
            </a:r>
            <a:endParaRPr/>
          </a:p>
        </p:txBody>
      </p:sp>
      <p:pic>
        <p:nvPicPr>
          <p:cNvPr id="832" name="Google Shape;832;p23" descr="Shape&#10;&#10;Description automatically generated"/>
          <p:cNvPicPr preferRelativeResize="0"/>
          <p:nvPr/>
        </p:nvPicPr>
        <p:blipFill rotWithShape="1">
          <a:blip r:embed="rId3">
            <a:alphaModFix/>
          </a:blip>
          <a:srcRect l="7620" t="19190" r="7878" b="50000"/>
          <a:stretch/>
        </p:blipFill>
        <p:spPr>
          <a:xfrm>
            <a:off x="1947921" y="1394902"/>
            <a:ext cx="2306910" cy="473121"/>
          </a:xfrm>
          <a:prstGeom prst="rect">
            <a:avLst/>
          </a:prstGeom>
          <a:noFill/>
          <a:ln>
            <a:noFill/>
          </a:ln>
        </p:spPr>
      </p:pic>
      <p:pic>
        <p:nvPicPr>
          <p:cNvPr id="833" name="Google Shape;833;p23" descr="Shape&#10;&#10;Description automatically generated"/>
          <p:cNvPicPr preferRelativeResize="0"/>
          <p:nvPr/>
        </p:nvPicPr>
        <p:blipFill rotWithShape="1">
          <a:blip r:embed="rId3">
            <a:alphaModFix/>
          </a:blip>
          <a:srcRect l="7620" t="19190" r="7878" b="50000"/>
          <a:stretch/>
        </p:blipFill>
        <p:spPr>
          <a:xfrm>
            <a:off x="4139979" y="1394901"/>
            <a:ext cx="2306910" cy="473121"/>
          </a:xfrm>
          <a:prstGeom prst="rect">
            <a:avLst/>
          </a:prstGeom>
          <a:noFill/>
          <a:ln>
            <a:noFill/>
          </a:ln>
        </p:spPr>
      </p:pic>
      <p:pic>
        <p:nvPicPr>
          <p:cNvPr id="834" name="Google Shape;834;p23" descr="Shape&#10;&#10;Description automatically generated"/>
          <p:cNvPicPr preferRelativeResize="0"/>
          <p:nvPr/>
        </p:nvPicPr>
        <p:blipFill rotWithShape="1">
          <a:blip r:embed="rId3">
            <a:alphaModFix/>
          </a:blip>
          <a:srcRect l="7620" t="19190" r="7878" b="50000"/>
          <a:stretch/>
        </p:blipFill>
        <p:spPr>
          <a:xfrm>
            <a:off x="1947921" y="1967290"/>
            <a:ext cx="2306910" cy="473121"/>
          </a:xfrm>
          <a:prstGeom prst="rect">
            <a:avLst/>
          </a:prstGeom>
          <a:noFill/>
          <a:ln>
            <a:noFill/>
          </a:ln>
        </p:spPr>
      </p:pic>
      <p:pic>
        <p:nvPicPr>
          <p:cNvPr id="835" name="Google Shape;835;p23" descr="Shape&#10;&#10;Description automatically generated"/>
          <p:cNvPicPr preferRelativeResize="0"/>
          <p:nvPr/>
        </p:nvPicPr>
        <p:blipFill rotWithShape="1">
          <a:blip r:embed="rId3">
            <a:alphaModFix/>
          </a:blip>
          <a:srcRect l="7620" t="19190" r="7878" b="50000"/>
          <a:stretch/>
        </p:blipFill>
        <p:spPr>
          <a:xfrm>
            <a:off x="4139979" y="1967289"/>
            <a:ext cx="2306910" cy="473121"/>
          </a:xfrm>
          <a:prstGeom prst="rect">
            <a:avLst/>
          </a:prstGeom>
          <a:noFill/>
          <a:ln>
            <a:noFill/>
          </a:ln>
        </p:spPr>
      </p:pic>
      <p:pic>
        <p:nvPicPr>
          <p:cNvPr id="836" name="Google Shape;836;p23" descr="Shape&#10;&#10;Description automatically generated"/>
          <p:cNvPicPr preferRelativeResize="0"/>
          <p:nvPr/>
        </p:nvPicPr>
        <p:blipFill rotWithShape="1">
          <a:blip r:embed="rId3">
            <a:alphaModFix/>
          </a:blip>
          <a:srcRect l="7620" t="19190" r="7878" b="50000"/>
          <a:stretch/>
        </p:blipFill>
        <p:spPr>
          <a:xfrm>
            <a:off x="1947921" y="2640879"/>
            <a:ext cx="2306910" cy="473121"/>
          </a:xfrm>
          <a:prstGeom prst="rect">
            <a:avLst/>
          </a:prstGeom>
          <a:noFill/>
          <a:ln>
            <a:noFill/>
          </a:ln>
        </p:spPr>
      </p:pic>
      <p:pic>
        <p:nvPicPr>
          <p:cNvPr id="837" name="Google Shape;837;p23" descr="Shape&#10;&#10;Description automatically generated"/>
          <p:cNvPicPr preferRelativeResize="0"/>
          <p:nvPr/>
        </p:nvPicPr>
        <p:blipFill rotWithShape="1">
          <a:blip r:embed="rId3">
            <a:alphaModFix/>
          </a:blip>
          <a:srcRect l="7620" t="19190" r="7878" b="50000"/>
          <a:stretch/>
        </p:blipFill>
        <p:spPr>
          <a:xfrm>
            <a:off x="4139979" y="2640878"/>
            <a:ext cx="2306910" cy="473121"/>
          </a:xfrm>
          <a:prstGeom prst="rect">
            <a:avLst/>
          </a:prstGeom>
          <a:noFill/>
          <a:ln>
            <a:noFill/>
          </a:ln>
        </p:spPr>
      </p:pic>
      <p:pic>
        <p:nvPicPr>
          <p:cNvPr id="838" name="Google Shape;838;p23" descr="Shape&#10;&#10;Description automatically generated"/>
          <p:cNvPicPr preferRelativeResize="0"/>
          <p:nvPr/>
        </p:nvPicPr>
        <p:blipFill rotWithShape="1">
          <a:blip r:embed="rId3">
            <a:alphaModFix/>
          </a:blip>
          <a:srcRect l="7620" t="19190" r="7878" b="50000"/>
          <a:stretch/>
        </p:blipFill>
        <p:spPr>
          <a:xfrm>
            <a:off x="1947921" y="3273119"/>
            <a:ext cx="2306910" cy="473121"/>
          </a:xfrm>
          <a:prstGeom prst="rect">
            <a:avLst/>
          </a:prstGeom>
          <a:noFill/>
          <a:ln>
            <a:noFill/>
          </a:ln>
        </p:spPr>
      </p:pic>
      <p:pic>
        <p:nvPicPr>
          <p:cNvPr id="839" name="Google Shape;839;p23" descr="Shape&#10;&#10;Description automatically generated"/>
          <p:cNvPicPr preferRelativeResize="0"/>
          <p:nvPr/>
        </p:nvPicPr>
        <p:blipFill rotWithShape="1">
          <a:blip r:embed="rId3">
            <a:alphaModFix/>
          </a:blip>
          <a:srcRect l="7620" t="19190" r="7878" b="50000"/>
          <a:stretch/>
        </p:blipFill>
        <p:spPr>
          <a:xfrm>
            <a:off x="4139979" y="3273118"/>
            <a:ext cx="2306910" cy="473121"/>
          </a:xfrm>
          <a:prstGeom prst="rect">
            <a:avLst/>
          </a:prstGeom>
          <a:noFill/>
          <a:ln>
            <a:noFill/>
          </a:ln>
        </p:spPr>
      </p:pic>
      <p:pic>
        <p:nvPicPr>
          <p:cNvPr id="840" name="Google Shape;840;p23" descr="Shape&#10;&#10;Description automatically generated"/>
          <p:cNvPicPr preferRelativeResize="0"/>
          <p:nvPr/>
        </p:nvPicPr>
        <p:blipFill rotWithShape="1">
          <a:blip r:embed="rId3">
            <a:alphaModFix/>
          </a:blip>
          <a:srcRect l="7620" t="19190" r="7878" b="50000"/>
          <a:stretch/>
        </p:blipFill>
        <p:spPr>
          <a:xfrm>
            <a:off x="1947921" y="3838640"/>
            <a:ext cx="2306910" cy="473121"/>
          </a:xfrm>
          <a:prstGeom prst="rect">
            <a:avLst/>
          </a:prstGeom>
          <a:noFill/>
          <a:ln>
            <a:noFill/>
          </a:ln>
        </p:spPr>
      </p:pic>
      <p:pic>
        <p:nvPicPr>
          <p:cNvPr id="841" name="Google Shape;841;p23" descr="Shape&#10;&#10;Description automatically generated"/>
          <p:cNvPicPr preferRelativeResize="0"/>
          <p:nvPr/>
        </p:nvPicPr>
        <p:blipFill rotWithShape="1">
          <a:blip r:embed="rId3">
            <a:alphaModFix/>
          </a:blip>
          <a:srcRect l="7620" t="19190" r="7878" b="50000"/>
          <a:stretch/>
        </p:blipFill>
        <p:spPr>
          <a:xfrm>
            <a:off x="4139979" y="3838639"/>
            <a:ext cx="2306910" cy="473121"/>
          </a:xfrm>
          <a:prstGeom prst="rect">
            <a:avLst/>
          </a:prstGeom>
          <a:noFill/>
          <a:ln>
            <a:noFill/>
          </a:ln>
        </p:spPr>
      </p:pic>
      <p:pic>
        <p:nvPicPr>
          <p:cNvPr id="842" name="Google Shape;842;p23" descr="Shape&#10;&#10;Description automatically generated"/>
          <p:cNvPicPr preferRelativeResize="0"/>
          <p:nvPr/>
        </p:nvPicPr>
        <p:blipFill rotWithShape="1">
          <a:blip r:embed="rId3">
            <a:alphaModFix/>
          </a:blip>
          <a:srcRect l="7620" t="19190" r="7878" b="50000"/>
          <a:stretch/>
        </p:blipFill>
        <p:spPr>
          <a:xfrm>
            <a:off x="1947921" y="4385981"/>
            <a:ext cx="2306910" cy="473121"/>
          </a:xfrm>
          <a:prstGeom prst="rect">
            <a:avLst/>
          </a:prstGeom>
          <a:noFill/>
          <a:ln>
            <a:noFill/>
          </a:ln>
        </p:spPr>
      </p:pic>
      <p:pic>
        <p:nvPicPr>
          <p:cNvPr id="843" name="Google Shape;843;p23" descr="Shape&#10;&#10;Description automatically generated"/>
          <p:cNvPicPr preferRelativeResize="0"/>
          <p:nvPr/>
        </p:nvPicPr>
        <p:blipFill rotWithShape="1">
          <a:blip r:embed="rId3">
            <a:alphaModFix/>
          </a:blip>
          <a:srcRect l="7620" t="19190" r="7878" b="50000"/>
          <a:stretch/>
        </p:blipFill>
        <p:spPr>
          <a:xfrm>
            <a:off x="4139979" y="4385980"/>
            <a:ext cx="2306910" cy="473121"/>
          </a:xfrm>
          <a:prstGeom prst="rect">
            <a:avLst/>
          </a:prstGeom>
          <a:noFill/>
          <a:ln>
            <a:noFill/>
          </a:ln>
        </p:spPr>
      </p:pic>
      <p:pic>
        <p:nvPicPr>
          <p:cNvPr id="844" name="Google Shape;844;p23" descr="Shape&#10;&#10;Description automatically generated"/>
          <p:cNvPicPr preferRelativeResize="0"/>
          <p:nvPr/>
        </p:nvPicPr>
        <p:blipFill rotWithShape="1">
          <a:blip r:embed="rId3">
            <a:alphaModFix/>
          </a:blip>
          <a:srcRect l="7620" t="19190" r="7878" b="50000"/>
          <a:stretch/>
        </p:blipFill>
        <p:spPr>
          <a:xfrm>
            <a:off x="1947921" y="4958369"/>
            <a:ext cx="2306910" cy="473121"/>
          </a:xfrm>
          <a:prstGeom prst="rect">
            <a:avLst/>
          </a:prstGeom>
          <a:noFill/>
          <a:ln>
            <a:noFill/>
          </a:ln>
        </p:spPr>
      </p:pic>
      <p:pic>
        <p:nvPicPr>
          <p:cNvPr id="845" name="Google Shape;845;p23" descr="Shape&#10;&#10;Description automatically generated"/>
          <p:cNvPicPr preferRelativeResize="0"/>
          <p:nvPr/>
        </p:nvPicPr>
        <p:blipFill rotWithShape="1">
          <a:blip r:embed="rId3">
            <a:alphaModFix/>
          </a:blip>
          <a:srcRect l="7620" t="19190" r="7878" b="50000"/>
          <a:stretch/>
        </p:blipFill>
        <p:spPr>
          <a:xfrm>
            <a:off x="4139979" y="4958368"/>
            <a:ext cx="2306910" cy="473121"/>
          </a:xfrm>
          <a:prstGeom prst="rect">
            <a:avLst/>
          </a:prstGeom>
          <a:noFill/>
          <a:ln>
            <a:noFill/>
          </a:ln>
        </p:spPr>
      </p:pic>
      <p:pic>
        <p:nvPicPr>
          <p:cNvPr id="846" name="Google Shape;846;p23" descr="Shape&#10;&#10;Description automatically generated"/>
          <p:cNvPicPr preferRelativeResize="0"/>
          <p:nvPr/>
        </p:nvPicPr>
        <p:blipFill rotWithShape="1">
          <a:blip r:embed="rId3">
            <a:alphaModFix/>
          </a:blip>
          <a:srcRect l="7620" t="19190" r="7878" b="50000"/>
          <a:stretch/>
        </p:blipFill>
        <p:spPr>
          <a:xfrm>
            <a:off x="1940274" y="5594358"/>
            <a:ext cx="2306910" cy="473121"/>
          </a:xfrm>
          <a:prstGeom prst="rect">
            <a:avLst/>
          </a:prstGeom>
          <a:noFill/>
          <a:ln>
            <a:noFill/>
          </a:ln>
        </p:spPr>
      </p:pic>
      <p:pic>
        <p:nvPicPr>
          <p:cNvPr id="847" name="Google Shape;847;p23" descr="Shape&#10;&#10;Description automatically generated"/>
          <p:cNvPicPr preferRelativeResize="0"/>
          <p:nvPr/>
        </p:nvPicPr>
        <p:blipFill rotWithShape="1">
          <a:blip r:embed="rId3">
            <a:alphaModFix/>
          </a:blip>
          <a:srcRect l="7620" t="19190" r="7878" b="50000"/>
          <a:stretch/>
        </p:blipFill>
        <p:spPr>
          <a:xfrm>
            <a:off x="4132332" y="5594357"/>
            <a:ext cx="2306910" cy="473121"/>
          </a:xfrm>
          <a:prstGeom prst="rect">
            <a:avLst/>
          </a:prstGeom>
          <a:noFill/>
          <a:ln>
            <a:noFill/>
          </a:ln>
        </p:spPr>
      </p:pic>
      <p:cxnSp>
        <p:nvCxnSpPr>
          <p:cNvPr id="848" name="Google Shape;848;p23"/>
          <p:cNvCxnSpPr/>
          <p:nvPr/>
        </p:nvCxnSpPr>
        <p:spPr>
          <a:xfrm>
            <a:off x="2106829" y="6412375"/>
            <a:ext cx="4066299" cy="0"/>
          </a:xfrm>
          <a:prstGeom prst="straightConnector1">
            <a:avLst/>
          </a:prstGeom>
          <a:noFill/>
          <a:ln w="9525" cap="flat" cmpd="sng">
            <a:solidFill>
              <a:schemeClr val="dk1"/>
            </a:solidFill>
            <a:prstDash val="lgDash"/>
            <a:round/>
            <a:headEnd type="none" w="sm" len="sm"/>
            <a:tailEnd type="none" w="sm" len="sm"/>
          </a:ln>
        </p:spPr>
      </p:cxnSp>
      <p:cxnSp>
        <p:nvCxnSpPr>
          <p:cNvPr id="849" name="Google Shape;849;p23"/>
          <p:cNvCxnSpPr/>
          <p:nvPr/>
        </p:nvCxnSpPr>
        <p:spPr>
          <a:xfrm>
            <a:off x="2106829" y="6773119"/>
            <a:ext cx="4066299" cy="0"/>
          </a:xfrm>
          <a:prstGeom prst="straightConnector1">
            <a:avLst/>
          </a:prstGeom>
          <a:noFill/>
          <a:ln w="9525" cap="flat" cmpd="sng">
            <a:solidFill>
              <a:schemeClr val="dk1"/>
            </a:solidFill>
            <a:prstDash val="lgDash"/>
            <a:round/>
            <a:headEnd type="none" w="sm" len="sm"/>
            <a:tailEnd type="none" w="sm" len="sm"/>
          </a:ln>
        </p:spPr>
      </p:cxnSp>
      <p:cxnSp>
        <p:nvCxnSpPr>
          <p:cNvPr id="850" name="Google Shape;850;p23"/>
          <p:cNvCxnSpPr/>
          <p:nvPr/>
        </p:nvCxnSpPr>
        <p:spPr>
          <a:xfrm>
            <a:off x="2106829" y="7120360"/>
            <a:ext cx="4066299" cy="0"/>
          </a:xfrm>
          <a:prstGeom prst="straightConnector1">
            <a:avLst/>
          </a:prstGeom>
          <a:noFill/>
          <a:ln w="9525" cap="flat" cmpd="sng">
            <a:solidFill>
              <a:schemeClr val="dk1"/>
            </a:solidFill>
            <a:prstDash val="lgDash"/>
            <a:round/>
            <a:headEnd type="none" w="sm" len="sm"/>
            <a:tailEnd type="none" w="sm" len="sm"/>
          </a:ln>
        </p:spPr>
      </p:cxnSp>
      <p:pic>
        <p:nvPicPr>
          <p:cNvPr id="851" name="Google Shape;851;p23" descr="Worried face outline outline"/>
          <p:cNvPicPr preferRelativeResize="0"/>
          <p:nvPr/>
        </p:nvPicPr>
        <p:blipFill rotWithShape="1">
          <a:blip r:embed="rId4">
            <a:alphaModFix/>
          </a:blip>
          <a:srcRect/>
          <a:stretch/>
        </p:blipFill>
        <p:spPr>
          <a:xfrm>
            <a:off x="537501" y="8461179"/>
            <a:ext cx="914400" cy="914400"/>
          </a:xfrm>
          <a:prstGeom prst="rect">
            <a:avLst/>
          </a:prstGeom>
          <a:noFill/>
          <a:ln>
            <a:noFill/>
          </a:ln>
        </p:spPr>
      </p:pic>
      <p:pic>
        <p:nvPicPr>
          <p:cNvPr id="852" name="Google Shape;852;p23" descr="In love face outline outline"/>
          <p:cNvPicPr preferRelativeResize="0"/>
          <p:nvPr/>
        </p:nvPicPr>
        <p:blipFill rotWithShape="1">
          <a:blip r:embed="rId5">
            <a:alphaModFix/>
          </a:blip>
          <a:srcRect/>
          <a:stretch/>
        </p:blipFill>
        <p:spPr>
          <a:xfrm>
            <a:off x="5547235" y="8487225"/>
            <a:ext cx="911438" cy="911438"/>
          </a:xfrm>
          <a:prstGeom prst="rect">
            <a:avLst/>
          </a:prstGeom>
          <a:noFill/>
          <a:ln>
            <a:noFill/>
          </a:ln>
        </p:spPr>
      </p:pic>
      <p:pic>
        <p:nvPicPr>
          <p:cNvPr id="853" name="Google Shape;853;p23" descr="Nervous face outline outline"/>
          <p:cNvPicPr preferRelativeResize="0"/>
          <p:nvPr/>
        </p:nvPicPr>
        <p:blipFill rotWithShape="1">
          <a:blip r:embed="rId6">
            <a:alphaModFix/>
          </a:blip>
          <a:srcRect/>
          <a:stretch/>
        </p:blipFill>
        <p:spPr>
          <a:xfrm>
            <a:off x="2521035" y="8461179"/>
            <a:ext cx="914400" cy="914400"/>
          </a:xfrm>
          <a:prstGeom prst="rect">
            <a:avLst/>
          </a:prstGeom>
          <a:noFill/>
          <a:ln>
            <a:noFill/>
          </a:ln>
        </p:spPr>
      </p:pic>
      <p:pic>
        <p:nvPicPr>
          <p:cNvPr id="854" name="Google Shape;854;p23" descr="Confused face outline outline"/>
          <p:cNvPicPr preferRelativeResize="0"/>
          <p:nvPr/>
        </p:nvPicPr>
        <p:blipFill rotWithShape="1">
          <a:blip r:embed="rId7">
            <a:alphaModFix/>
          </a:blip>
          <a:srcRect/>
          <a:stretch/>
        </p:blipFill>
        <p:spPr>
          <a:xfrm>
            <a:off x="1451901" y="8470562"/>
            <a:ext cx="914400" cy="914400"/>
          </a:xfrm>
          <a:prstGeom prst="rect">
            <a:avLst/>
          </a:prstGeom>
          <a:noFill/>
          <a:ln>
            <a:noFill/>
          </a:ln>
        </p:spPr>
      </p:pic>
      <p:pic>
        <p:nvPicPr>
          <p:cNvPr id="855" name="Google Shape;855;p23" descr="Grinning face outline outline"/>
          <p:cNvPicPr preferRelativeResize="0"/>
          <p:nvPr/>
        </p:nvPicPr>
        <p:blipFill rotWithShape="1">
          <a:blip r:embed="rId8">
            <a:alphaModFix/>
          </a:blip>
          <a:srcRect/>
          <a:stretch/>
        </p:blipFill>
        <p:spPr>
          <a:xfrm>
            <a:off x="4529437" y="8470562"/>
            <a:ext cx="914400" cy="914400"/>
          </a:xfrm>
          <a:prstGeom prst="rect">
            <a:avLst/>
          </a:prstGeom>
          <a:noFill/>
          <a:ln>
            <a:noFill/>
          </a:ln>
        </p:spPr>
      </p:pic>
      <p:pic>
        <p:nvPicPr>
          <p:cNvPr id="856" name="Google Shape;856;p23" descr="Surprised face outline outline"/>
          <p:cNvPicPr preferRelativeResize="0"/>
          <p:nvPr/>
        </p:nvPicPr>
        <p:blipFill rotWithShape="1">
          <a:blip r:embed="rId9">
            <a:alphaModFix/>
          </a:blip>
          <a:srcRect/>
          <a:stretch/>
        </p:blipFill>
        <p:spPr>
          <a:xfrm>
            <a:off x="3538833" y="8488191"/>
            <a:ext cx="914400" cy="914400"/>
          </a:xfrm>
          <a:prstGeom prst="rect">
            <a:avLst/>
          </a:prstGeom>
          <a:noFill/>
          <a:ln>
            <a:noFill/>
          </a:ln>
        </p:spPr>
      </p:pic>
      <p:sp>
        <p:nvSpPr>
          <p:cNvPr id="857" name="Google Shape;857;p23"/>
          <p:cNvSpPr txBox="1"/>
          <p:nvPr/>
        </p:nvSpPr>
        <p:spPr>
          <a:xfrm>
            <a:off x="580936" y="8134118"/>
            <a:ext cx="870965"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Bực bội </a:t>
            </a:r>
            <a:endParaRPr/>
          </a:p>
        </p:txBody>
      </p:sp>
      <p:sp>
        <p:nvSpPr>
          <p:cNvPr id="858" name="Google Shape;858;p23"/>
          <p:cNvSpPr txBox="1"/>
          <p:nvPr/>
        </p:nvSpPr>
        <p:spPr>
          <a:xfrm>
            <a:off x="1510011" y="8134118"/>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Không vui  </a:t>
            </a:r>
            <a:endParaRPr/>
          </a:p>
        </p:txBody>
      </p:sp>
      <p:sp>
        <p:nvSpPr>
          <p:cNvPr id="859" name="Google Shape;859;p23"/>
          <p:cNvSpPr txBox="1"/>
          <p:nvPr/>
        </p:nvSpPr>
        <p:spPr>
          <a:xfrm>
            <a:off x="2591152" y="8139839"/>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  </a:t>
            </a:r>
            <a:endParaRPr/>
          </a:p>
        </p:txBody>
      </p:sp>
      <p:sp>
        <p:nvSpPr>
          <p:cNvPr id="860" name="Google Shape;860;p23"/>
          <p:cNvSpPr txBox="1"/>
          <p:nvPr/>
        </p:nvSpPr>
        <p:spPr>
          <a:xfrm>
            <a:off x="2516828" y="8159013"/>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Băn khoăn  </a:t>
            </a:r>
            <a:endParaRPr/>
          </a:p>
        </p:txBody>
      </p:sp>
      <p:sp>
        <p:nvSpPr>
          <p:cNvPr id="861" name="Google Shape;861;p23"/>
          <p:cNvSpPr txBox="1"/>
          <p:nvPr/>
        </p:nvSpPr>
        <p:spPr>
          <a:xfrm>
            <a:off x="3596943" y="8159013"/>
            <a:ext cx="101102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Ngạc nhiên  </a:t>
            </a:r>
            <a:endParaRPr/>
          </a:p>
        </p:txBody>
      </p:sp>
      <p:sp>
        <p:nvSpPr>
          <p:cNvPr id="862" name="Google Shape;862;p23"/>
          <p:cNvSpPr txBox="1"/>
          <p:nvPr/>
        </p:nvSpPr>
        <p:spPr>
          <a:xfrm>
            <a:off x="4714558" y="8159013"/>
            <a:ext cx="68052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Vui vẻ   </a:t>
            </a:r>
            <a:endParaRPr/>
          </a:p>
        </p:txBody>
      </p:sp>
      <p:sp>
        <p:nvSpPr>
          <p:cNvPr id="863" name="Google Shape;863;p23"/>
          <p:cNvSpPr txBox="1"/>
          <p:nvPr/>
        </p:nvSpPr>
        <p:spPr>
          <a:xfrm>
            <a:off x="5502394" y="8159013"/>
            <a:ext cx="1022583"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Hào hứng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D75B"/>
        </a:solidFill>
        <a:effectLst/>
      </p:bgPr>
    </p:bg>
    <p:spTree>
      <p:nvGrpSpPr>
        <p:cNvPr id="1" name="Shape 588"/>
        <p:cNvGrpSpPr/>
        <p:nvPr/>
      </p:nvGrpSpPr>
      <p:grpSpPr>
        <a:xfrm>
          <a:off x="0" y="0"/>
          <a:ext cx="0" cy="0"/>
          <a:chOff x="0" y="0"/>
          <a:chExt cx="0" cy="0"/>
        </a:xfrm>
      </p:grpSpPr>
      <p:sp>
        <p:nvSpPr>
          <p:cNvPr id="589" name="Google Shape;589;p22"/>
          <p:cNvSpPr/>
          <p:nvPr/>
        </p:nvSpPr>
        <p:spPr>
          <a:xfrm>
            <a:off x="485710" y="552216"/>
            <a:ext cx="6025051" cy="1194092"/>
          </a:xfrm>
          <a:prstGeom prst="roundRect">
            <a:avLst>
              <a:gd name="adj" fmla="val 16667"/>
            </a:avLst>
          </a:prstGeom>
          <a:solidFill>
            <a:schemeClr val="lt1"/>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90" name="Google Shape;590;p22"/>
          <p:cNvSpPr txBox="1"/>
          <p:nvPr/>
        </p:nvSpPr>
        <p:spPr>
          <a:xfrm>
            <a:off x="513626" y="632581"/>
            <a:ext cx="5783001" cy="10772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dirty="0">
                <a:solidFill>
                  <a:srgbClr val="000000"/>
                </a:solidFill>
                <a:latin typeface="Arial"/>
                <a:ea typeface="Arial"/>
                <a:cs typeface="Arial"/>
                <a:sym typeface="Arial"/>
              </a:rPr>
              <a:t>BUỔI TẬP HUẤN </a:t>
            </a:r>
            <a:endParaRPr dirty="0"/>
          </a:p>
          <a:p>
            <a:pPr marL="0" marR="0" lvl="0" indent="0" algn="l" rtl="0">
              <a:lnSpc>
                <a:spcPct val="100000"/>
              </a:lnSpc>
              <a:spcBef>
                <a:spcPts val="800"/>
              </a:spcBef>
              <a:spcAft>
                <a:spcPts val="0"/>
              </a:spcAft>
              <a:buNone/>
            </a:pPr>
            <a:r>
              <a:rPr lang="en-AU" sz="1100" b="1" i="0" u="none" strike="noStrike" cap="none" dirty="0" err="1">
                <a:solidFill>
                  <a:srgbClr val="000000"/>
                </a:solidFill>
                <a:latin typeface="Arial"/>
                <a:ea typeface="Arial"/>
                <a:cs typeface="Arial"/>
                <a:sym typeface="Arial"/>
              </a:rPr>
              <a:t>Chủ</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đề</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tập</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huấn</a:t>
            </a:r>
            <a:r>
              <a:rPr lang="en-AU" sz="1100" b="1" i="0" u="none" strike="noStrike" cap="none" dirty="0">
                <a:solidFill>
                  <a:srgbClr val="000000"/>
                </a:solidFill>
                <a:latin typeface="Arial"/>
                <a:ea typeface="Arial"/>
                <a:cs typeface="Arial"/>
                <a:sym typeface="Arial"/>
              </a:rPr>
              <a:t>:</a:t>
            </a:r>
            <a:endParaRPr lang="en-AU" sz="1100" b="1" dirty="0"/>
          </a:p>
          <a:p>
            <a:pPr marL="0" marR="0" lvl="0" indent="0" algn="l" rtl="0">
              <a:lnSpc>
                <a:spcPct val="100000"/>
              </a:lnSpc>
              <a:spcBef>
                <a:spcPts val="800"/>
              </a:spcBef>
              <a:spcAft>
                <a:spcPts val="0"/>
              </a:spcAft>
              <a:buNone/>
            </a:pPr>
            <a:r>
              <a:rPr lang="en-AU" sz="1100" b="1" i="0" u="none" strike="noStrike" cap="none" dirty="0" err="1">
                <a:solidFill>
                  <a:srgbClr val="000000"/>
                </a:solidFill>
                <a:latin typeface="Arial"/>
                <a:ea typeface="Arial"/>
                <a:cs typeface="Arial"/>
                <a:sym typeface="Arial"/>
              </a:rPr>
              <a:t>Ngày</a:t>
            </a:r>
            <a:r>
              <a:rPr lang="en-AU" sz="1100" b="1" i="0" u="none" strike="noStrike" cap="none" dirty="0">
                <a:solidFill>
                  <a:srgbClr val="000000"/>
                </a:solidFill>
                <a:latin typeface="Arial"/>
                <a:ea typeface="Arial"/>
                <a:cs typeface="Arial"/>
                <a:sym typeface="Arial"/>
              </a:rPr>
              <a:t>: </a:t>
            </a:r>
            <a:endParaRPr dirty="0"/>
          </a:p>
          <a:p>
            <a:pPr marL="0" marR="0" lvl="0" indent="0" algn="l" rtl="0">
              <a:lnSpc>
                <a:spcPct val="100000"/>
              </a:lnSpc>
              <a:spcBef>
                <a:spcPts val="800"/>
              </a:spcBef>
              <a:spcAft>
                <a:spcPts val="0"/>
              </a:spcAft>
              <a:buNone/>
            </a:pPr>
            <a:r>
              <a:rPr lang="en-AU" sz="1100" b="1" i="0" u="none" strike="noStrike" cap="none" dirty="0">
                <a:solidFill>
                  <a:srgbClr val="000000"/>
                </a:solidFill>
                <a:latin typeface="Arial"/>
                <a:ea typeface="Arial"/>
                <a:cs typeface="Arial"/>
                <a:sym typeface="Arial"/>
              </a:rPr>
              <a:t>Địa </a:t>
            </a:r>
            <a:r>
              <a:rPr lang="en-AU" sz="1100" b="1" i="0" u="none" strike="noStrike" cap="none" dirty="0" err="1">
                <a:solidFill>
                  <a:srgbClr val="000000"/>
                </a:solidFill>
                <a:latin typeface="Arial"/>
                <a:ea typeface="Arial"/>
                <a:cs typeface="Arial"/>
                <a:sym typeface="Arial"/>
              </a:rPr>
              <a:t>điểm</a:t>
            </a:r>
            <a:r>
              <a:rPr lang="en-AU" sz="1100" b="1" i="0" u="none" strike="noStrike" cap="none" dirty="0">
                <a:solidFill>
                  <a:srgbClr val="000000"/>
                </a:solidFill>
                <a:latin typeface="Arial"/>
                <a:ea typeface="Arial"/>
                <a:cs typeface="Arial"/>
                <a:sym typeface="Arial"/>
              </a:rPr>
              <a:t>: </a:t>
            </a:r>
            <a:endParaRPr dirty="0"/>
          </a:p>
        </p:txBody>
      </p:sp>
      <p:sp>
        <p:nvSpPr>
          <p:cNvPr id="591" name="Google Shape;591;p22"/>
          <p:cNvSpPr txBox="1"/>
          <p:nvPr/>
        </p:nvSpPr>
        <p:spPr>
          <a:xfrm>
            <a:off x="450237" y="2024889"/>
            <a:ext cx="5783000"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Hôm nay tôi đã học được những nội dung: </a:t>
            </a:r>
            <a:endParaRPr sz="1100" b="1" i="0" u="none" strike="noStrike" cap="none">
              <a:solidFill>
                <a:srgbClr val="000000"/>
              </a:solidFill>
              <a:latin typeface="Arial"/>
              <a:ea typeface="Arial"/>
              <a:cs typeface="Arial"/>
              <a:sym typeface="Arial"/>
            </a:endParaRPr>
          </a:p>
        </p:txBody>
      </p:sp>
      <p:sp>
        <p:nvSpPr>
          <p:cNvPr id="592" name="Google Shape;592;p22"/>
          <p:cNvSpPr txBox="1"/>
          <p:nvPr/>
        </p:nvSpPr>
        <p:spPr>
          <a:xfrm>
            <a:off x="485710" y="6549632"/>
            <a:ext cx="5783000"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Điều mà tôi nhớ nhất và thích nhất trong tập huấn?</a:t>
            </a:r>
            <a:endParaRPr/>
          </a:p>
        </p:txBody>
      </p:sp>
      <p:sp>
        <p:nvSpPr>
          <p:cNvPr id="593" name="Google Shape;593;p22"/>
          <p:cNvSpPr/>
          <p:nvPr/>
        </p:nvSpPr>
        <p:spPr>
          <a:xfrm>
            <a:off x="564016" y="6991058"/>
            <a:ext cx="5917621" cy="998933"/>
          </a:xfrm>
          <a:custGeom>
            <a:avLst/>
            <a:gdLst/>
            <a:ahLst/>
            <a:cxnLst/>
            <a:rect l="l" t="t" r="r" b="b"/>
            <a:pathLst>
              <a:path w="5917621" h="998933" fill="none" extrusionOk="0">
                <a:moveTo>
                  <a:pt x="0" y="0"/>
                </a:moveTo>
                <a:cubicBezTo>
                  <a:pt x="171296" y="-58687"/>
                  <a:pt x="378398" y="59975"/>
                  <a:pt x="591762" y="0"/>
                </a:cubicBezTo>
                <a:cubicBezTo>
                  <a:pt x="805126" y="-59975"/>
                  <a:pt x="838922" y="48118"/>
                  <a:pt x="1005996" y="0"/>
                </a:cubicBezTo>
                <a:cubicBezTo>
                  <a:pt x="1173070" y="-48118"/>
                  <a:pt x="1305098" y="38528"/>
                  <a:pt x="1597758" y="0"/>
                </a:cubicBezTo>
                <a:cubicBezTo>
                  <a:pt x="1890418" y="-38528"/>
                  <a:pt x="1912117" y="1989"/>
                  <a:pt x="2071167" y="0"/>
                </a:cubicBezTo>
                <a:cubicBezTo>
                  <a:pt x="2230217" y="-1989"/>
                  <a:pt x="2462896" y="10281"/>
                  <a:pt x="2781282" y="0"/>
                </a:cubicBezTo>
                <a:cubicBezTo>
                  <a:pt x="3099669" y="-10281"/>
                  <a:pt x="3151369" y="50262"/>
                  <a:pt x="3432220" y="0"/>
                </a:cubicBezTo>
                <a:cubicBezTo>
                  <a:pt x="3713071" y="-50262"/>
                  <a:pt x="3728207" y="15350"/>
                  <a:pt x="3846454" y="0"/>
                </a:cubicBezTo>
                <a:cubicBezTo>
                  <a:pt x="3964701" y="-15350"/>
                  <a:pt x="4216559" y="34188"/>
                  <a:pt x="4497392" y="0"/>
                </a:cubicBezTo>
                <a:cubicBezTo>
                  <a:pt x="4778225" y="-34188"/>
                  <a:pt x="4828916" y="69224"/>
                  <a:pt x="5089154" y="0"/>
                </a:cubicBezTo>
                <a:cubicBezTo>
                  <a:pt x="5349392" y="-69224"/>
                  <a:pt x="5750525" y="2813"/>
                  <a:pt x="5917621" y="0"/>
                </a:cubicBezTo>
                <a:cubicBezTo>
                  <a:pt x="5971516" y="219346"/>
                  <a:pt x="5889948" y="336973"/>
                  <a:pt x="5917621" y="469499"/>
                </a:cubicBezTo>
                <a:cubicBezTo>
                  <a:pt x="5945294" y="602025"/>
                  <a:pt x="5894107" y="890209"/>
                  <a:pt x="5917621" y="998933"/>
                </a:cubicBezTo>
                <a:cubicBezTo>
                  <a:pt x="5627997" y="1036571"/>
                  <a:pt x="5538215" y="948217"/>
                  <a:pt x="5325859" y="998933"/>
                </a:cubicBezTo>
                <a:cubicBezTo>
                  <a:pt x="5113503" y="1049649"/>
                  <a:pt x="4972275" y="935474"/>
                  <a:pt x="4793273" y="998933"/>
                </a:cubicBezTo>
                <a:cubicBezTo>
                  <a:pt x="4614271" y="1062392"/>
                  <a:pt x="4391754" y="950738"/>
                  <a:pt x="4201511" y="998933"/>
                </a:cubicBezTo>
                <a:cubicBezTo>
                  <a:pt x="4011268" y="1047128"/>
                  <a:pt x="3932698" y="962341"/>
                  <a:pt x="3728101" y="998933"/>
                </a:cubicBezTo>
                <a:cubicBezTo>
                  <a:pt x="3523504" y="1035525"/>
                  <a:pt x="3519358" y="994406"/>
                  <a:pt x="3313868" y="998933"/>
                </a:cubicBezTo>
                <a:cubicBezTo>
                  <a:pt x="3108378" y="1003460"/>
                  <a:pt x="2939382" y="940474"/>
                  <a:pt x="2722106" y="998933"/>
                </a:cubicBezTo>
                <a:cubicBezTo>
                  <a:pt x="2504830" y="1057392"/>
                  <a:pt x="2288175" y="926187"/>
                  <a:pt x="2071167" y="998933"/>
                </a:cubicBezTo>
                <a:cubicBezTo>
                  <a:pt x="1854159" y="1071679"/>
                  <a:pt x="1703257" y="987547"/>
                  <a:pt x="1420229" y="998933"/>
                </a:cubicBezTo>
                <a:cubicBezTo>
                  <a:pt x="1137201" y="1010319"/>
                  <a:pt x="1080702" y="994695"/>
                  <a:pt x="946819" y="998933"/>
                </a:cubicBezTo>
                <a:cubicBezTo>
                  <a:pt x="812936" y="1003171"/>
                  <a:pt x="214988" y="934919"/>
                  <a:pt x="0" y="998933"/>
                </a:cubicBezTo>
                <a:cubicBezTo>
                  <a:pt x="-28326" y="787499"/>
                  <a:pt x="2604" y="739201"/>
                  <a:pt x="0" y="509456"/>
                </a:cubicBezTo>
                <a:cubicBezTo>
                  <a:pt x="-2604" y="279711"/>
                  <a:pt x="9527" y="195440"/>
                  <a:pt x="0" y="0"/>
                </a:cubicBezTo>
                <a:close/>
              </a:path>
              <a:path w="5917621" h="998933"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32243" y="129248"/>
                  <a:pt x="5867525" y="353474"/>
                  <a:pt x="5917621" y="519445"/>
                </a:cubicBezTo>
                <a:cubicBezTo>
                  <a:pt x="5967717" y="685417"/>
                  <a:pt x="5869487" y="790622"/>
                  <a:pt x="5917621" y="998933"/>
                </a:cubicBezTo>
                <a:cubicBezTo>
                  <a:pt x="5715567" y="1003939"/>
                  <a:pt x="5537410" y="957954"/>
                  <a:pt x="5325859" y="998933"/>
                </a:cubicBezTo>
                <a:cubicBezTo>
                  <a:pt x="5114308" y="1039912"/>
                  <a:pt x="5049202" y="987249"/>
                  <a:pt x="4852449" y="998933"/>
                </a:cubicBezTo>
                <a:cubicBezTo>
                  <a:pt x="4655696" y="1010617"/>
                  <a:pt x="4524679" y="957843"/>
                  <a:pt x="4379040" y="998933"/>
                </a:cubicBezTo>
                <a:cubicBezTo>
                  <a:pt x="4233401" y="1040023"/>
                  <a:pt x="3902653" y="933428"/>
                  <a:pt x="3728101" y="998933"/>
                </a:cubicBezTo>
                <a:cubicBezTo>
                  <a:pt x="3553549" y="1064438"/>
                  <a:pt x="3497962" y="998240"/>
                  <a:pt x="3313868" y="998933"/>
                </a:cubicBezTo>
                <a:cubicBezTo>
                  <a:pt x="3129774" y="999626"/>
                  <a:pt x="2916695" y="993701"/>
                  <a:pt x="2781282" y="998933"/>
                </a:cubicBezTo>
                <a:cubicBezTo>
                  <a:pt x="2645869" y="1004165"/>
                  <a:pt x="2465728" y="950439"/>
                  <a:pt x="2307872" y="998933"/>
                </a:cubicBezTo>
                <a:cubicBezTo>
                  <a:pt x="2150016" y="1047427"/>
                  <a:pt x="1860178" y="945519"/>
                  <a:pt x="1597758" y="998933"/>
                </a:cubicBezTo>
                <a:cubicBezTo>
                  <a:pt x="1335338" y="1052347"/>
                  <a:pt x="1173818" y="955546"/>
                  <a:pt x="1065172" y="998933"/>
                </a:cubicBezTo>
                <a:cubicBezTo>
                  <a:pt x="956526" y="1042320"/>
                  <a:pt x="715244" y="960088"/>
                  <a:pt x="591762" y="998933"/>
                </a:cubicBezTo>
                <a:cubicBezTo>
                  <a:pt x="468280" y="1037778"/>
                  <a:pt x="263475" y="946993"/>
                  <a:pt x="0" y="998933"/>
                </a:cubicBezTo>
                <a:cubicBezTo>
                  <a:pt x="-56961" y="889943"/>
                  <a:pt x="53756" y="635450"/>
                  <a:pt x="0" y="499467"/>
                </a:cubicBezTo>
                <a:cubicBezTo>
                  <a:pt x="-53756" y="363484"/>
                  <a:pt x="90" y="148002"/>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594" name="Google Shape;594;p22" descr="Graph and note paper pads with pencil"/>
          <p:cNvGrpSpPr/>
          <p:nvPr/>
        </p:nvGrpSpPr>
        <p:grpSpPr>
          <a:xfrm>
            <a:off x="507926" y="2397706"/>
            <a:ext cx="2648561" cy="4051144"/>
            <a:chOff x="8905425" y="1117625"/>
            <a:chExt cx="2152059" cy="3281666"/>
          </a:xfrm>
        </p:grpSpPr>
        <p:sp>
          <p:nvSpPr>
            <p:cNvPr id="595" name="Google Shape;595;p22"/>
            <p:cNvSpPr/>
            <p:nvPr/>
          </p:nvSpPr>
          <p:spPr>
            <a:xfrm>
              <a:off x="8927742" y="1184604"/>
              <a:ext cx="2125265" cy="3214687"/>
            </a:xfrm>
            <a:custGeom>
              <a:avLst/>
              <a:gdLst/>
              <a:ahLst/>
              <a:cxnLst/>
              <a:rect l="l" t="t" r="r" b="b"/>
              <a:pathLst>
                <a:path w="2125265" h="3214687" extrusionOk="0">
                  <a:moveTo>
                    <a:pt x="0" y="0"/>
                  </a:moveTo>
                  <a:lnTo>
                    <a:pt x="2125266" y="0"/>
                  </a:lnTo>
                  <a:lnTo>
                    <a:pt x="2125266" y="3214688"/>
                  </a:lnTo>
                  <a:lnTo>
                    <a:pt x="0" y="3214688"/>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96" name="Google Shape;596;p22" descr="Graph and note paper pads with pencil"/>
            <p:cNvGrpSpPr/>
            <p:nvPr/>
          </p:nvGrpSpPr>
          <p:grpSpPr>
            <a:xfrm>
              <a:off x="8905425" y="1117625"/>
              <a:ext cx="2152059" cy="3223621"/>
              <a:chOff x="8905425" y="1117625"/>
              <a:chExt cx="2152059" cy="3223621"/>
            </a:xfrm>
          </p:grpSpPr>
          <p:sp>
            <p:nvSpPr>
              <p:cNvPr id="597" name="Google Shape;597;p22"/>
              <p:cNvSpPr/>
              <p:nvPr/>
            </p:nvSpPr>
            <p:spPr>
              <a:xfrm>
                <a:off x="8909883" y="1122092"/>
                <a:ext cx="2143125" cy="3214687"/>
              </a:xfrm>
              <a:custGeom>
                <a:avLst/>
                <a:gdLst/>
                <a:ahLst/>
                <a:cxnLst/>
                <a:rect l="l" t="t" r="r" b="b"/>
                <a:pathLst>
                  <a:path w="2143125" h="3214687" extrusionOk="0">
                    <a:moveTo>
                      <a:pt x="0" y="0"/>
                    </a:moveTo>
                    <a:lnTo>
                      <a:pt x="2143125" y="0"/>
                    </a:lnTo>
                    <a:lnTo>
                      <a:pt x="2143125" y="3214688"/>
                    </a:lnTo>
                    <a:lnTo>
                      <a:pt x="0" y="321468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98" name="Google Shape;598;p22"/>
              <p:cNvSpPr/>
              <p:nvPr/>
            </p:nvSpPr>
            <p:spPr>
              <a:xfrm>
                <a:off x="8905425" y="1117625"/>
                <a:ext cx="2152059" cy="3223621"/>
              </a:xfrm>
              <a:custGeom>
                <a:avLst/>
                <a:gdLst/>
                <a:ahLst/>
                <a:cxnLst/>
                <a:rect l="l" t="t" r="r" b="b"/>
                <a:pathLst>
                  <a:path w="2152059" h="3223621" extrusionOk="0">
                    <a:moveTo>
                      <a:pt x="2152050" y="3223622"/>
                    </a:moveTo>
                    <a:lnTo>
                      <a:pt x="0" y="3223622"/>
                    </a:lnTo>
                    <a:lnTo>
                      <a:pt x="0" y="0"/>
                    </a:lnTo>
                    <a:lnTo>
                      <a:pt x="2152060" y="0"/>
                    </a:lnTo>
                    <a:lnTo>
                      <a:pt x="2152060" y="3223622"/>
                    </a:lnTo>
                    <a:close/>
                    <a:moveTo>
                      <a:pt x="8925" y="3214688"/>
                    </a:moveTo>
                    <a:lnTo>
                      <a:pt x="2143125" y="3214688"/>
                    </a:lnTo>
                    <a:lnTo>
                      <a:pt x="2143125" y="8934"/>
                    </a:lnTo>
                    <a:lnTo>
                      <a:pt x="8934" y="8934"/>
                    </a:lnTo>
                    <a:lnTo>
                      <a:pt x="8925" y="3214688"/>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99" name="Google Shape;599;p22"/>
              <p:cNvSpPr/>
              <p:nvPr/>
            </p:nvSpPr>
            <p:spPr>
              <a:xfrm>
                <a:off x="9084019" y="1653415"/>
                <a:ext cx="1830590" cy="2366371"/>
              </a:xfrm>
              <a:custGeom>
                <a:avLst/>
                <a:gdLst/>
                <a:ahLst/>
                <a:cxnLst/>
                <a:rect l="l" t="t" r="r" b="b"/>
                <a:pathLst>
                  <a:path w="1830590" h="2366371" extrusionOk="0">
                    <a:moveTo>
                      <a:pt x="0" y="0"/>
                    </a:moveTo>
                    <a:lnTo>
                      <a:pt x="0" y="2366372"/>
                    </a:lnTo>
                    <a:lnTo>
                      <a:pt x="1830591" y="2366372"/>
                    </a:lnTo>
                    <a:lnTo>
                      <a:pt x="1830591" y="0"/>
                    </a:lnTo>
                    <a:lnTo>
                      <a:pt x="0" y="0"/>
                    </a:lnTo>
                    <a:close/>
                    <a:moveTo>
                      <a:pt x="867480" y="1500187"/>
                    </a:moveTo>
                    <a:lnTo>
                      <a:pt x="867480" y="1401956"/>
                    </a:lnTo>
                    <a:lnTo>
                      <a:pt x="965711" y="1401956"/>
                    </a:lnTo>
                    <a:lnTo>
                      <a:pt x="965711" y="1500187"/>
                    </a:lnTo>
                    <a:lnTo>
                      <a:pt x="867480" y="1500187"/>
                    </a:lnTo>
                    <a:close/>
                    <a:moveTo>
                      <a:pt x="965702" y="1509112"/>
                    </a:moveTo>
                    <a:lnTo>
                      <a:pt x="965702" y="1607344"/>
                    </a:lnTo>
                    <a:lnTo>
                      <a:pt x="867470" y="1607344"/>
                    </a:lnTo>
                    <a:lnTo>
                      <a:pt x="867470" y="1509112"/>
                    </a:lnTo>
                    <a:lnTo>
                      <a:pt x="965702" y="1509112"/>
                    </a:lnTo>
                    <a:close/>
                    <a:moveTo>
                      <a:pt x="965702" y="866175"/>
                    </a:moveTo>
                    <a:lnTo>
                      <a:pt x="965702" y="964406"/>
                    </a:lnTo>
                    <a:lnTo>
                      <a:pt x="867470" y="964406"/>
                    </a:lnTo>
                    <a:lnTo>
                      <a:pt x="867470" y="866175"/>
                    </a:lnTo>
                    <a:lnTo>
                      <a:pt x="965702" y="866175"/>
                    </a:lnTo>
                    <a:close/>
                    <a:moveTo>
                      <a:pt x="867480" y="857250"/>
                    </a:moveTo>
                    <a:lnTo>
                      <a:pt x="867480" y="759019"/>
                    </a:lnTo>
                    <a:lnTo>
                      <a:pt x="965711" y="759019"/>
                    </a:lnTo>
                    <a:lnTo>
                      <a:pt x="965711" y="857250"/>
                    </a:lnTo>
                    <a:lnTo>
                      <a:pt x="867480" y="857250"/>
                    </a:lnTo>
                    <a:close/>
                    <a:moveTo>
                      <a:pt x="867480" y="1285875"/>
                    </a:moveTo>
                    <a:lnTo>
                      <a:pt x="867480" y="1187644"/>
                    </a:lnTo>
                    <a:lnTo>
                      <a:pt x="965711" y="1187644"/>
                    </a:lnTo>
                    <a:lnTo>
                      <a:pt x="965711" y="1285875"/>
                    </a:lnTo>
                    <a:lnTo>
                      <a:pt x="867480" y="1285875"/>
                    </a:lnTo>
                    <a:close/>
                    <a:moveTo>
                      <a:pt x="965702" y="1294800"/>
                    </a:moveTo>
                    <a:lnTo>
                      <a:pt x="965702" y="1393031"/>
                    </a:lnTo>
                    <a:lnTo>
                      <a:pt x="867470" y="1393031"/>
                    </a:lnTo>
                    <a:lnTo>
                      <a:pt x="867470" y="1294800"/>
                    </a:lnTo>
                    <a:lnTo>
                      <a:pt x="965702" y="1294800"/>
                    </a:lnTo>
                    <a:close/>
                    <a:moveTo>
                      <a:pt x="867480" y="1178719"/>
                    </a:moveTo>
                    <a:lnTo>
                      <a:pt x="867480" y="1080487"/>
                    </a:lnTo>
                    <a:lnTo>
                      <a:pt x="965711" y="1080487"/>
                    </a:lnTo>
                    <a:lnTo>
                      <a:pt x="965711" y="1178719"/>
                    </a:lnTo>
                    <a:lnTo>
                      <a:pt x="867480" y="1178719"/>
                    </a:lnTo>
                    <a:close/>
                    <a:moveTo>
                      <a:pt x="867480" y="1071562"/>
                    </a:moveTo>
                    <a:lnTo>
                      <a:pt x="867480" y="973331"/>
                    </a:lnTo>
                    <a:lnTo>
                      <a:pt x="965711" y="973331"/>
                    </a:lnTo>
                    <a:lnTo>
                      <a:pt x="965711" y="1071562"/>
                    </a:lnTo>
                    <a:lnTo>
                      <a:pt x="867480" y="1071562"/>
                    </a:lnTo>
                    <a:close/>
                    <a:moveTo>
                      <a:pt x="858546" y="964406"/>
                    </a:moveTo>
                    <a:lnTo>
                      <a:pt x="760314" y="964406"/>
                    </a:lnTo>
                    <a:lnTo>
                      <a:pt x="760314" y="866175"/>
                    </a:lnTo>
                    <a:lnTo>
                      <a:pt x="858546" y="866175"/>
                    </a:lnTo>
                    <a:lnTo>
                      <a:pt x="858546" y="964406"/>
                    </a:lnTo>
                    <a:close/>
                    <a:moveTo>
                      <a:pt x="858546" y="973331"/>
                    </a:moveTo>
                    <a:lnTo>
                      <a:pt x="858546" y="1071562"/>
                    </a:lnTo>
                    <a:lnTo>
                      <a:pt x="760314" y="1071562"/>
                    </a:lnTo>
                    <a:lnTo>
                      <a:pt x="760314" y="973331"/>
                    </a:lnTo>
                    <a:lnTo>
                      <a:pt x="858546" y="973331"/>
                    </a:lnTo>
                    <a:close/>
                    <a:moveTo>
                      <a:pt x="858546" y="1080487"/>
                    </a:moveTo>
                    <a:lnTo>
                      <a:pt x="858546" y="1178719"/>
                    </a:lnTo>
                    <a:lnTo>
                      <a:pt x="760314" y="1178719"/>
                    </a:lnTo>
                    <a:lnTo>
                      <a:pt x="760314" y="1080487"/>
                    </a:lnTo>
                    <a:lnTo>
                      <a:pt x="858546" y="1080487"/>
                    </a:lnTo>
                    <a:close/>
                    <a:moveTo>
                      <a:pt x="858546" y="1187644"/>
                    </a:moveTo>
                    <a:lnTo>
                      <a:pt x="858546" y="1285875"/>
                    </a:lnTo>
                    <a:lnTo>
                      <a:pt x="760314" y="1285875"/>
                    </a:lnTo>
                    <a:lnTo>
                      <a:pt x="760314" y="1187644"/>
                    </a:lnTo>
                    <a:lnTo>
                      <a:pt x="858546" y="1187644"/>
                    </a:lnTo>
                    <a:close/>
                    <a:moveTo>
                      <a:pt x="858546" y="1294800"/>
                    </a:moveTo>
                    <a:lnTo>
                      <a:pt x="858546" y="1393031"/>
                    </a:lnTo>
                    <a:lnTo>
                      <a:pt x="760314" y="1393031"/>
                    </a:lnTo>
                    <a:lnTo>
                      <a:pt x="760314" y="1294800"/>
                    </a:lnTo>
                    <a:lnTo>
                      <a:pt x="858546" y="1294800"/>
                    </a:lnTo>
                    <a:close/>
                    <a:moveTo>
                      <a:pt x="858546" y="1401956"/>
                    </a:moveTo>
                    <a:lnTo>
                      <a:pt x="858546" y="1500187"/>
                    </a:lnTo>
                    <a:lnTo>
                      <a:pt x="760314" y="1500187"/>
                    </a:lnTo>
                    <a:lnTo>
                      <a:pt x="760314" y="1401956"/>
                    </a:lnTo>
                    <a:lnTo>
                      <a:pt x="858546" y="1401956"/>
                    </a:lnTo>
                    <a:close/>
                    <a:moveTo>
                      <a:pt x="974636" y="1401956"/>
                    </a:moveTo>
                    <a:lnTo>
                      <a:pt x="1072867" y="1401956"/>
                    </a:lnTo>
                    <a:lnTo>
                      <a:pt x="1072867" y="1500187"/>
                    </a:lnTo>
                    <a:lnTo>
                      <a:pt x="974636" y="1500187"/>
                    </a:lnTo>
                    <a:lnTo>
                      <a:pt x="974636" y="1401956"/>
                    </a:lnTo>
                    <a:close/>
                    <a:moveTo>
                      <a:pt x="974636" y="1393031"/>
                    </a:moveTo>
                    <a:lnTo>
                      <a:pt x="974636" y="1294800"/>
                    </a:lnTo>
                    <a:lnTo>
                      <a:pt x="1072867" y="1294800"/>
                    </a:lnTo>
                    <a:lnTo>
                      <a:pt x="1072867" y="1393031"/>
                    </a:lnTo>
                    <a:lnTo>
                      <a:pt x="974636" y="1393031"/>
                    </a:lnTo>
                    <a:close/>
                    <a:moveTo>
                      <a:pt x="974636" y="1285875"/>
                    </a:moveTo>
                    <a:lnTo>
                      <a:pt x="974636" y="1187644"/>
                    </a:lnTo>
                    <a:lnTo>
                      <a:pt x="1072867" y="1187644"/>
                    </a:lnTo>
                    <a:lnTo>
                      <a:pt x="1072867" y="1285875"/>
                    </a:lnTo>
                    <a:lnTo>
                      <a:pt x="974636" y="1285875"/>
                    </a:lnTo>
                    <a:close/>
                    <a:moveTo>
                      <a:pt x="974636" y="1178719"/>
                    </a:moveTo>
                    <a:lnTo>
                      <a:pt x="974636" y="1080487"/>
                    </a:lnTo>
                    <a:lnTo>
                      <a:pt x="1072867" y="1080487"/>
                    </a:lnTo>
                    <a:lnTo>
                      <a:pt x="1072867" y="1178719"/>
                    </a:lnTo>
                    <a:lnTo>
                      <a:pt x="974636" y="1178719"/>
                    </a:lnTo>
                    <a:close/>
                    <a:moveTo>
                      <a:pt x="974636" y="1071562"/>
                    </a:moveTo>
                    <a:lnTo>
                      <a:pt x="974636" y="973331"/>
                    </a:lnTo>
                    <a:lnTo>
                      <a:pt x="1072867" y="973331"/>
                    </a:lnTo>
                    <a:lnTo>
                      <a:pt x="1072867" y="1071562"/>
                    </a:lnTo>
                    <a:lnTo>
                      <a:pt x="974636" y="1071562"/>
                    </a:lnTo>
                    <a:close/>
                    <a:moveTo>
                      <a:pt x="974636" y="964406"/>
                    </a:moveTo>
                    <a:lnTo>
                      <a:pt x="974636" y="866175"/>
                    </a:lnTo>
                    <a:lnTo>
                      <a:pt x="1072867" y="866175"/>
                    </a:lnTo>
                    <a:lnTo>
                      <a:pt x="1072867" y="964406"/>
                    </a:lnTo>
                    <a:lnTo>
                      <a:pt x="974636" y="964406"/>
                    </a:lnTo>
                    <a:close/>
                    <a:moveTo>
                      <a:pt x="974636" y="857250"/>
                    </a:moveTo>
                    <a:lnTo>
                      <a:pt x="974636" y="759019"/>
                    </a:lnTo>
                    <a:lnTo>
                      <a:pt x="1072867" y="759019"/>
                    </a:lnTo>
                    <a:lnTo>
                      <a:pt x="1072867" y="857250"/>
                    </a:lnTo>
                    <a:lnTo>
                      <a:pt x="974636" y="857250"/>
                    </a:lnTo>
                    <a:close/>
                    <a:moveTo>
                      <a:pt x="974636" y="750094"/>
                    </a:moveTo>
                    <a:lnTo>
                      <a:pt x="974636" y="651862"/>
                    </a:lnTo>
                    <a:lnTo>
                      <a:pt x="1072867" y="651862"/>
                    </a:lnTo>
                    <a:lnTo>
                      <a:pt x="1072867" y="750094"/>
                    </a:lnTo>
                    <a:lnTo>
                      <a:pt x="974636" y="750094"/>
                    </a:lnTo>
                    <a:close/>
                    <a:moveTo>
                      <a:pt x="965702" y="750094"/>
                    </a:moveTo>
                    <a:lnTo>
                      <a:pt x="867470" y="750094"/>
                    </a:lnTo>
                    <a:lnTo>
                      <a:pt x="867470" y="651862"/>
                    </a:lnTo>
                    <a:lnTo>
                      <a:pt x="965702" y="651862"/>
                    </a:lnTo>
                    <a:lnTo>
                      <a:pt x="965702" y="750094"/>
                    </a:lnTo>
                    <a:close/>
                    <a:moveTo>
                      <a:pt x="858546" y="750094"/>
                    </a:moveTo>
                    <a:lnTo>
                      <a:pt x="760314" y="750094"/>
                    </a:lnTo>
                    <a:lnTo>
                      <a:pt x="760314" y="651862"/>
                    </a:lnTo>
                    <a:lnTo>
                      <a:pt x="858546" y="651862"/>
                    </a:lnTo>
                    <a:lnTo>
                      <a:pt x="858546" y="750094"/>
                    </a:lnTo>
                    <a:close/>
                    <a:moveTo>
                      <a:pt x="858546" y="759019"/>
                    </a:moveTo>
                    <a:lnTo>
                      <a:pt x="858546" y="857250"/>
                    </a:lnTo>
                    <a:lnTo>
                      <a:pt x="760314" y="857250"/>
                    </a:lnTo>
                    <a:lnTo>
                      <a:pt x="760314" y="759019"/>
                    </a:lnTo>
                    <a:lnTo>
                      <a:pt x="858546" y="759019"/>
                    </a:lnTo>
                    <a:close/>
                    <a:moveTo>
                      <a:pt x="751389" y="857250"/>
                    </a:moveTo>
                    <a:lnTo>
                      <a:pt x="653158" y="857250"/>
                    </a:lnTo>
                    <a:lnTo>
                      <a:pt x="653158" y="759019"/>
                    </a:lnTo>
                    <a:lnTo>
                      <a:pt x="751389" y="759019"/>
                    </a:lnTo>
                    <a:lnTo>
                      <a:pt x="751389" y="857250"/>
                    </a:lnTo>
                    <a:close/>
                    <a:moveTo>
                      <a:pt x="751389" y="866175"/>
                    </a:moveTo>
                    <a:lnTo>
                      <a:pt x="751389" y="964406"/>
                    </a:lnTo>
                    <a:lnTo>
                      <a:pt x="653158" y="964406"/>
                    </a:lnTo>
                    <a:lnTo>
                      <a:pt x="653158" y="866175"/>
                    </a:lnTo>
                    <a:lnTo>
                      <a:pt x="751389" y="866175"/>
                    </a:lnTo>
                    <a:close/>
                    <a:moveTo>
                      <a:pt x="751389" y="973331"/>
                    </a:moveTo>
                    <a:lnTo>
                      <a:pt x="751389" y="1071562"/>
                    </a:lnTo>
                    <a:lnTo>
                      <a:pt x="653158" y="1071562"/>
                    </a:lnTo>
                    <a:lnTo>
                      <a:pt x="653158" y="973331"/>
                    </a:lnTo>
                    <a:lnTo>
                      <a:pt x="751389" y="973331"/>
                    </a:lnTo>
                    <a:close/>
                    <a:moveTo>
                      <a:pt x="751389" y="1080487"/>
                    </a:moveTo>
                    <a:lnTo>
                      <a:pt x="751389" y="1178719"/>
                    </a:lnTo>
                    <a:lnTo>
                      <a:pt x="653158" y="1178719"/>
                    </a:lnTo>
                    <a:lnTo>
                      <a:pt x="653158" y="1080487"/>
                    </a:lnTo>
                    <a:lnTo>
                      <a:pt x="751389" y="1080487"/>
                    </a:lnTo>
                    <a:close/>
                    <a:moveTo>
                      <a:pt x="751389" y="1187644"/>
                    </a:moveTo>
                    <a:lnTo>
                      <a:pt x="751389" y="1285875"/>
                    </a:lnTo>
                    <a:lnTo>
                      <a:pt x="653158" y="1285875"/>
                    </a:lnTo>
                    <a:lnTo>
                      <a:pt x="653158" y="1187644"/>
                    </a:lnTo>
                    <a:lnTo>
                      <a:pt x="751389" y="1187644"/>
                    </a:lnTo>
                    <a:close/>
                    <a:moveTo>
                      <a:pt x="751389" y="1294800"/>
                    </a:moveTo>
                    <a:lnTo>
                      <a:pt x="751389" y="1393031"/>
                    </a:lnTo>
                    <a:lnTo>
                      <a:pt x="653158" y="1393031"/>
                    </a:lnTo>
                    <a:lnTo>
                      <a:pt x="653158" y="1294800"/>
                    </a:lnTo>
                    <a:lnTo>
                      <a:pt x="751389" y="1294800"/>
                    </a:lnTo>
                    <a:close/>
                    <a:moveTo>
                      <a:pt x="751389" y="1401956"/>
                    </a:moveTo>
                    <a:lnTo>
                      <a:pt x="751389" y="1500187"/>
                    </a:lnTo>
                    <a:lnTo>
                      <a:pt x="653158" y="1500187"/>
                    </a:lnTo>
                    <a:lnTo>
                      <a:pt x="653158" y="1401956"/>
                    </a:lnTo>
                    <a:lnTo>
                      <a:pt x="751389" y="1401956"/>
                    </a:lnTo>
                    <a:close/>
                    <a:moveTo>
                      <a:pt x="751389" y="1509112"/>
                    </a:moveTo>
                    <a:lnTo>
                      <a:pt x="751389" y="1607344"/>
                    </a:lnTo>
                    <a:lnTo>
                      <a:pt x="653158" y="1607344"/>
                    </a:lnTo>
                    <a:lnTo>
                      <a:pt x="653158" y="1509112"/>
                    </a:lnTo>
                    <a:lnTo>
                      <a:pt x="751389" y="1509112"/>
                    </a:lnTo>
                    <a:close/>
                    <a:moveTo>
                      <a:pt x="760324" y="1509112"/>
                    </a:moveTo>
                    <a:lnTo>
                      <a:pt x="858555" y="1509112"/>
                    </a:lnTo>
                    <a:lnTo>
                      <a:pt x="858555" y="1607344"/>
                    </a:lnTo>
                    <a:lnTo>
                      <a:pt x="760324" y="1607344"/>
                    </a:lnTo>
                    <a:lnTo>
                      <a:pt x="760324" y="1509112"/>
                    </a:lnTo>
                    <a:close/>
                    <a:moveTo>
                      <a:pt x="858546" y="1616269"/>
                    </a:moveTo>
                    <a:lnTo>
                      <a:pt x="858546" y="1714500"/>
                    </a:lnTo>
                    <a:lnTo>
                      <a:pt x="760314" y="1714500"/>
                    </a:lnTo>
                    <a:lnTo>
                      <a:pt x="760314" y="1616269"/>
                    </a:lnTo>
                    <a:lnTo>
                      <a:pt x="858546" y="1616269"/>
                    </a:lnTo>
                    <a:close/>
                    <a:moveTo>
                      <a:pt x="867480" y="1616269"/>
                    </a:moveTo>
                    <a:lnTo>
                      <a:pt x="965711" y="1616269"/>
                    </a:lnTo>
                    <a:lnTo>
                      <a:pt x="965711" y="1714500"/>
                    </a:lnTo>
                    <a:lnTo>
                      <a:pt x="867480" y="1714500"/>
                    </a:lnTo>
                    <a:lnTo>
                      <a:pt x="867480" y="1616269"/>
                    </a:lnTo>
                    <a:close/>
                    <a:moveTo>
                      <a:pt x="974636" y="1616269"/>
                    </a:moveTo>
                    <a:lnTo>
                      <a:pt x="1072867" y="1616269"/>
                    </a:lnTo>
                    <a:lnTo>
                      <a:pt x="1072867" y="1714500"/>
                    </a:lnTo>
                    <a:lnTo>
                      <a:pt x="974636" y="1714500"/>
                    </a:lnTo>
                    <a:lnTo>
                      <a:pt x="974636" y="1616269"/>
                    </a:lnTo>
                    <a:close/>
                    <a:moveTo>
                      <a:pt x="974636" y="1607344"/>
                    </a:moveTo>
                    <a:lnTo>
                      <a:pt x="974636" y="1509112"/>
                    </a:lnTo>
                    <a:lnTo>
                      <a:pt x="1072867" y="1509112"/>
                    </a:lnTo>
                    <a:lnTo>
                      <a:pt x="1072867" y="1607344"/>
                    </a:lnTo>
                    <a:lnTo>
                      <a:pt x="974636" y="1607344"/>
                    </a:lnTo>
                    <a:close/>
                    <a:moveTo>
                      <a:pt x="1081792" y="1509112"/>
                    </a:moveTo>
                    <a:lnTo>
                      <a:pt x="1180024" y="1509112"/>
                    </a:lnTo>
                    <a:lnTo>
                      <a:pt x="1180024" y="1607344"/>
                    </a:lnTo>
                    <a:lnTo>
                      <a:pt x="1081792" y="1607344"/>
                    </a:lnTo>
                    <a:lnTo>
                      <a:pt x="1081792" y="1509112"/>
                    </a:lnTo>
                    <a:close/>
                    <a:moveTo>
                      <a:pt x="1081792" y="1500187"/>
                    </a:moveTo>
                    <a:lnTo>
                      <a:pt x="1081792" y="1401956"/>
                    </a:lnTo>
                    <a:lnTo>
                      <a:pt x="1180024" y="1401956"/>
                    </a:lnTo>
                    <a:lnTo>
                      <a:pt x="1180024" y="1500187"/>
                    </a:lnTo>
                    <a:lnTo>
                      <a:pt x="1081792" y="1500187"/>
                    </a:lnTo>
                    <a:close/>
                    <a:moveTo>
                      <a:pt x="1081792" y="1393031"/>
                    </a:moveTo>
                    <a:lnTo>
                      <a:pt x="1081792" y="1294800"/>
                    </a:lnTo>
                    <a:lnTo>
                      <a:pt x="1180024" y="1294800"/>
                    </a:lnTo>
                    <a:lnTo>
                      <a:pt x="1180024" y="1393031"/>
                    </a:lnTo>
                    <a:lnTo>
                      <a:pt x="1081792" y="1393031"/>
                    </a:lnTo>
                    <a:close/>
                    <a:moveTo>
                      <a:pt x="1081792" y="1285875"/>
                    </a:moveTo>
                    <a:lnTo>
                      <a:pt x="1081792" y="1187644"/>
                    </a:lnTo>
                    <a:lnTo>
                      <a:pt x="1180024" y="1187644"/>
                    </a:lnTo>
                    <a:lnTo>
                      <a:pt x="1180024" y="1285875"/>
                    </a:lnTo>
                    <a:lnTo>
                      <a:pt x="1081792" y="1285875"/>
                    </a:lnTo>
                    <a:close/>
                    <a:moveTo>
                      <a:pt x="1081792" y="1178719"/>
                    </a:moveTo>
                    <a:lnTo>
                      <a:pt x="1081792" y="1080487"/>
                    </a:lnTo>
                    <a:lnTo>
                      <a:pt x="1180024" y="1080487"/>
                    </a:lnTo>
                    <a:lnTo>
                      <a:pt x="1180024" y="1178719"/>
                    </a:lnTo>
                    <a:lnTo>
                      <a:pt x="1081792" y="1178719"/>
                    </a:lnTo>
                    <a:close/>
                    <a:moveTo>
                      <a:pt x="1081792" y="1071562"/>
                    </a:moveTo>
                    <a:lnTo>
                      <a:pt x="1081792" y="973331"/>
                    </a:lnTo>
                    <a:lnTo>
                      <a:pt x="1180024" y="973331"/>
                    </a:lnTo>
                    <a:lnTo>
                      <a:pt x="1180024" y="1071562"/>
                    </a:lnTo>
                    <a:lnTo>
                      <a:pt x="1081792" y="1071562"/>
                    </a:lnTo>
                    <a:close/>
                    <a:moveTo>
                      <a:pt x="1081792" y="964406"/>
                    </a:moveTo>
                    <a:lnTo>
                      <a:pt x="1081792" y="866175"/>
                    </a:lnTo>
                    <a:lnTo>
                      <a:pt x="1180024" y="866175"/>
                    </a:lnTo>
                    <a:lnTo>
                      <a:pt x="1180024" y="964406"/>
                    </a:lnTo>
                    <a:lnTo>
                      <a:pt x="1081792" y="964406"/>
                    </a:lnTo>
                    <a:close/>
                    <a:moveTo>
                      <a:pt x="1081792" y="857250"/>
                    </a:moveTo>
                    <a:lnTo>
                      <a:pt x="1081792" y="759019"/>
                    </a:lnTo>
                    <a:lnTo>
                      <a:pt x="1180024" y="759019"/>
                    </a:lnTo>
                    <a:lnTo>
                      <a:pt x="1180024" y="857250"/>
                    </a:lnTo>
                    <a:lnTo>
                      <a:pt x="1081792" y="857250"/>
                    </a:lnTo>
                    <a:close/>
                    <a:moveTo>
                      <a:pt x="1081792" y="750094"/>
                    </a:moveTo>
                    <a:lnTo>
                      <a:pt x="1081792" y="651862"/>
                    </a:lnTo>
                    <a:lnTo>
                      <a:pt x="1180024" y="651862"/>
                    </a:lnTo>
                    <a:lnTo>
                      <a:pt x="1180024" y="750094"/>
                    </a:lnTo>
                    <a:lnTo>
                      <a:pt x="1081792" y="750094"/>
                    </a:lnTo>
                    <a:close/>
                    <a:moveTo>
                      <a:pt x="1081792" y="642938"/>
                    </a:moveTo>
                    <a:lnTo>
                      <a:pt x="1081792" y="544706"/>
                    </a:lnTo>
                    <a:lnTo>
                      <a:pt x="1180024" y="544706"/>
                    </a:lnTo>
                    <a:lnTo>
                      <a:pt x="1180024" y="642938"/>
                    </a:lnTo>
                    <a:lnTo>
                      <a:pt x="1081792" y="642938"/>
                    </a:lnTo>
                    <a:close/>
                    <a:moveTo>
                      <a:pt x="1072858" y="642938"/>
                    </a:moveTo>
                    <a:lnTo>
                      <a:pt x="974627" y="642938"/>
                    </a:lnTo>
                    <a:lnTo>
                      <a:pt x="974627" y="544706"/>
                    </a:lnTo>
                    <a:lnTo>
                      <a:pt x="1072858" y="544706"/>
                    </a:lnTo>
                    <a:lnTo>
                      <a:pt x="1072858" y="642938"/>
                    </a:lnTo>
                    <a:close/>
                    <a:moveTo>
                      <a:pt x="965702" y="642938"/>
                    </a:moveTo>
                    <a:lnTo>
                      <a:pt x="867470" y="642938"/>
                    </a:lnTo>
                    <a:lnTo>
                      <a:pt x="867470" y="544706"/>
                    </a:lnTo>
                    <a:lnTo>
                      <a:pt x="965702" y="544706"/>
                    </a:lnTo>
                    <a:lnTo>
                      <a:pt x="965702" y="642938"/>
                    </a:lnTo>
                    <a:close/>
                    <a:moveTo>
                      <a:pt x="858546" y="642938"/>
                    </a:moveTo>
                    <a:lnTo>
                      <a:pt x="760314" y="642938"/>
                    </a:lnTo>
                    <a:lnTo>
                      <a:pt x="760314" y="544706"/>
                    </a:lnTo>
                    <a:lnTo>
                      <a:pt x="858546" y="544706"/>
                    </a:lnTo>
                    <a:lnTo>
                      <a:pt x="858546" y="642938"/>
                    </a:lnTo>
                    <a:close/>
                    <a:moveTo>
                      <a:pt x="751389" y="642938"/>
                    </a:moveTo>
                    <a:lnTo>
                      <a:pt x="653158" y="642938"/>
                    </a:lnTo>
                    <a:lnTo>
                      <a:pt x="653158" y="544706"/>
                    </a:lnTo>
                    <a:lnTo>
                      <a:pt x="751389" y="544706"/>
                    </a:lnTo>
                    <a:lnTo>
                      <a:pt x="751389" y="642938"/>
                    </a:lnTo>
                    <a:close/>
                    <a:moveTo>
                      <a:pt x="751389" y="651862"/>
                    </a:moveTo>
                    <a:lnTo>
                      <a:pt x="751389" y="750094"/>
                    </a:lnTo>
                    <a:lnTo>
                      <a:pt x="653158" y="750094"/>
                    </a:lnTo>
                    <a:lnTo>
                      <a:pt x="653158" y="651862"/>
                    </a:lnTo>
                    <a:lnTo>
                      <a:pt x="751389" y="651862"/>
                    </a:lnTo>
                    <a:close/>
                    <a:moveTo>
                      <a:pt x="644233" y="750094"/>
                    </a:moveTo>
                    <a:lnTo>
                      <a:pt x="546002" y="750094"/>
                    </a:lnTo>
                    <a:lnTo>
                      <a:pt x="546002" y="651862"/>
                    </a:lnTo>
                    <a:lnTo>
                      <a:pt x="644233" y="651862"/>
                    </a:lnTo>
                    <a:lnTo>
                      <a:pt x="644233" y="750094"/>
                    </a:lnTo>
                    <a:close/>
                    <a:moveTo>
                      <a:pt x="644233" y="759019"/>
                    </a:moveTo>
                    <a:lnTo>
                      <a:pt x="644233" y="857250"/>
                    </a:lnTo>
                    <a:lnTo>
                      <a:pt x="546002" y="857250"/>
                    </a:lnTo>
                    <a:lnTo>
                      <a:pt x="546002" y="759019"/>
                    </a:lnTo>
                    <a:lnTo>
                      <a:pt x="644233" y="759019"/>
                    </a:lnTo>
                    <a:close/>
                    <a:moveTo>
                      <a:pt x="644233" y="866175"/>
                    </a:moveTo>
                    <a:lnTo>
                      <a:pt x="644233" y="964406"/>
                    </a:lnTo>
                    <a:lnTo>
                      <a:pt x="546002" y="964406"/>
                    </a:lnTo>
                    <a:lnTo>
                      <a:pt x="546002" y="866175"/>
                    </a:lnTo>
                    <a:lnTo>
                      <a:pt x="644233" y="866175"/>
                    </a:lnTo>
                    <a:close/>
                    <a:moveTo>
                      <a:pt x="644233" y="973331"/>
                    </a:moveTo>
                    <a:lnTo>
                      <a:pt x="644233" y="1071562"/>
                    </a:lnTo>
                    <a:lnTo>
                      <a:pt x="546002" y="1071562"/>
                    </a:lnTo>
                    <a:lnTo>
                      <a:pt x="546002" y="973331"/>
                    </a:lnTo>
                    <a:lnTo>
                      <a:pt x="644233" y="973331"/>
                    </a:lnTo>
                    <a:close/>
                    <a:moveTo>
                      <a:pt x="644233" y="1080487"/>
                    </a:moveTo>
                    <a:lnTo>
                      <a:pt x="644233" y="1178719"/>
                    </a:lnTo>
                    <a:lnTo>
                      <a:pt x="546002" y="1178719"/>
                    </a:lnTo>
                    <a:lnTo>
                      <a:pt x="546002" y="1080487"/>
                    </a:lnTo>
                    <a:lnTo>
                      <a:pt x="644233" y="1080487"/>
                    </a:lnTo>
                    <a:close/>
                    <a:moveTo>
                      <a:pt x="644233" y="1187644"/>
                    </a:moveTo>
                    <a:lnTo>
                      <a:pt x="644233" y="1285875"/>
                    </a:lnTo>
                    <a:lnTo>
                      <a:pt x="546002" y="1285875"/>
                    </a:lnTo>
                    <a:lnTo>
                      <a:pt x="546002" y="1187644"/>
                    </a:lnTo>
                    <a:lnTo>
                      <a:pt x="644233" y="1187644"/>
                    </a:lnTo>
                    <a:close/>
                    <a:moveTo>
                      <a:pt x="644233" y="1294800"/>
                    </a:moveTo>
                    <a:lnTo>
                      <a:pt x="644233" y="1393031"/>
                    </a:lnTo>
                    <a:lnTo>
                      <a:pt x="546002" y="1393031"/>
                    </a:lnTo>
                    <a:lnTo>
                      <a:pt x="546002" y="1294800"/>
                    </a:lnTo>
                    <a:lnTo>
                      <a:pt x="644233" y="1294800"/>
                    </a:lnTo>
                    <a:close/>
                    <a:moveTo>
                      <a:pt x="644233" y="1401956"/>
                    </a:moveTo>
                    <a:lnTo>
                      <a:pt x="644233" y="1500187"/>
                    </a:lnTo>
                    <a:lnTo>
                      <a:pt x="546002" y="1500187"/>
                    </a:lnTo>
                    <a:lnTo>
                      <a:pt x="546002" y="1401956"/>
                    </a:lnTo>
                    <a:lnTo>
                      <a:pt x="644233" y="1401956"/>
                    </a:lnTo>
                    <a:close/>
                    <a:moveTo>
                      <a:pt x="644233" y="1509112"/>
                    </a:moveTo>
                    <a:lnTo>
                      <a:pt x="644233" y="1607344"/>
                    </a:lnTo>
                    <a:lnTo>
                      <a:pt x="546002" y="1607344"/>
                    </a:lnTo>
                    <a:lnTo>
                      <a:pt x="546002" y="1509112"/>
                    </a:lnTo>
                    <a:lnTo>
                      <a:pt x="644233" y="1509112"/>
                    </a:lnTo>
                    <a:close/>
                    <a:moveTo>
                      <a:pt x="644233" y="1616269"/>
                    </a:moveTo>
                    <a:lnTo>
                      <a:pt x="644233" y="1714500"/>
                    </a:lnTo>
                    <a:lnTo>
                      <a:pt x="546002" y="1714500"/>
                    </a:lnTo>
                    <a:lnTo>
                      <a:pt x="546002" y="1616269"/>
                    </a:lnTo>
                    <a:lnTo>
                      <a:pt x="644233" y="1616269"/>
                    </a:lnTo>
                    <a:close/>
                    <a:moveTo>
                      <a:pt x="653167" y="1616269"/>
                    </a:moveTo>
                    <a:lnTo>
                      <a:pt x="751399" y="1616269"/>
                    </a:lnTo>
                    <a:lnTo>
                      <a:pt x="751399" y="1714500"/>
                    </a:lnTo>
                    <a:lnTo>
                      <a:pt x="653167" y="1714500"/>
                    </a:lnTo>
                    <a:lnTo>
                      <a:pt x="653167" y="1616269"/>
                    </a:lnTo>
                    <a:close/>
                    <a:moveTo>
                      <a:pt x="751389" y="1723425"/>
                    </a:moveTo>
                    <a:lnTo>
                      <a:pt x="751389" y="1821656"/>
                    </a:lnTo>
                    <a:lnTo>
                      <a:pt x="653158" y="1821656"/>
                    </a:lnTo>
                    <a:lnTo>
                      <a:pt x="653158" y="1723425"/>
                    </a:lnTo>
                    <a:lnTo>
                      <a:pt x="751389" y="1723425"/>
                    </a:lnTo>
                    <a:close/>
                    <a:moveTo>
                      <a:pt x="760324" y="1723425"/>
                    </a:moveTo>
                    <a:lnTo>
                      <a:pt x="858555" y="1723425"/>
                    </a:lnTo>
                    <a:lnTo>
                      <a:pt x="858555" y="1821656"/>
                    </a:lnTo>
                    <a:lnTo>
                      <a:pt x="760324" y="1821656"/>
                    </a:lnTo>
                    <a:lnTo>
                      <a:pt x="760324" y="1723425"/>
                    </a:lnTo>
                    <a:close/>
                    <a:moveTo>
                      <a:pt x="867480" y="1723425"/>
                    </a:moveTo>
                    <a:lnTo>
                      <a:pt x="965711" y="1723425"/>
                    </a:lnTo>
                    <a:lnTo>
                      <a:pt x="965711" y="1821656"/>
                    </a:lnTo>
                    <a:lnTo>
                      <a:pt x="867480" y="1821656"/>
                    </a:lnTo>
                    <a:lnTo>
                      <a:pt x="867480" y="1723425"/>
                    </a:lnTo>
                    <a:close/>
                    <a:moveTo>
                      <a:pt x="974636" y="1723425"/>
                    </a:moveTo>
                    <a:lnTo>
                      <a:pt x="1072867" y="1723425"/>
                    </a:lnTo>
                    <a:lnTo>
                      <a:pt x="1072867" y="1821656"/>
                    </a:lnTo>
                    <a:lnTo>
                      <a:pt x="974636" y="1821656"/>
                    </a:lnTo>
                    <a:lnTo>
                      <a:pt x="974636" y="1723425"/>
                    </a:lnTo>
                    <a:close/>
                    <a:moveTo>
                      <a:pt x="1081792" y="1723425"/>
                    </a:moveTo>
                    <a:lnTo>
                      <a:pt x="1180024" y="1723425"/>
                    </a:lnTo>
                    <a:lnTo>
                      <a:pt x="1180024" y="1821656"/>
                    </a:lnTo>
                    <a:lnTo>
                      <a:pt x="1081792" y="1821656"/>
                    </a:lnTo>
                    <a:lnTo>
                      <a:pt x="1081792" y="1723425"/>
                    </a:lnTo>
                    <a:close/>
                    <a:moveTo>
                      <a:pt x="1081792" y="1714500"/>
                    </a:moveTo>
                    <a:lnTo>
                      <a:pt x="1081792" y="1616269"/>
                    </a:lnTo>
                    <a:lnTo>
                      <a:pt x="1180024" y="1616269"/>
                    </a:lnTo>
                    <a:lnTo>
                      <a:pt x="1180024" y="1714500"/>
                    </a:lnTo>
                    <a:lnTo>
                      <a:pt x="1081792" y="1714500"/>
                    </a:lnTo>
                    <a:close/>
                    <a:moveTo>
                      <a:pt x="1188949" y="1616269"/>
                    </a:moveTo>
                    <a:lnTo>
                      <a:pt x="1287180" y="1616269"/>
                    </a:lnTo>
                    <a:lnTo>
                      <a:pt x="1287180" y="1714500"/>
                    </a:lnTo>
                    <a:lnTo>
                      <a:pt x="1188949" y="1714500"/>
                    </a:lnTo>
                    <a:lnTo>
                      <a:pt x="1188949" y="1616269"/>
                    </a:lnTo>
                    <a:close/>
                    <a:moveTo>
                      <a:pt x="1188949" y="1607344"/>
                    </a:moveTo>
                    <a:lnTo>
                      <a:pt x="1188949" y="1509112"/>
                    </a:lnTo>
                    <a:lnTo>
                      <a:pt x="1287180" y="1509112"/>
                    </a:lnTo>
                    <a:lnTo>
                      <a:pt x="1287180" y="1607344"/>
                    </a:lnTo>
                    <a:lnTo>
                      <a:pt x="1188949" y="1607344"/>
                    </a:lnTo>
                    <a:close/>
                    <a:moveTo>
                      <a:pt x="1188949" y="1500187"/>
                    </a:moveTo>
                    <a:lnTo>
                      <a:pt x="1188949" y="1401956"/>
                    </a:lnTo>
                    <a:lnTo>
                      <a:pt x="1287180" y="1401956"/>
                    </a:lnTo>
                    <a:lnTo>
                      <a:pt x="1287180" y="1500187"/>
                    </a:lnTo>
                    <a:lnTo>
                      <a:pt x="1188949" y="1500187"/>
                    </a:lnTo>
                    <a:close/>
                    <a:moveTo>
                      <a:pt x="1188949" y="1393031"/>
                    </a:moveTo>
                    <a:lnTo>
                      <a:pt x="1188949" y="1294800"/>
                    </a:lnTo>
                    <a:lnTo>
                      <a:pt x="1287180" y="1294800"/>
                    </a:lnTo>
                    <a:lnTo>
                      <a:pt x="1287180" y="1393031"/>
                    </a:lnTo>
                    <a:lnTo>
                      <a:pt x="1188949" y="1393031"/>
                    </a:lnTo>
                    <a:close/>
                    <a:moveTo>
                      <a:pt x="1188949" y="1285875"/>
                    </a:moveTo>
                    <a:lnTo>
                      <a:pt x="1188949" y="1187644"/>
                    </a:lnTo>
                    <a:lnTo>
                      <a:pt x="1287180" y="1187644"/>
                    </a:lnTo>
                    <a:lnTo>
                      <a:pt x="1287180" y="1285875"/>
                    </a:lnTo>
                    <a:lnTo>
                      <a:pt x="1188949" y="1285875"/>
                    </a:lnTo>
                    <a:close/>
                    <a:moveTo>
                      <a:pt x="1188949" y="1178719"/>
                    </a:moveTo>
                    <a:lnTo>
                      <a:pt x="1188949" y="1080487"/>
                    </a:lnTo>
                    <a:lnTo>
                      <a:pt x="1287180" y="1080487"/>
                    </a:lnTo>
                    <a:lnTo>
                      <a:pt x="1287180" y="1178719"/>
                    </a:lnTo>
                    <a:lnTo>
                      <a:pt x="1188949" y="1178719"/>
                    </a:lnTo>
                    <a:close/>
                    <a:moveTo>
                      <a:pt x="1188949" y="1071562"/>
                    </a:moveTo>
                    <a:lnTo>
                      <a:pt x="1188949" y="973331"/>
                    </a:lnTo>
                    <a:lnTo>
                      <a:pt x="1287180" y="973331"/>
                    </a:lnTo>
                    <a:lnTo>
                      <a:pt x="1287180" y="1071562"/>
                    </a:lnTo>
                    <a:lnTo>
                      <a:pt x="1188949" y="1071562"/>
                    </a:lnTo>
                    <a:close/>
                    <a:moveTo>
                      <a:pt x="1188949" y="964406"/>
                    </a:moveTo>
                    <a:lnTo>
                      <a:pt x="1188949" y="866175"/>
                    </a:lnTo>
                    <a:lnTo>
                      <a:pt x="1287180" y="866175"/>
                    </a:lnTo>
                    <a:lnTo>
                      <a:pt x="1287180" y="964406"/>
                    </a:lnTo>
                    <a:lnTo>
                      <a:pt x="1188949" y="964406"/>
                    </a:lnTo>
                    <a:close/>
                    <a:moveTo>
                      <a:pt x="1188949" y="857250"/>
                    </a:moveTo>
                    <a:lnTo>
                      <a:pt x="1188949" y="759019"/>
                    </a:lnTo>
                    <a:lnTo>
                      <a:pt x="1287180" y="759019"/>
                    </a:lnTo>
                    <a:lnTo>
                      <a:pt x="1287180" y="857250"/>
                    </a:lnTo>
                    <a:lnTo>
                      <a:pt x="1188949" y="857250"/>
                    </a:lnTo>
                    <a:close/>
                    <a:moveTo>
                      <a:pt x="1188949" y="750094"/>
                    </a:moveTo>
                    <a:lnTo>
                      <a:pt x="1188949" y="651862"/>
                    </a:lnTo>
                    <a:lnTo>
                      <a:pt x="1287180" y="651862"/>
                    </a:lnTo>
                    <a:lnTo>
                      <a:pt x="1287180" y="750094"/>
                    </a:lnTo>
                    <a:lnTo>
                      <a:pt x="1188949" y="750094"/>
                    </a:lnTo>
                    <a:close/>
                    <a:moveTo>
                      <a:pt x="1188949" y="642938"/>
                    </a:moveTo>
                    <a:lnTo>
                      <a:pt x="1188949" y="544706"/>
                    </a:lnTo>
                    <a:lnTo>
                      <a:pt x="1287180" y="544706"/>
                    </a:lnTo>
                    <a:lnTo>
                      <a:pt x="1287180" y="642938"/>
                    </a:lnTo>
                    <a:lnTo>
                      <a:pt x="1188949" y="642938"/>
                    </a:lnTo>
                    <a:close/>
                    <a:moveTo>
                      <a:pt x="1188949" y="535781"/>
                    </a:moveTo>
                    <a:lnTo>
                      <a:pt x="1188949" y="437550"/>
                    </a:lnTo>
                    <a:lnTo>
                      <a:pt x="1287180" y="437550"/>
                    </a:lnTo>
                    <a:lnTo>
                      <a:pt x="1287180" y="535781"/>
                    </a:lnTo>
                    <a:lnTo>
                      <a:pt x="1188949" y="535781"/>
                    </a:lnTo>
                    <a:close/>
                    <a:moveTo>
                      <a:pt x="1180014" y="535781"/>
                    </a:moveTo>
                    <a:lnTo>
                      <a:pt x="1081783" y="535781"/>
                    </a:lnTo>
                    <a:lnTo>
                      <a:pt x="1081783" y="437550"/>
                    </a:lnTo>
                    <a:lnTo>
                      <a:pt x="1180014" y="437550"/>
                    </a:lnTo>
                    <a:lnTo>
                      <a:pt x="1180014" y="535781"/>
                    </a:lnTo>
                    <a:close/>
                    <a:moveTo>
                      <a:pt x="1072858" y="535781"/>
                    </a:moveTo>
                    <a:lnTo>
                      <a:pt x="974627" y="535781"/>
                    </a:lnTo>
                    <a:lnTo>
                      <a:pt x="974627" y="437550"/>
                    </a:lnTo>
                    <a:lnTo>
                      <a:pt x="1072858" y="437550"/>
                    </a:lnTo>
                    <a:lnTo>
                      <a:pt x="1072858" y="535781"/>
                    </a:lnTo>
                    <a:close/>
                    <a:moveTo>
                      <a:pt x="965702" y="535781"/>
                    </a:moveTo>
                    <a:lnTo>
                      <a:pt x="867470" y="535781"/>
                    </a:lnTo>
                    <a:lnTo>
                      <a:pt x="867470" y="437550"/>
                    </a:lnTo>
                    <a:lnTo>
                      <a:pt x="965702" y="437550"/>
                    </a:lnTo>
                    <a:lnTo>
                      <a:pt x="965702" y="535781"/>
                    </a:lnTo>
                    <a:close/>
                    <a:moveTo>
                      <a:pt x="858546" y="535781"/>
                    </a:moveTo>
                    <a:lnTo>
                      <a:pt x="760314" y="535781"/>
                    </a:lnTo>
                    <a:lnTo>
                      <a:pt x="760314" y="437550"/>
                    </a:lnTo>
                    <a:lnTo>
                      <a:pt x="858546" y="437550"/>
                    </a:lnTo>
                    <a:lnTo>
                      <a:pt x="858546" y="535781"/>
                    </a:lnTo>
                    <a:close/>
                    <a:moveTo>
                      <a:pt x="751389" y="535781"/>
                    </a:moveTo>
                    <a:lnTo>
                      <a:pt x="653158" y="535781"/>
                    </a:lnTo>
                    <a:lnTo>
                      <a:pt x="653158" y="437550"/>
                    </a:lnTo>
                    <a:lnTo>
                      <a:pt x="751389" y="437550"/>
                    </a:lnTo>
                    <a:lnTo>
                      <a:pt x="751389" y="535781"/>
                    </a:lnTo>
                    <a:close/>
                    <a:moveTo>
                      <a:pt x="644233" y="535781"/>
                    </a:moveTo>
                    <a:lnTo>
                      <a:pt x="546002" y="535781"/>
                    </a:lnTo>
                    <a:lnTo>
                      <a:pt x="546002" y="437550"/>
                    </a:lnTo>
                    <a:lnTo>
                      <a:pt x="644233" y="437550"/>
                    </a:lnTo>
                    <a:lnTo>
                      <a:pt x="644233" y="535781"/>
                    </a:lnTo>
                    <a:close/>
                    <a:moveTo>
                      <a:pt x="644233" y="544706"/>
                    </a:moveTo>
                    <a:lnTo>
                      <a:pt x="644233" y="642938"/>
                    </a:lnTo>
                    <a:lnTo>
                      <a:pt x="546002" y="642938"/>
                    </a:lnTo>
                    <a:lnTo>
                      <a:pt x="546002" y="544706"/>
                    </a:lnTo>
                    <a:lnTo>
                      <a:pt x="644233" y="544706"/>
                    </a:lnTo>
                    <a:close/>
                    <a:moveTo>
                      <a:pt x="537077" y="642938"/>
                    </a:moveTo>
                    <a:lnTo>
                      <a:pt x="438845" y="642938"/>
                    </a:lnTo>
                    <a:lnTo>
                      <a:pt x="438845" y="544706"/>
                    </a:lnTo>
                    <a:lnTo>
                      <a:pt x="537077" y="544706"/>
                    </a:lnTo>
                    <a:lnTo>
                      <a:pt x="537077" y="642938"/>
                    </a:lnTo>
                    <a:close/>
                    <a:moveTo>
                      <a:pt x="537077" y="651862"/>
                    </a:moveTo>
                    <a:lnTo>
                      <a:pt x="537077" y="750094"/>
                    </a:lnTo>
                    <a:lnTo>
                      <a:pt x="438845" y="750094"/>
                    </a:lnTo>
                    <a:lnTo>
                      <a:pt x="438845" y="651862"/>
                    </a:lnTo>
                    <a:lnTo>
                      <a:pt x="537077" y="651862"/>
                    </a:lnTo>
                    <a:close/>
                    <a:moveTo>
                      <a:pt x="537077" y="759019"/>
                    </a:moveTo>
                    <a:lnTo>
                      <a:pt x="537077" y="857250"/>
                    </a:lnTo>
                    <a:lnTo>
                      <a:pt x="438845" y="857250"/>
                    </a:lnTo>
                    <a:lnTo>
                      <a:pt x="438845" y="759019"/>
                    </a:lnTo>
                    <a:lnTo>
                      <a:pt x="537077" y="759019"/>
                    </a:lnTo>
                    <a:close/>
                    <a:moveTo>
                      <a:pt x="537077" y="866175"/>
                    </a:moveTo>
                    <a:lnTo>
                      <a:pt x="537077" y="964406"/>
                    </a:lnTo>
                    <a:lnTo>
                      <a:pt x="438845" y="964406"/>
                    </a:lnTo>
                    <a:lnTo>
                      <a:pt x="438845" y="866175"/>
                    </a:lnTo>
                    <a:lnTo>
                      <a:pt x="537077" y="866175"/>
                    </a:lnTo>
                    <a:close/>
                    <a:moveTo>
                      <a:pt x="537077" y="973331"/>
                    </a:moveTo>
                    <a:lnTo>
                      <a:pt x="537077" y="1071562"/>
                    </a:lnTo>
                    <a:lnTo>
                      <a:pt x="438845" y="1071562"/>
                    </a:lnTo>
                    <a:lnTo>
                      <a:pt x="438845" y="973331"/>
                    </a:lnTo>
                    <a:lnTo>
                      <a:pt x="537077" y="973331"/>
                    </a:lnTo>
                    <a:close/>
                    <a:moveTo>
                      <a:pt x="537077" y="1080487"/>
                    </a:moveTo>
                    <a:lnTo>
                      <a:pt x="537077" y="1178719"/>
                    </a:lnTo>
                    <a:lnTo>
                      <a:pt x="438845" y="1178719"/>
                    </a:lnTo>
                    <a:lnTo>
                      <a:pt x="438845" y="1080487"/>
                    </a:lnTo>
                    <a:lnTo>
                      <a:pt x="537077" y="1080487"/>
                    </a:lnTo>
                    <a:close/>
                    <a:moveTo>
                      <a:pt x="537077" y="1187644"/>
                    </a:moveTo>
                    <a:lnTo>
                      <a:pt x="537077" y="1285875"/>
                    </a:lnTo>
                    <a:lnTo>
                      <a:pt x="438845" y="1285875"/>
                    </a:lnTo>
                    <a:lnTo>
                      <a:pt x="438845" y="1187644"/>
                    </a:lnTo>
                    <a:lnTo>
                      <a:pt x="537077" y="1187644"/>
                    </a:lnTo>
                    <a:close/>
                    <a:moveTo>
                      <a:pt x="537077" y="1294800"/>
                    </a:moveTo>
                    <a:lnTo>
                      <a:pt x="537077" y="1393031"/>
                    </a:lnTo>
                    <a:lnTo>
                      <a:pt x="438845" y="1393031"/>
                    </a:lnTo>
                    <a:lnTo>
                      <a:pt x="438845" y="1294800"/>
                    </a:lnTo>
                    <a:lnTo>
                      <a:pt x="537077" y="1294800"/>
                    </a:lnTo>
                    <a:close/>
                    <a:moveTo>
                      <a:pt x="537077" y="1401956"/>
                    </a:moveTo>
                    <a:lnTo>
                      <a:pt x="537077" y="1500187"/>
                    </a:lnTo>
                    <a:lnTo>
                      <a:pt x="438845" y="1500187"/>
                    </a:lnTo>
                    <a:lnTo>
                      <a:pt x="438845" y="1401956"/>
                    </a:lnTo>
                    <a:lnTo>
                      <a:pt x="537077" y="1401956"/>
                    </a:lnTo>
                    <a:close/>
                    <a:moveTo>
                      <a:pt x="537077" y="1509112"/>
                    </a:moveTo>
                    <a:lnTo>
                      <a:pt x="537077" y="1607344"/>
                    </a:lnTo>
                    <a:lnTo>
                      <a:pt x="438845" y="1607344"/>
                    </a:lnTo>
                    <a:lnTo>
                      <a:pt x="438845" y="1509112"/>
                    </a:lnTo>
                    <a:lnTo>
                      <a:pt x="537077" y="1509112"/>
                    </a:lnTo>
                    <a:close/>
                    <a:moveTo>
                      <a:pt x="537077" y="1616269"/>
                    </a:moveTo>
                    <a:lnTo>
                      <a:pt x="537077" y="1714500"/>
                    </a:lnTo>
                    <a:lnTo>
                      <a:pt x="438845" y="1714500"/>
                    </a:lnTo>
                    <a:lnTo>
                      <a:pt x="438845" y="1616269"/>
                    </a:lnTo>
                    <a:lnTo>
                      <a:pt x="537077" y="1616269"/>
                    </a:lnTo>
                    <a:close/>
                    <a:moveTo>
                      <a:pt x="537077" y="1723425"/>
                    </a:moveTo>
                    <a:lnTo>
                      <a:pt x="537077" y="1821656"/>
                    </a:lnTo>
                    <a:lnTo>
                      <a:pt x="438845" y="1821656"/>
                    </a:lnTo>
                    <a:lnTo>
                      <a:pt x="438845" y="1723425"/>
                    </a:lnTo>
                    <a:lnTo>
                      <a:pt x="537077" y="1723425"/>
                    </a:lnTo>
                    <a:close/>
                    <a:moveTo>
                      <a:pt x="546011" y="1723425"/>
                    </a:moveTo>
                    <a:lnTo>
                      <a:pt x="644243" y="1723425"/>
                    </a:lnTo>
                    <a:lnTo>
                      <a:pt x="644243" y="1821656"/>
                    </a:lnTo>
                    <a:lnTo>
                      <a:pt x="546011" y="1821656"/>
                    </a:lnTo>
                    <a:lnTo>
                      <a:pt x="546011" y="1723425"/>
                    </a:lnTo>
                    <a:close/>
                    <a:moveTo>
                      <a:pt x="644233" y="1830581"/>
                    </a:moveTo>
                    <a:lnTo>
                      <a:pt x="644233" y="1928812"/>
                    </a:lnTo>
                    <a:lnTo>
                      <a:pt x="546002" y="1928812"/>
                    </a:lnTo>
                    <a:lnTo>
                      <a:pt x="546002" y="1830581"/>
                    </a:lnTo>
                    <a:lnTo>
                      <a:pt x="644233" y="1830581"/>
                    </a:lnTo>
                    <a:close/>
                    <a:moveTo>
                      <a:pt x="653167" y="1830581"/>
                    </a:moveTo>
                    <a:lnTo>
                      <a:pt x="751399" y="1830581"/>
                    </a:lnTo>
                    <a:lnTo>
                      <a:pt x="751399" y="1928812"/>
                    </a:lnTo>
                    <a:lnTo>
                      <a:pt x="653167" y="1928812"/>
                    </a:lnTo>
                    <a:lnTo>
                      <a:pt x="653167" y="1830581"/>
                    </a:lnTo>
                    <a:close/>
                    <a:moveTo>
                      <a:pt x="760324" y="1830581"/>
                    </a:moveTo>
                    <a:lnTo>
                      <a:pt x="858555" y="1830581"/>
                    </a:lnTo>
                    <a:lnTo>
                      <a:pt x="858555" y="1928812"/>
                    </a:lnTo>
                    <a:lnTo>
                      <a:pt x="760324" y="1928812"/>
                    </a:lnTo>
                    <a:lnTo>
                      <a:pt x="760324" y="1830581"/>
                    </a:lnTo>
                    <a:close/>
                    <a:moveTo>
                      <a:pt x="867480" y="1830581"/>
                    </a:moveTo>
                    <a:lnTo>
                      <a:pt x="965711" y="1830581"/>
                    </a:lnTo>
                    <a:lnTo>
                      <a:pt x="965711" y="1928812"/>
                    </a:lnTo>
                    <a:lnTo>
                      <a:pt x="867480" y="1928812"/>
                    </a:lnTo>
                    <a:lnTo>
                      <a:pt x="867480" y="1830581"/>
                    </a:lnTo>
                    <a:close/>
                    <a:moveTo>
                      <a:pt x="974636" y="1830581"/>
                    </a:moveTo>
                    <a:lnTo>
                      <a:pt x="1072867" y="1830581"/>
                    </a:lnTo>
                    <a:lnTo>
                      <a:pt x="1072867" y="1928812"/>
                    </a:lnTo>
                    <a:lnTo>
                      <a:pt x="974636" y="1928812"/>
                    </a:lnTo>
                    <a:lnTo>
                      <a:pt x="974636" y="1830581"/>
                    </a:lnTo>
                    <a:close/>
                    <a:moveTo>
                      <a:pt x="1081792" y="1830581"/>
                    </a:moveTo>
                    <a:lnTo>
                      <a:pt x="1180024" y="1830581"/>
                    </a:lnTo>
                    <a:lnTo>
                      <a:pt x="1180024" y="1928812"/>
                    </a:lnTo>
                    <a:lnTo>
                      <a:pt x="1081792" y="1928812"/>
                    </a:lnTo>
                    <a:lnTo>
                      <a:pt x="1081792" y="1830581"/>
                    </a:lnTo>
                    <a:close/>
                    <a:moveTo>
                      <a:pt x="1188949" y="1830581"/>
                    </a:moveTo>
                    <a:lnTo>
                      <a:pt x="1287180" y="1830581"/>
                    </a:lnTo>
                    <a:lnTo>
                      <a:pt x="1287180" y="1928812"/>
                    </a:lnTo>
                    <a:lnTo>
                      <a:pt x="1188949" y="1928812"/>
                    </a:lnTo>
                    <a:lnTo>
                      <a:pt x="1188949" y="1830581"/>
                    </a:lnTo>
                    <a:close/>
                    <a:moveTo>
                      <a:pt x="1188949" y="1821656"/>
                    </a:moveTo>
                    <a:lnTo>
                      <a:pt x="1188949" y="1723425"/>
                    </a:lnTo>
                    <a:lnTo>
                      <a:pt x="1287180" y="1723425"/>
                    </a:lnTo>
                    <a:lnTo>
                      <a:pt x="1287180" y="1821656"/>
                    </a:lnTo>
                    <a:lnTo>
                      <a:pt x="1188949" y="1821656"/>
                    </a:lnTo>
                    <a:close/>
                    <a:moveTo>
                      <a:pt x="1296105" y="1723425"/>
                    </a:moveTo>
                    <a:lnTo>
                      <a:pt x="1394336" y="1723425"/>
                    </a:lnTo>
                    <a:lnTo>
                      <a:pt x="1394336" y="1821656"/>
                    </a:lnTo>
                    <a:lnTo>
                      <a:pt x="1296105" y="1821656"/>
                    </a:lnTo>
                    <a:lnTo>
                      <a:pt x="1296105" y="1723425"/>
                    </a:lnTo>
                    <a:close/>
                    <a:moveTo>
                      <a:pt x="1296105" y="1714500"/>
                    </a:moveTo>
                    <a:lnTo>
                      <a:pt x="1296105" y="1616269"/>
                    </a:lnTo>
                    <a:lnTo>
                      <a:pt x="1394336" y="1616269"/>
                    </a:lnTo>
                    <a:lnTo>
                      <a:pt x="1394336" y="1714500"/>
                    </a:lnTo>
                    <a:lnTo>
                      <a:pt x="1296105" y="1714500"/>
                    </a:lnTo>
                    <a:close/>
                    <a:moveTo>
                      <a:pt x="1296105" y="1607344"/>
                    </a:moveTo>
                    <a:lnTo>
                      <a:pt x="1296105" y="1509112"/>
                    </a:lnTo>
                    <a:lnTo>
                      <a:pt x="1394336" y="1509112"/>
                    </a:lnTo>
                    <a:lnTo>
                      <a:pt x="1394336" y="1607344"/>
                    </a:lnTo>
                    <a:lnTo>
                      <a:pt x="1296105" y="1607344"/>
                    </a:lnTo>
                    <a:close/>
                    <a:moveTo>
                      <a:pt x="1296105" y="1500187"/>
                    </a:moveTo>
                    <a:lnTo>
                      <a:pt x="1296105" y="1401956"/>
                    </a:lnTo>
                    <a:lnTo>
                      <a:pt x="1394336" y="1401956"/>
                    </a:lnTo>
                    <a:lnTo>
                      <a:pt x="1394336" y="1500187"/>
                    </a:lnTo>
                    <a:lnTo>
                      <a:pt x="1296105" y="1500187"/>
                    </a:lnTo>
                    <a:close/>
                    <a:moveTo>
                      <a:pt x="1296105" y="1393031"/>
                    </a:moveTo>
                    <a:lnTo>
                      <a:pt x="1296105" y="1294800"/>
                    </a:lnTo>
                    <a:lnTo>
                      <a:pt x="1394336" y="1294800"/>
                    </a:lnTo>
                    <a:lnTo>
                      <a:pt x="1394336" y="1393031"/>
                    </a:lnTo>
                    <a:lnTo>
                      <a:pt x="1296105" y="1393031"/>
                    </a:lnTo>
                    <a:close/>
                    <a:moveTo>
                      <a:pt x="1296105" y="1285875"/>
                    </a:moveTo>
                    <a:lnTo>
                      <a:pt x="1296105" y="1187644"/>
                    </a:lnTo>
                    <a:lnTo>
                      <a:pt x="1394336" y="1187644"/>
                    </a:lnTo>
                    <a:lnTo>
                      <a:pt x="1394336" y="1285875"/>
                    </a:lnTo>
                    <a:lnTo>
                      <a:pt x="1296105" y="1285875"/>
                    </a:lnTo>
                    <a:close/>
                    <a:moveTo>
                      <a:pt x="1296105" y="1178719"/>
                    </a:moveTo>
                    <a:lnTo>
                      <a:pt x="1296105" y="1080487"/>
                    </a:lnTo>
                    <a:lnTo>
                      <a:pt x="1394336" y="1080487"/>
                    </a:lnTo>
                    <a:lnTo>
                      <a:pt x="1394336" y="1178719"/>
                    </a:lnTo>
                    <a:lnTo>
                      <a:pt x="1296105" y="1178719"/>
                    </a:lnTo>
                    <a:close/>
                    <a:moveTo>
                      <a:pt x="1296105" y="1071562"/>
                    </a:moveTo>
                    <a:lnTo>
                      <a:pt x="1296105" y="973331"/>
                    </a:lnTo>
                    <a:lnTo>
                      <a:pt x="1394336" y="973331"/>
                    </a:lnTo>
                    <a:lnTo>
                      <a:pt x="1394336" y="1071562"/>
                    </a:lnTo>
                    <a:lnTo>
                      <a:pt x="1296105" y="1071562"/>
                    </a:lnTo>
                    <a:close/>
                    <a:moveTo>
                      <a:pt x="1296105" y="964406"/>
                    </a:moveTo>
                    <a:lnTo>
                      <a:pt x="1296105" y="866175"/>
                    </a:lnTo>
                    <a:lnTo>
                      <a:pt x="1394336" y="866175"/>
                    </a:lnTo>
                    <a:lnTo>
                      <a:pt x="1394336" y="964406"/>
                    </a:lnTo>
                    <a:lnTo>
                      <a:pt x="1296105" y="964406"/>
                    </a:lnTo>
                    <a:close/>
                    <a:moveTo>
                      <a:pt x="1296105" y="857250"/>
                    </a:moveTo>
                    <a:lnTo>
                      <a:pt x="1296105" y="759019"/>
                    </a:lnTo>
                    <a:lnTo>
                      <a:pt x="1394336" y="759019"/>
                    </a:lnTo>
                    <a:lnTo>
                      <a:pt x="1394336" y="857250"/>
                    </a:lnTo>
                    <a:lnTo>
                      <a:pt x="1296105" y="857250"/>
                    </a:lnTo>
                    <a:close/>
                    <a:moveTo>
                      <a:pt x="1296105" y="750094"/>
                    </a:moveTo>
                    <a:lnTo>
                      <a:pt x="1296105" y="651862"/>
                    </a:lnTo>
                    <a:lnTo>
                      <a:pt x="1394336" y="651862"/>
                    </a:lnTo>
                    <a:lnTo>
                      <a:pt x="1394336" y="750094"/>
                    </a:lnTo>
                    <a:lnTo>
                      <a:pt x="1296105" y="750094"/>
                    </a:lnTo>
                    <a:close/>
                    <a:moveTo>
                      <a:pt x="1296105" y="642938"/>
                    </a:moveTo>
                    <a:lnTo>
                      <a:pt x="1296105" y="544706"/>
                    </a:lnTo>
                    <a:lnTo>
                      <a:pt x="1394336" y="544706"/>
                    </a:lnTo>
                    <a:lnTo>
                      <a:pt x="1394336" y="642938"/>
                    </a:lnTo>
                    <a:lnTo>
                      <a:pt x="1296105" y="642938"/>
                    </a:lnTo>
                    <a:close/>
                    <a:moveTo>
                      <a:pt x="1296105" y="535781"/>
                    </a:moveTo>
                    <a:lnTo>
                      <a:pt x="1296105" y="437550"/>
                    </a:lnTo>
                    <a:lnTo>
                      <a:pt x="1394336" y="437550"/>
                    </a:lnTo>
                    <a:lnTo>
                      <a:pt x="1394336" y="535781"/>
                    </a:lnTo>
                    <a:lnTo>
                      <a:pt x="1296105" y="535781"/>
                    </a:lnTo>
                    <a:close/>
                    <a:moveTo>
                      <a:pt x="1296105" y="428625"/>
                    </a:moveTo>
                    <a:lnTo>
                      <a:pt x="1296105" y="330394"/>
                    </a:lnTo>
                    <a:lnTo>
                      <a:pt x="1394336" y="330394"/>
                    </a:lnTo>
                    <a:lnTo>
                      <a:pt x="1394336" y="428625"/>
                    </a:lnTo>
                    <a:lnTo>
                      <a:pt x="1296105" y="428625"/>
                    </a:lnTo>
                    <a:close/>
                    <a:moveTo>
                      <a:pt x="1287171" y="428625"/>
                    </a:moveTo>
                    <a:lnTo>
                      <a:pt x="1188939" y="428625"/>
                    </a:lnTo>
                    <a:lnTo>
                      <a:pt x="1188939" y="330394"/>
                    </a:lnTo>
                    <a:lnTo>
                      <a:pt x="1287171" y="330394"/>
                    </a:lnTo>
                    <a:lnTo>
                      <a:pt x="1287171" y="428625"/>
                    </a:lnTo>
                    <a:close/>
                    <a:moveTo>
                      <a:pt x="1180014" y="428625"/>
                    </a:moveTo>
                    <a:lnTo>
                      <a:pt x="1081783" y="428625"/>
                    </a:lnTo>
                    <a:lnTo>
                      <a:pt x="1081783" y="330394"/>
                    </a:lnTo>
                    <a:lnTo>
                      <a:pt x="1180014" y="330394"/>
                    </a:lnTo>
                    <a:lnTo>
                      <a:pt x="1180014" y="428625"/>
                    </a:lnTo>
                    <a:close/>
                    <a:moveTo>
                      <a:pt x="1072858" y="428625"/>
                    </a:moveTo>
                    <a:lnTo>
                      <a:pt x="974627" y="428625"/>
                    </a:lnTo>
                    <a:lnTo>
                      <a:pt x="974627" y="330394"/>
                    </a:lnTo>
                    <a:lnTo>
                      <a:pt x="1072858" y="330394"/>
                    </a:lnTo>
                    <a:lnTo>
                      <a:pt x="1072858" y="428625"/>
                    </a:lnTo>
                    <a:close/>
                    <a:moveTo>
                      <a:pt x="965702" y="428625"/>
                    </a:moveTo>
                    <a:lnTo>
                      <a:pt x="867470" y="428625"/>
                    </a:lnTo>
                    <a:lnTo>
                      <a:pt x="867470" y="330394"/>
                    </a:lnTo>
                    <a:lnTo>
                      <a:pt x="965702" y="330394"/>
                    </a:lnTo>
                    <a:lnTo>
                      <a:pt x="965702" y="428625"/>
                    </a:lnTo>
                    <a:close/>
                    <a:moveTo>
                      <a:pt x="858546" y="428625"/>
                    </a:moveTo>
                    <a:lnTo>
                      <a:pt x="760314" y="428625"/>
                    </a:lnTo>
                    <a:lnTo>
                      <a:pt x="760314" y="330394"/>
                    </a:lnTo>
                    <a:lnTo>
                      <a:pt x="858546" y="330394"/>
                    </a:lnTo>
                    <a:lnTo>
                      <a:pt x="858546" y="428625"/>
                    </a:lnTo>
                    <a:close/>
                    <a:moveTo>
                      <a:pt x="751389" y="428625"/>
                    </a:moveTo>
                    <a:lnTo>
                      <a:pt x="653158" y="428625"/>
                    </a:lnTo>
                    <a:lnTo>
                      <a:pt x="653158" y="330394"/>
                    </a:lnTo>
                    <a:lnTo>
                      <a:pt x="751389" y="330394"/>
                    </a:lnTo>
                    <a:lnTo>
                      <a:pt x="751389" y="428625"/>
                    </a:lnTo>
                    <a:close/>
                    <a:moveTo>
                      <a:pt x="644233" y="428625"/>
                    </a:moveTo>
                    <a:lnTo>
                      <a:pt x="546002" y="428625"/>
                    </a:lnTo>
                    <a:lnTo>
                      <a:pt x="546002" y="330394"/>
                    </a:lnTo>
                    <a:lnTo>
                      <a:pt x="644233" y="330394"/>
                    </a:lnTo>
                    <a:lnTo>
                      <a:pt x="644233" y="428625"/>
                    </a:lnTo>
                    <a:close/>
                    <a:moveTo>
                      <a:pt x="537077" y="428625"/>
                    </a:moveTo>
                    <a:lnTo>
                      <a:pt x="438845" y="428625"/>
                    </a:lnTo>
                    <a:lnTo>
                      <a:pt x="438845" y="330394"/>
                    </a:lnTo>
                    <a:lnTo>
                      <a:pt x="537077" y="330394"/>
                    </a:lnTo>
                    <a:lnTo>
                      <a:pt x="537077" y="428625"/>
                    </a:lnTo>
                    <a:close/>
                    <a:moveTo>
                      <a:pt x="537077" y="437550"/>
                    </a:moveTo>
                    <a:lnTo>
                      <a:pt x="537077" y="535781"/>
                    </a:lnTo>
                    <a:lnTo>
                      <a:pt x="438845" y="535781"/>
                    </a:lnTo>
                    <a:lnTo>
                      <a:pt x="438845" y="437550"/>
                    </a:lnTo>
                    <a:lnTo>
                      <a:pt x="537077" y="437550"/>
                    </a:lnTo>
                    <a:close/>
                    <a:moveTo>
                      <a:pt x="429920" y="535781"/>
                    </a:moveTo>
                    <a:lnTo>
                      <a:pt x="331689" y="535781"/>
                    </a:lnTo>
                    <a:lnTo>
                      <a:pt x="331689" y="437550"/>
                    </a:lnTo>
                    <a:lnTo>
                      <a:pt x="429920" y="437550"/>
                    </a:lnTo>
                    <a:lnTo>
                      <a:pt x="429920" y="535781"/>
                    </a:lnTo>
                    <a:close/>
                    <a:moveTo>
                      <a:pt x="429920" y="544706"/>
                    </a:moveTo>
                    <a:lnTo>
                      <a:pt x="429920" y="642938"/>
                    </a:lnTo>
                    <a:lnTo>
                      <a:pt x="331689" y="642938"/>
                    </a:lnTo>
                    <a:lnTo>
                      <a:pt x="331689" y="544706"/>
                    </a:lnTo>
                    <a:lnTo>
                      <a:pt x="429920" y="544706"/>
                    </a:lnTo>
                    <a:close/>
                    <a:moveTo>
                      <a:pt x="429920" y="651862"/>
                    </a:moveTo>
                    <a:lnTo>
                      <a:pt x="429920" y="750094"/>
                    </a:lnTo>
                    <a:lnTo>
                      <a:pt x="331689" y="750094"/>
                    </a:lnTo>
                    <a:lnTo>
                      <a:pt x="331689" y="651862"/>
                    </a:lnTo>
                    <a:lnTo>
                      <a:pt x="429920" y="651862"/>
                    </a:lnTo>
                    <a:close/>
                    <a:moveTo>
                      <a:pt x="429920" y="759019"/>
                    </a:moveTo>
                    <a:lnTo>
                      <a:pt x="429920" y="857250"/>
                    </a:lnTo>
                    <a:lnTo>
                      <a:pt x="331689" y="857250"/>
                    </a:lnTo>
                    <a:lnTo>
                      <a:pt x="331689" y="759019"/>
                    </a:lnTo>
                    <a:lnTo>
                      <a:pt x="429920" y="759019"/>
                    </a:lnTo>
                    <a:close/>
                    <a:moveTo>
                      <a:pt x="429920" y="866175"/>
                    </a:moveTo>
                    <a:lnTo>
                      <a:pt x="429920" y="964406"/>
                    </a:lnTo>
                    <a:lnTo>
                      <a:pt x="331689" y="964406"/>
                    </a:lnTo>
                    <a:lnTo>
                      <a:pt x="331689" y="866175"/>
                    </a:lnTo>
                    <a:lnTo>
                      <a:pt x="429920" y="866175"/>
                    </a:lnTo>
                    <a:close/>
                    <a:moveTo>
                      <a:pt x="429920" y="973331"/>
                    </a:moveTo>
                    <a:lnTo>
                      <a:pt x="429920" y="1071562"/>
                    </a:lnTo>
                    <a:lnTo>
                      <a:pt x="331689" y="1071562"/>
                    </a:lnTo>
                    <a:lnTo>
                      <a:pt x="331689" y="973331"/>
                    </a:lnTo>
                    <a:lnTo>
                      <a:pt x="429920" y="973331"/>
                    </a:lnTo>
                    <a:close/>
                    <a:moveTo>
                      <a:pt x="429920" y="1080487"/>
                    </a:moveTo>
                    <a:lnTo>
                      <a:pt x="429920" y="1178719"/>
                    </a:lnTo>
                    <a:lnTo>
                      <a:pt x="331689" y="1178719"/>
                    </a:lnTo>
                    <a:lnTo>
                      <a:pt x="331689" y="1080487"/>
                    </a:lnTo>
                    <a:lnTo>
                      <a:pt x="429920" y="1080487"/>
                    </a:lnTo>
                    <a:close/>
                    <a:moveTo>
                      <a:pt x="429920" y="1187644"/>
                    </a:moveTo>
                    <a:lnTo>
                      <a:pt x="429920" y="1285875"/>
                    </a:lnTo>
                    <a:lnTo>
                      <a:pt x="331689" y="1285875"/>
                    </a:lnTo>
                    <a:lnTo>
                      <a:pt x="331689" y="1187644"/>
                    </a:lnTo>
                    <a:lnTo>
                      <a:pt x="429920" y="1187644"/>
                    </a:lnTo>
                    <a:close/>
                    <a:moveTo>
                      <a:pt x="429920" y="1294800"/>
                    </a:moveTo>
                    <a:lnTo>
                      <a:pt x="429920" y="1393031"/>
                    </a:lnTo>
                    <a:lnTo>
                      <a:pt x="331689" y="1393031"/>
                    </a:lnTo>
                    <a:lnTo>
                      <a:pt x="331689" y="1294800"/>
                    </a:lnTo>
                    <a:lnTo>
                      <a:pt x="429920" y="1294800"/>
                    </a:lnTo>
                    <a:close/>
                    <a:moveTo>
                      <a:pt x="429920" y="1401956"/>
                    </a:moveTo>
                    <a:lnTo>
                      <a:pt x="429920" y="1500187"/>
                    </a:lnTo>
                    <a:lnTo>
                      <a:pt x="331689" y="1500187"/>
                    </a:lnTo>
                    <a:lnTo>
                      <a:pt x="331689" y="1401956"/>
                    </a:lnTo>
                    <a:lnTo>
                      <a:pt x="429920" y="1401956"/>
                    </a:lnTo>
                    <a:close/>
                    <a:moveTo>
                      <a:pt x="429920" y="1509112"/>
                    </a:moveTo>
                    <a:lnTo>
                      <a:pt x="429920" y="1607344"/>
                    </a:lnTo>
                    <a:lnTo>
                      <a:pt x="331689" y="1607344"/>
                    </a:lnTo>
                    <a:lnTo>
                      <a:pt x="331689" y="1509112"/>
                    </a:lnTo>
                    <a:lnTo>
                      <a:pt x="429920" y="1509112"/>
                    </a:lnTo>
                    <a:close/>
                    <a:moveTo>
                      <a:pt x="429920" y="1616269"/>
                    </a:moveTo>
                    <a:lnTo>
                      <a:pt x="429920" y="1714500"/>
                    </a:lnTo>
                    <a:lnTo>
                      <a:pt x="331689" y="1714500"/>
                    </a:lnTo>
                    <a:lnTo>
                      <a:pt x="331689" y="1616269"/>
                    </a:lnTo>
                    <a:lnTo>
                      <a:pt x="429920" y="1616269"/>
                    </a:lnTo>
                    <a:close/>
                    <a:moveTo>
                      <a:pt x="429920" y="1723425"/>
                    </a:moveTo>
                    <a:lnTo>
                      <a:pt x="429920" y="1821656"/>
                    </a:lnTo>
                    <a:lnTo>
                      <a:pt x="331689" y="1821656"/>
                    </a:lnTo>
                    <a:lnTo>
                      <a:pt x="331689" y="1723425"/>
                    </a:lnTo>
                    <a:lnTo>
                      <a:pt x="429920" y="1723425"/>
                    </a:lnTo>
                    <a:close/>
                    <a:moveTo>
                      <a:pt x="429920" y="1830581"/>
                    </a:moveTo>
                    <a:lnTo>
                      <a:pt x="429920" y="1928812"/>
                    </a:lnTo>
                    <a:lnTo>
                      <a:pt x="331689" y="1928812"/>
                    </a:lnTo>
                    <a:lnTo>
                      <a:pt x="331689" y="1830581"/>
                    </a:lnTo>
                    <a:lnTo>
                      <a:pt x="429920" y="1830581"/>
                    </a:lnTo>
                    <a:close/>
                    <a:moveTo>
                      <a:pt x="438855" y="1830581"/>
                    </a:moveTo>
                    <a:lnTo>
                      <a:pt x="537086" y="1830581"/>
                    </a:lnTo>
                    <a:lnTo>
                      <a:pt x="537086" y="1928812"/>
                    </a:lnTo>
                    <a:lnTo>
                      <a:pt x="438855" y="1928812"/>
                    </a:lnTo>
                    <a:lnTo>
                      <a:pt x="438855" y="1830581"/>
                    </a:lnTo>
                    <a:close/>
                    <a:moveTo>
                      <a:pt x="537077" y="1937737"/>
                    </a:moveTo>
                    <a:lnTo>
                      <a:pt x="537077" y="2035969"/>
                    </a:lnTo>
                    <a:lnTo>
                      <a:pt x="438845" y="2035969"/>
                    </a:lnTo>
                    <a:lnTo>
                      <a:pt x="438845" y="1937737"/>
                    </a:lnTo>
                    <a:lnTo>
                      <a:pt x="537077" y="1937737"/>
                    </a:lnTo>
                    <a:close/>
                    <a:moveTo>
                      <a:pt x="546011" y="1937737"/>
                    </a:moveTo>
                    <a:lnTo>
                      <a:pt x="644243" y="1937737"/>
                    </a:lnTo>
                    <a:lnTo>
                      <a:pt x="644243" y="2035969"/>
                    </a:lnTo>
                    <a:lnTo>
                      <a:pt x="546011" y="2035969"/>
                    </a:lnTo>
                    <a:lnTo>
                      <a:pt x="546011" y="1937737"/>
                    </a:lnTo>
                    <a:close/>
                    <a:moveTo>
                      <a:pt x="653167" y="1937737"/>
                    </a:moveTo>
                    <a:lnTo>
                      <a:pt x="751399" y="1937737"/>
                    </a:lnTo>
                    <a:lnTo>
                      <a:pt x="751399" y="2035969"/>
                    </a:lnTo>
                    <a:lnTo>
                      <a:pt x="653167" y="2035969"/>
                    </a:lnTo>
                    <a:lnTo>
                      <a:pt x="653167" y="1937737"/>
                    </a:lnTo>
                    <a:close/>
                    <a:moveTo>
                      <a:pt x="760324" y="1937737"/>
                    </a:moveTo>
                    <a:lnTo>
                      <a:pt x="858555" y="1937737"/>
                    </a:lnTo>
                    <a:lnTo>
                      <a:pt x="858555" y="2035969"/>
                    </a:lnTo>
                    <a:lnTo>
                      <a:pt x="760324" y="2035969"/>
                    </a:lnTo>
                    <a:lnTo>
                      <a:pt x="760324" y="1937737"/>
                    </a:lnTo>
                    <a:close/>
                    <a:moveTo>
                      <a:pt x="867480" y="1937737"/>
                    </a:moveTo>
                    <a:lnTo>
                      <a:pt x="965711" y="1937737"/>
                    </a:lnTo>
                    <a:lnTo>
                      <a:pt x="965711" y="2035969"/>
                    </a:lnTo>
                    <a:lnTo>
                      <a:pt x="867480" y="2035969"/>
                    </a:lnTo>
                    <a:lnTo>
                      <a:pt x="867480" y="1937737"/>
                    </a:lnTo>
                    <a:close/>
                    <a:moveTo>
                      <a:pt x="974636" y="1937737"/>
                    </a:moveTo>
                    <a:lnTo>
                      <a:pt x="1072867" y="1937737"/>
                    </a:lnTo>
                    <a:lnTo>
                      <a:pt x="1072867" y="2035969"/>
                    </a:lnTo>
                    <a:lnTo>
                      <a:pt x="974636" y="2035969"/>
                    </a:lnTo>
                    <a:lnTo>
                      <a:pt x="974636" y="1937737"/>
                    </a:lnTo>
                    <a:close/>
                    <a:moveTo>
                      <a:pt x="1081792" y="1937737"/>
                    </a:moveTo>
                    <a:lnTo>
                      <a:pt x="1180024" y="1937737"/>
                    </a:lnTo>
                    <a:lnTo>
                      <a:pt x="1180024" y="2035969"/>
                    </a:lnTo>
                    <a:lnTo>
                      <a:pt x="1081792" y="2035969"/>
                    </a:lnTo>
                    <a:lnTo>
                      <a:pt x="1081792" y="1937737"/>
                    </a:lnTo>
                    <a:close/>
                    <a:moveTo>
                      <a:pt x="1188949" y="1937737"/>
                    </a:moveTo>
                    <a:lnTo>
                      <a:pt x="1287180" y="1937737"/>
                    </a:lnTo>
                    <a:lnTo>
                      <a:pt x="1287180" y="2035969"/>
                    </a:lnTo>
                    <a:lnTo>
                      <a:pt x="1188949" y="2035969"/>
                    </a:lnTo>
                    <a:lnTo>
                      <a:pt x="1188949" y="1937737"/>
                    </a:lnTo>
                    <a:close/>
                    <a:moveTo>
                      <a:pt x="1296105" y="1937737"/>
                    </a:moveTo>
                    <a:lnTo>
                      <a:pt x="1394336" y="1937737"/>
                    </a:lnTo>
                    <a:lnTo>
                      <a:pt x="1394336" y="2035969"/>
                    </a:lnTo>
                    <a:lnTo>
                      <a:pt x="1296105" y="2035969"/>
                    </a:lnTo>
                    <a:lnTo>
                      <a:pt x="1296105" y="1937737"/>
                    </a:lnTo>
                    <a:close/>
                    <a:moveTo>
                      <a:pt x="1296105" y="1928812"/>
                    </a:moveTo>
                    <a:lnTo>
                      <a:pt x="1296105" y="1830581"/>
                    </a:lnTo>
                    <a:lnTo>
                      <a:pt x="1394336" y="1830581"/>
                    </a:lnTo>
                    <a:lnTo>
                      <a:pt x="1394336" y="1928812"/>
                    </a:lnTo>
                    <a:lnTo>
                      <a:pt x="1296105" y="1928812"/>
                    </a:lnTo>
                    <a:close/>
                    <a:moveTo>
                      <a:pt x="1403261" y="1830581"/>
                    </a:moveTo>
                    <a:lnTo>
                      <a:pt x="1501492" y="1830581"/>
                    </a:lnTo>
                    <a:lnTo>
                      <a:pt x="1501492" y="1928812"/>
                    </a:lnTo>
                    <a:lnTo>
                      <a:pt x="1403261" y="1928812"/>
                    </a:lnTo>
                    <a:lnTo>
                      <a:pt x="1403261" y="1830581"/>
                    </a:lnTo>
                    <a:close/>
                    <a:moveTo>
                      <a:pt x="1403261" y="1821656"/>
                    </a:moveTo>
                    <a:lnTo>
                      <a:pt x="1403261" y="1723425"/>
                    </a:lnTo>
                    <a:lnTo>
                      <a:pt x="1501492" y="1723425"/>
                    </a:lnTo>
                    <a:lnTo>
                      <a:pt x="1501492" y="1821656"/>
                    </a:lnTo>
                    <a:lnTo>
                      <a:pt x="1403261" y="1821656"/>
                    </a:lnTo>
                    <a:close/>
                    <a:moveTo>
                      <a:pt x="1403261" y="1714500"/>
                    </a:moveTo>
                    <a:lnTo>
                      <a:pt x="1403261" y="1616269"/>
                    </a:lnTo>
                    <a:lnTo>
                      <a:pt x="1501492" y="1616269"/>
                    </a:lnTo>
                    <a:lnTo>
                      <a:pt x="1501492" y="1714500"/>
                    </a:lnTo>
                    <a:lnTo>
                      <a:pt x="1403261" y="1714500"/>
                    </a:lnTo>
                    <a:close/>
                    <a:moveTo>
                      <a:pt x="1403261" y="1607344"/>
                    </a:moveTo>
                    <a:lnTo>
                      <a:pt x="1403261" y="1509112"/>
                    </a:lnTo>
                    <a:lnTo>
                      <a:pt x="1501492" y="1509112"/>
                    </a:lnTo>
                    <a:lnTo>
                      <a:pt x="1501492" y="1607344"/>
                    </a:lnTo>
                    <a:lnTo>
                      <a:pt x="1403261" y="1607344"/>
                    </a:lnTo>
                    <a:close/>
                    <a:moveTo>
                      <a:pt x="1403261" y="1500187"/>
                    </a:moveTo>
                    <a:lnTo>
                      <a:pt x="1403261" y="1401956"/>
                    </a:lnTo>
                    <a:lnTo>
                      <a:pt x="1501492" y="1401956"/>
                    </a:lnTo>
                    <a:lnTo>
                      <a:pt x="1501492" y="1500187"/>
                    </a:lnTo>
                    <a:lnTo>
                      <a:pt x="1403261" y="1500187"/>
                    </a:lnTo>
                    <a:close/>
                    <a:moveTo>
                      <a:pt x="1403261" y="1393031"/>
                    </a:moveTo>
                    <a:lnTo>
                      <a:pt x="1403261" y="1294800"/>
                    </a:lnTo>
                    <a:lnTo>
                      <a:pt x="1501492" y="1294800"/>
                    </a:lnTo>
                    <a:lnTo>
                      <a:pt x="1501492" y="1393031"/>
                    </a:lnTo>
                    <a:lnTo>
                      <a:pt x="1403261" y="1393031"/>
                    </a:lnTo>
                    <a:close/>
                    <a:moveTo>
                      <a:pt x="1403261" y="1285875"/>
                    </a:moveTo>
                    <a:lnTo>
                      <a:pt x="1403261" y="1187644"/>
                    </a:lnTo>
                    <a:lnTo>
                      <a:pt x="1501492" y="1187644"/>
                    </a:lnTo>
                    <a:lnTo>
                      <a:pt x="1501492" y="1285875"/>
                    </a:lnTo>
                    <a:lnTo>
                      <a:pt x="1403261" y="1285875"/>
                    </a:lnTo>
                    <a:close/>
                    <a:moveTo>
                      <a:pt x="1403261" y="1178719"/>
                    </a:moveTo>
                    <a:lnTo>
                      <a:pt x="1403261" y="1080487"/>
                    </a:lnTo>
                    <a:lnTo>
                      <a:pt x="1501492" y="1080487"/>
                    </a:lnTo>
                    <a:lnTo>
                      <a:pt x="1501492" y="1178719"/>
                    </a:lnTo>
                    <a:lnTo>
                      <a:pt x="1403261" y="1178719"/>
                    </a:lnTo>
                    <a:close/>
                    <a:moveTo>
                      <a:pt x="1403261" y="1071562"/>
                    </a:moveTo>
                    <a:lnTo>
                      <a:pt x="1403261" y="973331"/>
                    </a:lnTo>
                    <a:lnTo>
                      <a:pt x="1501492" y="973331"/>
                    </a:lnTo>
                    <a:lnTo>
                      <a:pt x="1501492" y="1071562"/>
                    </a:lnTo>
                    <a:lnTo>
                      <a:pt x="1403261" y="1071562"/>
                    </a:lnTo>
                    <a:close/>
                    <a:moveTo>
                      <a:pt x="1403261" y="964406"/>
                    </a:moveTo>
                    <a:lnTo>
                      <a:pt x="1403261" y="866175"/>
                    </a:lnTo>
                    <a:lnTo>
                      <a:pt x="1501492" y="866175"/>
                    </a:lnTo>
                    <a:lnTo>
                      <a:pt x="1501492" y="964406"/>
                    </a:lnTo>
                    <a:lnTo>
                      <a:pt x="1403261" y="964406"/>
                    </a:lnTo>
                    <a:close/>
                    <a:moveTo>
                      <a:pt x="1403261" y="857250"/>
                    </a:moveTo>
                    <a:lnTo>
                      <a:pt x="1403261" y="759019"/>
                    </a:lnTo>
                    <a:lnTo>
                      <a:pt x="1501492" y="759019"/>
                    </a:lnTo>
                    <a:lnTo>
                      <a:pt x="1501492" y="857250"/>
                    </a:lnTo>
                    <a:lnTo>
                      <a:pt x="1403261" y="857250"/>
                    </a:lnTo>
                    <a:close/>
                    <a:moveTo>
                      <a:pt x="1403261" y="750094"/>
                    </a:moveTo>
                    <a:lnTo>
                      <a:pt x="1403261" y="651862"/>
                    </a:lnTo>
                    <a:lnTo>
                      <a:pt x="1501492" y="651862"/>
                    </a:lnTo>
                    <a:lnTo>
                      <a:pt x="1501492" y="750094"/>
                    </a:lnTo>
                    <a:lnTo>
                      <a:pt x="1403261" y="750094"/>
                    </a:lnTo>
                    <a:close/>
                    <a:moveTo>
                      <a:pt x="1403261" y="642938"/>
                    </a:moveTo>
                    <a:lnTo>
                      <a:pt x="1403261" y="544706"/>
                    </a:lnTo>
                    <a:lnTo>
                      <a:pt x="1501492" y="544706"/>
                    </a:lnTo>
                    <a:lnTo>
                      <a:pt x="1501492" y="642938"/>
                    </a:lnTo>
                    <a:lnTo>
                      <a:pt x="1403261" y="642938"/>
                    </a:lnTo>
                    <a:close/>
                    <a:moveTo>
                      <a:pt x="1403261" y="535781"/>
                    </a:moveTo>
                    <a:lnTo>
                      <a:pt x="1403261" y="437550"/>
                    </a:lnTo>
                    <a:lnTo>
                      <a:pt x="1501492" y="437550"/>
                    </a:lnTo>
                    <a:lnTo>
                      <a:pt x="1501492" y="535781"/>
                    </a:lnTo>
                    <a:lnTo>
                      <a:pt x="1403261" y="535781"/>
                    </a:lnTo>
                    <a:close/>
                    <a:moveTo>
                      <a:pt x="1403261" y="428625"/>
                    </a:moveTo>
                    <a:lnTo>
                      <a:pt x="1403261" y="330394"/>
                    </a:lnTo>
                    <a:lnTo>
                      <a:pt x="1501492" y="330394"/>
                    </a:lnTo>
                    <a:lnTo>
                      <a:pt x="1501492" y="428625"/>
                    </a:lnTo>
                    <a:lnTo>
                      <a:pt x="1403261" y="428625"/>
                    </a:lnTo>
                    <a:close/>
                    <a:moveTo>
                      <a:pt x="1403261" y="321469"/>
                    </a:moveTo>
                    <a:lnTo>
                      <a:pt x="1403261" y="223237"/>
                    </a:lnTo>
                    <a:lnTo>
                      <a:pt x="1501492" y="223237"/>
                    </a:lnTo>
                    <a:lnTo>
                      <a:pt x="1501492" y="321469"/>
                    </a:lnTo>
                    <a:lnTo>
                      <a:pt x="1403261" y="321469"/>
                    </a:lnTo>
                    <a:close/>
                    <a:moveTo>
                      <a:pt x="1394327" y="321469"/>
                    </a:moveTo>
                    <a:lnTo>
                      <a:pt x="1296095" y="321469"/>
                    </a:lnTo>
                    <a:lnTo>
                      <a:pt x="1296095" y="223237"/>
                    </a:lnTo>
                    <a:lnTo>
                      <a:pt x="1394327" y="223237"/>
                    </a:lnTo>
                    <a:lnTo>
                      <a:pt x="1394327" y="321469"/>
                    </a:lnTo>
                    <a:close/>
                    <a:moveTo>
                      <a:pt x="1287171" y="321469"/>
                    </a:moveTo>
                    <a:lnTo>
                      <a:pt x="1188939" y="321469"/>
                    </a:lnTo>
                    <a:lnTo>
                      <a:pt x="1188939" y="223237"/>
                    </a:lnTo>
                    <a:lnTo>
                      <a:pt x="1287171" y="223237"/>
                    </a:lnTo>
                    <a:lnTo>
                      <a:pt x="1287171" y="321469"/>
                    </a:lnTo>
                    <a:close/>
                    <a:moveTo>
                      <a:pt x="1180014" y="321469"/>
                    </a:moveTo>
                    <a:lnTo>
                      <a:pt x="1081783" y="321469"/>
                    </a:lnTo>
                    <a:lnTo>
                      <a:pt x="1081783" y="223237"/>
                    </a:lnTo>
                    <a:lnTo>
                      <a:pt x="1180014" y="223237"/>
                    </a:lnTo>
                    <a:lnTo>
                      <a:pt x="1180014" y="321469"/>
                    </a:lnTo>
                    <a:close/>
                    <a:moveTo>
                      <a:pt x="1072858" y="321469"/>
                    </a:moveTo>
                    <a:lnTo>
                      <a:pt x="974627" y="321469"/>
                    </a:lnTo>
                    <a:lnTo>
                      <a:pt x="974627" y="223237"/>
                    </a:lnTo>
                    <a:lnTo>
                      <a:pt x="1072858" y="223237"/>
                    </a:lnTo>
                    <a:lnTo>
                      <a:pt x="1072858" y="321469"/>
                    </a:lnTo>
                    <a:close/>
                    <a:moveTo>
                      <a:pt x="965702" y="321469"/>
                    </a:moveTo>
                    <a:lnTo>
                      <a:pt x="867470" y="321469"/>
                    </a:lnTo>
                    <a:lnTo>
                      <a:pt x="867470" y="223237"/>
                    </a:lnTo>
                    <a:lnTo>
                      <a:pt x="965702" y="223237"/>
                    </a:lnTo>
                    <a:lnTo>
                      <a:pt x="965702" y="321469"/>
                    </a:lnTo>
                    <a:close/>
                    <a:moveTo>
                      <a:pt x="858546" y="321469"/>
                    </a:moveTo>
                    <a:lnTo>
                      <a:pt x="760314" y="321469"/>
                    </a:lnTo>
                    <a:lnTo>
                      <a:pt x="760314" y="223237"/>
                    </a:lnTo>
                    <a:lnTo>
                      <a:pt x="858546" y="223237"/>
                    </a:lnTo>
                    <a:lnTo>
                      <a:pt x="858546" y="321469"/>
                    </a:lnTo>
                    <a:close/>
                    <a:moveTo>
                      <a:pt x="751389" y="321469"/>
                    </a:moveTo>
                    <a:lnTo>
                      <a:pt x="653158" y="321469"/>
                    </a:lnTo>
                    <a:lnTo>
                      <a:pt x="653158" y="223237"/>
                    </a:lnTo>
                    <a:lnTo>
                      <a:pt x="751389" y="223237"/>
                    </a:lnTo>
                    <a:lnTo>
                      <a:pt x="751389" y="321469"/>
                    </a:lnTo>
                    <a:close/>
                    <a:moveTo>
                      <a:pt x="644233" y="321469"/>
                    </a:moveTo>
                    <a:lnTo>
                      <a:pt x="546002" y="321469"/>
                    </a:lnTo>
                    <a:lnTo>
                      <a:pt x="546002" y="223237"/>
                    </a:lnTo>
                    <a:lnTo>
                      <a:pt x="644233" y="223237"/>
                    </a:lnTo>
                    <a:lnTo>
                      <a:pt x="644233" y="321469"/>
                    </a:lnTo>
                    <a:close/>
                    <a:moveTo>
                      <a:pt x="537077" y="321469"/>
                    </a:moveTo>
                    <a:lnTo>
                      <a:pt x="438845" y="321469"/>
                    </a:lnTo>
                    <a:lnTo>
                      <a:pt x="438845" y="223237"/>
                    </a:lnTo>
                    <a:lnTo>
                      <a:pt x="537077" y="223237"/>
                    </a:lnTo>
                    <a:lnTo>
                      <a:pt x="537077" y="321469"/>
                    </a:lnTo>
                    <a:close/>
                    <a:moveTo>
                      <a:pt x="429920" y="321469"/>
                    </a:moveTo>
                    <a:lnTo>
                      <a:pt x="331689" y="321469"/>
                    </a:lnTo>
                    <a:lnTo>
                      <a:pt x="331689" y="223237"/>
                    </a:lnTo>
                    <a:lnTo>
                      <a:pt x="429920" y="223237"/>
                    </a:lnTo>
                    <a:lnTo>
                      <a:pt x="429920" y="321469"/>
                    </a:lnTo>
                    <a:close/>
                    <a:moveTo>
                      <a:pt x="429920" y="330394"/>
                    </a:moveTo>
                    <a:lnTo>
                      <a:pt x="429920" y="428625"/>
                    </a:lnTo>
                    <a:lnTo>
                      <a:pt x="331689" y="428625"/>
                    </a:lnTo>
                    <a:lnTo>
                      <a:pt x="331689" y="330394"/>
                    </a:lnTo>
                    <a:lnTo>
                      <a:pt x="429920" y="330394"/>
                    </a:lnTo>
                    <a:close/>
                    <a:moveTo>
                      <a:pt x="322764" y="428625"/>
                    </a:moveTo>
                    <a:lnTo>
                      <a:pt x="224533" y="428625"/>
                    </a:lnTo>
                    <a:lnTo>
                      <a:pt x="224533" y="330394"/>
                    </a:lnTo>
                    <a:lnTo>
                      <a:pt x="322764" y="330394"/>
                    </a:lnTo>
                    <a:lnTo>
                      <a:pt x="322764" y="428625"/>
                    </a:lnTo>
                    <a:close/>
                    <a:moveTo>
                      <a:pt x="322764" y="437550"/>
                    </a:moveTo>
                    <a:lnTo>
                      <a:pt x="322764" y="535781"/>
                    </a:lnTo>
                    <a:lnTo>
                      <a:pt x="224533" y="535781"/>
                    </a:lnTo>
                    <a:lnTo>
                      <a:pt x="224533" y="437550"/>
                    </a:lnTo>
                    <a:lnTo>
                      <a:pt x="322764" y="437550"/>
                    </a:lnTo>
                    <a:close/>
                    <a:moveTo>
                      <a:pt x="322764" y="544706"/>
                    </a:moveTo>
                    <a:lnTo>
                      <a:pt x="322764" y="642938"/>
                    </a:lnTo>
                    <a:lnTo>
                      <a:pt x="224533" y="642938"/>
                    </a:lnTo>
                    <a:lnTo>
                      <a:pt x="224533" y="544706"/>
                    </a:lnTo>
                    <a:lnTo>
                      <a:pt x="322764" y="544706"/>
                    </a:lnTo>
                    <a:close/>
                    <a:moveTo>
                      <a:pt x="322764" y="651862"/>
                    </a:moveTo>
                    <a:lnTo>
                      <a:pt x="322764" y="750094"/>
                    </a:lnTo>
                    <a:lnTo>
                      <a:pt x="224533" y="750094"/>
                    </a:lnTo>
                    <a:lnTo>
                      <a:pt x="224533" y="651862"/>
                    </a:lnTo>
                    <a:lnTo>
                      <a:pt x="322764" y="651862"/>
                    </a:lnTo>
                    <a:close/>
                    <a:moveTo>
                      <a:pt x="322764" y="759019"/>
                    </a:moveTo>
                    <a:lnTo>
                      <a:pt x="322764" y="857250"/>
                    </a:lnTo>
                    <a:lnTo>
                      <a:pt x="224533" y="857250"/>
                    </a:lnTo>
                    <a:lnTo>
                      <a:pt x="224533" y="759019"/>
                    </a:lnTo>
                    <a:lnTo>
                      <a:pt x="322764" y="759019"/>
                    </a:lnTo>
                    <a:close/>
                    <a:moveTo>
                      <a:pt x="322764" y="866175"/>
                    </a:moveTo>
                    <a:lnTo>
                      <a:pt x="322764" y="964406"/>
                    </a:lnTo>
                    <a:lnTo>
                      <a:pt x="224533" y="964406"/>
                    </a:lnTo>
                    <a:lnTo>
                      <a:pt x="224533" y="866175"/>
                    </a:lnTo>
                    <a:lnTo>
                      <a:pt x="322764" y="866175"/>
                    </a:lnTo>
                    <a:close/>
                    <a:moveTo>
                      <a:pt x="322764" y="973331"/>
                    </a:moveTo>
                    <a:lnTo>
                      <a:pt x="322764" y="1071562"/>
                    </a:lnTo>
                    <a:lnTo>
                      <a:pt x="224533" y="1071562"/>
                    </a:lnTo>
                    <a:lnTo>
                      <a:pt x="224533" y="973331"/>
                    </a:lnTo>
                    <a:lnTo>
                      <a:pt x="322764" y="973331"/>
                    </a:lnTo>
                    <a:close/>
                    <a:moveTo>
                      <a:pt x="322764" y="1080487"/>
                    </a:moveTo>
                    <a:lnTo>
                      <a:pt x="322764" y="1178719"/>
                    </a:lnTo>
                    <a:lnTo>
                      <a:pt x="224533" y="1178719"/>
                    </a:lnTo>
                    <a:lnTo>
                      <a:pt x="224533" y="1080487"/>
                    </a:lnTo>
                    <a:lnTo>
                      <a:pt x="322764" y="1080487"/>
                    </a:lnTo>
                    <a:close/>
                    <a:moveTo>
                      <a:pt x="322764" y="1187644"/>
                    </a:moveTo>
                    <a:lnTo>
                      <a:pt x="322764" y="1285875"/>
                    </a:lnTo>
                    <a:lnTo>
                      <a:pt x="224533" y="1285875"/>
                    </a:lnTo>
                    <a:lnTo>
                      <a:pt x="224533" y="1187644"/>
                    </a:lnTo>
                    <a:lnTo>
                      <a:pt x="322764" y="1187644"/>
                    </a:lnTo>
                    <a:close/>
                    <a:moveTo>
                      <a:pt x="322764" y="1294800"/>
                    </a:moveTo>
                    <a:lnTo>
                      <a:pt x="322764" y="1393031"/>
                    </a:lnTo>
                    <a:lnTo>
                      <a:pt x="224533" y="1393031"/>
                    </a:lnTo>
                    <a:lnTo>
                      <a:pt x="224533" y="1294800"/>
                    </a:lnTo>
                    <a:lnTo>
                      <a:pt x="322764" y="1294800"/>
                    </a:lnTo>
                    <a:close/>
                    <a:moveTo>
                      <a:pt x="322764" y="1401956"/>
                    </a:moveTo>
                    <a:lnTo>
                      <a:pt x="322764" y="1500187"/>
                    </a:lnTo>
                    <a:lnTo>
                      <a:pt x="224533" y="1500187"/>
                    </a:lnTo>
                    <a:lnTo>
                      <a:pt x="224533" y="1401956"/>
                    </a:lnTo>
                    <a:lnTo>
                      <a:pt x="322764" y="1401956"/>
                    </a:lnTo>
                    <a:close/>
                    <a:moveTo>
                      <a:pt x="322764" y="1509112"/>
                    </a:moveTo>
                    <a:lnTo>
                      <a:pt x="322764" y="1607344"/>
                    </a:lnTo>
                    <a:lnTo>
                      <a:pt x="224533" y="1607344"/>
                    </a:lnTo>
                    <a:lnTo>
                      <a:pt x="224533" y="1509112"/>
                    </a:lnTo>
                    <a:lnTo>
                      <a:pt x="322764" y="1509112"/>
                    </a:lnTo>
                    <a:close/>
                    <a:moveTo>
                      <a:pt x="322764" y="1616269"/>
                    </a:moveTo>
                    <a:lnTo>
                      <a:pt x="322764" y="1714500"/>
                    </a:lnTo>
                    <a:lnTo>
                      <a:pt x="224533" y="1714500"/>
                    </a:lnTo>
                    <a:lnTo>
                      <a:pt x="224533" y="1616269"/>
                    </a:lnTo>
                    <a:lnTo>
                      <a:pt x="322764" y="1616269"/>
                    </a:lnTo>
                    <a:close/>
                    <a:moveTo>
                      <a:pt x="322764" y="1723425"/>
                    </a:moveTo>
                    <a:lnTo>
                      <a:pt x="322764" y="1821656"/>
                    </a:lnTo>
                    <a:lnTo>
                      <a:pt x="224533" y="1821656"/>
                    </a:lnTo>
                    <a:lnTo>
                      <a:pt x="224533" y="1723425"/>
                    </a:lnTo>
                    <a:lnTo>
                      <a:pt x="322764" y="1723425"/>
                    </a:lnTo>
                    <a:close/>
                    <a:moveTo>
                      <a:pt x="322764" y="1830581"/>
                    </a:moveTo>
                    <a:lnTo>
                      <a:pt x="322764" y="1928812"/>
                    </a:lnTo>
                    <a:lnTo>
                      <a:pt x="224533" y="1928812"/>
                    </a:lnTo>
                    <a:lnTo>
                      <a:pt x="224533" y="1830581"/>
                    </a:lnTo>
                    <a:lnTo>
                      <a:pt x="322764" y="1830581"/>
                    </a:lnTo>
                    <a:close/>
                    <a:moveTo>
                      <a:pt x="322764" y="1937737"/>
                    </a:moveTo>
                    <a:lnTo>
                      <a:pt x="322764" y="2035969"/>
                    </a:lnTo>
                    <a:lnTo>
                      <a:pt x="224533" y="2035969"/>
                    </a:lnTo>
                    <a:lnTo>
                      <a:pt x="224533" y="1937737"/>
                    </a:lnTo>
                    <a:lnTo>
                      <a:pt x="322764" y="1937737"/>
                    </a:lnTo>
                    <a:close/>
                    <a:moveTo>
                      <a:pt x="331699" y="1937737"/>
                    </a:moveTo>
                    <a:lnTo>
                      <a:pt x="429930" y="1937737"/>
                    </a:lnTo>
                    <a:lnTo>
                      <a:pt x="429930" y="2035969"/>
                    </a:lnTo>
                    <a:lnTo>
                      <a:pt x="331699" y="2035969"/>
                    </a:lnTo>
                    <a:lnTo>
                      <a:pt x="331699" y="1937737"/>
                    </a:lnTo>
                    <a:close/>
                    <a:moveTo>
                      <a:pt x="429920" y="2044894"/>
                    </a:moveTo>
                    <a:lnTo>
                      <a:pt x="429920" y="2143125"/>
                    </a:lnTo>
                    <a:lnTo>
                      <a:pt x="331689" y="2143125"/>
                    </a:lnTo>
                    <a:lnTo>
                      <a:pt x="331689" y="2044894"/>
                    </a:lnTo>
                    <a:lnTo>
                      <a:pt x="429920" y="2044894"/>
                    </a:lnTo>
                    <a:close/>
                    <a:moveTo>
                      <a:pt x="438855" y="2044894"/>
                    </a:moveTo>
                    <a:lnTo>
                      <a:pt x="537086" y="2044894"/>
                    </a:lnTo>
                    <a:lnTo>
                      <a:pt x="537086" y="2143125"/>
                    </a:lnTo>
                    <a:lnTo>
                      <a:pt x="438855" y="2143125"/>
                    </a:lnTo>
                    <a:lnTo>
                      <a:pt x="438855" y="2044894"/>
                    </a:lnTo>
                    <a:close/>
                    <a:moveTo>
                      <a:pt x="546011" y="2044894"/>
                    </a:moveTo>
                    <a:lnTo>
                      <a:pt x="644243" y="2044894"/>
                    </a:lnTo>
                    <a:lnTo>
                      <a:pt x="644243" y="2143125"/>
                    </a:lnTo>
                    <a:lnTo>
                      <a:pt x="546011" y="2143125"/>
                    </a:lnTo>
                    <a:lnTo>
                      <a:pt x="546011" y="2044894"/>
                    </a:lnTo>
                    <a:close/>
                    <a:moveTo>
                      <a:pt x="653167" y="2044894"/>
                    </a:moveTo>
                    <a:lnTo>
                      <a:pt x="751399" y="2044894"/>
                    </a:lnTo>
                    <a:lnTo>
                      <a:pt x="751399" y="2143125"/>
                    </a:lnTo>
                    <a:lnTo>
                      <a:pt x="653167" y="2143125"/>
                    </a:lnTo>
                    <a:lnTo>
                      <a:pt x="653167" y="2044894"/>
                    </a:lnTo>
                    <a:close/>
                    <a:moveTo>
                      <a:pt x="760324" y="2044894"/>
                    </a:moveTo>
                    <a:lnTo>
                      <a:pt x="858555" y="2044894"/>
                    </a:lnTo>
                    <a:lnTo>
                      <a:pt x="858555" y="2143125"/>
                    </a:lnTo>
                    <a:lnTo>
                      <a:pt x="760324" y="2143125"/>
                    </a:lnTo>
                    <a:lnTo>
                      <a:pt x="760324" y="2044894"/>
                    </a:lnTo>
                    <a:close/>
                    <a:moveTo>
                      <a:pt x="867480" y="2044894"/>
                    </a:moveTo>
                    <a:lnTo>
                      <a:pt x="965711" y="2044894"/>
                    </a:lnTo>
                    <a:lnTo>
                      <a:pt x="965711" y="2143125"/>
                    </a:lnTo>
                    <a:lnTo>
                      <a:pt x="867480" y="2143125"/>
                    </a:lnTo>
                    <a:lnTo>
                      <a:pt x="867480" y="2044894"/>
                    </a:lnTo>
                    <a:close/>
                    <a:moveTo>
                      <a:pt x="974636" y="2044894"/>
                    </a:moveTo>
                    <a:lnTo>
                      <a:pt x="1072867" y="2044894"/>
                    </a:lnTo>
                    <a:lnTo>
                      <a:pt x="1072867" y="2143125"/>
                    </a:lnTo>
                    <a:lnTo>
                      <a:pt x="974636" y="2143125"/>
                    </a:lnTo>
                    <a:lnTo>
                      <a:pt x="974636" y="2044894"/>
                    </a:lnTo>
                    <a:close/>
                    <a:moveTo>
                      <a:pt x="1081792" y="2044894"/>
                    </a:moveTo>
                    <a:lnTo>
                      <a:pt x="1180024" y="2044894"/>
                    </a:lnTo>
                    <a:lnTo>
                      <a:pt x="1180024" y="2143125"/>
                    </a:lnTo>
                    <a:lnTo>
                      <a:pt x="1081792" y="2143125"/>
                    </a:lnTo>
                    <a:lnTo>
                      <a:pt x="1081792" y="2044894"/>
                    </a:lnTo>
                    <a:close/>
                    <a:moveTo>
                      <a:pt x="1188949" y="2044894"/>
                    </a:moveTo>
                    <a:lnTo>
                      <a:pt x="1287180" y="2044894"/>
                    </a:lnTo>
                    <a:lnTo>
                      <a:pt x="1287180" y="2143125"/>
                    </a:lnTo>
                    <a:lnTo>
                      <a:pt x="1188949" y="2143125"/>
                    </a:lnTo>
                    <a:lnTo>
                      <a:pt x="1188949" y="2044894"/>
                    </a:lnTo>
                    <a:close/>
                    <a:moveTo>
                      <a:pt x="1296105" y="2044894"/>
                    </a:moveTo>
                    <a:lnTo>
                      <a:pt x="1394336" y="2044894"/>
                    </a:lnTo>
                    <a:lnTo>
                      <a:pt x="1394336" y="2143125"/>
                    </a:lnTo>
                    <a:lnTo>
                      <a:pt x="1296105" y="2143125"/>
                    </a:lnTo>
                    <a:lnTo>
                      <a:pt x="1296105" y="2044894"/>
                    </a:lnTo>
                    <a:close/>
                    <a:moveTo>
                      <a:pt x="1403261" y="2044894"/>
                    </a:moveTo>
                    <a:lnTo>
                      <a:pt x="1501492" y="2044894"/>
                    </a:lnTo>
                    <a:lnTo>
                      <a:pt x="1501492" y="2143125"/>
                    </a:lnTo>
                    <a:lnTo>
                      <a:pt x="1403261" y="2143125"/>
                    </a:lnTo>
                    <a:lnTo>
                      <a:pt x="1403261" y="2044894"/>
                    </a:lnTo>
                    <a:close/>
                    <a:moveTo>
                      <a:pt x="1403261" y="2035969"/>
                    </a:moveTo>
                    <a:lnTo>
                      <a:pt x="1403261" y="1937737"/>
                    </a:lnTo>
                    <a:lnTo>
                      <a:pt x="1501492" y="1937737"/>
                    </a:lnTo>
                    <a:lnTo>
                      <a:pt x="1501492" y="2035969"/>
                    </a:lnTo>
                    <a:lnTo>
                      <a:pt x="1403261" y="2035969"/>
                    </a:lnTo>
                    <a:close/>
                    <a:moveTo>
                      <a:pt x="1510417" y="1937737"/>
                    </a:moveTo>
                    <a:lnTo>
                      <a:pt x="1608649" y="1937737"/>
                    </a:lnTo>
                    <a:lnTo>
                      <a:pt x="1608649" y="2035969"/>
                    </a:lnTo>
                    <a:lnTo>
                      <a:pt x="1510417" y="2035969"/>
                    </a:lnTo>
                    <a:lnTo>
                      <a:pt x="1510417" y="1937737"/>
                    </a:lnTo>
                    <a:close/>
                    <a:moveTo>
                      <a:pt x="1510417" y="1928812"/>
                    </a:moveTo>
                    <a:lnTo>
                      <a:pt x="1510417" y="1830581"/>
                    </a:lnTo>
                    <a:lnTo>
                      <a:pt x="1608649" y="1830581"/>
                    </a:lnTo>
                    <a:lnTo>
                      <a:pt x="1608649" y="1928812"/>
                    </a:lnTo>
                    <a:lnTo>
                      <a:pt x="1510417" y="1928812"/>
                    </a:lnTo>
                    <a:close/>
                    <a:moveTo>
                      <a:pt x="1510417" y="1821656"/>
                    </a:moveTo>
                    <a:lnTo>
                      <a:pt x="1510417" y="1723425"/>
                    </a:lnTo>
                    <a:lnTo>
                      <a:pt x="1608649" y="1723425"/>
                    </a:lnTo>
                    <a:lnTo>
                      <a:pt x="1608649" y="1821656"/>
                    </a:lnTo>
                    <a:lnTo>
                      <a:pt x="1510417" y="1821656"/>
                    </a:lnTo>
                    <a:close/>
                    <a:moveTo>
                      <a:pt x="1510417" y="1714500"/>
                    </a:moveTo>
                    <a:lnTo>
                      <a:pt x="1510417" y="1616269"/>
                    </a:lnTo>
                    <a:lnTo>
                      <a:pt x="1608649" y="1616269"/>
                    </a:lnTo>
                    <a:lnTo>
                      <a:pt x="1608649" y="1714500"/>
                    </a:lnTo>
                    <a:lnTo>
                      <a:pt x="1510417" y="1714500"/>
                    </a:lnTo>
                    <a:close/>
                    <a:moveTo>
                      <a:pt x="1510417" y="1607344"/>
                    </a:moveTo>
                    <a:lnTo>
                      <a:pt x="1510417" y="1509112"/>
                    </a:lnTo>
                    <a:lnTo>
                      <a:pt x="1608649" y="1509112"/>
                    </a:lnTo>
                    <a:lnTo>
                      <a:pt x="1608649" y="1607344"/>
                    </a:lnTo>
                    <a:lnTo>
                      <a:pt x="1510417" y="1607344"/>
                    </a:lnTo>
                    <a:close/>
                    <a:moveTo>
                      <a:pt x="1510417" y="1500187"/>
                    </a:moveTo>
                    <a:lnTo>
                      <a:pt x="1510417" y="1401956"/>
                    </a:lnTo>
                    <a:lnTo>
                      <a:pt x="1608649" y="1401956"/>
                    </a:lnTo>
                    <a:lnTo>
                      <a:pt x="1608649" y="1500187"/>
                    </a:lnTo>
                    <a:lnTo>
                      <a:pt x="1510417" y="1500187"/>
                    </a:lnTo>
                    <a:close/>
                    <a:moveTo>
                      <a:pt x="1510417" y="1393031"/>
                    </a:moveTo>
                    <a:lnTo>
                      <a:pt x="1510417" y="1294800"/>
                    </a:lnTo>
                    <a:lnTo>
                      <a:pt x="1608649" y="1294800"/>
                    </a:lnTo>
                    <a:lnTo>
                      <a:pt x="1608649" y="1393031"/>
                    </a:lnTo>
                    <a:lnTo>
                      <a:pt x="1510417" y="1393031"/>
                    </a:lnTo>
                    <a:close/>
                    <a:moveTo>
                      <a:pt x="1510417" y="1285875"/>
                    </a:moveTo>
                    <a:lnTo>
                      <a:pt x="1510417" y="1187644"/>
                    </a:lnTo>
                    <a:lnTo>
                      <a:pt x="1608649" y="1187644"/>
                    </a:lnTo>
                    <a:lnTo>
                      <a:pt x="1608649" y="1285875"/>
                    </a:lnTo>
                    <a:lnTo>
                      <a:pt x="1510417" y="1285875"/>
                    </a:lnTo>
                    <a:close/>
                    <a:moveTo>
                      <a:pt x="1510417" y="1178719"/>
                    </a:moveTo>
                    <a:lnTo>
                      <a:pt x="1510417" y="1080487"/>
                    </a:lnTo>
                    <a:lnTo>
                      <a:pt x="1608649" y="1080487"/>
                    </a:lnTo>
                    <a:lnTo>
                      <a:pt x="1608649" y="1178719"/>
                    </a:lnTo>
                    <a:lnTo>
                      <a:pt x="1510417" y="1178719"/>
                    </a:lnTo>
                    <a:close/>
                    <a:moveTo>
                      <a:pt x="1510417" y="1071562"/>
                    </a:moveTo>
                    <a:lnTo>
                      <a:pt x="1510417" y="973331"/>
                    </a:lnTo>
                    <a:lnTo>
                      <a:pt x="1608649" y="973331"/>
                    </a:lnTo>
                    <a:lnTo>
                      <a:pt x="1608649" y="1071562"/>
                    </a:lnTo>
                    <a:lnTo>
                      <a:pt x="1510417" y="1071562"/>
                    </a:lnTo>
                    <a:close/>
                    <a:moveTo>
                      <a:pt x="1510417" y="964406"/>
                    </a:moveTo>
                    <a:lnTo>
                      <a:pt x="1510417" y="866175"/>
                    </a:lnTo>
                    <a:lnTo>
                      <a:pt x="1608649" y="866175"/>
                    </a:lnTo>
                    <a:lnTo>
                      <a:pt x="1608649" y="964406"/>
                    </a:lnTo>
                    <a:lnTo>
                      <a:pt x="1510417" y="964406"/>
                    </a:lnTo>
                    <a:close/>
                    <a:moveTo>
                      <a:pt x="1510417" y="857250"/>
                    </a:moveTo>
                    <a:lnTo>
                      <a:pt x="1510417" y="759019"/>
                    </a:lnTo>
                    <a:lnTo>
                      <a:pt x="1608649" y="759019"/>
                    </a:lnTo>
                    <a:lnTo>
                      <a:pt x="1608649" y="857250"/>
                    </a:lnTo>
                    <a:lnTo>
                      <a:pt x="1510417" y="857250"/>
                    </a:lnTo>
                    <a:close/>
                    <a:moveTo>
                      <a:pt x="1510417" y="750094"/>
                    </a:moveTo>
                    <a:lnTo>
                      <a:pt x="1510417" y="651862"/>
                    </a:lnTo>
                    <a:lnTo>
                      <a:pt x="1608649" y="651862"/>
                    </a:lnTo>
                    <a:lnTo>
                      <a:pt x="1608649" y="750094"/>
                    </a:lnTo>
                    <a:lnTo>
                      <a:pt x="1510417" y="750094"/>
                    </a:lnTo>
                    <a:close/>
                    <a:moveTo>
                      <a:pt x="1510417" y="642938"/>
                    </a:moveTo>
                    <a:lnTo>
                      <a:pt x="1510417" y="544706"/>
                    </a:lnTo>
                    <a:lnTo>
                      <a:pt x="1608649" y="544706"/>
                    </a:lnTo>
                    <a:lnTo>
                      <a:pt x="1608649" y="642938"/>
                    </a:lnTo>
                    <a:lnTo>
                      <a:pt x="1510417" y="642938"/>
                    </a:lnTo>
                    <a:close/>
                    <a:moveTo>
                      <a:pt x="1510417" y="535781"/>
                    </a:moveTo>
                    <a:lnTo>
                      <a:pt x="1510417" y="437550"/>
                    </a:lnTo>
                    <a:lnTo>
                      <a:pt x="1608649" y="437550"/>
                    </a:lnTo>
                    <a:lnTo>
                      <a:pt x="1608649" y="535781"/>
                    </a:lnTo>
                    <a:lnTo>
                      <a:pt x="1510417" y="535781"/>
                    </a:lnTo>
                    <a:close/>
                    <a:moveTo>
                      <a:pt x="1510417" y="428625"/>
                    </a:moveTo>
                    <a:lnTo>
                      <a:pt x="1510417" y="330394"/>
                    </a:lnTo>
                    <a:lnTo>
                      <a:pt x="1608649" y="330394"/>
                    </a:lnTo>
                    <a:lnTo>
                      <a:pt x="1608649" y="428625"/>
                    </a:lnTo>
                    <a:lnTo>
                      <a:pt x="1510417" y="428625"/>
                    </a:lnTo>
                    <a:close/>
                    <a:moveTo>
                      <a:pt x="1510417" y="321469"/>
                    </a:moveTo>
                    <a:lnTo>
                      <a:pt x="1510417" y="223237"/>
                    </a:lnTo>
                    <a:lnTo>
                      <a:pt x="1608649" y="223237"/>
                    </a:lnTo>
                    <a:lnTo>
                      <a:pt x="1608649" y="321469"/>
                    </a:lnTo>
                    <a:lnTo>
                      <a:pt x="1510417" y="321469"/>
                    </a:lnTo>
                    <a:close/>
                    <a:moveTo>
                      <a:pt x="1510417" y="214313"/>
                    </a:moveTo>
                    <a:lnTo>
                      <a:pt x="1510417" y="116081"/>
                    </a:lnTo>
                    <a:lnTo>
                      <a:pt x="1608649" y="116081"/>
                    </a:lnTo>
                    <a:lnTo>
                      <a:pt x="1608649" y="214313"/>
                    </a:lnTo>
                    <a:lnTo>
                      <a:pt x="1510417" y="214313"/>
                    </a:lnTo>
                    <a:close/>
                    <a:moveTo>
                      <a:pt x="1501483" y="214313"/>
                    </a:moveTo>
                    <a:lnTo>
                      <a:pt x="1403252" y="214313"/>
                    </a:lnTo>
                    <a:lnTo>
                      <a:pt x="1403252" y="116081"/>
                    </a:lnTo>
                    <a:lnTo>
                      <a:pt x="1501483" y="116081"/>
                    </a:lnTo>
                    <a:lnTo>
                      <a:pt x="1501483" y="214313"/>
                    </a:lnTo>
                    <a:close/>
                    <a:moveTo>
                      <a:pt x="1394327" y="214313"/>
                    </a:moveTo>
                    <a:lnTo>
                      <a:pt x="1296095" y="214313"/>
                    </a:lnTo>
                    <a:lnTo>
                      <a:pt x="1296095" y="116081"/>
                    </a:lnTo>
                    <a:lnTo>
                      <a:pt x="1394327" y="116081"/>
                    </a:lnTo>
                    <a:lnTo>
                      <a:pt x="1394327" y="214313"/>
                    </a:lnTo>
                    <a:close/>
                    <a:moveTo>
                      <a:pt x="1287171" y="214313"/>
                    </a:moveTo>
                    <a:lnTo>
                      <a:pt x="1188939" y="214313"/>
                    </a:lnTo>
                    <a:lnTo>
                      <a:pt x="1188939" y="116081"/>
                    </a:lnTo>
                    <a:lnTo>
                      <a:pt x="1287171" y="116081"/>
                    </a:lnTo>
                    <a:lnTo>
                      <a:pt x="1287171" y="214313"/>
                    </a:lnTo>
                    <a:close/>
                    <a:moveTo>
                      <a:pt x="1180014" y="214313"/>
                    </a:moveTo>
                    <a:lnTo>
                      <a:pt x="1081783" y="214313"/>
                    </a:lnTo>
                    <a:lnTo>
                      <a:pt x="1081783" y="116081"/>
                    </a:lnTo>
                    <a:lnTo>
                      <a:pt x="1180014" y="116081"/>
                    </a:lnTo>
                    <a:lnTo>
                      <a:pt x="1180014" y="214313"/>
                    </a:lnTo>
                    <a:close/>
                    <a:moveTo>
                      <a:pt x="1072858" y="214313"/>
                    </a:moveTo>
                    <a:lnTo>
                      <a:pt x="974627" y="214313"/>
                    </a:lnTo>
                    <a:lnTo>
                      <a:pt x="974627" y="116081"/>
                    </a:lnTo>
                    <a:lnTo>
                      <a:pt x="1072858" y="116081"/>
                    </a:lnTo>
                    <a:lnTo>
                      <a:pt x="1072858" y="214313"/>
                    </a:lnTo>
                    <a:close/>
                    <a:moveTo>
                      <a:pt x="965702" y="214313"/>
                    </a:moveTo>
                    <a:lnTo>
                      <a:pt x="867470" y="214313"/>
                    </a:lnTo>
                    <a:lnTo>
                      <a:pt x="867470" y="116081"/>
                    </a:lnTo>
                    <a:lnTo>
                      <a:pt x="965702" y="116081"/>
                    </a:lnTo>
                    <a:lnTo>
                      <a:pt x="965702" y="214313"/>
                    </a:lnTo>
                    <a:close/>
                    <a:moveTo>
                      <a:pt x="858546" y="214313"/>
                    </a:moveTo>
                    <a:lnTo>
                      <a:pt x="760314" y="214313"/>
                    </a:lnTo>
                    <a:lnTo>
                      <a:pt x="760314" y="116081"/>
                    </a:lnTo>
                    <a:lnTo>
                      <a:pt x="858546" y="116081"/>
                    </a:lnTo>
                    <a:lnTo>
                      <a:pt x="858546" y="214313"/>
                    </a:lnTo>
                    <a:close/>
                    <a:moveTo>
                      <a:pt x="751389" y="214313"/>
                    </a:moveTo>
                    <a:lnTo>
                      <a:pt x="653158" y="214313"/>
                    </a:lnTo>
                    <a:lnTo>
                      <a:pt x="653158" y="116081"/>
                    </a:lnTo>
                    <a:lnTo>
                      <a:pt x="751389" y="116081"/>
                    </a:lnTo>
                    <a:lnTo>
                      <a:pt x="751389" y="214313"/>
                    </a:lnTo>
                    <a:close/>
                    <a:moveTo>
                      <a:pt x="644233" y="214313"/>
                    </a:moveTo>
                    <a:lnTo>
                      <a:pt x="546002" y="214313"/>
                    </a:lnTo>
                    <a:lnTo>
                      <a:pt x="546002" y="116081"/>
                    </a:lnTo>
                    <a:lnTo>
                      <a:pt x="644233" y="116081"/>
                    </a:lnTo>
                    <a:lnTo>
                      <a:pt x="644233" y="214313"/>
                    </a:lnTo>
                    <a:close/>
                    <a:moveTo>
                      <a:pt x="537077" y="214313"/>
                    </a:moveTo>
                    <a:lnTo>
                      <a:pt x="438845" y="214313"/>
                    </a:lnTo>
                    <a:lnTo>
                      <a:pt x="438845" y="116081"/>
                    </a:lnTo>
                    <a:lnTo>
                      <a:pt x="537077" y="116081"/>
                    </a:lnTo>
                    <a:lnTo>
                      <a:pt x="537077" y="214313"/>
                    </a:lnTo>
                    <a:close/>
                    <a:moveTo>
                      <a:pt x="429920" y="214313"/>
                    </a:moveTo>
                    <a:lnTo>
                      <a:pt x="331689" y="214313"/>
                    </a:lnTo>
                    <a:lnTo>
                      <a:pt x="331689" y="116081"/>
                    </a:lnTo>
                    <a:lnTo>
                      <a:pt x="429920" y="116081"/>
                    </a:lnTo>
                    <a:lnTo>
                      <a:pt x="429920" y="214313"/>
                    </a:lnTo>
                    <a:close/>
                    <a:moveTo>
                      <a:pt x="322764" y="214313"/>
                    </a:moveTo>
                    <a:lnTo>
                      <a:pt x="224533" y="214313"/>
                    </a:lnTo>
                    <a:lnTo>
                      <a:pt x="224533" y="116081"/>
                    </a:lnTo>
                    <a:lnTo>
                      <a:pt x="322764" y="116081"/>
                    </a:lnTo>
                    <a:lnTo>
                      <a:pt x="322764" y="214313"/>
                    </a:lnTo>
                    <a:close/>
                    <a:moveTo>
                      <a:pt x="322764" y="223237"/>
                    </a:moveTo>
                    <a:lnTo>
                      <a:pt x="322764" y="321469"/>
                    </a:lnTo>
                    <a:lnTo>
                      <a:pt x="224533" y="321469"/>
                    </a:lnTo>
                    <a:lnTo>
                      <a:pt x="224533" y="223237"/>
                    </a:lnTo>
                    <a:lnTo>
                      <a:pt x="322764" y="223237"/>
                    </a:lnTo>
                    <a:close/>
                    <a:moveTo>
                      <a:pt x="215608" y="321469"/>
                    </a:moveTo>
                    <a:lnTo>
                      <a:pt x="117377" y="321469"/>
                    </a:lnTo>
                    <a:lnTo>
                      <a:pt x="117377" y="223237"/>
                    </a:lnTo>
                    <a:lnTo>
                      <a:pt x="215608" y="223237"/>
                    </a:lnTo>
                    <a:lnTo>
                      <a:pt x="215608" y="321469"/>
                    </a:lnTo>
                    <a:close/>
                    <a:moveTo>
                      <a:pt x="215608" y="330394"/>
                    </a:moveTo>
                    <a:lnTo>
                      <a:pt x="215608" y="428625"/>
                    </a:lnTo>
                    <a:lnTo>
                      <a:pt x="117377" y="428625"/>
                    </a:lnTo>
                    <a:lnTo>
                      <a:pt x="117377" y="330394"/>
                    </a:lnTo>
                    <a:lnTo>
                      <a:pt x="215608" y="330394"/>
                    </a:lnTo>
                    <a:close/>
                    <a:moveTo>
                      <a:pt x="215608" y="437550"/>
                    </a:moveTo>
                    <a:lnTo>
                      <a:pt x="215608" y="535781"/>
                    </a:lnTo>
                    <a:lnTo>
                      <a:pt x="117377" y="535781"/>
                    </a:lnTo>
                    <a:lnTo>
                      <a:pt x="117377" y="437550"/>
                    </a:lnTo>
                    <a:lnTo>
                      <a:pt x="215608" y="437550"/>
                    </a:lnTo>
                    <a:close/>
                    <a:moveTo>
                      <a:pt x="215608" y="544706"/>
                    </a:moveTo>
                    <a:lnTo>
                      <a:pt x="215608" y="642938"/>
                    </a:lnTo>
                    <a:lnTo>
                      <a:pt x="117377" y="642938"/>
                    </a:lnTo>
                    <a:lnTo>
                      <a:pt x="117377" y="544706"/>
                    </a:lnTo>
                    <a:lnTo>
                      <a:pt x="215608" y="544706"/>
                    </a:lnTo>
                    <a:close/>
                    <a:moveTo>
                      <a:pt x="215608" y="651862"/>
                    </a:moveTo>
                    <a:lnTo>
                      <a:pt x="215608" y="750094"/>
                    </a:lnTo>
                    <a:lnTo>
                      <a:pt x="117377" y="750094"/>
                    </a:lnTo>
                    <a:lnTo>
                      <a:pt x="117377" y="651862"/>
                    </a:lnTo>
                    <a:lnTo>
                      <a:pt x="215608" y="651862"/>
                    </a:lnTo>
                    <a:close/>
                    <a:moveTo>
                      <a:pt x="215608" y="759019"/>
                    </a:moveTo>
                    <a:lnTo>
                      <a:pt x="215608" y="857250"/>
                    </a:lnTo>
                    <a:lnTo>
                      <a:pt x="117377" y="857250"/>
                    </a:lnTo>
                    <a:lnTo>
                      <a:pt x="117377" y="759019"/>
                    </a:lnTo>
                    <a:lnTo>
                      <a:pt x="215608" y="759019"/>
                    </a:lnTo>
                    <a:close/>
                    <a:moveTo>
                      <a:pt x="215608" y="866175"/>
                    </a:moveTo>
                    <a:lnTo>
                      <a:pt x="215608" y="964406"/>
                    </a:lnTo>
                    <a:lnTo>
                      <a:pt x="117377" y="964406"/>
                    </a:lnTo>
                    <a:lnTo>
                      <a:pt x="117377" y="866175"/>
                    </a:lnTo>
                    <a:lnTo>
                      <a:pt x="215608" y="866175"/>
                    </a:lnTo>
                    <a:close/>
                    <a:moveTo>
                      <a:pt x="215608" y="973331"/>
                    </a:moveTo>
                    <a:lnTo>
                      <a:pt x="215608" y="1071562"/>
                    </a:lnTo>
                    <a:lnTo>
                      <a:pt x="117377" y="1071562"/>
                    </a:lnTo>
                    <a:lnTo>
                      <a:pt x="117377" y="973331"/>
                    </a:lnTo>
                    <a:lnTo>
                      <a:pt x="215608" y="973331"/>
                    </a:lnTo>
                    <a:close/>
                    <a:moveTo>
                      <a:pt x="215608" y="1080487"/>
                    </a:moveTo>
                    <a:lnTo>
                      <a:pt x="215608" y="1178719"/>
                    </a:lnTo>
                    <a:lnTo>
                      <a:pt x="117377" y="1178719"/>
                    </a:lnTo>
                    <a:lnTo>
                      <a:pt x="117377" y="1080487"/>
                    </a:lnTo>
                    <a:lnTo>
                      <a:pt x="215608" y="1080487"/>
                    </a:lnTo>
                    <a:close/>
                    <a:moveTo>
                      <a:pt x="215608" y="1187644"/>
                    </a:moveTo>
                    <a:lnTo>
                      <a:pt x="215608" y="1285875"/>
                    </a:lnTo>
                    <a:lnTo>
                      <a:pt x="117377" y="1285875"/>
                    </a:lnTo>
                    <a:lnTo>
                      <a:pt x="117377" y="1187644"/>
                    </a:lnTo>
                    <a:lnTo>
                      <a:pt x="215608" y="1187644"/>
                    </a:lnTo>
                    <a:close/>
                    <a:moveTo>
                      <a:pt x="215608" y="1294800"/>
                    </a:moveTo>
                    <a:lnTo>
                      <a:pt x="215608" y="1393031"/>
                    </a:lnTo>
                    <a:lnTo>
                      <a:pt x="117377" y="1393031"/>
                    </a:lnTo>
                    <a:lnTo>
                      <a:pt x="117377" y="1294800"/>
                    </a:lnTo>
                    <a:lnTo>
                      <a:pt x="215608" y="1294800"/>
                    </a:lnTo>
                    <a:close/>
                    <a:moveTo>
                      <a:pt x="215608" y="1401956"/>
                    </a:moveTo>
                    <a:lnTo>
                      <a:pt x="215608" y="1500187"/>
                    </a:lnTo>
                    <a:lnTo>
                      <a:pt x="117377" y="1500187"/>
                    </a:lnTo>
                    <a:lnTo>
                      <a:pt x="117377" y="1401956"/>
                    </a:lnTo>
                    <a:lnTo>
                      <a:pt x="215608" y="1401956"/>
                    </a:lnTo>
                    <a:close/>
                    <a:moveTo>
                      <a:pt x="215608" y="1509112"/>
                    </a:moveTo>
                    <a:lnTo>
                      <a:pt x="215608" y="1607344"/>
                    </a:lnTo>
                    <a:lnTo>
                      <a:pt x="117377" y="1607344"/>
                    </a:lnTo>
                    <a:lnTo>
                      <a:pt x="117377" y="1509112"/>
                    </a:lnTo>
                    <a:lnTo>
                      <a:pt x="215608" y="1509112"/>
                    </a:lnTo>
                    <a:close/>
                    <a:moveTo>
                      <a:pt x="215608" y="1616269"/>
                    </a:moveTo>
                    <a:lnTo>
                      <a:pt x="215608" y="1714500"/>
                    </a:lnTo>
                    <a:lnTo>
                      <a:pt x="117377" y="1714500"/>
                    </a:lnTo>
                    <a:lnTo>
                      <a:pt x="117377" y="1616269"/>
                    </a:lnTo>
                    <a:lnTo>
                      <a:pt x="215608" y="1616269"/>
                    </a:lnTo>
                    <a:close/>
                    <a:moveTo>
                      <a:pt x="215608" y="1723425"/>
                    </a:moveTo>
                    <a:lnTo>
                      <a:pt x="215608" y="1821656"/>
                    </a:lnTo>
                    <a:lnTo>
                      <a:pt x="117377" y="1821656"/>
                    </a:lnTo>
                    <a:lnTo>
                      <a:pt x="117377" y="1723425"/>
                    </a:lnTo>
                    <a:lnTo>
                      <a:pt x="215608" y="1723425"/>
                    </a:lnTo>
                    <a:close/>
                    <a:moveTo>
                      <a:pt x="215608" y="1830581"/>
                    </a:moveTo>
                    <a:lnTo>
                      <a:pt x="215608" y="1928812"/>
                    </a:lnTo>
                    <a:lnTo>
                      <a:pt x="117377" y="1928812"/>
                    </a:lnTo>
                    <a:lnTo>
                      <a:pt x="117377" y="1830581"/>
                    </a:lnTo>
                    <a:lnTo>
                      <a:pt x="215608" y="1830581"/>
                    </a:lnTo>
                    <a:close/>
                    <a:moveTo>
                      <a:pt x="215608" y="1937737"/>
                    </a:moveTo>
                    <a:lnTo>
                      <a:pt x="215608" y="2035969"/>
                    </a:lnTo>
                    <a:lnTo>
                      <a:pt x="117377" y="2035969"/>
                    </a:lnTo>
                    <a:lnTo>
                      <a:pt x="117377" y="1937737"/>
                    </a:lnTo>
                    <a:lnTo>
                      <a:pt x="215608" y="1937737"/>
                    </a:lnTo>
                    <a:close/>
                    <a:moveTo>
                      <a:pt x="215608" y="2044894"/>
                    </a:moveTo>
                    <a:lnTo>
                      <a:pt x="215608" y="2143125"/>
                    </a:lnTo>
                    <a:lnTo>
                      <a:pt x="117377" y="2143125"/>
                    </a:lnTo>
                    <a:lnTo>
                      <a:pt x="117377" y="2044894"/>
                    </a:lnTo>
                    <a:lnTo>
                      <a:pt x="215608" y="2044894"/>
                    </a:lnTo>
                    <a:close/>
                    <a:moveTo>
                      <a:pt x="224542" y="2044894"/>
                    </a:moveTo>
                    <a:lnTo>
                      <a:pt x="322774" y="2044894"/>
                    </a:lnTo>
                    <a:lnTo>
                      <a:pt x="322774" y="2143125"/>
                    </a:lnTo>
                    <a:lnTo>
                      <a:pt x="224542" y="2143125"/>
                    </a:lnTo>
                    <a:lnTo>
                      <a:pt x="224542" y="2044894"/>
                    </a:lnTo>
                    <a:close/>
                    <a:moveTo>
                      <a:pt x="322764" y="2152050"/>
                    </a:moveTo>
                    <a:lnTo>
                      <a:pt x="322764" y="2250281"/>
                    </a:lnTo>
                    <a:lnTo>
                      <a:pt x="224533" y="2250281"/>
                    </a:lnTo>
                    <a:lnTo>
                      <a:pt x="224533" y="2152050"/>
                    </a:lnTo>
                    <a:lnTo>
                      <a:pt x="322764" y="2152050"/>
                    </a:lnTo>
                    <a:close/>
                    <a:moveTo>
                      <a:pt x="331699" y="2152050"/>
                    </a:moveTo>
                    <a:lnTo>
                      <a:pt x="429930" y="2152050"/>
                    </a:lnTo>
                    <a:lnTo>
                      <a:pt x="429930" y="2250281"/>
                    </a:lnTo>
                    <a:lnTo>
                      <a:pt x="331699" y="2250281"/>
                    </a:lnTo>
                    <a:lnTo>
                      <a:pt x="331699" y="2152050"/>
                    </a:lnTo>
                    <a:close/>
                    <a:moveTo>
                      <a:pt x="438855" y="2152050"/>
                    </a:moveTo>
                    <a:lnTo>
                      <a:pt x="537086" y="2152050"/>
                    </a:lnTo>
                    <a:lnTo>
                      <a:pt x="537086" y="2250281"/>
                    </a:lnTo>
                    <a:lnTo>
                      <a:pt x="438855" y="2250281"/>
                    </a:lnTo>
                    <a:lnTo>
                      <a:pt x="438855" y="2152050"/>
                    </a:lnTo>
                    <a:close/>
                    <a:moveTo>
                      <a:pt x="546011" y="2152050"/>
                    </a:moveTo>
                    <a:lnTo>
                      <a:pt x="644243" y="2152050"/>
                    </a:lnTo>
                    <a:lnTo>
                      <a:pt x="644243" y="2250281"/>
                    </a:lnTo>
                    <a:lnTo>
                      <a:pt x="546011" y="2250281"/>
                    </a:lnTo>
                    <a:lnTo>
                      <a:pt x="546011" y="2152050"/>
                    </a:lnTo>
                    <a:close/>
                    <a:moveTo>
                      <a:pt x="653167" y="2152050"/>
                    </a:moveTo>
                    <a:lnTo>
                      <a:pt x="751399" y="2152050"/>
                    </a:lnTo>
                    <a:lnTo>
                      <a:pt x="751399" y="2250281"/>
                    </a:lnTo>
                    <a:lnTo>
                      <a:pt x="653167" y="2250281"/>
                    </a:lnTo>
                    <a:lnTo>
                      <a:pt x="653167" y="2152050"/>
                    </a:lnTo>
                    <a:close/>
                    <a:moveTo>
                      <a:pt x="760324" y="2152050"/>
                    </a:moveTo>
                    <a:lnTo>
                      <a:pt x="858555" y="2152050"/>
                    </a:lnTo>
                    <a:lnTo>
                      <a:pt x="858555" y="2250281"/>
                    </a:lnTo>
                    <a:lnTo>
                      <a:pt x="760324" y="2250281"/>
                    </a:lnTo>
                    <a:lnTo>
                      <a:pt x="760324" y="2152050"/>
                    </a:lnTo>
                    <a:close/>
                    <a:moveTo>
                      <a:pt x="867480" y="2152050"/>
                    </a:moveTo>
                    <a:lnTo>
                      <a:pt x="965711" y="2152050"/>
                    </a:lnTo>
                    <a:lnTo>
                      <a:pt x="965711" y="2250281"/>
                    </a:lnTo>
                    <a:lnTo>
                      <a:pt x="867480" y="2250281"/>
                    </a:lnTo>
                    <a:lnTo>
                      <a:pt x="867480" y="2152050"/>
                    </a:lnTo>
                    <a:close/>
                    <a:moveTo>
                      <a:pt x="974636" y="2152050"/>
                    </a:moveTo>
                    <a:lnTo>
                      <a:pt x="1072867" y="2152050"/>
                    </a:lnTo>
                    <a:lnTo>
                      <a:pt x="1072867" y="2250281"/>
                    </a:lnTo>
                    <a:lnTo>
                      <a:pt x="974636" y="2250281"/>
                    </a:lnTo>
                    <a:lnTo>
                      <a:pt x="974636" y="2152050"/>
                    </a:lnTo>
                    <a:close/>
                    <a:moveTo>
                      <a:pt x="1081792" y="2152050"/>
                    </a:moveTo>
                    <a:lnTo>
                      <a:pt x="1180024" y="2152050"/>
                    </a:lnTo>
                    <a:lnTo>
                      <a:pt x="1180024" y="2250281"/>
                    </a:lnTo>
                    <a:lnTo>
                      <a:pt x="1081792" y="2250281"/>
                    </a:lnTo>
                    <a:lnTo>
                      <a:pt x="1081792" y="2152050"/>
                    </a:lnTo>
                    <a:close/>
                    <a:moveTo>
                      <a:pt x="1188949" y="2152050"/>
                    </a:moveTo>
                    <a:lnTo>
                      <a:pt x="1287180" y="2152050"/>
                    </a:lnTo>
                    <a:lnTo>
                      <a:pt x="1287180" y="2250281"/>
                    </a:lnTo>
                    <a:lnTo>
                      <a:pt x="1188949" y="2250281"/>
                    </a:lnTo>
                    <a:lnTo>
                      <a:pt x="1188949" y="2152050"/>
                    </a:lnTo>
                    <a:close/>
                    <a:moveTo>
                      <a:pt x="1296105" y="2152050"/>
                    </a:moveTo>
                    <a:lnTo>
                      <a:pt x="1394336" y="2152050"/>
                    </a:lnTo>
                    <a:lnTo>
                      <a:pt x="1394336" y="2250281"/>
                    </a:lnTo>
                    <a:lnTo>
                      <a:pt x="1296105" y="2250281"/>
                    </a:lnTo>
                    <a:lnTo>
                      <a:pt x="1296105" y="2152050"/>
                    </a:lnTo>
                    <a:close/>
                    <a:moveTo>
                      <a:pt x="1403261" y="2152050"/>
                    </a:moveTo>
                    <a:lnTo>
                      <a:pt x="1501492" y="2152050"/>
                    </a:lnTo>
                    <a:lnTo>
                      <a:pt x="1501492" y="2250281"/>
                    </a:lnTo>
                    <a:lnTo>
                      <a:pt x="1403261" y="2250281"/>
                    </a:lnTo>
                    <a:lnTo>
                      <a:pt x="1403261" y="2152050"/>
                    </a:lnTo>
                    <a:close/>
                    <a:moveTo>
                      <a:pt x="1510417" y="2152050"/>
                    </a:moveTo>
                    <a:lnTo>
                      <a:pt x="1608649" y="2152050"/>
                    </a:lnTo>
                    <a:lnTo>
                      <a:pt x="1608649" y="2250281"/>
                    </a:lnTo>
                    <a:lnTo>
                      <a:pt x="1510417" y="2250281"/>
                    </a:lnTo>
                    <a:lnTo>
                      <a:pt x="1510417" y="2152050"/>
                    </a:lnTo>
                    <a:close/>
                    <a:moveTo>
                      <a:pt x="1510417" y="2143125"/>
                    </a:moveTo>
                    <a:lnTo>
                      <a:pt x="1510417" y="2044894"/>
                    </a:lnTo>
                    <a:lnTo>
                      <a:pt x="1608649" y="2044894"/>
                    </a:lnTo>
                    <a:lnTo>
                      <a:pt x="1608649" y="2143125"/>
                    </a:lnTo>
                    <a:lnTo>
                      <a:pt x="1510417" y="2143125"/>
                    </a:lnTo>
                    <a:close/>
                    <a:moveTo>
                      <a:pt x="1617574" y="2044894"/>
                    </a:moveTo>
                    <a:lnTo>
                      <a:pt x="1715805" y="2044894"/>
                    </a:lnTo>
                    <a:lnTo>
                      <a:pt x="1715805" y="2143125"/>
                    </a:lnTo>
                    <a:lnTo>
                      <a:pt x="1617574" y="2143125"/>
                    </a:lnTo>
                    <a:lnTo>
                      <a:pt x="1617574" y="2044894"/>
                    </a:lnTo>
                    <a:close/>
                    <a:moveTo>
                      <a:pt x="1617574" y="2035969"/>
                    </a:moveTo>
                    <a:lnTo>
                      <a:pt x="1617574" y="1937737"/>
                    </a:lnTo>
                    <a:lnTo>
                      <a:pt x="1715805" y="1937737"/>
                    </a:lnTo>
                    <a:lnTo>
                      <a:pt x="1715805" y="2035969"/>
                    </a:lnTo>
                    <a:lnTo>
                      <a:pt x="1617574" y="2035969"/>
                    </a:lnTo>
                    <a:close/>
                    <a:moveTo>
                      <a:pt x="1617574" y="1928812"/>
                    </a:moveTo>
                    <a:lnTo>
                      <a:pt x="1617574" y="1830581"/>
                    </a:lnTo>
                    <a:lnTo>
                      <a:pt x="1715805" y="1830581"/>
                    </a:lnTo>
                    <a:lnTo>
                      <a:pt x="1715805" y="1928812"/>
                    </a:lnTo>
                    <a:lnTo>
                      <a:pt x="1617574" y="1928812"/>
                    </a:lnTo>
                    <a:close/>
                    <a:moveTo>
                      <a:pt x="1617574" y="1821656"/>
                    </a:moveTo>
                    <a:lnTo>
                      <a:pt x="1617574" y="1723425"/>
                    </a:lnTo>
                    <a:lnTo>
                      <a:pt x="1715805" y="1723425"/>
                    </a:lnTo>
                    <a:lnTo>
                      <a:pt x="1715805" y="1821656"/>
                    </a:lnTo>
                    <a:lnTo>
                      <a:pt x="1617574" y="1821656"/>
                    </a:lnTo>
                    <a:close/>
                    <a:moveTo>
                      <a:pt x="1617574" y="1714500"/>
                    </a:moveTo>
                    <a:lnTo>
                      <a:pt x="1617574" y="1616269"/>
                    </a:lnTo>
                    <a:lnTo>
                      <a:pt x="1715805" y="1616269"/>
                    </a:lnTo>
                    <a:lnTo>
                      <a:pt x="1715805" y="1714500"/>
                    </a:lnTo>
                    <a:lnTo>
                      <a:pt x="1617574" y="1714500"/>
                    </a:lnTo>
                    <a:close/>
                    <a:moveTo>
                      <a:pt x="1617574" y="1607344"/>
                    </a:moveTo>
                    <a:lnTo>
                      <a:pt x="1617574" y="1509112"/>
                    </a:lnTo>
                    <a:lnTo>
                      <a:pt x="1715805" y="1509112"/>
                    </a:lnTo>
                    <a:lnTo>
                      <a:pt x="1715805" y="1607344"/>
                    </a:lnTo>
                    <a:lnTo>
                      <a:pt x="1617574" y="1607344"/>
                    </a:lnTo>
                    <a:close/>
                    <a:moveTo>
                      <a:pt x="1617574" y="1500187"/>
                    </a:moveTo>
                    <a:lnTo>
                      <a:pt x="1617574" y="1401956"/>
                    </a:lnTo>
                    <a:lnTo>
                      <a:pt x="1715805" y="1401956"/>
                    </a:lnTo>
                    <a:lnTo>
                      <a:pt x="1715805" y="1500187"/>
                    </a:lnTo>
                    <a:lnTo>
                      <a:pt x="1617574" y="1500187"/>
                    </a:lnTo>
                    <a:close/>
                    <a:moveTo>
                      <a:pt x="1617574" y="1393031"/>
                    </a:moveTo>
                    <a:lnTo>
                      <a:pt x="1617574" y="1294800"/>
                    </a:lnTo>
                    <a:lnTo>
                      <a:pt x="1715805" y="1294800"/>
                    </a:lnTo>
                    <a:lnTo>
                      <a:pt x="1715805" y="1393031"/>
                    </a:lnTo>
                    <a:lnTo>
                      <a:pt x="1617574" y="1393031"/>
                    </a:lnTo>
                    <a:close/>
                    <a:moveTo>
                      <a:pt x="1617574" y="1285875"/>
                    </a:moveTo>
                    <a:lnTo>
                      <a:pt x="1617574" y="1187644"/>
                    </a:lnTo>
                    <a:lnTo>
                      <a:pt x="1715805" y="1187644"/>
                    </a:lnTo>
                    <a:lnTo>
                      <a:pt x="1715805" y="1285875"/>
                    </a:lnTo>
                    <a:lnTo>
                      <a:pt x="1617574" y="1285875"/>
                    </a:lnTo>
                    <a:close/>
                    <a:moveTo>
                      <a:pt x="1617574" y="1178719"/>
                    </a:moveTo>
                    <a:lnTo>
                      <a:pt x="1617574" y="1080487"/>
                    </a:lnTo>
                    <a:lnTo>
                      <a:pt x="1715805" y="1080487"/>
                    </a:lnTo>
                    <a:lnTo>
                      <a:pt x="1715805" y="1178719"/>
                    </a:lnTo>
                    <a:lnTo>
                      <a:pt x="1617574" y="1178719"/>
                    </a:lnTo>
                    <a:close/>
                    <a:moveTo>
                      <a:pt x="1617574" y="1071562"/>
                    </a:moveTo>
                    <a:lnTo>
                      <a:pt x="1617574" y="973331"/>
                    </a:lnTo>
                    <a:lnTo>
                      <a:pt x="1715805" y="973331"/>
                    </a:lnTo>
                    <a:lnTo>
                      <a:pt x="1715805" y="1071562"/>
                    </a:lnTo>
                    <a:lnTo>
                      <a:pt x="1617574" y="1071562"/>
                    </a:lnTo>
                    <a:close/>
                    <a:moveTo>
                      <a:pt x="1617574" y="964406"/>
                    </a:moveTo>
                    <a:lnTo>
                      <a:pt x="1617574" y="866175"/>
                    </a:lnTo>
                    <a:lnTo>
                      <a:pt x="1715805" y="866175"/>
                    </a:lnTo>
                    <a:lnTo>
                      <a:pt x="1715805" y="964406"/>
                    </a:lnTo>
                    <a:lnTo>
                      <a:pt x="1617574" y="964406"/>
                    </a:lnTo>
                    <a:close/>
                    <a:moveTo>
                      <a:pt x="1617574" y="857250"/>
                    </a:moveTo>
                    <a:lnTo>
                      <a:pt x="1617574" y="759019"/>
                    </a:lnTo>
                    <a:lnTo>
                      <a:pt x="1715805" y="759019"/>
                    </a:lnTo>
                    <a:lnTo>
                      <a:pt x="1715805" y="857250"/>
                    </a:lnTo>
                    <a:lnTo>
                      <a:pt x="1617574" y="857250"/>
                    </a:lnTo>
                    <a:close/>
                    <a:moveTo>
                      <a:pt x="1617574" y="750094"/>
                    </a:moveTo>
                    <a:lnTo>
                      <a:pt x="1617574" y="651862"/>
                    </a:lnTo>
                    <a:lnTo>
                      <a:pt x="1715805" y="651862"/>
                    </a:lnTo>
                    <a:lnTo>
                      <a:pt x="1715805" y="750094"/>
                    </a:lnTo>
                    <a:lnTo>
                      <a:pt x="1617574" y="750094"/>
                    </a:lnTo>
                    <a:close/>
                    <a:moveTo>
                      <a:pt x="1617574" y="642938"/>
                    </a:moveTo>
                    <a:lnTo>
                      <a:pt x="1617574" y="544706"/>
                    </a:lnTo>
                    <a:lnTo>
                      <a:pt x="1715805" y="544706"/>
                    </a:lnTo>
                    <a:lnTo>
                      <a:pt x="1715805" y="642938"/>
                    </a:lnTo>
                    <a:lnTo>
                      <a:pt x="1617574" y="642938"/>
                    </a:lnTo>
                    <a:close/>
                    <a:moveTo>
                      <a:pt x="1617574" y="535781"/>
                    </a:moveTo>
                    <a:lnTo>
                      <a:pt x="1617574" y="437550"/>
                    </a:lnTo>
                    <a:lnTo>
                      <a:pt x="1715805" y="437550"/>
                    </a:lnTo>
                    <a:lnTo>
                      <a:pt x="1715805" y="535781"/>
                    </a:lnTo>
                    <a:lnTo>
                      <a:pt x="1617574" y="535781"/>
                    </a:lnTo>
                    <a:close/>
                    <a:moveTo>
                      <a:pt x="1617574" y="428625"/>
                    </a:moveTo>
                    <a:lnTo>
                      <a:pt x="1617574" y="330394"/>
                    </a:lnTo>
                    <a:lnTo>
                      <a:pt x="1715805" y="330394"/>
                    </a:lnTo>
                    <a:lnTo>
                      <a:pt x="1715805" y="428625"/>
                    </a:lnTo>
                    <a:lnTo>
                      <a:pt x="1617574" y="428625"/>
                    </a:lnTo>
                    <a:close/>
                    <a:moveTo>
                      <a:pt x="1617574" y="321469"/>
                    </a:moveTo>
                    <a:lnTo>
                      <a:pt x="1617574" y="223237"/>
                    </a:lnTo>
                    <a:lnTo>
                      <a:pt x="1715805" y="223237"/>
                    </a:lnTo>
                    <a:lnTo>
                      <a:pt x="1715805" y="321469"/>
                    </a:lnTo>
                    <a:lnTo>
                      <a:pt x="1617574" y="321469"/>
                    </a:lnTo>
                    <a:close/>
                    <a:moveTo>
                      <a:pt x="1617574" y="214313"/>
                    </a:moveTo>
                    <a:lnTo>
                      <a:pt x="1617574" y="116081"/>
                    </a:lnTo>
                    <a:lnTo>
                      <a:pt x="1715805" y="116081"/>
                    </a:lnTo>
                    <a:lnTo>
                      <a:pt x="1715805" y="214313"/>
                    </a:lnTo>
                    <a:lnTo>
                      <a:pt x="1617574" y="214313"/>
                    </a:lnTo>
                    <a:close/>
                    <a:moveTo>
                      <a:pt x="1617574" y="107156"/>
                    </a:moveTo>
                    <a:lnTo>
                      <a:pt x="1617574" y="8925"/>
                    </a:lnTo>
                    <a:lnTo>
                      <a:pt x="1715805" y="8925"/>
                    </a:lnTo>
                    <a:lnTo>
                      <a:pt x="1715805" y="107156"/>
                    </a:lnTo>
                    <a:lnTo>
                      <a:pt x="1617574" y="107156"/>
                    </a:lnTo>
                    <a:close/>
                    <a:moveTo>
                      <a:pt x="1608639" y="107156"/>
                    </a:moveTo>
                    <a:lnTo>
                      <a:pt x="1510408" y="107156"/>
                    </a:lnTo>
                    <a:lnTo>
                      <a:pt x="1510408" y="8925"/>
                    </a:lnTo>
                    <a:lnTo>
                      <a:pt x="1608639" y="8925"/>
                    </a:lnTo>
                    <a:lnTo>
                      <a:pt x="1608639" y="107156"/>
                    </a:lnTo>
                    <a:close/>
                    <a:moveTo>
                      <a:pt x="1501483" y="107156"/>
                    </a:moveTo>
                    <a:lnTo>
                      <a:pt x="1403252" y="107156"/>
                    </a:lnTo>
                    <a:lnTo>
                      <a:pt x="1403252" y="8925"/>
                    </a:lnTo>
                    <a:lnTo>
                      <a:pt x="1501483" y="8925"/>
                    </a:lnTo>
                    <a:lnTo>
                      <a:pt x="1501483" y="107156"/>
                    </a:lnTo>
                    <a:close/>
                    <a:moveTo>
                      <a:pt x="1394327" y="107156"/>
                    </a:moveTo>
                    <a:lnTo>
                      <a:pt x="1296095" y="107156"/>
                    </a:lnTo>
                    <a:lnTo>
                      <a:pt x="1296095" y="8925"/>
                    </a:lnTo>
                    <a:lnTo>
                      <a:pt x="1394327" y="8925"/>
                    </a:lnTo>
                    <a:lnTo>
                      <a:pt x="1394327" y="107156"/>
                    </a:lnTo>
                    <a:close/>
                    <a:moveTo>
                      <a:pt x="1287171" y="107156"/>
                    </a:moveTo>
                    <a:lnTo>
                      <a:pt x="1188939" y="107156"/>
                    </a:lnTo>
                    <a:lnTo>
                      <a:pt x="1188939" y="8925"/>
                    </a:lnTo>
                    <a:lnTo>
                      <a:pt x="1287171" y="8925"/>
                    </a:lnTo>
                    <a:lnTo>
                      <a:pt x="1287171" y="107156"/>
                    </a:lnTo>
                    <a:close/>
                    <a:moveTo>
                      <a:pt x="1180014" y="107156"/>
                    </a:moveTo>
                    <a:lnTo>
                      <a:pt x="1081783" y="107156"/>
                    </a:lnTo>
                    <a:lnTo>
                      <a:pt x="1081783" y="8925"/>
                    </a:lnTo>
                    <a:lnTo>
                      <a:pt x="1180014" y="8925"/>
                    </a:lnTo>
                    <a:lnTo>
                      <a:pt x="1180014" y="107156"/>
                    </a:lnTo>
                    <a:close/>
                    <a:moveTo>
                      <a:pt x="1072858" y="107156"/>
                    </a:moveTo>
                    <a:lnTo>
                      <a:pt x="974627" y="107156"/>
                    </a:lnTo>
                    <a:lnTo>
                      <a:pt x="974627" y="8925"/>
                    </a:lnTo>
                    <a:lnTo>
                      <a:pt x="1072858" y="8925"/>
                    </a:lnTo>
                    <a:lnTo>
                      <a:pt x="1072858" y="107156"/>
                    </a:lnTo>
                    <a:close/>
                    <a:moveTo>
                      <a:pt x="965702" y="107156"/>
                    </a:moveTo>
                    <a:lnTo>
                      <a:pt x="867470" y="107156"/>
                    </a:lnTo>
                    <a:lnTo>
                      <a:pt x="867470" y="8925"/>
                    </a:lnTo>
                    <a:lnTo>
                      <a:pt x="965702" y="8925"/>
                    </a:lnTo>
                    <a:lnTo>
                      <a:pt x="965702" y="107156"/>
                    </a:lnTo>
                    <a:close/>
                    <a:moveTo>
                      <a:pt x="858546" y="107156"/>
                    </a:moveTo>
                    <a:lnTo>
                      <a:pt x="760314" y="107156"/>
                    </a:lnTo>
                    <a:lnTo>
                      <a:pt x="760314" y="8925"/>
                    </a:lnTo>
                    <a:lnTo>
                      <a:pt x="858546" y="8925"/>
                    </a:lnTo>
                    <a:lnTo>
                      <a:pt x="858546" y="107156"/>
                    </a:lnTo>
                    <a:close/>
                    <a:moveTo>
                      <a:pt x="751389" y="107156"/>
                    </a:moveTo>
                    <a:lnTo>
                      <a:pt x="653158" y="107156"/>
                    </a:lnTo>
                    <a:lnTo>
                      <a:pt x="653158" y="8925"/>
                    </a:lnTo>
                    <a:lnTo>
                      <a:pt x="751389" y="8925"/>
                    </a:lnTo>
                    <a:lnTo>
                      <a:pt x="751389" y="107156"/>
                    </a:lnTo>
                    <a:close/>
                    <a:moveTo>
                      <a:pt x="644233" y="107156"/>
                    </a:moveTo>
                    <a:lnTo>
                      <a:pt x="546002" y="107156"/>
                    </a:lnTo>
                    <a:lnTo>
                      <a:pt x="546002" y="8925"/>
                    </a:lnTo>
                    <a:lnTo>
                      <a:pt x="644233" y="8925"/>
                    </a:lnTo>
                    <a:lnTo>
                      <a:pt x="644233" y="107156"/>
                    </a:lnTo>
                    <a:close/>
                    <a:moveTo>
                      <a:pt x="537077" y="107156"/>
                    </a:moveTo>
                    <a:lnTo>
                      <a:pt x="438845" y="107156"/>
                    </a:lnTo>
                    <a:lnTo>
                      <a:pt x="438845" y="8925"/>
                    </a:lnTo>
                    <a:lnTo>
                      <a:pt x="537077" y="8925"/>
                    </a:lnTo>
                    <a:lnTo>
                      <a:pt x="537077" y="107156"/>
                    </a:lnTo>
                    <a:close/>
                    <a:moveTo>
                      <a:pt x="429920" y="107156"/>
                    </a:moveTo>
                    <a:lnTo>
                      <a:pt x="331689" y="107156"/>
                    </a:lnTo>
                    <a:lnTo>
                      <a:pt x="331689" y="8925"/>
                    </a:lnTo>
                    <a:lnTo>
                      <a:pt x="429920" y="8925"/>
                    </a:lnTo>
                    <a:lnTo>
                      <a:pt x="429920" y="107156"/>
                    </a:lnTo>
                    <a:close/>
                    <a:moveTo>
                      <a:pt x="322764" y="107156"/>
                    </a:moveTo>
                    <a:lnTo>
                      <a:pt x="224533" y="107156"/>
                    </a:lnTo>
                    <a:lnTo>
                      <a:pt x="224533" y="8925"/>
                    </a:lnTo>
                    <a:lnTo>
                      <a:pt x="322764" y="8925"/>
                    </a:lnTo>
                    <a:lnTo>
                      <a:pt x="322764" y="107156"/>
                    </a:lnTo>
                    <a:close/>
                    <a:moveTo>
                      <a:pt x="215608" y="107156"/>
                    </a:moveTo>
                    <a:lnTo>
                      <a:pt x="117377" y="107156"/>
                    </a:lnTo>
                    <a:lnTo>
                      <a:pt x="117377" y="8925"/>
                    </a:lnTo>
                    <a:lnTo>
                      <a:pt x="215608" y="8925"/>
                    </a:lnTo>
                    <a:lnTo>
                      <a:pt x="215608" y="107156"/>
                    </a:lnTo>
                    <a:close/>
                    <a:moveTo>
                      <a:pt x="215608" y="116081"/>
                    </a:moveTo>
                    <a:lnTo>
                      <a:pt x="215608" y="214313"/>
                    </a:lnTo>
                    <a:lnTo>
                      <a:pt x="117377" y="214313"/>
                    </a:lnTo>
                    <a:lnTo>
                      <a:pt x="117377" y="116081"/>
                    </a:lnTo>
                    <a:lnTo>
                      <a:pt x="215608" y="116081"/>
                    </a:lnTo>
                    <a:close/>
                    <a:moveTo>
                      <a:pt x="108452" y="214313"/>
                    </a:moveTo>
                    <a:lnTo>
                      <a:pt x="8925" y="214313"/>
                    </a:lnTo>
                    <a:lnTo>
                      <a:pt x="8925" y="116081"/>
                    </a:lnTo>
                    <a:lnTo>
                      <a:pt x="108452" y="116081"/>
                    </a:lnTo>
                    <a:lnTo>
                      <a:pt x="108452" y="214313"/>
                    </a:lnTo>
                    <a:close/>
                    <a:moveTo>
                      <a:pt x="8925" y="223237"/>
                    </a:moveTo>
                    <a:lnTo>
                      <a:pt x="108452" y="223237"/>
                    </a:lnTo>
                    <a:lnTo>
                      <a:pt x="108452" y="321469"/>
                    </a:lnTo>
                    <a:lnTo>
                      <a:pt x="8925" y="321469"/>
                    </a:lnTo>
                    <a:lnTo>
                      <a:pt x="8925" y="223237"/>
                    </a:lnTo>
                    <a:close/>
                    <a:moveTo>
                      <a:pt x="108452" y="330394"/>
                    </a:moveTo>
                    <a:lnTo>
                      <a:pt x="108452" y="428625"/>
                    </a:lnTo>
                    <a:lnTo>
                      <a:pt x="8925" y="428625"/>
                    </a:lnTo>
                    <a:lnTo>
                      <a:pt x="8925" y="330394"/>
                    </a:lnTo>
                    <a:lnTo>
                      <a:pt x="108452" y="330394"/>
                    </a:lnTo>
                    <a:close/>
                    <a:moveTo>
                      <a:pt x="8925" y="437550"/>
                    </a:moveTo>
                    <a:lnTo>
                      <a:pt x="108452" y="437550"/>
                    </a:lnTo>
                    <a:lnTo>
                      <a:pt x="108452" y="535781"/>
                    </a:lnTo>
                    <a:lnTo>
                      <a:pt x="8925" y="535781"/>
                    </a:lnTo>
                    <a:lnTo>
                      <a:pt x="8925" y="437550"/>
                    </a:lnTo>
                    <a:close/>
                    <a:moveTo>
                      <a:pt x="108452" y="544706"/>
                    </a:moveTo>
                    <a:lnTo>
                      <a:pt x="108452" y="642938"/>
                    </a:lnTo>
                    <a:lnTo>
                      <a:pt x="8925" y="642938"/>
                    </a:lnTo>
                    <a:lnTo>
                      <a:pt x="8925" y="544706"/>
                    </a:lnTo>
                    <a:lnTo>
                      <a:pt x="108452" y="544706"/>
                    </a:lnTo>
                    <a:close/>
                    <a:moveTo>
                      <a:pt x="8925" y="651862"/>
                    </a:moveTo>
                    <a:lnTo>
                      <a:pt x="108452" y="651862"/>
                    </a:lnTo>
                    <a:lnTo>
                      <a:pt x="108452" y="750094"/>
                    </a:lnTo>
                    <a:lnTo>
                      <a:pt x="8925" y="750094"/>
                    </a:lnTo>
                    <a:lnTo>
                      <a:pt x="8925" y="651862"/>
                    </a:lnTo>
                    <a:close/>
                    <a:moveTo>
                      <a:pt x="108452" y="759019"/>
                    </a:moveTo>
                    <a:lnTo>
                      <a:pt x="108452" y="857250"/>
                    </a:lnTo>
                    <a:lnTo>
                      <a:pt x="8925" y="857250"/>
                    </a:lnTo>
                    <a:lnTo>
                      <a:pt x="8925" y="759019"/>
                    </a:lnTo>
                    <a:lnTo>
                      <a:pt x="108452" y="759019"/>
                    </a:lnTo>
                    <a:close/>
                    <a:moveTo>
                      <a:pt x="8925" y="866175"/>
                    </a:moveTo>
                    <a:lnTo>
                      <a:pt x="108452" y="866175"/>
                    </a:lnTo>
                    <a:lnTo>
                      <a:pt x="108452" y="964406"/>
                    </a:lnTo>
                    <a:lnTo>
                      <a:pt x="8925" y="964406"/>
                    </a:lnTo>
                    <a:lnTo>
                      <a:pt x="8925" y="866175"/>
                    </a:lnTo>
                    <a:close/>
                    <a:moveTo>
                      <a:pt x="108452" y="973331"/>
                    </a:moveTo>
                    <a:lnTo>
                      <a:pt x="108452" y="1071562"/>
                    </a:lnTo>
                    <a:lnTo>
                      <a:pt x="8925" y="1071562"/>
                    </a:lnTo>
                    <a:lnTo>
                      <a:pt x="8925" y="973331"/>
                    </a:lnTo>
                    <a:lnTo>
                      <a:pt x="108452" y="973331"/>
                    </a:lnTo>
                    <a:close/>
                    <a:moveTo>
                      <a:pt x="8925" y="1080487"/>
                    </a:moveTo>
                    <a:lnTo>
                      <a:pt x="108452" y="1080487"/>
                    </a:lnTo>
                    <a:lnTo>
                      <a:pt x="108452" y="1178719"/>
                    </a:lnTo>
                    <a:lnTo>
                      <a:pt x="8925" y="1178719"/>
                    </a:lnTo>
                    <a:lnTo>
                      <a:pt x="8925" y="1080487"/>
                    </a:lnTo>
                    <a:close/>
                    <a:moveTo>
                      <a:pt x="108452" y="1187644"/>
                    </a:moveTo>
                    <a:lnTo>
                      <a:pt x="108452" y="1285875"/>
                    </a:lnTo>
                    <a:lnTo>
                      <a:pt x="8925" y="1285875"/>
                    </a:lnTo>
                    <a:lnTo>
                      <a:pt x="8925" y="1187644"/>
                    </a:lnTo>
                    <a:lnTo>
                      <a:pt x="108452" y="1187644"/>
                    </a:lnTo>
                    <a:close/>
                    <a:moveTo>
                      <a:pt x="8925" y="1294800"/>
                    </a:moveTo>
                    <a:lnTo>
                      <a:pt x="108452" y="1294800"/>
                    </a:lnTo>
                    <a:lnTo>
                      <a:pt x="108452" y="1393031"/>
                    </a:lnTo>
                    <a:lnTo>
                      <a:pt x="8925" y="1393031"/>
                    </a:lnTo>
                    <a:lnTo>
                      <a:pt x="8925" y="1294800"/>
                    </a:lnTo>
                    <a:close/>
                    <a:moveTo>
                      <a:pt x="108452" y="1401956"/>
                    </a:moveTo>
                    <a:lnTo>
                      <a:pt x="108452" y="1500187"/>
                    </a:lnTo>
                    <a:lnTo>
                      <a:pt x="8925" y="1500187"/>
                    </a:lnTo>
                    <a:lnTo>
                      <a:pt x="8925" y="1401956"/>
                    </a:lnTo>
                    <a:lnTo>
                      <a:pt x="108452" y="1401956"/>
                    </a:lnTo>
                    <a:close/>
                    <a:moveTo>
                      <a:pt x="8925" y="1509112"/>
                    </a:moveTo>
                    <a:lnTo>
                      <a:pt x="108452" y="1509112"/>
                    </a:lnTo>
                    <a:lnTo>
                      <a:pt x="108452" y="1607344"/>
                    </a:lnTo>
                    <a:lnTo>
                      <a:pt x="8925" y="1607344"/>
                    </a:lnTo>
                    <a:lnTo>
                      <a:pt x="8925" y="1509112"/>
                    </a:lnTo>
                    <a:close/>
                    <a:moveTo>
                      <a:pt x="108452" y="1616269"/>
                    </a:moveTo>
                    <a:lnTo>
                      <a:pt x="108452" y="1714500"/>
                    </a:lnTo>
                    <a:lnTo>
                      <a:pt x="8925" y="1714500"/>
                    </a:lnTo>
                    <a:lnTo>
                      <a:pt x="8925" y="1616269"/>
                    </a:lnTo>
                    <a:lnTo>
                      <a:pt x="108452" y="1616269"/>
                    </a:lnTo>
                    <a:close/>
                    <a:moveTo>
                      <a:pt x="8925" y="1723425"/>
                    </a:moveTo>
                    <a:lnTo>
                      <a:pt x="108452" y="1723425"/>
                    </a:lnTo>
                    <a:lnTo>
                      <a:pt x="108452" y="1821656"/>
                    </a:lnTo>
                    <a:lnTo>
                      <a:pt x="8925" y="1821656"/>
                    </a:lnTo>
                    <a:lnTo>
                      <a:pt x="8925" y="1723425"/>
                    </a:lnTo>
                    <a:close/>
                    <a:moveTo>
                      <a:pt x="108452" y="1830581"/>
                    </a:moveTo>
                    <a:lnTo>
                      <a:pt x="108452" y="1928812"/>
                    </a:lnTo>
                    <a:lnTo>
                      <a:pt x="8925" y="1928812"/>
                    </a:lnTo>
                    <a:lnTo>
                      <a:pt x="8925" y="1830581"/>
                    </a:lnTo>
                    <a:lnTo>
                      <a:pt x="108452" y="1830581"/>
                    </a:lnTo>
                    <a:close/>
                    <a:moveTo>
                      <a:pt x="8925" y="1937737"/>
                    </a:moveTo>
                    <a:lnTo>
                      <a:pt x="108452" y="1937737"/>
                    </a:lnTo>
                    <a:lnTo>
                      <a:pt x="108452" y="2035969"/>
                    </a:lnTo>
                    <a:lnTo>
                      <a:pt x="8925" y="2035969"/>
                    </a:lnTo>
                    <a:lnTo>
                      <a:pt x="8925" y="1937737"/>
                    </a:lnTo>
                    <a:close/>
                    <a:moveTo>
                      <a:pt x="108452" y="2044894"/>
                    </a:moveTo>
                    <a:lnTo>
                      <a:pt x="108452" y="2143125"/>
                    </a:lnTo>
                    <a:lnTo>
                      <a:pt x="8925" y="2143125"/>
                    </a:lnTo>
                    <a:lnTo>
                      <a:pt x="8925" y="2044894"/>
                    </a:lnTo>
                    <a:lnTo>
                      <a:pt x="108452" y="2044894"/>
                    </a:lnTo>
                    <a:close/>
                    <a:moveTo>
                      <a:pt x="8925" y="2152050"/>
                    </a:moveTo>
                    <a:lnTo>
                      <a:pt x="108452" y="2152050"/>
                    </a:lnTo>
                    <a:lnTo>
                      <a:pt x="108452" y="2250281"/>
                    </a:lnTo>
                    <a:lnTo>
                      <a:pt x="8925" y="2250281"/>
                    </a:lnTo>
                    <a:lnTo>
                      <a:pt x="8925" y="2152050"/>
                    </a:lnTo>
                    <a:close/>
                    <a:moveTo>
                      <a:pt x="117386" y="2152050"/>
                    </a:moveTo>
                    <a:lnTo>
                      <a:pt x="215618" y="2152050"/>
                    </a:lnTo>
                    <a:lnTo>
                      <a:pt x="215618" y="2250281"/>
                    </a:lnTo>
                    <a:lnTo>
                      <a:pt x="117386" y="2250281"/>
                    </a:lnTo>
                    <a:lnTo>
                      <a:pt x="117386" y="2152050"/>
                    </a:lnTo>
                    <a:close/>
                    <a:moveTo>
                      <a:pt x="215608" y="2259206"/>
                    </a:moveTo>
                    <a:lnTo>
                      <a:pt x="215608" y="2357437"/>
                    </a:lnTo>
                    <a:lnTo>
                      <a:pt x="117377" y="2357437"/>
                    </a:lnTo>
                    <a:lnTo>
                      <a:pt x="117377" y="2259206"/>
                    </a:lnTo>
                    <a:lnTo>
                      <a:pt x="215608" y="2259206"/>
                    </a:lnTo>
                    <a:close/>
                    <a:moveTo>
                      <a:pt x="224542" y="2259206"/>
                    </a:moveTo>
                    <a:lnTo>
                      <a:pt x="322774" y="2259206"/>
                    </a:lnTo>
                    <a:lnTo>
                      <a:pt x="322774" y="2357437"/>
                    </a:lnTo>
                    <a:lnTo>
                      <a:pt x="224542" y="2357437"/>
                    </a:lnTo>
                    <a:lnTo>
                      <a:pt x="224542" y="2259206"/>
                    </a:lnTo>
                    <a:close/>
                    <a:moveTo>
                      <a:pt x="331699" y="2259206"/>
                    </a:moveTo>
                    <a:lnTo>
                      <a:pt x="429930" y="2259206"/>
                    </a:lnTo>
                    <a:lnTo>
                      <a:pt x="429930" y="2357437"/>
                    </a:lnTo>
                    <a:lnTo>
                      <a:pt x="331699" y="2357437"/>
                    </a:lnTo>
                    <a:lnTo>
                      <a:pt x="331699" y="2259206"/>
                    </a:lnTo>
                    <a:close/>
                    <a:moveTo>
                      <a:pt x="438855" y="2259206"/>
                    </a:moveTo>
                    <a:lnTo>
                      <a:pt x="537086" y="2259206"/>
                    </a:lnTo>
                    <a:lnTo>
                      <a:pt x="537086" y="2357437"/>
                    </a:lnTo>
                    <a:lnTo>
                      <a:pt x="438855" y="2357437"/>
                    </a:lnTo>
                    <a:lnTo>
                      <a:pt x="438855" y="2259206"/>
                    </a:lnTo>
                    <a:close/>
                    <a:moveTo>
                      <a:pt x="546011" y="2259206"/>
                    </a:moveTo>
                    <a:lnTo>
                      <a:pt x="644243" y="2259206"/>
                    </a:lnTo>
                    <a:lnTo>
                      <a:pt x="644243" y="2357437"/>
                    </a:lnTo>
                    <a:lnTo>
                      <a:pt x="546011" y="2357437"/>
                    </a:lnTo>
                    <a:lnTo>
                      <a:pt x="546011" y="2259206"/>
                    </a:lnTo>
                    <a:close/>
                    <a:moveTo>
                      <a:pt x="653167" y="2259206"/>
                    </a:moveTo>
                    <a:lnTo>
                      <a:pt x="751399" y="2259206"/>
                    </a:lnTo>
                    <a:lnTo>
                      <a:pt x="751399" y="2357437"/>
                    </a:lnTo>
                    <a:lnTo>
                      <a:pt x="653167" y="2357437"/>
                    </a:lnTo>
                    <a:lnTo>
                      <a:pt x="653167" y="2259206"/>
                    </a:lnTo>
                    <a:close/>
                    <a:moveTo>
                      <a:pt x="760324" y="2259206"/>
                    </a:moveTo>
                    <a:lnTo>
                      <a:pt x="858555" y="2259206"/>
                    </a:lnTo>
                    <a:lnTo>
                      <a:pt x="858555" y="2357437"/>
                    </a:lnTo>
                    <a:lnTo>
                      <a:pt x="760324" y="2357437"/>
                    </a:lnTo>
                    <a:lnTo>
                      <a:pt x="760324" y="2259206"/>
                    </a:lnTo>
                    <a:close/>
                    <a:moveTo>
                      <a:pt x="867480" y="2259206"/>
                    </a:moveTo>
                    <a:lnTo>
                      <a:pt x="965711" y="2259206"/>
                    </a:lnTo>
                    <a:lnTo>
                      <a:pt x="965711" y="2357437"/>
                    </a:lnTo>
                    <a:lnTo>
                      <a:pt x="867480" y="2357437"/>
                    </a:lnTo>
                    <a:lnTo>
                      <a:pt x="867480" y="2259206"/>
                    </a:lnTo>
                    <a:close/>
                    <a:moveTo>
                      <a:pt x="974636" y="2259206"/>
                    </a:moveTo>
                    <a:lnTo>
                      <a:pt x="1072867" y="2259206"/>
                    </a:lnTo>
                    <a:lnTo>
                      <a:pt x="1072867" y="2357437"/>
                    </a:lnTo>
                    <a:lnTo>
                      <a:pt x="974636" y="2357437"/>
                    </a:lnTo>
                    <a:lnTo>
                      <a:pt x="974636" y="2259206"/>
                    </a:lnTo>
                    <a:close/>
                    <a:moveTo>
                      <a:pt x="1081792" y="2259206"/>
                    </a:moveTo>
                    <a:lnTo>
                      <a:pt x="1180024" y="2259206"/>
                    </a:lnTo>
                    <a:lnTo>
                      <a:pt x="1180024" y="2357437"/>
                    </a:lnTo>
                    <a:lnTo>
                      <a:pt x="1081792" y="2357437"/>
                    </a:lnTo>
                    <a:lnTo>
                      <a:pt x="1081792" y="2259206"/>
                    </a:lnTo>
                    <a:close/>
                    <a:moveTo>
                      <a:pt x="1188949" y="2259206"/>
                    </a:moveTo>
                    <a:lnTo>
                      <a:pt x="1287180" y="2259206"/>
                    </a:lnTo>
                    <a:lnTo>
                      <a:pt x="1287180" y="2357437"/>
                    </a:lnTo>
                    <a:lnTo>
                      <a:pt x="1188949" y="2357437"/>
                    </a:lnTo>
                    <a:lnTo>
                      <a:pt x="1188949" y="2259206"/>
                    </a:lnTo>
                    <a:close/>
                    <a:moveTo>
                      <a:pt x="1296105" y="2259206"/>
                    </a:moveTo>
                    <a:lnTo>
                      <a:pt x="1394336" y="2259206"/>
                    </a:lnTo>
                    <a:lnTo>
                      <a:pt x="1394336" y="2357437"/>
                    </a:lnTo>
                    <a:lnTo>
                      <a:pt x="1296105" y="2357437"/>
                    </a:lnTo>
                    <a:lnTo>
                      <a:pt x="1296105" y="2259206"/>
                    </a:lnTo>
                    <a:close/>
                    <a:moveTo>
                      <a:pt x="1403261" y="2259206"/>
                    </a:moveTo>
                    <a:lnTo>
                      <a:pt x="1501492" y="2259206"/>
                    </a:lnTo>
                    <a:lnTo>
                      <a:pt x="1501492" y="2357437"/>
                    </a:lnTo>
                    <a:lnTo>
                      <a:pt x="1403261" y="2357437"/>
                    </a:lnTo>
                    <a:lnTo>
                      <a:pt x="1403261" y="2259206"/>
                    </a:lnTo>
                    <a:close/>
                    <a:moveTo>
                      <a:pt x="1510417" y="2259206"/>
                    </a:moveTo>
                    <a:lnTo>
                      <a:pt x="1608649" y="2259206"/>
                    </a:lnTo>
                    <a:lnTo>
                      <a:pt x="1608649" y="2357437"/>
                    </a:lnTo>
                    <a:lnTo>
                      <a:pt x="1510417" y="2357437"/>
                    </a:lnTo>
                    <a:lnTo>
                      <a:pt x="1510417" y="2259206"/>
                    </a:lnTo>
                    <a:close/>
                    <a:moveTo>
                      <a:pt x="1617574" y="2259206"/>
                    </a:moveTo>
                    <a:lnTo>
                      <a:pt x="1715805" y="2259206"/>
                    </a:lnTo>
                    <a:lnTo>
                      <a:pt x="1715805" y="2357437"/>
                    </a:lnTo>
                    <a:lnTo>
                      <a:pt x="1617574" y="2357437"/>
                    </a:lnTo>
                    <a:lnTo>
                      <a:pt x="1617574" y="2259206"/>
                    </a:lnTo>
                    <a:close/>
                    <a:moveTo>
                      <a:pt x="1617574" y="2250281"/>
                    </a:moveTo>
                    <a:lnTo>
                      <a:pt x="1617574" y="2152050"/>
                    </a:lnTo>
                    <a:lnTo>
                      <a:pt x="1715805" y="2152050"/>
                    </a:lnTo>
                    <a:lnTo>
                      <a:pt x="1715805" y="2250281"/>
                    </a:lnTo>
                    <a:lnTo>
                      <a:pt x="1617574" y="2250281"/>
                    </a:lnTo>
                    <a:close/>
                    <a:moveTo>
                      <a:pt x="1724730" y="2152050"/>
                    </a:moveTo>
                    <a:lnTo>
                      <a:pt x="1821656" y="2152050"/>
                    </a:lnTo>
                    <a:lnTo>
                      <a:pt x="1821656" y="2250281"/>
                    </a:lnTo>
                    <a:lnTo>
                      <a:pt x="1724730" y="2250281"/>
                    </a:lnTo>
                    <a:lnTo>
                      <a:pt x="1724730" y="2152050"/>
                    </a:lnTo>
                    <a:close/>
                    <a:moveTo>
                      <a:pt x="1724730" y="2143125"/>
                    </a:moveTo>
                    <a:lnTo>
                      <a:pt x="1724730" y="2044894"/>
                    </a:lnTo>
                    <a:lnTo>
                      <a:pt x="1821656" y="2044894"/>
                    </a:lnTo>
                    <a:lnTo>
                      <a:pt x="1821656" y="2143125"/>
                    </a:lnTo>
                    <a:lnTo>
                      <a:pt x="1724730" y="2143125"/>
                    </a:lnTo>
                    <a:close/>
                    <a:moveTo>
                      <a:pt x="1821656" y="2035969"/>
                    </a:moveTo>
                    <a:lnTo>
                      <a:pt x="1724730" y="2035969"/>
                    </a:lnTo>
                    <a:lnTo>
                      <a:pt x="1724730" y="1937737"/>
                    </a:lnTo>
                    <a:lnTo>
                      <a:pt x="1821656" y="1937737"/>
                    </a:lnTo>
                    <a:lnTo>
                      <a:pt x="1821656" y="2035969"/>
                    </a:lnTo>
                    <a:close/>
                    <a:moveTo>
                      <a:pt x="1724730" y="1928812"/>
                    </a:moveTo>
                    <a:lnTo>
                      <a:pt x="1724730" y="1830581"/>
                    </a:lnTo>
                    <a:lnTo>
                      <a:pt x="1821656" y="1830581"/>
                    </a:lnTo>
                    <a:lnTo>
                      <a:pt x="1821656" y="1928812"/>
                    </a:lnTo>
                    <a:lnTo>
                      <a:pt x="1724730" y="1928812"/>
                    </a:lnTo>
                    <a:close/>
                    <a:moveTo>
                      <a:pt x="1821656" y="1821656"/>
                    </a:moveTo>
                    <a:lnTo>
                      <a:pt x="1724730" y="1821656"/>
                    </a:lnTo>
                    <a:lnTo>
                      <a:pt x="1724730" y="1723425"/>
                    </a:lnTo>
                    <a:lnTo>
                      <a:pt x="1821656" y="1723425"/>
                    </a:lnTo>
                    <a:lnTo>
                      <a:pt x="1821656" y="1821656"/>
                    </a:lnTo>
                    <a:close/>
                    <a:moveTo>
                      <a:pt x="1724730" y="1714500"/>
                    </a:moveTo>
                    <a:lnTo>
                      <a:pt x="1724730" y="1616269"/>
                    </a:lnTo>
                    <a:lnTo>
                      <a:pt x="1821656" y="1616269"/>
                    </a:lnTo>
                    <a:lnTo>
                      <a:pt x="1821656" y="1714500"/>
                    </a:lnTo>
                    <a:lnTo>
                      <a:pt x="1724730" y="1714500"/>
                    </a:lnTo>
                    <a:close/>
                    <a:moveTo>
                      <a:pt x="1821656" y="1607344"/>
                    </a:moveTo>
                    <a:lnTo>
                      <a:pt x="1724730" y="1607344"/>
                    </a:lnTo>
                    <a:lnTo>
                      <a:pt x="1724730" y="1509112"/>
                    </a:lnTo>
                    <a:lnTo>
                      <a:pt x="1821656" y="1509112"/>
                    </a:lnTo>
                    <a:lnTo>
                      <a:pt x="1821656" y="1607344"/>
                    </a:lnTo>
                    <a:close/>
                    <a:moveTo>
                      <a:pt x="1724730" y="1500187"/>
                    </a:moveTo>
                    <a:lnTo>
                      <a:pt x="1724730" y="1401956"/>
                    </a:lnTo>
                    <a:lnTo>
                      <a:pt x="1821656" y="1401956"/>
                    </a:lnTo>
                    <a:lnTo>
                      <a:pt x="1821656" y="1500187"/>
                    </a:lnTo>
                    <a:lnTo>
                      <a:pt x="1724730" y="1500187"/>
                    </a:lnTo>
                    <a:close/>
                    <a:moveTo>
                      <a:pt x="1821656" y="1393031"/>
                    </a:moveTo>
                    <a:lnTo>
                      <a:pt x="1724730" y="1393031"/>
                    </a:lnTo>
                    <a:lnTo>
                      <a:pt x="1724730" y="1294800"/>
                    </a:lnTo>
                    <a:lnTo>
                      <a:pt x="1821656" y="1294800"/>
                    </a:lnTo>
                    <a:lnTo>
                      <a:pt x="1821656" y="1393031"/>
                    </a:lnTo>
                    <a:close/>
                    <a:moveTo>
                      <a:pt x="1724730" y="1285875"/>
                    </a:moveTo>
                    <a:lnTo>
                      <a:pt x="1724730" y="1187644"/>
                    </a:lnTo>
                    <a:lnTo>
                      <a:pt x="1821656" y="1187644"/>
                    </a:lnTo>
                    <a:lnTo>
                      <a:pt x="1821656" y="1285875"/>
                    </a:lnTo>
                    <a:lnTo>
                      <a:pt x="1724730" y="1285875"/>
                    </a:lnTo>
                    <a:close/>
                    <a:moveTo>
                      <a:pt x="1821656" y="1178719"/>
                    </a:moveTo>
                    <a:lnTo>
                      <a:pt x="1724730" y="1178719"/>
                    </a:lnTo>
                    <a:lnTo>
                      <a:pt x="1724730" y="1080487"/>
                    </a:lnTo>
                    <a:lnTo>
                      <a:pt x="1821656" y="1080487"/>
                    </a:lnTo>
                    <a:lnTo>
                      <a:pt x="1821656" y="1178719"/>
                    </a:lnTo>
                    <a:close/>
                    <a:moveTo>
                      <a:pt x="1724730" y="1071562"/>
                    </a:moveTo>
                    <a:lnTo>
                      <a:pt x="1724730" y="973331"/>
                    </a:lnTo>
                    <a:lnTo>
                      <a:pt x="1821656" y="973331"/>
                    </a:lnTo>
                    <a:lnTo>
                      <a:pt x="1821656" y="1071562"/>
                    </a:lnTo>
                    <a:lnTo>
                      <a:pt x="1724730" y="1071562"/>
                    </a:lnTo>
                    <a:close/>
                    <a:moveTo>
                      <a:pt x="1821656" y="964406"/>
                    </a:moveTo>
                    <a:lnTo>
                      <a:pt x="1724730" y="964406"/>
                    </a:lnTo>
                    <a:lnTo>
                      <a:pt x="1724730" y="866175"/>
                    </a:lnTo>
                    <a:lnTo>
                      <a:pt x="1821656" y="866175"/>
                    </a:lnTo>
                    <a:lnTo>
                      <a:pt x="1821656" y="964406"/>
                    </a:lnTo>
                    <a:close/>
                    <a:moveTo>
                      <a:pt x="1724730" y="857250"/>
                    </a:moveTo>
                    <a:lnTo>
                      <a:pt x="1724730" y="759019"/>
                    </a:lnTo>
                    <a:lnTo>
                      <a:pt x="1821656" y="759019"/>
                    </a:lnTo>
                    <a:lnTo>
                      <a:pt x="1821656" y="857250"/>
                    </a:lnTo>
                    <a:lnTo>
                      <a:pt x="1724730" y="857250"/>
                    </a:lnTo>
                    <a:close/>
                    <a:moveTo>
                      <a:pt x="1821656" y="750094"/>
                    </a:moveTo>
                    <a:lnTo>
                      <a:pt x="1724730" y="750094"/>
                    </a:lnTo>
                    <a:lnTo>
                      <a:pt x="1724730" y="651862"/>
                    </a:lnTo>
                    <a:lnTo>
                      <a:pt x="1821656" y="651862"/>
                    </a:lnTo>
                    <a:lnTo>
                      <a:pt x="1821656" y="750094"/>
                    </a:lnTo>
                    <a:close/>
                    <a:moveTo>
                      <a:pt x="1724730" y="642938"/>
                    </a:moveTo>
                    <a:lnTo>
                      <a:pt x="1724730" y="544706"/>
                    </a:lnTo>
                    <a:lnTo>
                      <a:pt x="1821656" y="544706"/>
                    </a:lnTo>
                    <a:lnTo>
                      <a:pt x="1821656" y="642938"/>
                    </a:lnTo>
                    <a:lnTo>
                      <a:pt x="1724730" y="642938"/>
                    </a:lnTo>
                    <a:close/>
                    <a:moveTo>
                      <a:pt x="1821656" y="535781"/>
                    </a:moveTo>
                    <a:lnTo>
                      <a:pt x="1724730" y="535781"/>
                    </a:lnTo>
                    <a:lnTo>
                      <a:pt x="1724730" y="437550"/>
                    </a:lnTo>
                    <a:lnTo>
                      <a:pt x="1821656" y="437550"/>
                    </a:lnTo>
                    <a:lnTo>
                      <a:pt x="1821656" y="535781"/>
                    </a:lnTo>
                    <a:close/>
                    <a:moveTo>
                      <a:pt x="1724730" y="428625"/>
                    </a:moveTo>
                    <a:lnTo>
                      <a:pt x="1724730" y="330394"/>
                    </a:lnTo>
                    <a:lnTo>
                      <a:pt x="1821656" y="330394"/>
                    </a:lnTo>
                    <a:lnTo>
                      <a:pt x="1821656" y="428625"/>
                    </a:lnTo>
                    <a:lnTo>
                      <a:pt x="1724730" y="428625"/>
                    </a:lnTo>
                    <a:close/>
                    <a:moveTo>
                      <a:pt x="1821656" y="321469"/>
                    </a:moveTo>
                    <a:lnTo>
                      <a:pt x="1724730" y="321469"/>
                    </a:lnTo>
                    <a:lnTo>
                      <a:pt x="1724730" y="223237"/>
                    </a:lnTo>
                    <a:lnTo>
                      <a:pt x="1821656" y="223237"/>
                    </a:lnTo>
                    <a:lnTo>
                      <a:pt x="1821656" y="321469"/>
                    </a:lnTo>
                    <a:close/>
                    <a:moveTo>
                      <a:pt x="1724730" y="214313"/>
                    </a:moveTo>
                    <a:lnTo>
                      <a:pt x="1724730" y="116081"/>
                    </a:lnTo>
                    <a:lnTo>
                      <a:pt x="1821656" y="116081"/>
                    </a:lnTo>
                    <a:lnTo>
                      <a:pt x="1821656" y="214313"/>
                    </a:lnTo>
                    <a:lnTo>
                      <a:pt x="1724730" y="214313"/>
                    </a:lnTo>
                    <a:close/>
                    <a:moveTo>
                      <a:pt x="1821656" y="107156"/>
                    </a:moveTo>
                    <a:lnTo>
                      <a:pt x="1724730" y="107156"/>
                    </a:lnTo>
                    <a:lnTo>
                      <a:pt x="1724730" y="8925"/>
                    </a:lnTo>
                    <a:lnTo>
                      <a:pt x="1821656" y="8925"/>
                    </a:lnTo>
                    <a:lnTo>
                      <a:pt x="1821656" y="107156"/>
                    </a:lnTo>
                    <a:close/>
                    <a:moveTo>
                      <a:pt x="108452" y="8925"/>
                    </a:moveTo>
                    <a:lnTo>
                      <a:pt x="108452" y="107156"/>
                    </a:lnTo>
                    <a:lnTo>
                      <a:pt x="8925" y="107156"/>
                    </a:lnTo>
                    <a:lnTo>
                      <a:pt x="8925" y="8925"/>
                    </a:lnTo>
                    <a:lnTo>
                      <a:pt x="108452" y="8925"/>
                    </a:lnTo>
                    <a:close/>
                    <a:moveTo>
                      <a:pt x="8925" y="2259206"/>
                    </a:moveTo>
                    <a:lnTo>
                      <a:pt x="108452" y="2259206"/>
                    </a:lnTo>
                    <a:lnTo>
                      <a:pt x="108452" y="2357437"/>
                    </a:lnTo>
                    <a:lnTo>
                      <a:pt x="8925" y="2357437"/>
                    </a:lnTo>
                    <a:lnTo>
                      <a:pt x="8925" y="2259206"/>
                    </a:lnTo>
                    <a:close/>
                    <a:moveTo>
                      <a:pt x="1724730" y="2357437"/>
                    </a:moveTo>
                    <a:lnTo>
                      <a:pt x="1724730" y="2259206"/>
                    </a:lnTo>
                    <a:lnTo>
                      <a:pt x="1821656" y="2259206"/>
                    </a:lnTo>
                    <a:lnTo>
                      <a:pt x="1821656" y="2357437"/>
                    </a:lnTo>
                    <a:lnTo>
                      <a:pt x="1724730" y="2357437"/>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0" name="Google Shape;600;p22"/>
              <p:cNvSpPr/>
              <p:nvPr/>
            </p:nvSpPr>
            <p:spPr>
              <a:xfrm>
                <a:off x="8914350" y="1126559"/>
                <a:ext cx="2134200" cy="214312"/>
              </a:xfrm>
              <a:custGeom>
                <a:avLst/>
                <a:gdLst/>
                <a:ahLst/>
                <a:cxnLst/>
                <a:rect l="l" t="t" r="r" b="b"/>
                <a:pathLst>
                  <a:path w="2134200" h="214312" extrusionOk="0">
                    <a:moveTo>
                      <a:pt x="0" y="0"/>
                    </a:moveTo>
                    <a:lnTo>
                      <a:pt x="2134200" y="0"/>
                    </a:lnTo>
                    <a:lnTo>
                      <a:pt x="2134200" y="214313"/>
                    </a:lnTo>
                    <a:lnTo>
                      <a:pt x="0" y="214313"/>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1" name="Google Shape;601;p22"/>
              <p:cNvSpPr/>
              <p:nvPr/>
            </p:nvSpPr>
            <p:spPr>
              <a:xfrm>
                <a:off x="9195633" y="1187414"/>
                <a:ext cx="107156" cy="107156"/>
              </a:xfrm>
              <a:custGeom>
                <a:avLst/>
                <a:gdLst/>
                <a:ahLst/>
                <a:cxnLst/>
                <a:rect l="l" t="t" r="r" b="b"/>
                <a:pathLst>
                  <a:path w="107156" h="107156" extrusionOk="0">
                    <a:moveTo>
                      <a:pt x="107156" y="53578"/>
                    </a:moveTo>
                    <a:cubicBezTo>
                      <a:pt x="107156" y="83169"/>
                      <a:pt x="83168" y="107156"/>
                      <a:pt x="53578" y="107156"/>
                    </a:cubicBezTo>
                    <a:cubicBezTo>
                      <a:pt x="23988" y="107156"/>
                      <a:pt x="0" y="83169"/>
                      <a:pt x="0" y="53578"/>
                    </a:cubicBezTo>
                    <a:cubicBezTo>
                      <a:pt x="0" y="23988"/>
                      <a:pt x="23988" y="0"/>
                      <a:pt x="53578" y="0"/>
                    </a:cubicBezTo>
                    <a:cubicBezTo>
                      <a:pt x="83168"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2" name="Google Shape;602;p22"/>
              <p:cNvSpPr/>
              <p:nvPr/>
            </p:nvSpPr>
            <p:spPr>
              <a:xfrm>
                <a:off x="10695820" y="1187414"/>
                <a:ext cx="107156" cy="107156"/>
              </a:xfrm>
              <a:custGeom>
                <a:avLst/>
                <a:gdLst/>
                <a:ahLst/>
                <a:cxnLst/>
                <a:rect l="l" t="t" r="r" b="b"/>
                <a:pathLst>
                  <a:path w="107156" h="107156" extrusionOk="0">
                    <a:moveTo>
                      <a:pt x="107156" y="53578"/>
                    </a:moveTo>
                    <a:cubicBezTo>
                      <a:pt x="107156" y="83169"/>
                      <a:pt x="83169" y="107156"/>
                      <a:pt x="53578" y="107156"/>
                    </a:cubicBezTo>
                    <a:cubicBezTo>
                      <a:pt x="23988" y="107156"/>
                      <a:pt x="0" y="83169"/>
                      <a:pt x="0" y="53578"/>
                    </a:cubicBezTo>
                    <a:cubicBezTo>
                      <a:pt x="0" y="23988"/>
                      <a:pt x="23988" y="0"/>
                      <a:pt x="53578" y="0"/>
                    </a:cubicBezTo>
                    <a:cubicBezTo>
                      <a:pt x="83169"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03" name="Google Shape;603;p22" descr="Graph and note paper pads with pencil"/>
          <p:cNvGrpSpPr/>
          <p:nvPr/>
        </p:nvGrpSpPr>
        <p:grpSpPr>
          <a:xfrm rot="-10547405">
            <a:off x="5732135" y="557888"/>
            <a:ext cx="860139" cy="992801"/>
            <a:chOff x="8601717" y="2593250"/>
            <a:chExt cx="1505915" cy="1578003"/>
          </a:xfrm>
        </p:grpSpPr>
        <p:sp>
          <p:nvSpPr>
            <p:cNvPr id="604" name="Google Shape;604;p22"/>
            <p:cNvSpPr/>
            <p:nvPr/>
          </p:nvSpPr>
          <p:spPr>
            <a:xfrm>
              <a:off x="8601730" y="2665275"/>
              <a:ext cx="1505902" cy="1505978"/>
            </a:xfrm>
            <a:custGeom>
              <a:avLst/>
              <a:gdLst/>
              <a:ahLst/>
              <a:cxnLst/>
              <a:rect l="l" t="t" r="r" b="b"/>
              <a:pathLst>
                <a:path w="1505902" h="1505978" extrusionOk="0">
                  <a:moveTo>
                    <a:pt x="1377944" y="1321184"/>
                  </a:moveTo>
                  <a:lnTo>
                    <a:pt x="1392145" y="1306973"/>
                  </a:lnTo>
                  <a:lnTo>
                    <a:pt x="1293019" y="1207846"/>
                  </a:lnTo>
                  <a:lnTo>
                    <a:pt x="1335643" y="1165222"/>
                  </a:lnTo>
                  <a:lnTo>
                    <a:pt x="937641" y="767220"/>
                  </a:lnTo>
                  <a:cubicBezTo>
                    <a:pt x="921944" y="782907"/>
                    <a:pt x="921944" y="808358"/>
                    <a:pt x="937641" y="824046"/>
                  </a:cubicBezTo>
                  <a:lnTo>
                    <a:pt x="1278817" y="1165222"/>
                  </a:lnTo>
                  <a:lnTo>
                    <a:pt x="1264606" y="1179433"/>
                  </a:lnTo>
                  <a:lnTo>
                    <a:pt x="246250" y="161058"/>
                  </a:lnTo>
                  <a:lnTo>
                    <a:pt x="51749" y="32852"/>
                  </a:lnTo>
                  <a:lnTo>
                    <a:pt x="47063" y="37538"/>
                  </a:lnTo>
                  <a:lnTo>
                    <a:pt x="9525" y="0"/>
                  </a:lnTo>
                  <a:lnTo>
                    <a:pt x="0" y="9525"/>
                  </a:lnTo>
                  <a:lnTo>
                    <a:pt x="37538" y="47063"/>
                  </a:lnTo>
                  <a:lnTo>
                    <a:pt x="32804" y="51797"/>
                  </a:lnTo>
                  <a:lnTo>
                    <a:pt x="161001" y="246297"/>
                  </a:lnTo>
                  <a:lnTo>
                    <a:pt x="1306906" y="1392212"/>
                  </a:lnTo>
                  <a:lnTo>
                    <a:pt x="1321118" y="1378010"/>
                  </a:lnTo>
                  <a:lnTo>
                    <a:pt x="1449076" y="1505979"/>
                  </a:lnTo>
                  <a:lnTo>
                    <a:pt x="1505902" y="1449153"/>
                  </a:lnTo>
                  <a:lnTo>
                    <a:pt x="1377944" y="132118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05" name="Google Shape;605;p22" descr="Graph and note paper pads with pencil"/>
            <p:cNvGrpSpPr/>
            <p:nvPr/>
          </p:nvGrpSpPr>
          <p:grpSpPr>
            <a:xfrm>
              <a:off x="8601717" y="2593250"/>
              <a:ext cx="1505903" cy="1505931"/>
              <a:chOff x="8601717" y="2593250"/>
              <a:chExt cx="1505903" cy="1505931"/>
            </a:xfrm>
          </p:grpSpPr>
          <p:sp>
            <p:nvSpPr>
              <p:cNvPr id="606" name="Google Shape;606;p22"/>
              <p:cNvSpPr/>
              <p:nvPr/>
            </p:nvSpPr>
            <p:spPr>
              <a:xfrm rot="-2700000">
                <a:off x="8624557" y="2587734"/>
                <a:ext cx="13468" cy="70179"/>
              </a:xfrm>
              <a:custGeom>
                <a:avLst/>
                <a:gdLst/>
                <a:ahLst/>
                <a:cxnLst/>
                <a:rect l="l" t="t" r="r" b="b"/>
                <a:pathLst>
                  <a:path w="13468" h="70179" extrusionOk="0">
                    <a:moveTo>
                      <a:pt x="0" y="0"/>
                    </a:moveTo>
                    <a:lnTo>
                      <a:pt x="13468" y="0"/>
                    </a:lnTo>
                    <a:lnTo>
                      <a:pt x="13468" y="70179"/>
                    </a:lnTo>
                    <a:lnTo>
                      <a:pt x="0" y="70179"/>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7" name="Google Shape;607;p22"/>
              <p:cNvSpPr/>
              <p:nvPr/>
            </p:nvSpPr>
            <p:spPr>
              <a:xfrm rot="-2700000">
                <a:off x="9966449" y="3895564"/>
                <a:ext cx="80371" cy="205261"/>
              </a:xfrm>
              <a:custGeom>
                <a:avLst/>
                <a:gdLst/>
                <a:ahLst/>
                <a:cxnLst/>
                <a:rect l="l" t="t" r="r" b="b"/>
                <a:pathLst>
                  <a:path w="80371" h="205261" extrusionOk="0">
                    <a:moveTo>
                      <a:pt x="0" y="0"/>
                    </a:moveTo>
                    <a:lnTo>
                      <a:pt x="80371" y="0"/>
                    </a:lnTo>
                    <a:lnTo>
                      <a:pt x="80371" y="205262"/>
                    </a:lnTo>
                    <a:lnTo>
                      <a:pt x="0" y="20526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8" name="Google Shape;608;p22"/>
              <p:cNvSpPr/>
              <p:nvPr/>
            </p:nvSpPr>
            <p:spPr>
              <a:xfrm>
                <a:off x="8762741" y="2754349"/>
                <a:ext cx="1231144" cy="1231186"/>
              </a:xfrm>
              <a:custGeom>
                <a:avLst/>
                <a:gdLst/>
                <a:ahLst/>
                <a:cxnLst/>
                <a:rect l="l" t="t" r="r" b="b"/>
                <a:pathLst>
                  <a:path w="1231144" h="1231186" extrusionOk="0">
                    <a:moveTo>
                      <a:pt x="1231145" y="1145947"/>
                    </a:moveTo>
                    <a:lnTo>
                      <a:pt x="1145896" y="1231187"/>
                    </a:lnTo>
                    <a:lnTo>
                      <a:pt x="0" y="85272"/>
                    </a:lnTo>
                    <a:cubicBezTo>
                      <a:pt x="0" y="85272"/>
                      <a:pt x="200" y="50153"/>
                      <a:pt x="26241" y="24121"/>
                    </a:cubicBezTo>
                    <a:cubicBezTo>
                      <a:pt x="52283" y="-1910"/>
                      <a:pt x="85249" y="33"/>
                      <a:pt x="85249" y="33"/>
                    </a:cubicBezTo>
                    <a:lnTo>
                      <a:pt x="1231145" y="1145947"/>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9" name="Google Shape;609;p22"/>
              <p:cNvSpPr/>
              <p:nvPr/>
            </p:nvSpPr>
            <p:spPr>
              <a:xfrm>
                <a:off x="8634534" y="2626175"/>
                <a:ext cx="213445" cy="213445"/>
              </a:xfrm>
              <a:custGeom>
                <a:avLst/>
                <a:gdLst/>
                <a:ahLst/>
                <a:cxnLst/>
                <a:rect l="l" t="t" r="r" b="b"/>
                <a:pathLst>
                  <a:path w="213445" h="213445" extrusionOk="0">
                    <a:moveTo>
                      <a:pt x="0" y="18936"/>
                    </a:moveTo>
                    <a:lnTo>
                      <a:pt x="128206" y="213446"/>
                    </a:lnTo>
                    <a:lnTo>
                      <a:pt x="213446" y="128206"/>
                    </a:lnTo>
                    <a:lnTo>
                      <a:pt x="18945"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0" name="Google Shape;610;p22"/>
              <p:cNvSpPr/>
              <p:nvPr/>
            </p:nvSpPr>
            <p:spPr>
              <a:xfrm>
                <a:off x="9527598" y="3360533"/>
                <a:ext cx="409774" cy="526208"/>
              </a:xfrm>
              <a:custGeom>
                <a:avLst/>
                <a:gdLst/>
                <a:ahLst/>
                <a:cxnLst/>
                <a:rect l="l" t="t" r="r" b="b"/>
                <a:pathLst>
                  <a:path w="409774" h="526208" extrusionOk="0">
                    <a:moveTo>
                      <a:pt x="409775" y="398012"/>
                    </a:moveTo>
                    <a:lnTo>
                      <a:pt x="11773" y="0"/>
                    </a:lnTo>
                    <a:cubicBezTo>
                      <a:pt x="-3924" y="15697"/>
                      <a:pt x="-3924" y="41138"/>
                      <a:pt x="11773" y="56826"/>
                    </a:cubicBezTo>
                    <a:lnTo>
                      <a:pt x="352949" y="398002"/>
                    </a:lnTo>
                    <a:lnTo>
                      <a:pt x="339233" y="411718"/>
                    </a:lnTo>
                    <a:lnTo>
                      <a:pt x="310601" y="383086"/>
                    </a:lnTo>
                    <a:lnTo>
                      <a:pt x="224295" y="469382"/>
                    </a:lnTo>
                    <a:lnTo>
                      <a:pt x="281121" y="526209"/>
                    </a:lnTo>
                    <a:lnTo>
                      <a:pt x="409775" y="39801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11" name="Google Shape;611;p22" descr="Scissors, pen and a highlighter"/>
          <p:cNvGrpSpPr/>
          <p:nvPr/>
        </p:nvGrpSpPr>
        <p:grpSpPr>
          <a:xfrm rot="-2595670">
            <a:off x="6038652" y="874667"/>
            <a:ext cx="211685" cy="1156401"/>
            <a:chOff x="10906981" y="1352550"/>
            <a:chExt cx="304800" cy="2651950"/>
          </a:xfrm>
        </p:grpSpPr>
        <p:sp>
          <p:nvSpPr>
            <p:cNvPr id="612" name="Google Shape;612;p22"/>
            <p:cNvSpPr/>
            <p:nvPr/>
          </p:nvSpPr>
          <p:spPr>
            <a:xfrm>
              <a:off x="11097481" y="1514475"/>
              <a:ext cx="114300" cy="800538"/>
            </a:xfrm>
            <a:custGeom>
              <a:avLst/>
              <a:gdLst/>
              <a:ahLst/>
              <a:cxnLst/>
              <a:rect l="l" t="t" r="r" b="b"/>
              <a:pathLst>
                <a:path w="114300" h="800538" extrusionOk="0">
                  <a:moveTo>
                    <a:pt x="57150" y="0"/>
                  </a:moveTo>
                  <a:lnTo>
                    <a:pt x="57150" y="248"/>
                  </a:lnTo>
                  <a:cubicBezTo>
                    <a:pt x="56331" y="210"/>
                    <a:pt x="55569" y="0"/>
                    <a:pt x="54750" y="0"/>
                  </a:cubicBezTo>
                  <a:lnTo>
                    <a:pt x="0" y="0"/>
                  </a:lnTo>
                  <a:lnTo>
                    <a:pt x="0" y="57150"/>
                  </a:lnTo>
                  <a:lnTo>
                    <a:pt x="57150" y="57150"/>
                  </a:lnTo>
                  <a:lnTo>
                    <a:pt x="57150" y="743388"/>
                  </a:lnTo>
                  <a:cubicBezTo>
                    <a:pt x="57150" y="774954"/>
                    <a:pt x="82734" y="800538"/>
                    <a:pt x="114300" y="800538"/>
                  </a:cubicBezTo>
                  <a:lnTo>
                    <a:pt x="114300" y="57150"/>
                  </a:lnTo>
                  <a:cubicBezTo>
                    <a:pt x="114300" y="25584"/>
                    <a:pt x="88716" y="0"/>
                    <a:pt x="57150" y="0"/>
                  </a:cubicBez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3" name="Google Shape;613;p22"/>
            <p:cNvSpPr/>
            <p:nvPr/>
          </p:nvSpPr>
          <p:spPr>
            <a:xfrm>
              <a:off x="10925145" y="3895725"/>
              <a:ext cx="173221" cy="108775"/>
            </a:xfrm>
            <a:custGeom>
              <a:avLst/>
              <a:gdLst/>
              <a:ahLst/>
              <a:cxnLst/>
              <a:rect l="l" t="t" r="r" b="b"/>
              <a:pathLst>
                <a:path w="173221" h="108775" extrusionOk="0">
                  <a:moveTo>
                    <a:pt x="0" y="0"/>
                  </a:moveTo>
                  <a:lnTo>
                    <a:pt x="173222" y="0"/>
                  </a:lnTo>
                  <a:lnTo>
                    <a:pt x="173222" y="108776"/>
                  </a:lnTo>
                  <a:lnTo>
                    <a:pt x="0" y="108776"/>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4" name="Google Shape;614;p22"/>
            <p:cNvSpPr/>
            <p:nvPr/>
          </p:nvSpPr>
          <p:spPr>
            <a:xfrm>
              <a:off x="10906981" y="1352550"/>
              <a:ext cx="209550" cy="186366"/>
            </a:xfrm>
            <a:custGeom>
              <a:avLst/>
              <a:gdLst/>
              <a:ahLst/>
              <a:cxnLst/>
              <a:rect l="l" t="t" r="r" b="b"/>
              <a:pathLst>
                <a:path w="209550" h="186366" extrusionOk="0">
                  <a:moveTo>
                    <a:pt x="209550" y="161925"/>
                  </a:moveTo>
                  <a:cubicBezTo>
                    <a:pt x="209550" y="161925"/>
                    <a:pt x="165773" y="186366"/>
                    <a:pt x="106718" y="186366"/>
                  </a:cubicBezTo>
                  <a:cubicBezTo>
                    <a:pt x="47663" y="186366"/>
                    <a:pt x="0" y="161925"/>
                    <a:pt x="0" y="161925"/>
                  </a:cubicBezTo>
                  <a:lnTo>
                    <a:pt x="0" y="0"/>
                  </a:lnTo>
                  <a:lnTo>
                    <a:pt x="209550" y="0"/>
                  </a:lnTo>
                  <a:lnTo>
                    <a:pt x="209550" y="161925"/>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5" name="Google Shape;615;p22"/>
            <p:cNvSpPr/>
            <p:nvPr/>
          </p:nvSpPr>
          <p:spPr>
            <a:xfrm>
              <a:off x="10906981" y="1514475"/>
              <a:ext cx="209550" cy="76828"/>
            </a:xfrm>
            <a:custGeom>
              <a:avLst/>
              <a:gdLst/>
              <a:ahLst/>
              <a:cxnLst/>
              <a:rect l="l" t="t" r="r" b="b"/>
              <a:pathLst>
                <a:path w="209550" h="76828" extrusionOk="0">
                  <a:moveTo>
                    <a:pt x="209550" y="57150"/>
                  </a:moveTo>
                  <a:cubicBezTo>
                    <a:pt x="209550" y="57150"/>
                    <a:pt x="160534" y="76829"/>
                    <a:pt x="107670" y="76829"/>
                  </a:cubicBezTo>
                  <a:cubicBezTo>
                    <a:pt x="54807" y="76829"/>
                    <a:pt x="0" y="57150"/>
                    <a:pt x="0" y="57150"/>
                  </a:cubicBezTo>
                  <a:lnTo>
                    <a:pt x="0" y="0"/>
                  </a:lnTo>
                  <a:lnTo>
                    <a:pt x="209531" y="0"/>
                  </a:lnTo>
                  <a:lnTo>
                    <a:pt x="209550" y="57150"/>
                  </a:lnTo>
                  <a:lnTo>
                    <a:pt x="209550" y="571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6" name="Google Shape;616;p22"/>
            <p:cNvSpPr/>
            <p:nvPr/>
          </p:nvSpPr>
          <p:spPr>
            <a:xfrm>
              <a:off x="10906981" y="1571625"/>
              <a:ext cx="209550" cy="2362200"/>
            </a:xfrm>
            <a:custGeom>
              <a:avLst/>
              <a:gdLst/>
              <a:ahLst/>
              <a:cxnLst/>
              <a:rect l="l" t="t" r="r" b="b"/>
              <a:pathLst>
                <a:path w="209550" h="2362200" extrusionOk="0">
                  <a:moveTo>
                    <a:pt x="0" y="0"/>
                  </a:moveTo>
                  <a:lnTo>
                    <a:pt x="209550" y="0"/>
                  </a:lnTo>
                  <a:lnTo>
                    <a:pt x="209550" y="2362200"/>
                  </a:lnTo>
                  <a:lnTo>
                    <a:pt x="0" y="2362200"/>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7" name="Google Shape;617;p22"/>
            <p:cNvSpPr/>
            <p:nvPr/>
          </p:nvSpPr>
          <p:spPr>
            <a:xfrm>
              <a:off x="10906981" y="2253138"/>
              <a:ext cx="209550" cy="67894"/>
            </a:xfrm>
            <a:custGeom>
              <a:avLst/>
              <a:gdLst/>
              <a:ahLst/>
              <a:cxnLst/>
              <a:rect l="l" t="t" r="r" b="b"/>
              <a:pathLst>
                <a:path w="209550" h="67894" extrusionOk="0">
                  <a:moveTo>
                    <a:pt x="0" y="0"/>
                  </a:moveTo>
                  <a:lnTo>
                    <a:pt x="209550" y="0"/>
                  </a:lnTo>
                  <a:lnTo>
                    <a:pt x="209550" y="67894"/>
                  </a:lnTo>
                  <a:lnTo>
                    <a:pt x="0" y="67894"/>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8" name="Google Shape;618;p22"/>
            <p:cNvSpPr/>
            <p:nvPr/>
          </p:nvSpPr>
          <p:spPr>
            <a:xfrm>
              <a:off x="10906981" y="2357437"/>
              <a:ext cx="209550" cy="9525"/>
            </a:xfrm>
            <a:custGeom>
              <a:avLst/>
              <a:gdLst/>
              <a:ahLst/>
              <a:cxnLst/>
              <a:rect l="l" t="t" r="r" b="b"/>
              <a:pathLst>
                <a:path w="209550" h="9525" extrusionOk="0">
                  <a:moveTo>
                    <a:pt x="0" y="0"/>
                  </a:moveTo>
                  <a:lnTo>
                    <a:pt x="209550" y="0"/>
                  </a:lnTo>
                  <a:lnTo>
                    <a:pt x="209550" y="9525"/>
                  </a:lnTo>
                  <a:lnTo>
                    <a:pt x="0" y="9525"/>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619" name="Google Shape;619;p22" descr="Graph and note paper pads with pencil"/>
          <p:cNvGrpSpPr/>
          <p:nvPr/>
        </p:nvGrpSpPr>
        <p:grpSpPr>
          <a:xfrm>
            <a:off x="3230488" y="2397706"/>
            <a:ext cx="3288786" cy="4057256"/>
            <a:chOff x="8905425" y="1117625"/>
            <a:chExt cx="2152059" cy="3281666"/>
          </a:xfrm>
        </p:grpSpPr>
        <p:sp>
          <p:nvSpPr>
            <p:cNvPr id="620" name="Google Shape;620;p22"/>
            <p:cNvSpPr/>
            <p:nvPr/>
          </p:nvSpPr>
          <p:spPr>
            <a:xfrm>
              <a:off x="8927742" y="1184604"/>
              <a:ext cx="2125265" cy="3214687"/>
            </a:xfrm>
            <a:custGeom>
              <a:avLst/>
              <a:gdLst/>
              <a:ahLst/>
              <a:cxnLst/>
              <a:rect l="l" t="t" r="r" b="b"/>
              <a:pathLst>
                <a:path w="2125265" h="3214687" extrusionOk="0">
                  <a:moveTo>
                    <a:pt x="0" y="0"/>
                  </a:moveTo>
                  <a:lnTo>
                    <a:pt x="2125266" y="0"/>
                  </a:lnTo>
                  <a:lnTo>
                    <a:pt x="2125266" y="3214688"/>
                  </a:lnTo>
                  <a:lnTo>
                    <a:pt x="0" y="3214688"/>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21" name="Google Shape;621;p22" descr="Graph and note paper pads with pencil"/>
            <p:cNvGrpSpPr/>
            <p:nvPr/>
          </p:nvGrpSpPr>
          <p:grpSpPr>
            <a:xfrm>
              <a:off x="8905425" y="1117625"/>
              <a:ext cx="2152059" cy="3223621"/>
              <a:chOff x="8905425" y="1117625"/>
              <a:chExt cx="2152059" cy="3223621"/>
            </a:xfrm>
          </p:grpSpPr>
          <p:sp>
            <p:nvSpPr>
              <p:cNvPr id="622" name="Google Shape;622;p22"/>
              <p:cNvSpPr/>
              <p:nvPr/>
            </p:nvSpPr>
            <p:spPr>
              <a:xfrm>
                <a:off x="8909883" y="1122092"/>
                <a:ext cx="2143125" cy="3214687"/>
              </a:xfrm>
              <a:custGeom>
                <a:avLst/>
                <a:gdLst/>
                <a:ahLst/>
                <a:cxnLst/>
                <a:rect l="l" t="t" r="r" b="b"/>
                <a:pathLst>
                  <a:path w="2143125" h="3214687" extrusionOk="0">
                    <a:moveTo>
                      <a:pt x="0" y="0"/>
                    </a:moveTo>
                    <a:lnTo>
                      <a:pt x="2143125" y="0"/>
                    </a:lnTo>
                    <a:lnTo>
                      <a:pt x="2143125" y="3214688"/>
                    </a:lnTo>
                    <a:lnTo>
                      <a:pt x="0" y="321468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3" name="Google Shape;623;p22"/>
              <p:cNvSpPr/>
              <p:nvPr/>
            </p:nvSpPr>
            <p:spPr>
              <a:xfrm>
                <a:off x="8905425" y="1117625"/>
                <a:ext cx="2152059" cy="3223621"/>
              </a:xfrm>
              <a:custGeom>
                <a:avLst/>
                <a:gdLst/>
                <a:ahLst/>
                <a:cxnLst/>
                <a:rect l="l" t="t" r="r" b="b"/>
                <a:pathLst>
                  <a:path w="2152059" h="3223621" extrusionOk="0">
                    <a:moveTo>
                      <a:pt x="2152050" y="3223622"/>
                    </a:moveTo>
                    <a:lnTo>
                      <a:pt x="0" y="3223622"/>
                    </a:lnTo>
                    <a:lnTo>
                      <a:pt x="0" y="0"/>
                    </a:lnTo>
                    <a:lnTo>
                      <a:pt x="2152060" y="0"/>
                    </a:lnTo>
                    <a:lnTo>
                      <a:pt x="2152060" y="3223622"/>
                    </a:lnTo>
                    <a:close/>
                    <a:moveTo>
                      <a:pt x="8925" y="3214688"/>
                    </a:moveTo>
                    <a:lnTo>
                      <a:pt x="2143125" y="3214688"/>
                    </a:lnTo>
                    <a:lnTo>
                      <a:pt x="2143125" y="8934"/>
                    </a:lnTo>
                    <a:lnTo>
                      <a:pt x="8934" y="8934"/>
                    </a:lnTo>
                    <a:lnTo>
                      <a:pt x="8925" y="3214688"/>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4" name="Google Shape;624;p22"/>
              <p:cNvSpPr/>
              <p:nvPr/>
            </p:nvSpPr>
            <p:spPr>
              <a:xfrm>
                <a:off x="9084019" y="1653415"/>
                <a:ext cx="1830590" cy="2366371"/>
              </a:xfrm>
              <a:custGeom>
                <a:avLst/>
                <a:gdLst/>
                <a:ahLst/>
                <a:cxnLst/>
                <a:rect l="l" t="t" r="r" b="b"/>
                <a:pathLst>
                  <a:path w="1830590" h="2366371" extrusionOk="0">
                    <a:moveTo>
                      <a:pt x="0" y="0"/>
                    </a:moveTo>
                    <a:lnTo>
                      <a:pt x="0" y="2366372"/>
                    </a:lnTo>
                    <a:lnTo>
                      <a:pt x="1830591" y="2366372"/>
                    </a:lnTo>
                    <a:lnTo>
                      <a:pt x="1830591" y="0"/>
                    </a:lnTo>
                    <a:lnTo>
                      <a:pt x="0" y="0"/>
                    </a:lnTo>
                    <a:close/>
                    <a:moveTo>
                      <a:pt x="867480" y="1500187"/>
                    </a:moveTo>
                    <a:lnTo>
                      <a:pt x="867480" y="1401956"/>
                    </a:lnTo>
                    <a:lnTo>
                      <a:pt x="965711" y="1401956"/>
                    </a:lnTo>
                    <a:lnTo>
                      <a:pt x="965711" y="1500187"/>
                    </a:lnTo>
                    <a:lnTo>
                      <a:pt x="867480" y="1500187"/>
                    </a:lnTo>
                    <a:close/>
                    <a:moveTo>
                      <a:pt x="965702" y="1509112"/>
                    </a:moveTo>
                    <a:lnTo>
                      <a:pt x="965702" y="1607344"/>
                    </a:lnTo>
                    <a:lnTo>
                      <a:pt x="867470" y="1607344"/>
                    </a:lnTo>
                    <a:lnTo>
                      <a:pt x="867470" y="1509112"/>
                    </a:lnTo>
                    <a:lnTo>
                      <a:pt x="965702" y="1509112"/>
                    </a:lnTo>
                    <a:close/>
                    <a:moveTo>
                      <a:pt x="965702" y="866175"/>
                    </a:moveTo>
                    <a:lnTo>
                      <a:pt x="965702" y="964406"/>
                    </a:lnTo>
                    <a:lnTo>
                      <a:pt x="867470" y="964406"/>
                    </a:lnTo>
                    <a:lnTo>
                      <a:pt x="867470" y="866175"/>
                    </a:lnTo>
                    <a:lnTo>
                      <a:pt x="965702" y="866175"/>
                    </a:lnTo>
                    <a:close/>
                    <a:moveTo>
                      <a:pt x="867480" y="857250"/>
                    </a:moveTo>
                    <a:lnTo>
                      <a:pt x="867480" y="759019"/>
                    </a:lnTo>
                    <a:lnTo>
                      <a:pt x="965711" y="759019"/>
                    </a:lnTo>
                    <a:lnTo>
                      <a:pt x="965711" y="857250"/>
                    </a:lnTo>
                    <a:lnTo>
                      <a:pt x="867480" y="857250"/>
                    </a:lnTo>
                    <a:close/>
                    <a:moveTo>
                      <a:pt x="867480" y="1285875"/>
                    </a:moveTo>
                    <a:lnTo>
                      <a:pt x="867480" y="1187644"/>
                    </a:lnTo>
                    <a:lnTo>
                      <a:pt x="965711" y="1187644"/>
                    </a:lnTo>
                    <a:lnTo>
                      <a:pt x="965711" y="1285875"/>
                    </a:lnTo>
                    <a:lnTo>
                      <a:pt x="867480" y="1285875"/>
                    </a:lnTo>
                    <a:close/>
                    <a:moveTo>
                      <a:pt x="965702" y="1294800"/>
                    </a:moveTo>
                    <a:lnTo>
                      <a:pt x="965702" y="1393031"/>
                    </a:lnTo>
                    <a:lnTo>
                      <a:pt x="867470" y="1393031"/>
                    </a:lnTo>
                    <a:lnTo>
                      <a:pt x="867470" y="1294800"/>
                    </a:lnTo>
                    <a:lnTo>
                      <a:pt x="965702" y="1294800"/>
                    </a:lnTo>
                    <a:close/>
                    <a:moveTo>
                      <a:pt x="867480" y="1178719"/>
                    </a:moveTo>
                    <a:lnTo>
                      <a:pt x="867480" y="1080487"/>
                    </a:lnTo>
                    <a:lnTo>
                      <a:pt x="965711" y="1080487"/>
                    </a:lnTo>
                    <a:lnTo>
                      <a:pt x="965711" y="1178719"/>
                    </a:lnTo>
                    <a:lnTo>
                      <a:pt x="867480" y="1178719"/>
                    </a:lnTo>
                    <a:close/>
                    <a:moveTo>
                      <a:pt x="867480" y="1071562"/>
                    </a:moveTo>
                    <a:lnTo>
                      <a:pt x="867480" y="973331"/>
                    </a:lnTo>
                    <a:lnTo>
                      <a:pt x="965711" y="973331"/>
                    </a:lnTo>
                    <a:lnTo>
                      <a:pt x="965711" y="1071562"/>
                    </a:lnTo>
                    <a:lnTo>
                      <a:pt x="867480" y="1071562"/>
                    </a:lnTo>
                    <a:close/>
                    <a:moveTo>
                      <a:pt x="858546" y="964406"/>
                    </a:moveTo>
                    <a:lnTo>
                      <a:pt x="760314" y="964406"/>
                    </a:lnTo>
                    <a:lnTo>
                      <a:pt x="760314" y="866175"/>
                    </a:lnTo>
                    <a:lnTo>
                      <a:pt x="858546" y="866175"/>
                    </a:lnTo>
                    <a:lnTo>
                      <a:pt x="858546" y="964406"/>
                    </a:lnTo>
                    <a:close/>
                    <a:moveTo>
                      <a:pt x="858546" y="973331"/>
                    </a:moveTo>
                    <a:lnTo>
                      <a:pt x="858546" y="1071562"/>
                    </a:lnTo>
                    <a:lnTo>
                      <a:pt x="760314" y="1071562"/>
                    </a:lnTo>
                    <a:lnTo>
                      <a:pt x="760314" y="973331"/>
                    </a:lnTo>
                    <a:lnTo>
                      <a:pt x="858546" y="973331"/>
                    </a:lnTo>
                    <a:close/>
                    <a:moveTo>
                      <a:pt x="858546" y="1080487"/>
                    </a:moveTo>
                    <a:lnTo>
                      <a:pt x="858546" y="1178719"/>
                    </a:lnTo>
                    <a:lnTo>
                      <a:pt x="760314" y="1178719"/>
                    </a:lnTo>
                    <a:lnTo>
                      <a:pt x="760314" y="1080487"/>
                    </a:lnTo>
                    <a:lnTo>
                      <a:pt x="858546" y="1080487"/>
                    </a:lnTo>
                    <a:close/>
                    <a:moveTo>
                      <a:pt x="858546" y="1187644"/>
                    </a:moveTo>
                    <a:lnTo>
                      <a:pt x="858546" y="1285875"/>
                    </a:lnTo>
                    <a:lnTo>
                      <a:pt x="760314" y="1285875"/>
                    </a:lnTo>
                    <a:lnTo>
                      <a:pt x="760314" y="1187644"/>
                    </a:lnTo>
                    <a:lnTo>
                      <a:pt x="858546" y="1187644"/>
                    </a:lnTo>
                    <a:close/>
                    <a:moveTo>
                      <a:pt x="858546" y="1294800"/>
                    </a:moveTo>
                    <a:lnTo>
                      <a:pt x="858546" y="1393031"/>
                    </a:lnTo>
                    <a:lnTo>
                      <a:pt x="760314" y="1393031"/>
                    </a:lnTo>
                    <a:lnTo>
                      <a:pt x="760314" y="1294800"/>
                    </a:lnTo>
                    <a:lnTo>
                      <a:pt x="858546" y="1294800"/>
                    </a:lnTo>
                    <a:close/>
                    <a:moveTo>
                      <a:pt x="858546" y="1401956"/>
                    </a:moveTo>
                    <a:lnTo>
                      <a:pt x="858546" y="1500187"/>
                    </a:lnTo>
                    <a:lnTo>
                      <a:pt x="760314" y="1500187"/>
                    </a:lnTo>
                    <a:lnTo>
                      <a:pt x="760314" y="1401956"/>
                    </a:lnTo>
                    <a:lnTo>
                      <a:pt x="858546" y="1401956"/>
                    </a:lnTo>
                    <a:close/>
                    <a:moveTo>
                      <a:pt x="974636" y="1401956"/>
                    </a:moveTo>
                    <a:lnTo>
                      <a:pt x="1072867" y="1401956"/>
                    </a:lnTo>
                    <a:lnTo>
                      <a:pt x="1072867" y="1500187"/>
                    </a:lnTo>
                    <a:lnTo>
                      <a:pt x="974636" y="1500187"/>
                    </a:lnTo>
                    <a:lnTo>
                      <a:pt x="974636" y="1401956"/>
                    </a:lnTo>
                    <a:close/>
                    <a:moveTo>
                      <a:pt x="974636" y="1393031"/>
                    </a:moveTo>
                    <a:lnTo>
                      <a:pt x="974636" y="1294800"/>
                    </a:lnTo>
                    <a:lnTo>
                      <a:pt x="1072867" y="1294800"/>
                    </a:lnTo>
                    <a:lnTo>
                      <a:pt x="1072867" y="1393031"/>
                    </a:lnTo>
                    <a:lnTo>
                      <a:pt x="974636" y="1393031"/>
                    </a:lnTo>
                    <a:close/>
                    <a:moveTo>
                      <a:pt x="974636" y="1285875"/>
                    </a:moveTo>
                    <a:lnTo>
                      <a:pt x="974636" y="1187644"/>
                    </a:lnTo>
                    <a:lnTo>
                      <a:pt x="1072867" y="1187644"/>
                    </a:lnTo>
                    <a:lnTo>
                      <a:pt x="1072867" y="1285875"/>
                    </a:lnTo>
                    <a:lnTo>
                      <a:pt x="974636" y="1285875"/>
                    </a:lnTo>
                    <a:close/>
                    <a:moveTo>
                      <a:pt x="974636" y="1178719"/>
                    </a:moveTo>
                    <a:lnTo>
                      <a:pt x="974636" y="1080487"/>
                    </a:lnTo>
                    <a:lnTo>
                      <a:pt x="1072867" y="1080487"/>
                    </a:lnTo>
                    <a:lnTo>
                      <a:pt x="1072867" y="1178719"/>
                    </a:lnTo>
                    <a:lnTo>
                      <a:pt x="974636" y="1178719"/>
                    </a:lnTo>
                    <a:close/>
                    <a:moveTo>
                      <a:pt x="974636" y="1071562"/>
                    </a:moveTo>
                    <a:lnTo>
                      <a:pt x="974636" y="973331"/>
                    </a:lnTo>
                    <a:lnTo>
                      <a:pt x="1072867" y="973331"/>
                    </a:lnTo>
                    <a:lnTo>
                      <a:pt x="1072867" y="1071562"/>
                    </a:lnTo>
                    <a:lnTo>
                      <a:pt x="974636" y="1071562"/>
                    </a:lnTo>
                    <a:close/>
                    <a:moveTo>
                      <a:pt x="974636" y="964406"/>
                    </a:moveTo>
                    <a:lnTo>
                      <a:pt x="974636" y="866175"/>
                    </a:lnTo>
                    <a:lnTo>
                      <a:pt x="1072867" y="866175"/>
                    </a:lnTo>
                    <a:lnTo>
                      <a:pt x="1072867" y="964406"/>
                    </a:lnTo>
                    <a:lnTo>
                      <a:pt x="974636" y="964406"/>
                    </a:lnTo>
                    <a:close/>
                    <a:moveTo>
                      <a:pt x="974636" y="857250"/>
                    </a:moveTo>
                    <a:lnTo>
                      <a:pt x="974636" y="759019"/>
                    </a:lnTo>
                    <a:lnTo>
                      <a:pt x="1072867" y="759019"/>
                    </a:lnTo>
                    <a:lnTo>
                      <a:pt x="1072867" y="857250"/>
                    </a:lnTo>
                    <a:lnTo>
                      <a:pt x="974636" y="857250"/>
                    </a:lnTo>
                    <a:close/>
                    <a:moveTo>
                      <a:pt x="974636" y="750094"/>
                    </a:moveTo>
                    <a:lnTo>
                      <a:pt x="974636" y="651862"/>
                    </a:lnTo>
                    <a:lnTo>
                      <a:pt x="1072867" y="651862"/>
                    </a:lnTo>
                    <a:lnTo>
                      <a:pt x="1072867" y="750094"/>
                    </a:lnTo>
                    <a:lnTo>
                      <a:pt x="974636" y="750094"/>
                    </a:lnTo>
                    <a:close/>
                    <a:moveTo>
                      <a:pt x="965702" y="750094"/>
                    </a:moveTo>
                    <a:lnTo>
                      <a:pt x="867470" y="750094"/>
                    </a:lnTo>
                    <a:lnTo>
                      <a:pt x="867470" y="651862"/>
                    </a:lnTo>
                    <a:lnTo>
                      <a:pt x="965702" y="651862"/>
                    </a:lnTo>
                    <a:lnTo>
                      <a:pt x="965702" y="750094"/>
                    </a:lnTo>
                    <a:close/>
                    <a:moveTo>
                      <a:pt x="858546" y="750094"/>
                    </a:moveTo>
                    <a:lnTo>
                      <a:pt x="760314" y="750094"/>
                    </a:lnTo>
                    <a:lnTo>
                      <a:pt x="760314" y="651862"/>
                    </a:lnTo>
                    <a:lnTo>
                      <a:pt x="858546" y="651862"/>
                    </a:lnTo>
                    <a:lnTo>
                      <a:pt x="858546" y="750094"/>
                    </a:lnTo>
                    <a:close/>
                    <a:moveTo>
                      <a:pt x="858546" y="759019"/>
                    </a:moveTo>
                    <a:lnTo>
                      <a:pt x="858546" y="857250"/>
                    </a:lnTo>
                    <a:lnTo>
                      <a:pt x="760314" y="857250"/>
                    </a:lnTo>
                    <a:lnTo>
                      <a:pt x="760314" y="759019"/>
                    </a:lnTo>
                    <a:lnTo>
                      <a:pt x="858546" y="759019"/>
                    </a:lnTo>
                    <a:close/>
                    <a:moveTo>
                      <a:pt x="751389" y="857250"/>
                    </a:moveTo>
                    <a:lnTo>
                      <a:pt x="653158" y="857250"/>
                    </a:lnTo>
                    <a:lnTo>
                      <a:pt x="653158" y="759019"/>
                    </a:lnTo>
                    <a:lnTo>
                      <a:pt x="751389" y="759019"/>
                    </a:lnTo>
                    <a:lnTo>
                      <a:pt x="751389" y="857250"/>
                    </a:lnTo>
                    <a:close/>
                    <a:moveTo>
                      <a:pt x="751389" y="866175"/>
                    </a:moveTo>
                    <a:lnTo>
                      <a:pt x="751389" y="964406"/>
                    </a:lnTo>
                    <a:lnTo>
                      <a:pt x="653158" y="964406"/>
                    </a:lnTo>
                    <a:lnTo>
                      <a:pt x="653158" y="866175"/>
                    </a:lnTo>
                    <a:lnTo>
                      <a:pt x="751389" y="866175"/>
                    </a:lnTo>
                    <a:close/>
                    <a:moveTo>
                      <a:pt x="751389" y="973331"/>
                    </a:moveTo>
                    <a:lnTo>
                      <a:pt x="751389" y="1071562"/>
                    </a:lnTo>
                    <a:lnTo>
                      <a:pt x="653158" y="1071562"/>
                    </a:lnTo>
                    <a:lnTo>
                      <a:pt x="653158" y="973331"/>
                    </a:lnTo>
                    <a:lnTo>
                      <a:pt x="751389" y="973331"/>
                    </a:lnTo>
                    <a:close/>
                    <a:moveTo>
                      <a:pt x="751389" y="1080487"/>
                    </a:moveTo>
                    <a:lnTo>
                      <a:pt x="751389" y="1178719"/>
                    </a:lnTo>
                    <a:lnTo>
                      <a:pt x="653158" y="1178719"/>
                    </a:lnTo>
                    <a:lnTo>
                      <a:pt x="653158" y="1080487"/>
                    </a:lnTo>
                    <a:lnTo>
                      <a:pt x="751389" y="1080487"/>
                    </a:lnTo>
                    <a:close/>
                    <a:moveTo>
                      <a:pt x="751389" y="1187644"/>
                    </a:moveTo>
                    <a:lnTo>
                      <a:pt x="751389" y="1285875"/>
                    </a:lnTo>
                    <a:lnTo>
                      <a:pt x="653158" y="1285875"/>
                    </a:lnTo>
                    <a:lnTo>
                      <a:pt x="653158" y="1187644"/>
                    </a:lnTo>
                    <a:lnTo>
                      <a:pt x="751389" y="1187644"/>
                    </a:lnTo>
                    <a:close/>
                    <a:moveTo>
                      <a:pt x="751389" y="1294800"/>
                    </a:moveTo>
                    <a:lnTo>
                      <a:pt x="751389" y="1393031"/>
                    </a:lnTo>
                    <a:lnTo>
                      <a:pt x="653158" y="1393031"/>
                    </a:lnTo>
                    <a:lnTo>
                      <a:pt x="653158" y="1294800"/>
                    </a:lnTo>
                    <a:lnTo>
                      <a:pt x="751389" y="1294800"/>
                    </a:lnTo>
                    <a:close/>
                    <a:moveTo>
                      <a:pt x="751389" y="1401956"/>
                    </a:moveTo>
                    <a:lnTo>
                      <a:pt x="751389" y="1500187"/>
                    </a:lnTo>
                    <a:lnTo>
                      <a:pt x="653158" y="1500187"/>
                    </a:lnTo>
                    <a:lnTo>
                      <a:pt x="653158" y="1401956"/>
                    </a:lnTo>
                    <a:lnTo>
                      <a:pt x="751389" y="1401956"/>
                    </a:lnTo>
                    <a:close/>
                    <a:moveTo>
                      <a:pt x="751389" y="1509112"/>
                    </a:moveTo>
                    <a:lnTo>
                      <a:pt x="751389" y="1607344"/>
                    </a:lnTo>
                    <a:lnTo>
                      <a:pt x="653158" y="1607344"/>
                    </a:lnTo>
                    <a:lnTo>
                      <a:pt x="653158" y="1509112"/>
                    </a:lnTo>
                    <a:lnTo>
                      <a:pt x="751389" y="1509112"/>
                    </a:lnTo>
                    <a:close/>
                    <a:moveTo>
                      <a:pt x="760324" y="1509112"/>
                    </a:moveTo>
                    <a:lnTo>
                      <a:pt x="858555" y="1509112"/>
                    </a:lnTo>
                    <a:lnTo>
                      <a:pt x="858555" y="1607344"/>
                    </a:lnTo>
                    <a:lnTo>
                      <a:pt x="760324" y="1607344"/>
                    </a:lnTo>
                    <a:lnTo>
                      <a:pt x="760324" y="1509112"/>
                    </a:lnTo>
                    <a:close/>
                    <a:moveTo>
                      <a:pt x="858546" y="1616269"/>
                    </a:moveTo>
                    <a:lnTo>
                      <a:pt x="858546" y="1714500"/>
                    </a:lnTo>
                    <a:lnTo>
                      <a:pt x="760314" y="1714500"/>
                    </a:lnTo>
                    <a:lnTo>
                      <a:pt x="760314" y="1616269"/>
                    </a:lnTo>
                    <a:lnTo>
                      <a:pt x="858546" y="1616269"/>
                    </a:lnTo>
                    <a:close/>
                    <a:moveTo>
                      <a:pt x="867480" y="1616269"/>
                    </a:moveTo>
                    <a:lnTo>
                      <a:pt x="965711" y="1616269"/>
                    </a:lnTo>
                    <a:lnTo>
                      <a:pt x="965711" y="1714500"/>
                    </a:lnTo>
                    <a:lnTo>
                      <a:pt x="867480" y="1714500"/>
                    </a:lnTo>
                    <a:lnTo>
                      <a:pt x="867480" y="1616269"/>
                    </a:lnTo>
                    <a:close/>
                    <a:moveTo>
                      <a:pt x="974636" y="1616269"/>
                    </a:moveTo>
                    <a:lnTo>
                      <a:pt x="1072867" y="1616269"/>
                    </a:lnTo>
                    <a:lnTo>
                      <a:pt x="1072867" y="1714500"/>
                    </a:lnTo>
                    <a:lnTo>
                      <a:pt x="974636" y="1714500"/>
                    </a:lnTo>
                    <a:lnTo>
                      <a:pt x="974636" y="1616269"/>
                    </a:lnTo>
                    <a:close/>
                    <a:moveTo>
                      <a:pt x="974636" y="1607344"/>
                    </a:moveTo>
                    <a:lnTo>
                      <a:pt x="974636" y="1509112"/>
                    </a:lnTo>
                    <a:lnTo>
                      <a:pt x="1072867" y="1509112"/>
                    </a:lnTo>
                    <a:lnTo>
                      <a:pt x="1072867" y="1607344"/>
                    </a:lnTo>
                    <a:lnTo>
                      <a:pt x="974636" y="1607344"/>
                    </a:lnTo>
                    <a:close/>
                    <a:moveTo>
                      <a:pt x="1081792" y="1509112"/>
                    </a:moveTo>
                    <a:lnTo>
                      <a:pt x="1180024" y="1509112"/>
                    </a:lnTo>
                    <a:lnTo>
                      <a:pt x="1180024" y="1607344"/>
                    </a:lnTo>
                    <a:lnTo>
                      <a:pt x="1081792" y="1607344"/>
                    </a:lnTo>
                    <a:lnTo>
                      <a:pt x="1081792" y="1509112"/>
                    </a:lnTo>
                    <a:close/>
                    <a:moveTo>
                      <a:pt x="1081792" y="1500187"/>
                    </a:moveTo>
                    <a:lnTo>
                      <a:pt x="1081792" y="1401956"/>
                    </a:lnTo>
                    <a:lnTo>
                      <a:pt x="1180024" y="1401956"/>
                    </a:lnTo>
                    <a:lnTo>
                      <a:pt x="1180024" y="1500187"/>
                    </a:lnTo>
                    <a:lnTo>
                      <a:pt x="1081792" y="1500187"/>
                    </a:lnTo>
                    <a:close/>
                    <a:moveTo>
                      <a:pt x="1081792" y="1393031"/>
                    </a:moveTo>
                    <a:lnTo>
                      <a:pt x="1081792" y="1294800"/>
                    </a:lnTo>
                    <a:lnTo>
                      <a:pt x="1180024" y="1294800"/>
                    </a:lnTo>
                    <a:lnTo>
                      <a:pt x="1180024" y="1393031"/>
                    </a:lnTo>
                    <a:lnTo>
                      <a:pt x="1081792" y="1393031"/>
                    </a:lnTo>
                    <a:close/>
                    <a:moveTo>
                      <a:pt x="1081792" y="1285875"/>
                    </a:moveTo>
                    <a:lnTo>
                      <a:pt x="1081792" y="1187644"/>
                    </a:lnTo>
                    <a:lnTo>
                      <a:pt x="1180024" y="1187644"/>
                    </a:lnTo>
                    <a:lnTo>
                      <a:pt x="1180024" y="1285875"/>
                    </a:lnTo>
                    <a:lnTo>
                      <a:pt x="1081792" y="1285875"/>
                    </a:lnTo>
                    <a:close/>
                    <a:moveTo>
                      <a:pt x="1081792" y="1178719"/>
                    </a:moveTo>
                    <a:lnTo>
                      <a:pt x="1081792" y="1080487"/>
                    </a:lnTo>
                    <a:lnTo>
                      <a:pt x="1180024" y="1080487"/>
                    </a:lnTo>
                    <a:lnTo>
                      <a:pt x="1180024" y="1178719"/>
                    </a:lnTo>
                    <a:lnTo>
                      <a:pt x="1081792" y="1178719"/>
                    </a:lnTo>
                    <a:close/>
                    <a:moveTo>
                      <a:pt x="1081792" y="1071562"/>
                    </a:moveTo>
                    <a:lnTo>
                      <a:pt x="1081792" y="973331"/>
                    </a:lnTo>
                    <a:lnTo>
                      <a:pt x="1180024" y="973331"/>
                    </a:lnTo>
                    <a:lnTo>
                      <a:pt x="1180024" y="1071562"/>
                    </a:lnTo>
                    <a:lnTo>
                      <a:pt x="1081792" y="1071562"/>
                    </a:lnTo>
                    <a:close/>
                    <a:moveTo>
                      <a:pt x="1081792" y="964406"/>
                    </a:moveTo>
                    <a:lnTo>
                      <a:pt x="1081792" y="866175"/>
                    </a:lnTo>
                    <a:lnTo>
                      <a:pt x="1180024" y="866175"/>
                    </a:lnTo>
                    <a:lnTo>
                      <a:pt x="1180024" y="964406"/>
                    </a:lnTo>
                    <a:lnTo>
                      <a:pt x="1081792" y="964406"/>
                    </a:lnTo>
                    <a:close/>
                    <a:moveTo>
                      <a:pt x="1081792" y="857250"/>
                    </a:moveTo>
                    <a:lnTo>
                      <a:pt x="1081792" y="759019"/>
                    </a:lnTo>
                    <a:lnTo>
                      <a:pt x="1180024" y="759019"/>
                    </a:lnTo>
                    <a:lnTo>
                      <a:pt x="1180024" y="857250"/>
                    </a:lnTo>
                    <a:lnTo>
                      <a:pt x="1081792" y="857250"/>
                    </a:lnTo>
                    <a:close/>
                    <a:moveTo>
                      <a:pt x="1081792" y="750094"/>
                    </a:moveTo>
                    <a:lnTo>
                      <a:pt x="1081792" y="651862"/>
                    </a:lnTo>
                    <a:lnTo>
                      <a:pt x="1180024" y="651862"/>
                    </a:lnTo>
                    <a:lnTo>
                      <a:pt x="1180024" y="750094"/>
                    </a:lnTo>
                    <a:lnTo>
                      <a:pt x="1081792" y="750094"/>
                    </a:lnTo>
                    <a:close/>
                    <a:moveTo>
                      <a:pt x="1081792" y="642938"/>
                    </a:moveTo>
                    <a:lnTo>
                      <a:pt x="1081792" y="544706"/>
                    </a:lnTo>
                    <a:lnTo>
                      <a:pt x="1180024" y="544706"/>
                    </a:lnTo>
                    <a:lnTo>
                      <a:pt x="1180024" y="642938"/>
                    </a:lnTo>
                    <a:lnTo>
                      <a:pt x="1081792" y="642938"/>
                    </a:lnTo>
                    <a:close/>
                    <a:moveTo>
                      <a:pt x="1072858" y="642938"/>
                    </a:moveTo>
                    <a:lnTo>
                      <a:pt x="974627" y="642938"/>
                    </a:lnTo>
                    <a:lnTo>
                      <a:pt x="974627" y="544706"/>
                    </a:lnTo>
                    <a:lnTo>
                      <a:pt x="1072858" y="544706"/>
                    </a:lnTo>
                    <a:lnTo>
                      <a:pt x="1072858" y="642938"/>
                    </a:lnTo>
                    <a:close/>
                    <a:moveTo>
                      <a:pt x="965702" y="642938"/>
                    </a:moveTo>
                    <a:lnTo>
                      <a:pt x="867470" y="642938"/>
                    </a:lnTo>
                    <a:lnTo>
                      <a:pt x="867470" y="544706"/>
                    </a:lnTo>
                    <a:lnTo>
                      <a:pt x="965702" y="544706"/>
                    </a:lnTo>
                    <a:lnTo>
                      <a:pt x="965702" y="642938"/>
                    </a:lnTo>
                    <a:close/>
                    <a:moveTo>
                      <a:pt x="858546" y="642938"/>
                    </a:moveTo>
                    <a:lnTo>
                      <a:pt x="760314" y="642938"/>
                    </a:lnTo>
                    <a:lnTo>
                      <a:pt x="760314" y="544706"/>
                    </a:lnTo>
                    <a:lnTo>
                      <a:pt x="858546" y="544706"/>
                    </a:lnTo>
                    <a:lnTo>
                      <a:pt x="858546" y="642938"/>
                    </a:lnTo>
                    <a:close/>
                    <a:moveTo>
                      <a:pt x="751389" y="642938"/>
                    </a:moveTo>
                    <a:lnTo>
                      <a:pt x="653158" y="642938"/>
                    </a:lnTo>
                    <a:lnTo>
                      <a:pt x="653158" y="544706"/>
                    </a:lnTo>
                    <a:lnTo>
                      <a:pt x="751389" y="544706"/>
                    </a:lnTo>
                    <a:lnTo>
                      <a:pt x="751389" y="642938"/>
                    </a:lnTo>
                    <a:close/>
                    <a:moveTo>
                      <a:pt x="751389" y="651862"/>
                    </a:moveTo>
                    <a:lnTo>
                      <a:pt x="751389" y="750094"/>
                    </a:lnTo>
                    <a:lnTo>
                      <a:pt x="653158" y="750094"/>
                    </a:lnTo>
                    <a:lnTo>
                      <a:pt x="653158" y="651862"/>
                    </a:lnTo>
                    <a:lnTo>
                      <a:pt x="751389" y="651862"/>
                    </a:lnTo>
                    <a:close/>
                    <a:moveTo>
                      <a:pt x="644233" y="750094"/>
                    </a:moveTo>
                    <a:lnTo>
                      <a:pt x="546002" y="750094"/>
                    </a:lnTo>
                    <a:lnTo>
                      <a:pt x="546002" y="651862"/>
                    </a:lnTo>
                    <a:lnTo>
                      <a:pt x="644233" y="651862"/>
                    </a:lnTo>
                    <a:lnTo>
                      <a:pt x="644233" y="750094"/>
                    </a:lnTo>
                    <a:close/>
                    <a:moveTo>
                      <a:pt x="644233" y="759019"/>
                    </a:moveTo>
                    <a:lnTo>
                      <a:pt x="644233" y="857250"/>
                    </a:lnTo>
                    <a:lnTo>
                      <a:pt x="546002" y="857250"/>
                    </a:lnTo>
                    <a:lnTo>
                      <a:pt x="546002" y="759019"/>
                    </a:lnTo>
                    <a:lnTo>
                      <a:pt x="644233" y="759019"/>
                    </a:lnTo>
                    <a:close/>
                    <a:moveTo>
                      <a:pt x="644233" y="866175"/>
                    </a:moveTo>
                    <a:lnTo>
                      <a:pt x="644233" y="964406"/>
                    </a:lnTo>
                    <a:lnTo>
                      <a:pt x="546002" y="964406"/>
                    </a:lnTo>
                    <a:lnTo>
                      <a:pt x="546002" y="866175"/>
                    </a:lnTo>
                    <a:lnTo>
                      <a:pt x="644233" y="866175"/>
                    </a:lnTo>
                    <a:close/>
                    <a:moveTo>
                      <a:pt x="644233" y="973331"/>
                    </a:moveTo>
                    <a:lnTo>
                      <a:pt x="644233" y="1071562"/>
                    </a:lnTo>
                    <a:lnTo>
                      <a:pt x="546002" y="1071562"/>
                    </a:lnTo>
                    <a:lnTo>
                      <a:pt x="546002" y="973331"/>
                    </a:lnTo>
                    <a:lnTo>
                      <a:pt x="644233" y="973331"/>
                    </a:lnTo>
                    <a:close/>
                    <a:moveTo>
                      <a:pt x="644233" y="1080487"/>
                    </a:moveTo>
                    <a:lnTo>
                      <a:pt x="644233" y="1178719"/>
                    </a:lnTo>
                    <a:lnTo>
                      <a:pt x="546002" y="1178719"/>
                    </a:lnTo>
                    <a:lnTo>
                      <a:pt x="546002" y="1080487"/>
                    </a:lnTo>
                    <a:lnTo>
                      <a:pt x="644233" y="1080487"/>
                    </a:lnTo>
                    <a:close/>
                    <a:moveTo>
                      <a:pt x="644233" y="1187644"/>
                    </a:moveTo>
                    <a:lnTo>
                      <a:pt x="644233" y="1285875"/>
                    </a:lnTo>
                    <a:lnTo>
                      <a:pt x="546002" y="1285875"/>
                    </a:lnTo>
                    <a:lnTo>
                      <a:pt x="546002" y="1187644"/>
                    </a:lnTo>
                    <a:lnTo>
                      <a:pt x="644233" y="1187644"/>
                    </a:lnTo>
                    <a:close/>
                    <a:moveTo>
                      <a:pt x="644233" y="1294800"/>
                    </a:moveTo>
                    <a:lnTo>
                      <a:pt x="644233" y="1393031"/>
                    </a:lnTo>
                    <a:lnTo>
                      <a:pt x="546002" y="1393031"/>
                    </a:lnTo>
                    <a:lnTo>
                      <a:pt x="546002" y="1294800"/>
                    </a:lnTo>
                    <a:lnTo>
                      <a:pt x="644233" y="1294800"/>
                    </a:lnTo>
                    <a:close/>
                    <a:moveTo>
                      <a:pt x="644233" y="1401956"/>
                    </a:moveTo>
                    <a:lnTo>
                      <a:pt x="644233" y="1500187"/>
                    </a:lnTo>
                    <a:lnTo>
                      <a:pt x="546002" y="1500187"/>
                    </a:lnTo>
                    <a:lnTo>
                      <a:pt x="546002" y="1401956"/>
                    </a:lnTo>
                    <a:lnTo>
                      <a:pt x="644233" y="1401956"/>
                    </a:lnTo>
                    <a:close/>
                    <a:moveTo>
                      <a:pt x="644233" y="1509112"/>
                    </a:moveTo>
                    <a:lnTo>
                      <a:pt x="644233" y="1607344"/>
                    </a:lnTo>
                    <a:lnTo>
                      <a:pt x="546002" y="1607344"/>
                    </a:lnTo>
                    <a:lnTo>
                      <a:pt x="546002" y="1509112"/>
                    </a:lnTo>
                    <a:lnTo>
                      <a:pt x="644233" y="1509112"/>
                    </a:lnTo>
                    <a:close/>
                    <a:moveTo>
                      <a:pt x="644233" y="1616269"/>
                    </a:moveTo>
                    <a:lnTo>
                      <a:pt x="644233" y="1714500"/>
                    </a:lnTo>
                    <a:lnTo>
                      <a:pt x="546002" y="1714500"/>
                    </a:lnTo>
                    <a:lnTo>
                      <a:pt x="546002" y="1616269"/>
                    </a:lnTo>
                    <a:lnTo>
                      <a:pt x="644233" y="1616269"/>
                    </a:lnTo>
                    <a:close/>
                    <a:moveTo>
                      <a:pt x="653167" y="1616269"/>
                    </a:moveTo>
                    <a:lnTo>
                      <a:pt x="751399" y="1616269"/>
                    </a:lnTo>
                    <a:lnTo>
                      <a:pt x="751399" y="1714500"/>
                    </a:lnTo>
                    <a:lnTo>
                      <a:pt x="653167" y="1714500"/>
                    </a:lnTo>
                    <a:lnTo>
                      <a:pt x="653167" y="1616269"/>
                    </a:lnTo>
                    <a:close/>
                    <a:moveTo>
                      <a:pt x="751389" y="1723425"/>
                    </a:moveTo>
                    <a:lnTo>
                      <a:pt x="751389" y="1821656"/>
                    </a:lnTo>
                    <a:lnTo>
                      <a:pt x="653158" y="1821656"/>
                    </a:lnTo>
                    <a:lnTo>
                      <a:pt x="653158" y="1723425"/>
                    </a:lnTo>
                    <a:lnTo>
                      <a:pt x="751389" y="1723425"/>
                    </a:lnTo>
                    <a:close/>
                    <a:moveTo>
                      <a:pt x="760324" y="1723425"/>
                    </a:moveTo>
                    <a:lnTo>
                      <a:pt x="858555" y="1723425"/>
                    </a:lnTo>
                    <a:lnTo>
                      <a:pt x="858555" y="1821656"/>
                    </a:lnTo>
                    <a:lnTo>
                      <a:pt x="760324" y="1821656"/>
                    </a:lnTo>
                    <a:lnTo>
                      <a:pt x="760324" y="1723425"/>
                    </a:lnTo>
                    <a:close/>
                    <a:moveTo>
                      <a:pt x="867480" y="1723425"/>
                    </a:moveTo>
                    <a:lnTo>
                      <a:pt x="965711" y="1723425"/>
                    </a:lnTo>
                    <a:lnTo>
                      <a:pt x="965711" y="1821656"/>
                    </a:lnTo>
                    <a:lnTo>
                      <a:pt x="867480" y="1821656"/>
                    </a:lnTo>
                    <a:lnTo>
                      <a:pt x="867480" y="1723425"/>
                    </a:lnTo>
                    <a:close/>
                    <a:moveTo>
                      <a:pt x="974636" y="1723425"/>
                    </a:moveTo>
                    <a:lnTo>
                      <a:pt x="1072867" y="1723425"/>
                    </a:lnTo>
                    <a:lnTo>
                      <a:pt x="1072867" y="1821656"/>
                    </a:lnTo>
                    <a:lnTo>
                      <a:pt x="974636" y="1821656"/>
                    </a:lnTo>
                    <a:lnTo>
                      <a:pt x="974636" y="1723425"/>
                    </a:lnTo>
                    <a:close/>
                    <a:moveTo>
                      <a:pt x="1081792" y="1723425"/>
                    </a:moveTo>
                    <a:lnTo>
                      <a:pt x="1180024" y="1723425"/>
                    </a:lnTo>
                    <a:lnTo>
                      <a:pt x="1180024" y="1821656"/>
                    </a:lnTo>
                    <a:lnTo>
                      <a:pt x="1081792" y="1821656"/>
                    </a:lnTo>
                    <a:lnTo>
                      <a:pt x="1081792" y="1723425"/>
                    </a:lnTo>
                    <a:close/>
                    <a:moveTo>
                      <a:pt x="1081792" y="1714500"/>
                    </a:moveTo>
                    <a:lnTo>
                      <a:pt x="1081792" y="1616269"/>
                    </a:lnTo>
                    <a:lnTo>
                      <a:pt x="1180024" y="1616269"/>
                    </a:lnTo>
                    <a:lnTo>
                      <a:pt x="1180024" y="1714500"/>
                    </a:lnTo>
                    <a:lnTo>
                      <a:pt x="1081792" y="1714500"/>
                    </a:lnTo>
                    <a:close/>
                    <a:moveTo>
                      <a:pt x="1188949" y="1616269"/>
                    </a:moveTo>
                    <a:lnTo>
                      <a:pt x="1287180" y="1616269"/>
                    </a:lnTo>
                    <a:lnTo>
                      <a:pt x="1287180" y="1714500"/>
                    </a:lnTo>
                    <a:lnTo>
                      <a:pt x="1188949" y="1714500"/>
                    </a:lnTo>
                    <a:lnTo>
                      <a:pt x="1188949" y="1616269"/>
                    </a:lnTo>
                    <a:close/>
                    <a:moveTo>
                      <a:pt x="1188949" y="1607344"/>
                    </a:moveTo>
                    <a:lnTo>
                      <a:pt x="1188949" y="1509112"/>
                    </a:lnTo>
                    <a:lnTo>
                      <a:pt x="1287180" y="1509112"/>
                    </a:lnTo>
                    <a:lnTo>
                      <a:pt x="1287180" y="1607344"/>
                    </a:lnTo>
                    <a:lnTo>
                      <a:pt x="1188949" y="1607344"/>
                    </a:lnTo>
                    <a:close/>
                    <a:moveTo>
                      <a:pt x="1188949" y="1500187"/>
                    </a:moveTo>
                    <a:lnTo>
                      <a:pt x="1188949" y="1401956"/>
                    </a:lnTo>
                    <a:lnTo>
                      <a:pt x="1287180" y="1401956"/>
                    </a:lnTo>
                    <a:lnTo>
                      <a:pt x="1287180" y="1500187"/>
                    </a:lnTo>
                    <a:lnTo>
                      <a:pt x="1188949" y="1500187"/>
                    </a:lnTo>
                    <a:close/>
                    <a:moveTo>
                      <a:pt x="1188949" y="1393031"/>
                    </a:moveTo>
                    <a:lnTo>
                      <a:pt x="1188949" y="1294800"/>
                    </a:lnTo>
                    <a:lnTo>
                      <a:pt x="1287180" y="1294800"/>
                    </a:lnTo>
                    <a:lnTo>
                      <a:pt x="1287180" y="1393031"/>
                    </a:lnTo>
                    <a:lnTo>
                      <a:pt x="1188949" y="1393031"/>
                    </a:lnTo>
                    <a:close/>
                    <a:moveTo>
                      <a:pt x="1188949" y="1285875"/>
                    </a:moveTo>
                    <a:lnTo>
                      <a:pt x="1188949" y="1187644"/>
                    </a:lnTo>
                    <a:lnTo>
                      <a:pt x="1287180" y="1187644"/>
                    </a:lnTo>
                    <a:lnTo>
                      <a:pt x="1287180" y="1285875"/>
                    </a:lnTo>
                    <a:lnTo>
                      <a:pt x="1188949" y="1285875"/>
                    </a:lnTo>
                    <a:close/>
                    <a:moveTo>
                      <a:pt x="1188949" y="1178719"/>
                    </a:moveTo>
                    <a:lnTo>
                      <a:pt x="1188949" y="1080487"/>
                    </a:lnTo>
                    <a:lnTo>
                      <a:pt x="1287180" y="1080487"/>
                    </a:lnTo>
                    <a:lnTo>
                      <a:pt x="1287180" y="1178719"/>
                    </a:lnTo>
                    <a:lnTo>
                      <a:pt x="1188949" y="1178719"/>
                    </a:lnTo>
                    <a:close/>
                    <a:moveTo>
                      <a:pt x="1188949" y="1071562"/>
                    </a:moveTo>
                    <a:lnTo>
                      <a:pt x="1188949" y="973331"/>
                    </a:lnTo>
                    <a:lnTo>
                      <a:pt x="1287180" y="973331"/>
                    </a:lnTo>
                    <a:lnTo>
                      <a:pt x="1287180" y="1071562"/>
                    </a:lnTo>
                    <a:lnTo>
                      <a:pt x="1188949" y="1071562"/>
                    </a:lnTo>
                    <a:close/>
                    <a:moveTo>
                      <a:pt x="1188949" y="964406"/>
                    </a:moveTo>
                    <a:lnTo>
                      <a:pt x="1188949" y="866175"/>
                    </a:lnTo>
                    <a:lnTo>
                      <a:pt x="1287180" y="866175"/>
                    </a:lnTo>
                    <a:lnTo>
                      <a:pt x="1287180" y="964406"/>
                    </a:lnTo>
                    <a:lnTo>
                      <a:pt x="1188949" y="964406"/>
                    </a:lnTo>
                    <a:close/>
                    <a:moveTo>
                      <a:pt x="1188949" y="857250"/>
                    </a:moveTo>
                    <a:lnTo>
                      <a:pt x="1188949" y="759019"/>
                    </a:lnTo>
                    <a:lnTo>
                      <a:pt x="1287180" y="759019"/>
                    </a:lnTo>
                    <a:lnTo>
                      <a:pt x="1287180" y="857250"/>
                    </a:lnTo>
                    <a:lnTo>
                      <a:pt x="1188949" y="857250"/>
                    </a:lnTo>
                    <a:close/>
                    <a:moveTo>
                      <a:pt x="1188949" y="750094"/>
                    </a:moveTo>
                    <a:lnTo>
                      <a:pt x="1188949" y="651862"/>
                    </a:lnTo>
                    <a:lnTo>
                      <a:pt x="1287180" y="651862"/>
                    </a:lnTo>
                    <a:lnTo>
                      <a:pt x="1287180" y="750094"/>
                    </a:lnTo>
                    <a:lnTo>
                      <a:pt x="1188949" y="750094"/>
                    </a:lnTo>
                    <a:close/>
                    <a:moveTo>
                      <a:pt x="1188949" y="642938"/>
                    </a:moveTo>
                    <a:lnTo>
                      <a:pt x="1188949" y="544706"/>
                    </a:lnTo>
                    <a:lnTo>
                      <a:pt x="1287180" y="544706"/>
                    </a:lnTo>
                    <a:lnTo>
                      <a:pt x="1287180" y="642938"/>
                    </a:lnTo>
                    <a:lnTo>
                      <a:pt x="1188949" y="642938"/>
                    </a:lnTo>
                    <a:close/>
                    <a:moveTo>
                      <a:pt x="1188949" y="535781"/>
                    </a:moveTo>
                    <a:lnTo>
                      <a:pt x="1188949" y="437550"/>
                    </a:lnTo>
                    <a:lnTo>
                      <a:pt x="1287180" y="437550"/>
                    </a:lnTo>
                    <a:lnTo>
                      <a:pt x="1287180" y="535781"/>
                    </a:lnTo>
                    <a:lnTo>
                      <a:pt x="1188949" y="535781"/>
                    </a:lnTo>
                    <a:close/>
                    <a:moveTo>
                      <a:pt x="1180014" y="535781"/>
                    </a:moveTo>
                    <a:lnTo>
                      <a:pt x="1081783" y="535781"/>
                    </a:lnTo>
                    <a:lnTo>
                      <a:pt x="1081783" y="437550"/>
                    </a:lnTo>
                    <a:lnTo>
                      <a:pt x="1180014" y="437550"/>
                    </a:lnTo>
                    <a:lnTo>
                      <a:pt x="1180014" y="535781"/>
                    </a:lnTo>
                    <a:close/>
                    <a:moveTo>
                      <a:pt x="1072858" y="535781"/>
                    </a:moveTo>
                    <a:lnTo>
                      <a:pt x="974627" y="535781"/>
                    </a:lnTo>
                    <a:lnTo>
                      <a:pt x="974627" y="437550"/>
                    </a:lnTo>
                    <a:lnTo>
                      <a:pt x="1072858" y="437550"/>
                    </a:lnTo>
                    <a:lnTo>
                      <a:pt x="1072858" y="535781"/>
                    </a:lnTo>
                    <a:close/>
                    <a:moveTo>
                      <a:pt x="965702" y="535781"/>
                    </a:moveTo>
                    <a:lnTo>
                      <a:pt x="867470" y="535781"/>
                    </a:lnTo>
                    <a:lnTo>
                      <a:pt x="867470" y="437550"/>
                    </a:lnTo>
                    <a:lnTo>
                      <a:pt x="965702" y="437550"/>
                    </a:lnTo>
                    <a:lnTo>
                      <a:pt x="965702" y="535781"/>
                    </a:lnTo>
                    <a:close/>
                    <a:moveTo>
                      <a:pt x="858546" y="535781"/>
                    </a:moveTo>
                    <a:lnTo>
                      <a:pt x="760314" y="535781"/>
                    </a:lnTo>
                    <a:lnTo>
                      <a:pt x="760314" y="437550"/>
                    </a:lnTo>
                    <a:lnTo>
                      <a:pt x="858546" y="437550"/>
                    </a:lnTo>
                    <a:lnTo>
                      <a:pt x="858546" y="535781"/>
                    </a:lnTo>
                    <a:close/>
                    <a:moveTo>
                      <a:pt x="751389" y="535781"/>
                    </a:moveTo>
                    <a:lnTo>
                      <a:pt x="653158" y="535781"/>
                    </a:lnTo>
                    <a:lnTo>
                      <a:pt x="653158" y="437550"/>
                    </a:lnTo>
                    <a:lnTo>
                      <a:pt x="751389" y="437550"/>
                    </a:lnTo>
                    <a:lnTo>
                      <a:pt x="751389" y="535781"/>
                    </a:lnTo>
                    <a:close/>
                    <a:moveTo>
                      <a:pt x="644233" y="535781"/>
                    </a:moveTo>
                    <a:lnTo>
                      <a:pt x="546002" y="535781"/>
                    </a:lnTo>
                    <a:lnTo>
                      <a:pt x="546002" y="437550"/>
                    </a:lnTo>
                    <a:lnTo>
                      <a:pt x="644233" y="437550"/>
                    </a:lnTo>
                    <a:lnTo>
                      <a:pt x="644233" y="535781"/>
                    </a:lnTo>
                    <a:close/>
                    <a:moveTo>
                      <a:pt x="644233" y="544706"/>
                    </a:moveTo>
                    <a:lnTo>
                      <a:pt x="644233" y="642938"/>
                    </a:lnTo>
                    <a:lnTo>
                      <a:pt x="546002" y="642938"/>
                    </a:lnTo>
                    <a:lnTo>
                      <a:pt x="546002" y="544706"/>
                    </a:lnTo>
                    <a:lnTo>
                      <a:pt x="644233" y="544706"/>
                    </a:lnTo>
                    <a:close/>
                    <a:moveTo>
                      <a:pt x="537077" y="642938"/>
                    </a:moveTo>
                    <a:lnTo>
                      <a:pt x="438845" y="642938"/>
                    </a:lnTo>
                    <a:lnTo>
                      <a:pt x="438845" y="544706"/>
                    </a:lnTo>
                    <a:lnTo>
                      <a:pt x="537077" y="544706"/>
                    </a:lnTo>
                    <a:lnTo>
                      <a:pt x="537077" y="642938"/>
                    </a:lnTo>
                    <a:close/>
                    <a:moveTo>
                      <a:pt x="537077" y="651862"/>
                    </a:moveTo>
                    <a:lnTo>
                      <a:pt x="537077" y="750094"/>
                    </a:lnTo>
                    <a:lnTo>
                      <a:pt x="438845" y="750094"/>
                    </a:lnTo>
                    <a:lnTo>
                      <a:pt x="438845" y="651862"/>
                    </a:lnTo>
                    <a:lnTo>
                      <a:pt x="537077" y="651862"/>
                    </a:lnTo>
                    <a:close/>
                    <a:moveTo>
                      <a:pt x="537077" y="759019"/>
                    </a:moveTo>
                    <a:lnTo>
                      <a:pt x="537077" y="857250"/>
                    </a:lnTo>
                    <a:lnTo>
                      <a:pt x="438845" y="857250"/>
                    </a:lnTo>
                    <a:lnTo>
                      <a:pt x="438845" y="759019"/>
                    </a:lnTo>
                    <a:lnTo>
                      <a:pt x="537077" y="759019"/>
                    </a:lnTo>
                    <a:close/>
                    <a:moveTo>
                      <a:pt x="537077" y="866175"/>
                    </a:moveTo>
                    <a:lnTo>
                      <a:pt x="537077" y="964406"/>
                    </a:lnTo>
                    <a:lnTo>
                      <a:pt x="438845" y="964406"/>
                    </a:lnTo>
                    <a:lnTo>
                      <a:pt x="438845" y="866175"/>
                    </a:lnTo>
                    <a:lnTo>
                      <a:pt x="537077" y="866175"/>
                    </a:lnTo>
                    <a:close/>
                    <a:moveTo>
                      <a:pt x="537077" y="973331"/>
                    </a:moveTo>
                    <a:lnTo>
                      <a:pt x="537077" y="1071562"/>
                    </a:lnTo>
                    <a:lnTo>
                      <a:pt x="438845" y="1071562"/>
                    </a:lnTo>
                    <a:lnTo>
                      <a:pt x="438845" y="973331"/>
                    </a:lnTo>
                    <a:lnTo>
                      <a:pt x="537077" y="973331"/>
                    </a:lnTo>
                    <a:close/>
                    <a:moveTo>
                      <a:pt x="537077" y="1080487"/>
                    </a:moveTo>
                    <a:lnTo>
                      <a:pt x="537077" y="1178719"/>
                    </a:lnTo>
                    <a:lnTo>
                      <a:pt x="438845" y="1178719"/>
                    </a:lnTo>
                    <a:lnTo>
                      <a:pt x="438845" y="1080487"/>
                    </a:lnTo>
                    <a:lnTo>
                      <a:pt x="537077" y="1080487"/>
                    </a:lnTo>
                    <a:close/>
                    <a:moveTo>
                      <a:pt x="537077" y="1187644"/>
                    </a:moveTo>
                    <a:lnTo>
                      <a:pt x="537077" y="1285875"/>
                    </a:lnTo>
                    <a:lnTo>
                      <a:pt x="438845" y="1285875"/>
                    </a:lnTo>
                    <a:lnTo>
                      <a:pt x="438845" y="1187644"/>
                    </a:lnTo>
                    <a:lnTo>
                      <a:pt x="537077" y="1187644"/>
                    </a:lnTo>
                    <a:close/>
                    <a:moveTo>
                      <a:pt x="537077" y="1294800"/>
                    </a:moveTo>
                    <a:lnTo>
                      <a:pt x="537077" y="1393031"/>
                    </a:lnTo>
                    <a:lnTo>
                      <a:pt x="438845" y="1393031"/>
                    </a:lnTo>
                    <a:lnTo>
                      <a:pt x="438845" y="1294800"/>
                    </a:lnTo>
                    <a:lnTo>
                      <a:pt x="537077" y="1294800"/>
                    </a:lnTo>
                    <a:close/>
                    <a:moveTo>
                      <a:pt x="537077" y="1401956"/>
                    </a:moveTo>
                    <a:lnTo>
                      <a:pt x="537077" y="1500187"/>
                    </a:lnTo>
                    <a:lnTo>
                      <a:pt x="438845" y="1500187"/>
                    </a:lnTo>
                    <a:lnTo>
                      <a:pt x="438845" y="1401956"/>
                    </a:lnTo>
                    <a:lnTo>
                      <a:pt x="537077" y="1401956"/>
                    </a:lnTo>
                    <a:close/>
                    <a:moveTo>
                      <a:pt x="537077" y="1509112"/>
                    </a:moveTo>
                    <a:lnTo>
                      <a:pt x="537077" y="1607344"/>
                    </a:lnTo>
                    <a:lnTo>
                      <a:pt x="438845" y="1607344"/>
                    </a:lnTo>
                    <a:lnTo>
                      <a:pt x="438845" y="1509112"/>
                    </a:lnTo>
                    <a:lnTo>
                      <a:pt x="537077" y="1509112"/>
                    </a:lnTo>
                    <a:close/>
                    <a:moveTo>
                      <a:pt x="537077" y="1616269"/>
                    </a:moveTo>
                    <a:lnTo>
                      <a:pt x="537077" y="1714500"/>
                    </a:lnTo>
                    <a:lnTo>
                      <a:pt x="438845" y="1714500"/>
                    </a:lnTo>
                    <a:lnTo>
                      <a:pt x="438845" y="1616269"/>
                    </a:lnTo>
                    <a:lnTo>
                      <a:pt x="537077" y="1616269"/>
                    </a:lnTo>
                    <a:close/>
                    <a:moveTo>
                      <a:pt x="537077" y="1723425"/>
                    </a:moveTo>
                    <a:lnTo>
                      <a:pt x="537077" y="1821656"/>
                    </a:lnTo>
                    <a:lnTo>
                      <a:pt x="438845" y="1821656"/>
                    </a:lnTo>
                    <a:lnTo>
                      <a:pt x="438845" y="1723425"/>
                    </a:lnTo>
                    <a:lnTo>
                      <a:pt x="537077" y="1723425"/>
                    </a:lnTo>
                    <a:close/>
                    <a:moveTo>
                      <a:pt x="546011" y="1723425"/>
                    </a:moveTo>
                    <a:lnTo>
                      <a:pt x="644243" y="1723425"/>
                    </a:lnTo>
                    <a:lnTo>
                      <a:pt x="644243" y="1821656"/>
                    </a:lnTo>
                    <a:lnTo>
                      <a:pt x="546011" y="1821656"/>
                    </a:lnTo>
                    <a:lnTo>
                      <a:pt x="546011" y="1723425"/>
                    </a:lnTo>
                    <a:close/>
                    <a:moveTo>
                      <a:pt x="644233" y="1830581"/>
                    </a:moveTo>
                    <a:lnTo>
                      <a:pt x="644233" y="1928812"/>
                    </a:lnTo>
                    <a:lnTo>
                      <a:pt x="546002" y="1928812"/>
                    </a:lnTo>
                    <a:lnTo>
                      <a:pt x="546002" y="1830581"/>
                    </a:lnTo>
                    <a:lnTo>
                      <a:pt x="644233" y="1830581"/>
                    </a:lnTo>
                    <a:close/>
                    <a:moveTo>
                      <a:pt x="653167" y="1830581"/>
                    </a:moveTo>
                    <a:lnTo>
                      <a:pt x="751399" y="1830581"/>
                    </a:lnTo>
                    <a:lnTo>
                      <a:pt x="751399" y="1928812"/>
                    </a:lnTo>
                    <a:lnTo>
                      <a:pt x="653167" y="1928812"/>
                    </a:lnTo>
                    <a:lnTo>
                      <a:pt x="653167" y="1830581"/>
                    </a:lnTo>
                    <a:close/>
                    <a:moveTo>
                      <a:pt x="760324" y="1830581"/>
                    </a:moveTo>
                    <a:lnTo>
                      <a:pt x="858555" y="1830581"/>
                    </a:lnTo>
                    <a:lnTo>
                      <a:pt x="858555" y="1928812"/>
                    </a:lnTo>
                    <a:lnTo>
                      <a:pt x="760324" y="1928812"/>
                    </a:lnTo>
                    <a:lnTo>
                      <a:pt x="760324" y="1830581"/>
                    </a:lnTo>
                    <a:close/>
                    <a:moveTo>
                      <a:pt x="867480" y="1830581"/>
                    </a:moveTo>
                    <a:lnTo>
                      <a:pt x="965711" y="1830581"/>
                    </a:lnTo>
                    <a:lnTo>
                      <a:pt x="965711" y="1928812"/>
                    </a:lnTo>
                    <a:lnTo>
                      <a:pt x="867480" y="1928812"/>
                    </a:lnTo>
                    <a:lnTo>
                      <a:pt x="867480" y="1830581"/>
                    </a:lnTo>
                    <a:close/>
                    <a:moveTo>
                      <a:pt x="974636" y="1830581"/>
                    </a:moveTo>
                    <a:lnTo>
                      <a:pt x="1072867" y="1830581"/>
                    </a:lnTo>
                    <a:lnTo>
                      <a:pt x="1072867" y="1928812"/>
                    </a:lnTo>
                    <a:lnTo>
                      <a:pt x="974636" y="1928812"/>
                    </a:lnTo>
                    <a:lnTo>
                      <a:pt x="974636" y="1830581"/>
                    </a:lnTo>
                    <a:close/>
                    <a:moveTo>
                      <a:pt x="1081792" y="1830581"/>
                    </a:moveTo>
                    <a:lnTo>
                      <a:pt x="1180024" y="1830581"/>
                    </a:lnTo>
                    <a:lnTo>
                      <a:pt x="1180024" y="1928812"/>
                    </a:lnTo>
                    <a:lnTo>
                      <a:pt x="1081792" y="1928812"/>
                    </a:lnTo>
                    <a:lnTo>
                      <a:pt x="1081792" y="1830581"/>
                    </a:lnTo>
                    <a:close/>
                    <a:moveTo>
                      <a:pt x="1188949" y="1830581"/>
                    </a:moveTo>
                    <a:lnTo>
                      <a:pt x="1287180" y="1830581"/>
                    </a:lnTo>
                    <a:lnTo>
                      <a:pt x="1287180" y="1928812"/>
                    </a:lnTo>
                    <a:lnTo>
                      <a:pt x="1188949" y="1928812"/>
                    </a:lnTo>
                    <a:lnTo>
                      <a:pt x="1188949" y="1830581"/>
                    </a:lnTo>
                    <a:close/>
                    <a:moveTo>
                      <a:pt x="1188949" y="1821656"/>
                    </a:moveTo>
                    <a:lnTo>
                      <a:pt x="1188949" y="1723425"/>
                    </a:lnTo>
                    <a:lnTo>
                      <a:pt x="1287180" y="1723425"/>
                    </a:lnTo>
                    <a:lnTo>
                      <a:pt x="1287180" y="1821656"/>
                    </a:lnTo>
                    <a:lnTo>
                      <a:pt x="1188949" y="1821656"/>
                    </a:lnTo>
                    <a:close/>
                    <a:moveTo>
                      <a:pt x="1296105" y="1723425"/>
                    </a:moveTo>
                    <a:lnTo>
                      <a:pt x="1394336" y="1723425"/>
                    </a:lnTo>
                    <a:lnTo>
                      <a:pt x="1394336" y="1821656"/>
                    </a:lnTo>
                    <a:lnTo>
                      <a:pt x="1296105" y="1821656"/>
                    </a:lnTo>
                    <a:lnTo>
                      <a:pt x="1296105" y="1723425"/>
                    </a:lnTo>
                    <a:close/>
                    <a:moveTo>
                      <a:pt x="1296105" y="1714500"/>
                    </a:moveTo>
                    <a:lnTo>
                      <a:pt x="1296105" y="1616269"/>
                    </a:lnTo>
                    <a:lnTo>
                      <a:pt x="1394336" y="1616269"/>
                    </a:lnTo>
                    <a:lnTo>
                      <a:pt x="1394336" y="1714500"/>
                    </a:lnTo>
                    <a:lnTo>
                      <a:pt x="1296105" y="1714500"/>
                    </a:lnTo>
                    <a:close/>
                    <a:moveTo>
                      <a:pt x="1296105" y="1607344"/>
                    </a:moveTo>
                    <a:lnTo>
                      <a:pt x="1296105" y="1509112"/>
                    </a:lnTo>
                    <a:lnTo>
                      <a:pt x="1394336" y="1509112"/>
                    </a:lnTo>
                    <a:lnTo>
                      <a:pt x="1394336" y="1607344"/>
                    </a:lnTo>
                    <a:lnTo>
                      <a:pt x="1296105" y="1607344"/>
                    </a:lnTo>
                    <a:close/>
                    <a:moveTo>
                      <a:pt x="1296105" y="1500187"/>
                    </a:moveTo>
                    <a:lnTo>
                      <a:pt x="1296105" y="1401956"/>
                    </a:lnTo>
                    <a:lnTo>
                      <a:pt x="1394336" y="1401956"/>
                    </a:lnTo>
                    <a:lnTo>
                      <a:pt x="1394336" y="1500187"/>
                    </a:lnTo>
                    <a:lnTo>
                      <a:pt x="1296105" y="1500187"/>
                    </a:lnTo>
                    <a:close/>
                    <a:moveTo>
                      <a:pt x="1296105" y="1393031"/>
                    </a:moveTo>
                    <a:lnTo>
                      <a:pt x="1296105" y="1294800"/>
                    </a:lnTo>
                    <a:lnTo>
                      <a:pt x="1394336" y="1294800"/>
                    </a:lnTo>
                    <a:lnTo>
                      <a:pt x="1394336" y="1393031"/>
                    </a:lnTo>
                    <a:lnTo>
                      <a:pt x="1296105" y="1393031"/>
                    </a:lnTo>
                    <a:close/>
                    <a:moveTo>
                      <a:pt x="1296105" y="1285875"/>
                    </a:moveTo>
                    <a:lnTo>
                      <a:pt x="1296105" y="1187644"/>
                    </a:lnTo>
                    <a:lnTo>
                      <a:pt x="1394336" y="1187644"/>
                    </a:lnTo>
                    <a:lnTo>
                      <a:pt x="1394336" y="1285875"/>
                    </a:lnTo>
                    <a:lnTo>
                      <a:pt x="1296105" y="1285875"/>
                    </a:lnTo>
                    <a:close/>
                    <a:moveTo>
                      <a:pt x="1296105" y="1178719"/>
                    </a:moveTo>
                    <a:lnTo>
                      <a:pt x="1296105" y="1080487"/>
                    </a:lnTo>
                    <a:lnTo>
                      <a:pt x="1394336" y="1080487"/>
                    </a:lnTo>
                    <a:lnTo>
                      <a:pt x="1394336" y="1178719"/>
                    </a:lnTo>
                    <a:lnTo>
                      <a:pt x="1296105" y="1178719"/>
                    </a:lnTo>
                    <a:close/>
                    <a:moveTo>
                      <a:pt x="1296105" y="1071562"/>
                    </a:moveTo>
                    <a:lnTo>
                      <a:pt x="1296105" y="973331"/>
                    </a:lnTo>
                    <a:lnTo>
                      <a:pt x="1394336" y="973331"/>
                    </a:lnTo>
                    <a:lnTo>
                      <a:pt x="1394336" y="1071562"/>
                    </a:lnTo>
                    <a:lnTo>
                      <a:pt x="1296105" y="1071562"/>
                    </a:lnTo>
                    <a:close/>
                    <a:moveTo>
                      <a:pt x="1296105" y="964406"/>
                    </a:moveTo>
                    <a:lnTo>
                      <a:pt x="1296105" y="866175"/>
                    </a:lnTo>
                    <a:lnTo>
                      <a:pt x="1394336" y="866175"/>
                    </a:lnTo>
                    <a:lnTo>
                      <a:pt x="1394336" y="964406"/>
                    </a:lnTo>
                    <a:lnTo>
                      <a:pt x="1296105" y="964406"/>
                    </a:lnTo>
                    <a:close/>
                    <a:moveTo>
                      <a:pt x="1296105" y="857250"/>
                    </a:moveTo>
                    <a:lnTo>
                      <a:pt x="1296105" y="759019"/>
                    </a:lnTo>
                    <a:lnTo>
                      <a:pt x="1394336" y="759019"/>
                    </a:lnTo>
                    <a:lnTo>
                      <a:pt x="1394336" y="857250"/>
                    </a:lnTo>
                    <a:lnTo>
                      <a:pt x="1296105" y="857250"/>
                    </a:lnTo>
                    <a:close/>
                    <a:moveTo>
                      <a:pt x="1296105" y="750094"/>
                    </a:moveTo>
                    <a:lnTo>
                      <a:pt x="1296105" y="651862"/>
                    </a:lnTo>
                    <a:lnTo>
                      <a:pt x="1394336" y="651862"/>
                    </a:lnTo>
                    <a:lnTo>
                      <a:pt x="1394336" y="750094"/>
                    </a:lnTo>
                    <a:lnTo>
                      <a:pt x="1296105" y="750094"/>
                    </a:lnTo>
                    <a:close/>
                    <a:moveTo>
                      <a:pt x="1296105" y="642938"/>
                    </a:moveTo>
                    <a:lnTo>
                      <a:pt x="1296105" y="544706"/>
                    </a:lnTo>
                    <a:lnTo>
                      <a:pt x="1394336" y="544706"/>
                    </a:lnTo>
                    <a:lnTo>
                      <a:pt x="1394336" y="642938"/>
                    </a:lnTo>
                    <a:lnTo>
                      <a:pt x="1296105" y="642938"/>
                    </a:lnTo>
                    <a:close/>
                    <a:moveTo>
                      <a:pt x="1296105" y="535781"/>
                    </a:moveTo>
                    <a:lnTo>
                      <a:pt x="1296105" y="437550"/>
                    </a:lnTo>
                    <a:lnTo>
                      <a:pt x="1394336" y="437550"/>
                    </a:lnTo>
                    <a:lnTo>
                      <a:pt x="1394336" y="535781"/>
                    </a:lnTo>
                    <a:lnTo>
                      <a:pt x="1296105" y="535781"/>
                    </a:lnTo>
                    <a:close/>
                    <a:moveTo>
                      <a:pt x="1296105" y="428625"/>
                    </a:moveTo>
                    <a:lnTo>
                      <a:pt x="1296105" y="330394"/>
                    </a:lnTo>
                    <a:lnTo>
                      <a:pt x="1394336" y="330394"/>
                    </a:lnTo>
                    <a:lnTo>
                      <a:pt x="1394336" y="428625"/>
                    </a:lnTo>
                    <a:lnTo>
                      <a:pt x="1296105" y="428625"/>
                    </a:lnTo>
                    <a:close/>
                    <a:moveTo>
                      <a:pt x="1287171" y="428625"/>
                    </a:moveTo>
                    <a:lnTo>
                      <a:pt x="1188939" y="428625"/>
                    </a:lnTo>
                    <a:lnTo>
                      <a:pt x="1188939" y="330394"/>
                    </a:lnTo>
                    <a:lnTo>
                      <a:pt x="1287171" y="330394"/>
                    </a:lnTo>
                    <a:lnTo>
                      <a:pt x="1287171" y="428625"/>
                    </a:lnTo>
                    <a:close/>
                    <a:moveTo>
                      <a:pt x="1180014" y="428625"/>
                    </a:moveTo>
                    <a:lnTo>
                      <a:pt x="1081783" y="428625"/>
                    </a:lnTo>
                    <a:lnTo>
                      <a:pt x="1081783" y="330394"/>
                    </a:lnTo>
                    <a:lnTo>
                      <a:pt x="1180014" y="330394"/>
                    </a:lnTo>
                    <a:lnTo>
                      <a:pt x="1180014" y="428625"/>
                    </a:lnTo>
                    <a:close/>
                    <a:moveTo>
                      <a:pt x="1072858" y="428625"/>
                    </a:moveTo>
                    <a:lnTo>
                      <a:pt x="974627" y="428625"/>
                    </a:lnTo>
                    <a:lnTo>
                      <a:pt x="974627" y="330394"/>
                    </a:lnTo>
                    <a:lnTo>
                      <a:pt x="1072858" y="330394"/>
                    </a:lnTo>
                    <a:lnTo>
                      <a:pt x="1072858" y="428625"/>
                    </a:lnTo>
                    <a:close/>
                    <a:moveTo>
                      <a:pt x="965702" y="428625"/>
                    </a:moveTo>
                    <a:lnTo>
                      <a:pt x="867470" y="428625"/>
                    </a:lnTo>
                    <a:lnTo>
                      <a:pt x="867470" y="330394"/>
                    </a:lnTo>
                    <a:lnTo>
                      <a:pt x="965702" y="330394"/>
                    </a:lnTo>
                    <a:lnTo>
                      <a:pt x="965702" y="428625"/>
                    </a:lnTo>
                    <a:close/>
                    <a:moveTo>
                      <a:pt x="858546" y="428625"/>
                    </a:moveTo>
                    <a:lnTo>
                      <a:pt x="760314" y="428625"/>
                    </a:lnTo>
                    <a:lnTo>
                      <a:pt x="760314" y="330394"/>
                    </a:lnTo>
                    <a:lnTo>
                      <a:pt x="858546" y="330394"/>
                    </a:lnTo>
                    <a:lnTo>
                      <a:pt x="858546" y="428625"/>
                    </a:lnTo>
                    <a:close/>
                    <a:moveTo>
                      <a:pt x="751389" y="428625"/>
                    </a:moveTo>
                    <a:lnTo>
                      <a:pt x="653158" y="428625"/>
                    </a:lnTo>
                    <a:lnTo>
                      <a:pt x="653158" y="330394"/>
                    </a:lnTo>
                    <a:lnTo>
                      <a:pt x="751389" y="330394"/>
                    </a:lnTo>
                    <a:lnTo>
                      <a:pt x="751389" y="428625"/>
                    </a:lnTo>
                    <a:close/>
                    <a:moveTo>
                      <a:pt x="644233" y="428625"/>
                    </a:moveTo>
                    <a:lnTo>
                      <a:pt x="546002" y="428625"/>
                    </a:lnTo>
                    <a:lnTo>
                      <a:pt x="546002" y="330394"/>
                    </a:lnTo>
                    <a:lnTo>
                      <a:pt x="644233" y="330394"/>
                    </a:lnTo>
                    <a:lnTo>
                      <a:pt x="644233" y="428625"/>
                    </a:lnTo>
                    <a:close/>
                    <a:moveTo>
                      <a:pt x="537077" y="428625"/>
                    </a:moveTo>
                    <a:lnTo>
                      <a:pt x="438845" y="428625"/>
                    </a:lnTo>
                    <a:lnTo>
                      <a:pt x="438845" y="330394"/>
                    </a:lnTo>
                    <a:lnTo>
                      <a:pt x="537077" y="330394"/>
                    </a:lnTo>
                    <a:lnTo>
                      <a:pt x="537077" y="428625"/>
                    </a:lnTo>
                    <a:close/>
                    <a:moveTo>
                      <a:pt x="537077" y="437550"/>
                    </a:moveTo>
                    <a:lnTo>
                      <a:pt x="537077" y="535781"/>
                    </a:lnTo>
                    <a:lnTo>
                      <a:pt x="438845" y="535781"/>
                    </a:lnTo>
                    <a:lnTo>
                      <a:pt x="438845" y="437550"/>
                    </a:lnTo>
                    <a:lnTo>
                      <a:pt x="537077" y="437550"/>
                    </a:lnTo>
                    <a:close/>
                    <a:moveTo>
                      <a:pt x="429920" y="535781"/>
                    </a:moveTo>
                    <a:lnTo>
                      <a:pt x="331689" y="535781"/>
                    </a:lnTo>
                    <a:lnTo>
                      <a:pt x="331689" y="437550"/>
                    </a:lnTo>
                    <a:lnTo>
                      <a:pt x="429920" y="437550"/>
                    </a:lnTo>
                    <a:lnTo>
                      <a:pt x="429920" y="535781"/>
                    </a:lnTo>
                    <a:close/>
                    <a:moveTo>
                      <a:pt x="429920" y="544706"/>
                    </a:moveTo>
                    <a:lnTo>
                      <a:pt x="429920" y="642938"/>
                    </a:lnTo>
                    <a:lnTo>
                      <a:pt x="331689" y="642938"/>
                    </a:lnTo>
                    <a:lnTo>
                      <a:pt x="331689" y="544706"/>
                    </a:lnTo>
                    <a:lnTo>
                      <a:pt x="429920" y="544706"/>
                    </a:lnTo>
                    <a:close/>
                    <a:moveTo>
                      <a:pt x="429920" y="651862"/>
                    </a:moveTo>
                    <a:lnTo>
                      <a:pt x="429920" y="750094"/>
                    </a:lnTo>
                    <a:lnTo>
                      <a:pt x="331689" y="750094"/>
                    </a:lnTo>
                    <a:lnTo>
                      <a:pt x="331689" y="651862"/>
                    </a:lnTo>
                    <a:lnTo>
                      <a:pt x="429920" y="651862"/>
                    </a:lnTo>
                    <a:close/>
                    <a:moveTo>
                      <a:pt x="429920" y="759019"/>
                    </a:moveTo>
                    <a:lnTo>
                      <a:pt x="429920" y="857250"/>
                    </a:lnTo>
                    <a:lnTo>
                      <a:pt x="331689" y="857250"/>
                    </a:lnTo>
                    <a:lnTo>
                      <a:pt x="331689" y="759019"/>
                    </a:lnTo>
                    <a:lnTo>
                      <a:pt x="429920" y="759019"/>
                    </a:lnTo>
                    <a:close/>
                    <a:moveTo>
                      <a:pt x="429920" y="866175"/>
                    </a:moveTo>
                    <a:lnTo>
                      <a:pt x="429920" y="964406"/>
                    </a:lnTo>
                    <a:lnTo>
                      <a:pt x="331689" y="964406"/>
                    </a:lnTo>
                    <a:lnTo>
                      <a:pt x="331689" y="866175"/>
                    </a:lnTo>
                    <a:lnTo>
                      <a:pt x="429920" y="866175"/>
                    </a:lnTo>
                    <a:close/>
                    <a:moveTo>
                      <a:pt x="429920" y="973331"/>
                    </a:moveTo>
                    <a:lnTo>
                      <a:pt x="429920" y="1071562"/>
                    </a:lnTo>
                    <a:lnTo>
                      <a:pt x="331689" y="1071562"/>
                    </a:lnTo>
                    <a:lnTo>
                      <a:pt x="331689" y="973331"/>
                    </a:lnTo>
                    <a:lnTo>
                      <a:pt x="429920" y="973331"/>
                    </a:lnTo>
                    <a:close/>
                    <a:moveTo>
                      <a:pt x="429920" y="1080487"/>
                    </a:moveTo>
                    <a:lnTo>
                      <a:pt x="429920" y="1178719"/>
                    </a:lnTo>
                    <a:lnTo>
                      <a:pt x="331689" y="1178719"/>
                    </a:lnTo>
                    <a:lnTo>
                      <a:pt x="331689" y="1080487"/>
                    </a:lnTo>
                    <a:lnTo>
                      <a:pt x="429920" y="1080487"/>
                    </a:lnTo>
                    <a:close/>
                    <a:moveTo>
                      <a:pt x="429920" y="1187644"/>
                    </a:moveTo>
                    <a:lnTo>
                      <a:pt x="429920" y="1285875"/>
                    </a:lnTo>
                    <a:lnTo>
                      <a:pt x="331689" y="1285875"/>
                    </a:lnTo>
                    <a:lnTo>
                      <a:pt x="331689" y="1187644"/>
                    </a:lnTo>
                    <a:lnTo>
                      <a:pt x="429920" y="1187644"/>
                    </a:lnTo>
                    <a:close/>
                    <a:moveTo>
                      <a:pt x="429920" y="1294800"/>
                    </a:moveTo>
                    <a:lnTo>
                      <a:pt x="429920" y="1393031"/>
                    </a:lnTo>
                    <a:lnTo>
                      <a:pt x="331689" y="1393031"/>
                    </a:lnTo>
                    <a:lnTo>
                      <a:pt x="331689" y="1294800"/>
                    </a:lnTo>
                    <a:lnTo>
                      <a:pt x="429920" y="1294800"/>
                    </a:lnTo>
                    <a:close/>
                    <a:moveTo>
                      <a:pt x="429920" y="1401956"/>
                    </a:moveTo>
                    <a:lnTo>
                      <a:pt x="429920" y="1500187"/>
                    </a:lnTo>
                    <a:lnTo>
                      <a:pt x="331689" y="1500187"/>
                    </a:lnTo>
                    <a:lnTo>
                      <a:pt x="331689" y="1401956"/>
                    </a:lnTo>
                    <a:lnTo>
                      <a:pt x="429920" y="1401956"/>
                    </a:lnTo>
                    <a:close/>
                    <a:moveTo>
                      <a:pt x="429920" y="1509112"/>
                    </a:moveTo>
                    <a:lnTo>
                      <a:pt x="429920" y="1607344"/>
                    </a:lnTo>
                    <a:lnTo>
                      <a:pt x="331689" y="1607344"/>
                    </a:lnTo>
                    <a:lnTo>
                      <a:pt x="331689" y="1509112"/>
                    </a:lnTo>
                    <a:lnTo>
                      <a:pt x="429920" y="1509112"/>
                    </a:lnTo>
                    <a:close/>
                    <a:moveTo>
                      <a:pt x="429920" y="1616269"/>
                    </a:moveTo>
                    <a:lnTo>
                      <a:pt x="429920" y="1714500"/>
                    </a:lnTo>
                    <a:lnTo>
                      <a:pt x="331689" y="1714500"/>
                    </a:lnTo>
                    <a:lnTo>
                      <a:pt x="331689" y="1616269"/>
                    </a:lnTo>
                    <a:lnTo>
                      <a:pt x="429920" y="1616269"/>
                    </a:lnTo>
                    <a:close/>
                    <a:moveTo>
                      <a:pt x="429920" y="1723425"/>
                    </a:moveTo>
                    <a:lnTo>
                      <a:pt x="429920" y="1821656"/>
                    </a:lnTo>
                    <a:lnTo>
                      <a:pt x="331689" y="1821656"/>
                    </a:lnTo>
                    <a:lnTo>
                      <a:pt x="331689" y="1723425"/>
                    </a:lnTo>
                    <a:lnTo>
                      <a:pt x="429920" y="1723425"/>
                    </a:lnTo>
                    <a:close/>
                    <a:moveTo>
                      <a:pt x="429920" y="1830581"/>
                    </a:moveTo>
                    <a:lnTo>
                      <a:pt x="429920" y="1928812"/>
                    </a:lnTo>
                    <a:lnTo>
                      <a:pt x="331689" y="1928812"/>
                    </a:lnTo>
                    <a:lnTo>
                      <a:pt x="331689" y="1830581"/>
                    </a:lnTo>
                    <a:lnTo>
                      <a:pt x="429920" y="1830581"/>
                    </a:lnTo>
                    <a:close/>
                    <a:moveTo>
                      <a:pt x="438855" y="1830581"/>
                    </a:moveTo>
                    <a:lnTo>
                      <a:pt x="537086" y="1830581"/>
                    </a:lnTo>
                    <a:lnTo>
                      <a:pt x="537086" y="1928812"/>
                    </a:lnTo>
                    <a:lnTo>
                      <a:pt x="438855" y="1928812"/>
                    </a:lnTo>
                    <a:lnTo>
                      <a:pt x="438855" y="1830581"/>
                    </a:lnTo>
                    <a:close/>
                    <a:moveTo>
                      <a:pt x="537077" y="1937737"/>
                    </a:moveTo>
                    <a:lnTo>
                      <a:pt x="537077" y="2035969"/>
                    </a:lnTo>
                    <a:lnTo>
                      <a:pt x="438845" y="2035969"/>
                    </a:lnTo>
                    <a:lnTo>
                      <a:pt x="438845" y="1937737"/>
                    </a:lnTo>
                    <a:lnTo>
                      <a:pt x="537077" y="1937737"/>
                    </a:lnTo>
                    <a:close/>
                    <a:moveTo>
                      <a:pt x="546011" y="1937737"/>
                    </a:moveTo>
                    <a:lnTo>
                      <a:pt x="644243" y="1937737"/>
                    </a:lnTo>
                    <a:lnTo>
                      <a:pt x="644243" y="2035969"/>
                    </a:lnTo>
                    <a:lnTo>
                      <a:pt x="546011" y="2035969"/>
                    </a:lnTo>
                    <a:lnTo>
                      <a:pt x="546011" y="1937737"/>
                    </a:lnTo>
                    <a:close/>
                    <a:moveTo>
                      <a:pt x="653167" y="1937737"/>
                    </a:moveTo>
                    <a:lnTo>
                      <a:pt x="751399" y="1937737"/>
                    </a:lnTo>
                    <a:lnTo>
                      <a:pt x="751399" y="2035969"/>
                    </a:lnTo>
                    <a:lnTo>
                      <a:pt x="653167" y="2035969"/>
                    </a:lnTo>
                    <a:lnTo>
                      <a:pt x="653167" y="1937737"/>
                    </a:lnTo>
                    <a:close/>
                    <a:moveTo>
                      <a:pt x="760324" y="1937737"/>
                    </a:moveTo>
                    <a:lnTo>
                      <a:pt x="858555" y="1937737"/>
                    </a:lnTo>
                    <a:lnTo>
                      <a:pt x="858555" y="2035969"/>
                    </a:lnTo>
                    <a:lnTo>
                      <a:pt x="760324" y="2035969"/>
                    </a:lnTo>
                    <a:lnTo>
                      <a:pt x="760324" y="1937737"/>
                    </a:lnTo>
                    <a:close/>
                    <a:moveTo>
                      <a:pt x="867480" y="1937737"/>
                    </a:moveTo>
                    <a:lnTo>
                      <a:pt x="965711" y="1937737"/>
                    </a:lnTo>
                    <a:lnTo>
                      <a:pt x="965711" y="2035969"/>
                    </a:lnTo>
                    <a:lnTo>
                      <a:pt x="867480" y="2035969"/>
                    </a:lnTo>
                    <a:lnTo>
                      <a:pt x="867480" y="1937737"/>
                    </a:lnTo>
                    <a:close/>
                    <a:moveTo>
                      <a:pt x="974636" y="1937737"/>
                    </a:moveTo>
                    <a:lnTo>
                      <a:pt x="1072867" y="1937737"/>
                    </a:lnTo>
                    <a:lnTo>
                      <a:pt x="1072867" y="2035969"/>
                    </a:lnTo>
                    <a:lnTo>
                      <a:pt x="974636" y="2035969"/>
                    </a:lnTo>
                    <a:lnTo>
                      <a:pt x="974636" y="1937737"/>
                    </a:lnTo>
                    <a:close/>
                    <a:moveTo>
                      <a:pt x="1081792" y="1937737"/>
                    </a:moveTo>
                    <a:lnTo>
                      <a:pt x="1180024" y="1937737"/>
                    </a:lnTo>
                    <a:lnTo>
                      <a:pt x="1180024" y="2035969"/>
                    </a:lnTo>
                    <a:lnTo>
                      <a:pt x="1081792" y="2035969"/>
                    </a:lnTo>
                    <a:lnTo>
                      <a:pt x="1081792" y="1937737"/>
                    </a:lnTo>
                    <a:close/>
                    <a:moveTo>
                      <a:pt x="1188949" y="1937737"/>
                    </a:moveTo>
                    <a:lnTo>
                      <a:pt x="1287180" y="1937737"/>
                    </a:lnTo>
                    <a:lnTo>
                      <a:pt x="1287180" y="2035969"/>
                    </a:lnTo>
                    <a:lnTo>
                      <a:pt x="1188949" y="2035969"/>
                    </a:lnTo>
                    <a:lnTo>
                      <a:pt x="1188949" y="1937737"/>
                    </a:lnTo>
                    <a:close/>
                    <a:moveTo>
                      <a:pt x="1296105" y="1937737"/>
                    </a:moveTo>
                    <a:lnTo>
                      <a:pt x="1394336" y="1937737"/>
                    </a:lnTo>
                    <a:lnTo>
                      <a:pt x="1394336" y="2035969"/>
                    </a:lnTo>
                    <a:lnTo>
                      <a:pt x="1296105" y="2035969"/>
                    </a:lnTo>
                    <a:lnTo>
                      <a:pt x="1296105" y="1937737"/>
                    </a:lnTo>
                    <a:close/>
                    <a:moveTo>
                      <a:pt x="1296105" y="1928812"/>
                    </a:moveTo>
                    <a:lnTo>
                      <a:pt x="1296105" y="1830581"/>
                    </a:lnTo>
                    <a:lnTo>
                      <a:pt x="1394336" y="1830581"/>
                    </a:lnTo>
                    <a:lnTo>
                      <a:pt x="1394336" y="1928812"/>
                    </a:lnTo>
                    <a:lnTo>
                      <a:pt x="1296105" y="1928812"/>
                    </a:lnTo>
                    <a:close/>
                    <a:moveTo>
                      <a:pt x="1403261" y="1830581"/>
                    </a:moveTo>
                    <a:lnTo>
                      <a:pt x="1501492" y="1830581"/>
                    </a:lnTo>
                    <a:lnTo>
                      <a:pt x="1501492" y="1928812"/>
                    </a:lnTo>
                    <a:lnTo>
                      <a:pt x="1403261" y="1928812"/>
                    </a:lnTo>
                    <a:lnTo>
                      <a:pt x="1403261" y="1830581"/>
                    </a:lnTo>
                    <a:close/>
                    <a:moveTo>
                      <a:pt x="1403261" y="1821656"/>
                    </a:moveTo>
                    <a:lnTo>
                      <a:pt x="1403261" y="1723425"/>
                    </a:lnTo>
                    <a:lnTo>
                      <a:pt x="1501492" y="1723425"/>
                    </a:lnTo>
                    <a:lnTo>
                      <a:pt x="1501492" y="1821656"/>
                    </a:lnTo>
                    <a:lnTo>
                      <a:pt x="1403261" y="1821656"/>
                    </a:lnTo>
                    <a:close/>
                    <a:moveTo>
                      <a:pt x="1403261" y="1714500"/>
                    </a:moveTo>
                    <a:lnTo>
                      <a:pt x="1403261" y="1616269"/>
                    </a:lnTo>
                    <a:lnTo>
                      <a:pt x="1501492" y="1616269"/>
                    </a:lnTo>
                    <a:lnTo>
                      <a:pt x="1501492" y="1714500"/>
                    </a:lnTo>
                    <a:lnTo>
                      <a:pt x="1403261" y="1714500"/>
                    </a:lnTo>
                    <a:close/>
                    <a:moveTo>
                      <a:pt x="1403261" y="1607344"/>
                    </a:moveTo>
                    <a:lnTo>
                      <a:pt x="1403261" y="1509112"/>
                    </a:lnTo>
                    <a:lnTo>
                      <a:pt x="1501492" y="1509112"/>
                    </a:lnTo>
                    <a:lnTo>
                      <a:pt x="1501492" y="1607344"/>
                    </a:lnTo>
                    <a:lnTo>
                      <a:pt x="1403261" y="1607344"/>
                    </a:lnTo>
                    <a:close/>
                    <a:moveTo>
                      <a:pt x="1403261" y="1500187"/>
                    </a:moveTo>
                    <a:lnTo>
                      <a:pt x="1403261" y="1401956"/>
                    </a:lnTo>
                    <a:lnTo>
                      <a:pt x="1501492" y="1401956"/>
                    </a:lnTo>
                    <a:lnTo>
                      <a:pt x="1501492" y="1500187"/>
                    </a:lnTo>
                    <a:lnTo>
                      <a:pt x="1403261" y="1500187"/>
                    </a:lnTo>
                    <a:close/>
                    <a:moveTo>
                      <a:pt x="1403261" y="1393031"/>
                    </a:moveTo>
                    <a:lnTo>
                      <a:pt x="1403261" y="1294800"/>
                    </a:lnTo>
                    <a:lnTo>
                      <a:pt x="1501492" y="1294800"/>
                    </a:lnTo>
                    <a:lnTo>
                      <a:pt x="1501492" y="1393031"/>
                    </a:lnTo>
                    <a:lnTo>
                      <a:pt x="1403261" y="1393031"/>
                    </a:lnTo>
                    <a:close/>
                    <a:moveTo>
                      <a:pt x="1403261" y="1285875"/>
                    </a:moveTo>
                    <a:lnTo>
                      <a:pt x="1403261" y="1187644"/>
                    </a:lnTo>
                    <a:lnTo>
                      <a:pt x="1501492" y="1187644"/>
                    </a:lnTo>
                    <a:lnTo>
                      <a:pt x="1501492" y="1285875"/>
                    </a:lnTo>
                    <a:lnTo>
                      <a:pt x="1403261" y="1285875"/>
                    </a:lnTo>
                    <a:close/>
                    <a:moveTo>
                      <a:pt x="1403261" y="1178719"/>
                    </a:moveTo>
                    <a:lnTo>
                      <a:pt x="1403261" y="1080487"/>
                    </a:lnTo>
                    <a:lnTo>
                      <a:pt x="1501492" y="1080487"/>
                    </a:lnTo>
                    <a:lnTo>
                      <a:pt x="1501492" y="1178719"/>
                    </a:lnTo>
                    <a:lnTo>
                      <a:pt x="1403261" y="1178719"/>
                    </a:lnTo>
                    <a:close/>
                    <a:moveTo>
                      <a:pt x="1403261" y="1071562"/>
                    </a:moveTo>
                    <a:lnTo>
                      <a:pt x="1403261" y="973331"/>
                    </a:lnTo>
                    <a:lnTo>
                      <a:pt x="1501492" y="973331"/>
                    </a:lnTo>
                    <a:lnTo>
                      <a:pt x="1501492" y="1071562"/>
                    </a:lnTo>
                    <a:lnTo>
                      <a:pt x="1403261" y="1071562"/>
                    </a:lnTo>
                    <a:close/>
                    <a:moveTo>
                      <a:pt x="1403261" y="964406"/>
                    </a:moveTo>
                    <a:lnTo>
                      <a:pt x="1403261" y="866175"/>
                    </a:lnTo>
                    <a:lnTo>
                      <a:pt x="1501492" y="866175"/>
                    </a:lnTo>
                    <a:lnTo>
                      <a:pt x="1501492" y="964406"/>
                    </a:lnTo>
                    <a:lnTo>
                      <a:pt x="1403261" y="964406"/>
                    </a:lnTo>
                    <a:close/>
                    <a:moveTo>
                      <a:pt x="1403261" y="857250"/>
                    </a:moveTo>
                    <a:lnTo>
                      <a:pt x="1403261" y="759019"/>
                    </a:lnTo>
                    <a:lnTo>
                      <a:pt x="1501492" y="759019"/>
                    </a:lnTo>
                    <a:lnTo>
                      <a:pt x="1501492" y="857250"/>
                    </a:lnTo>
                    <a:lnTo>
                      <a:pt x="1403261" y="857250"/>
                    </a:lnTo>
                    <a:close/>
                    <a:moveTo>
                      <a:pt x="1403261" y="750094"/>
                    </a:moveTo>
                    <a:lnTo>
                      <a:pt x="1403261" y="651862"/>
                    </a:lnTo>
                    <a:lnTo>
                      <a:pt x="1501492" y="651862"/>
                    </a:lnTo>
                    <a:lnTo>
                      <a:pt x="1501492" y="750094"/>
                    </a:lnTo>
                    <a:lnTo>
                      <a:pt x="1403261" y="750094"/>
                    </a:lnTo>
                    <a:close/>
                    <a:moveTo>
                      <a:pt x="1403261" y="642938"/>
                    </a:moveTo>
                    <a:lnTo>
                      <a:pt x="1403261" y="544706"/>
                    </a:lnTo>
                    <a:lnTo>
                      <a:pt x="1501492" y="544706"/>
                    </a:lnTo>
                    <a:lnTo>
                      <a:pt x="1501492" y="642938"/>
                    </a:lnTo>
                    <a:lnTo>
                      <a:pt x="1403261" y="642938"/>
                    </a:lnTo>
                    <a:close/>
                    <a:moveTo>
                      <a:pt x="1403261" y="535781"/>
                    </a:moveTo>
                    <a:lnTo>
                      <a:pt x="1403261" y="437550"/>
                    </a:lnTo>
                    <a:lnTo>
                      <a:pt x="1501492" y="437550"/>
                    </a:lnTo>
                    <a:lnTo>
                      <a:pt x="1501492" y="535781"/>
                    </a:lnTo>
                    <a:lnTo>
                      <a:pt x="1403261" y="535781"/>
                    </a:lnTo>
                    <a:close/>
                    <a:moveTo>
                      <a:pt x="1403261" y="428625"/>
                    </a:moveTo>
                    <a:lnTo>
                      <a:pt x="1403261" y="330394"/>
                    </a:lnTo>
                    <a:lnTo>
                      <a:pt x="1501492" y="330394"/>
                    </a:lnTo>
                    <a:lnTo>
                      <a:pt x="1501492" y="428625"/>
                    </a:lnTo>
                    <a:lnTo>
                      <a:pt x="1403261" y="428625"/>
                    </a:lnTo>
                    <a:close/>
                    <a:moveTo>
                      <a:pt x="1403261" y="321469"/>
                    </a:moveTo>
                    <a:lnTo>
                      <a:pt x="1403261" y="223237"/>
                    </a:lnTo>
                    <a:lnTo>
                      <a:pt x="1501492" y="223237"/>
                    </a:lnTo>
                    <a:lnTo>
                      <a:pt x="1501492" y="321469"/>
                    </a:lnTo>
                    <a:lnTo>
                      <a:pt x="1403261" y="321469"/>
                    </a:lnTo>
                    <a:close/>
                    <a:moveTo>
                      <a:pt x="1394327" y="321469"/>
                    </a:moveTo>
                    <a:lnTo>
                      <a:pt x="1296095" y="321469"/>
                    </a:lnTo>
                    <a:lnTo>
                      <a:pt x="1296095" y="223237"/>
                    </a:lnTo>
                    <a:lnTo>
                      <a:pt x="1394327" y="223237"/>
                    </a:lnTo>
                    <a:lnTo>
                      <a:pt x="1394327" y="321469"/>
                    </a:lnTo>
                    <a:close/>
                    <a:moveTo>
                      <a:pt x="1287171" y="321469"/>
                    </a:moveTo>
                    <a:lnTo>
                      <a:pt x="1188939" y="321469"/>
                    </a:lnTo>
                    <a:lnTo>
                      <a:pt x="1188939" y="223237"/>
                    </a:lnTo>
                    <a:lnTo>
                      <a:pt x="1287171" y="223237"/>
                    </a:lnTo>
                    <a:lnTo>
                      <a:pt x="1287171" y="321469"/>
                    </a:lnTo>
                    <a:close/>
                    <a:moveTo>
                      <a:pt x="1180014" y="321469"/>
                    </a:moveTo>
                    <a:lnTo>
                      <a:pt x="1081783" y="321469"/>
                    </a:lnTo>
                    <a:lnTo>
                      <a:pt x="1081783" y="223237"/>
                    </a:lnTo>
                    <a:lnTo>
                      <a:pt x="1180014" y="223237"/>
                    </a:lnTo>
                    <a:lnTo>
                      <a:pt x="1180014" y="321469"/>
                    </a:lnTo>
                    <a:close/>
                    <a:moveTo>
                      <a:pt x="1072858" y="321469"/>
                    </a:moveTo>
                    <a:lnTo>
                      <a:pt x="974627" y="321469"/>
                    </a:lnTo>
                    <a:lnTo>
                      <a:pt x="974627" y="223237"/>
                    </a:lnTo>
                    <a:lnTo>
                      <a:pt x="1072858" y="223237"/>
                    </a:lnTo>
                    <a:lnTo>
                      <a:pt x="1072858" y="321469"/>
                    </a:lnTo>
                    <a:close/>
                    <a:moveTo>
                      <a:pt x="965702" y="321469"/>
                    </a:moveTo>
                    <a:lnTo>
                      <a:pt x="867470" y="321469"/>
                    </a:lnTo>
                    <a:lnTo>
                      <a:pt x="867470" y="223237"/>
                    </a:lnTo>
                    <a:lnTo>
                      <a:pt x="965702" y="223237"/>
                    </a:lnTo>
                    <a:lnTo>
                      <a:pt x="965702" y="321469"/>
                    </a:lnTo>
                    <a:close/>
                    <a:moveTo>
                      <a:pt x="858546" y="321469"/>
                    </a:moveTo>
                    <a:lnTo>
                      <a:pt x="760314" y="321469"/>
                    </a:lnTo>
                    <a:lnTo>
                      <a:pt x="760314" y="223237"/>
                    </a:lnTo>
                    <a:lnTo>
                      <a:pt x="858546" y="223237"/>
                    </a:lnTo>
                    <a:lnTo>
                      <a:pt x="858546" y="321469"/>
                    </a:lnTo>
                    <a:close/>
                    <a:moveTo>
                      <a:pt x="751389" y="321469"/>
                    </a:moveTo>
                    <a:lnTo>
                      <a:pt x="653158" y="321469"/>
                    </a:lnTo>
                    <a:lnTo>
                      <a:pt x="653158" y="223237"/>
                    </a:lnTo>
                    <a:lnTo>
                      <a:pt x="751389" y="223237"/>
                    </a:lnTo>
                    <a:lnTo>
                      <a:pt x="751389" y="321469"/>
                    </a:lnTo>
                    <a:close/>
                    <a:moveTo>
                      <a:pt x="644233" y="321469"/>
                    </a:moveTo>
                    <a:lnTo>
                      <a:pt x="546002" y="321469"/>
                    </a:lnTo>
                    <a:lnTo>
                      <a:pt x="546002" y="223237"/>
                    </a:lnTo>
                    <a:lnTo>
                      <a:pt x="644233" y="223237"/>
                    </a:lnTo>
                    <a:lnTo>
                      <a:pt x="644233" y="321469"/>
                    </a:lnTo>
                    <a:close/>
                    <a:moveTo>
                      <a:pt x="537077" y="321469"/>
                    </a:moveTo>
                    <a:lnTo>
                      <a:pt x="438845" y="321469"/>
                    </a:lnTo>
                    <a:lnTo>
                      <a:pt x="438845" y="223237"/>
                    </a:lnTo>
                    <a:lnTo>
                      <a:pt x="537077" y="223237"/>
                    </a:lnTo>
                    <a:lnTo>
                      <a:pt x="537077" y="321469"/>
                    </a:lnTo>
                    <a:close/>
                    <a:moveTo>
                      <a:pt x="429920" y="321469"/>
                    </a:moveTo>
                    <a:lnTo>
                      <a:pt x="331689" y="321469"/>
                    </a:lnTo>
                    <a:lnTo>
                      <a:pt x="331689" y="223237"/>
                    </a:lnTo>
                    <a:lnTo>
                      <a:pt x="429920" y="223237"/>
                    </a:lnTo>
                    <a:lnTo>
                      <a:pt x="429920" y="321469"/>
                    </a:lnTo>
                    <a:close/>
                    <a:moveTo>
                      <a:pt x="429920" y="330394"/>
                    </a:moveTo>
                    <a:lnTo>
                      <a:pt x="429920" y="428625"/>
                    </a:lnTo>
                    <a:lnTo>
                      <a:pt x="331689" y="428625"/>
                    </a:lnTo>
                    <a:lnTo>
                      <a:pt x="331689" y="330394"/>
                    </a:lnTo>
                    <a:lnTo>
                      <a:pt x="429920" y="330394"/>
                    </a:lnTo>
                    <a:close/>
                    <a:moveTo>
                      <a:pt x="322764" y="428625"/>
                    </a:moveTo>
                    <a:lnTo>
                      <a:pt x="224533" y="428625"/>
                    </a:lnTo>
                    <a:lnTo>
                      <a:pt x="224533" y="330394"/>
                    </a:lnTo>
                    <a:lnTo>
                      <a:pt x="322764" y="330394"/>
                    </a:lnTo>
                    <a:lnTo>
                      <a:pt x="322764" y="428625"/>
                    </a:lnTo>
                    <a:close/>
                    <a:moveTo>
                      <a:pt x="322764" y="437550"/>
                    </a:moveTo>
                    <a:lnTo>
                      <a:pt x="322764" y="535781"/>
                    </a:lnTo>
                    <a:lnTo>
                      <a:pt x="224533" y="535781"/>
                    </a:lnTo>
                    <a:lnTo>
                      <a:pt x="224533" y="437550"/>
                    </a:lnTo>
                    <a:lnTo>
                      <a:pt x="322764" y="437550"/>
                    </a:lnTo>
                    <a:close/>
                    <a:moveTo>
                      <a:pt x="322764" y="544706"/>
                    </a:moveTo>
                    <a:lnTo>
                      <a:pt x="322764" y="642938"/>
                    </a:lnTo>
                    <a:lnTo>
                      <a:pt x="224533" y="642938"/>
                    </a:lnTo>
                    <a:lnTo>
                      <a:pt x="224533" y="544706"/>
                    </a:lnTo>
                    <a:lnTo>
                      <a:pt x="322764" y="544706"/>
                    </a:lnTo>
                    <a:close/>
                    <a:moveTo>
                      <a:pt x="322764" y="651862"/>
                    </a:moveTo>
                    <a:lnTo>
                      <a:pt x="322764" y="750094"/>
                    </a:lnTo>
                    <a:lnTo>
                      <a:pt x="224533" y="750094"/>
                    </a:lnTo>
                    <a:lnTo>
                      <a:pt x="224533" y="651862"/>
                    </a:lnTo>
                    <a:lnTo>
                      <a:pt x="322764" y="651862"/>
                    </a:lnTo>
                    <a:close/>
                    <a:moveTo>
                      <a:pt x="322764" y="759019"/>
                    </a:moveTo>
                    <a:lnTo>
                      <a:pt x="322764" y="857250"/>
                    </a:lnTo>
                    <a:lnTo>
                      <a:pt x="224533" y="857250"/>
                    </a:lnTo>
                    <a:lnTo>
                      <a:pt x="224533" y="759019"/>
                    </a:lnTo>
                    <a:lnTo>
                      <a:pt x="322764" y="759019"/>
                    </a:lnTo>
                    <a:close/>
                    <a:moveTo>
                      <a:pt x="322764" y="866175"/>
                    </a:moveTo>
                    <a:lnTo>
                      <a:pt x="322764" y="964406"/>
                    </a:lnTo>
                    <a:lnTo>
                      <a:pt x="224533" y="964406"/>
                    </a:lnTo>
                    <a:lnTo>
                      <a:pt x="224533" y="866175"/>
                    </a:lnTo>
                    <a:lnTo>
                      <a:pt x="322764" y="866175"/>
                    </a:lnTo>
                    <a:close/>
                    <a:moveTo>
                      <a:pt x="322764" y="973331"/>
                    </a:moveTo>
                    <a:lnTo>
                      <a:pt x="322764" y="1071562"/>
                    </a:lnTo>
                    <a:lnTo>
                      <a:pt x="224533" y="1071562"/>
                    </a:lnTo>
                    <a:lnTo>
                      <a:pt x="224533" y="973331"/>
                    </a:lnTo>
                    <a:lnTo>
                      <a:pt x="322764" y="973331"/>
                    </a:lnTo>
                    <a:close/>
                    <a:moveTo>
                      <a:pt x="322764" y="1080487"/>
                    </a:moveTo>
                    <a:lnTo>
                      <a:pt x="322764" y="1178719"/>
                    </a:lnTo>
                    <a:lnTo>
                      <a:pt x="224533" y="1178719"/>
                    </a:lnTo>
                    <a:lnTo>
                      <a:pt x="224533" y="1080487"/>
                    </a:lnTo>
                    <a:lnTo>
                      <a:pt x="322764" y="1080487"/>
                    </a:lnTo>
                    <a:close/>
                    <a:moveTo>
                      <a:pt x="322764" y="1187644"/>
                    </a:moveTo>
                    <a:lnTo>
                      <a:pt x="322764" y="1285875"/>
                    </a:lnTo>
                    <a:lnTo>
                      <a:pt x="224533" y="1285875"/>
                    </a:lnTo>
                    <a:lnTo>
                      <a:pt x="224533" y="1187644"/>
                    </a:lnTo>
                    <a:lnTo>
                      <a:pt x="322764" y="1187644"/>
                    </a:lnTo>
                    <a:close/>
                    <a:moveTo>
                      <a:pt x="322764" y="1294800"/>
                    </a:moveTo>
                    <a:lnTo>
                      <a:pt x="322764" y="1393031"/>
                    </a:lnTo>
                    <a:lnTo>
                      <a:pt x="224533" y="1393031"/>
                    </a:lnTo>
                    <a:lnTo>
                      <a:pt x="224533" y="1294800"/>
                    </a:lnTo>
                    <a:lnTo>
                      <a:pt x="322764" y="1294800"/>
                    </a:lnTo>
                    <a:close/>
                    <a:moveTo>
                      <a:pt x="322764" y="1401956"/>
                    </a:moveTo>
                    <a:lnTo>
                      <a:pt x="322764" y="1500187"/>
                    </a:lnTo>
                    <a:lnTo>
                      <a:pt x="224533" y="1500187"/>
                    </a:lnTo>
                    <a:lnTo>
                      <a:pt x="224533" y="1401956"/>
                    </a:lnTo>
                    <a:lnTo>
                      <a:pt x="322764" y="1401956"/>
                    </a:lnTo>
                    <a:close/>
                    <a:moveTo>
                      <a:pt x="322764" y="1509112"/>
                    </a:moveTo>
                    <a:lnTo>
                      <a:pt x="322764" y="1607344"/>
                    </a:lnTo>
                    <a:lnTo>
                      <a:pt x="224533" y="1607344"/>
                    </a:lnTo>
                    <a:lnTo>
                      <a:pt x="224533" y="1509112"/>
                    </a:lnTo>
                    <a:lnTo>
                      <a:pt x="322764" y="1509112"/>
                    </a:lnTo>
                    <a:close/>
                    <a:moveTo>
                      <a:pt x="322764" y="1616269"/>
                    </a:moveTo>
                    <a:lnTo>
                      <a:pt x="322764" y="1714500"/>
                    </a:lnTo>
                    <a:lnTo>
                      <a:pt x="224533" y="1714500"/>
                    </a:lnTo>
                    <a:lnTo>
                      <a:pt x="224533" y="1616269"/>
                    </a:lnTo>
                    <a:lnTo>
                      <a:pt x="322764" y="1616269"/>
                    </a:lnTo>
                    <a:close/>
                    <a:moveTo>
                      <a:pt x="322764" y="1723425"/>
                    </a:moveTo>
                    <a:lnTo>
                      <a:pt x="322764" y="1821656"/>
                    </a:lnTo>
                    <a:lnTo>
                      <a:pt x="224533" y="1821656"/>
                    </a:lnTo>
                    <a:lnTo>
                      <a:pt x="224533" y="1723425"/>
                    </a:lnTo>
                    <a:lnTo>
                      <a:pt x="322764" y="1723425"/>
                    </a:lnTo>
                    <a:close/>
                    <a:moveTo>
                      <a:pt x="322764" y="1830581"/>
                    </a:moveTo>
                    <a:lnTo>
                      <a:pt x="322764" y="1928812"/>
                    </a:lnTo>
                    <a:lnTo>
                      <a:pt x="224533" y="1928812"/>
                    </a:lnTo>
                    <a:lnTo>
                      <a:pt x="224533" y="1830581"/>
                    </a:lnTo>
                    <a:lnTo>
                      <a:pt x="322764" y="1830581"/>
                    </a:lnTo>
                    <a:close/>
                    <a:moveTo>
                      <a:pt x="322764" y="1937737"/>
                    </a:moveTo>
                    <a:lnTo>
                      <a:pt x="322764" y="2035969"/>
                    </a:lnTo>
                    <a:lnTo>
                      <a:pt x="224533" y="2035969"/>
                    </a:lnTo>
                    <a:lnTo>
                      <a:pt x="224533" y="1937737"/>
                    </a:lnTo>
                    <a:lnTo>
                      <a:pt x="322764" y="1937737"/>
                    </a:lnTo>
                    <a:close/>
                    <a:moveTo>
                      <a:pt x="331699" y="1937737"/>
                    </a:moveTo>
                    <a:lnTo>
                      <a:pt x="429930" y="1937737"/>
                    </a:lnTo>
                    <a:lnTo>
                      <a:pt x="429930" y="2035969"/>
                    </a:lnTo>
                    <a:lnTo>
                      <a:pt x="331699" y="2035969"/>
                    </a:lnTo>
                    <a:lnTo>
                      <a:pt x="331699" y="1937737"/>
                    </a:lnTo>
                    <a:close/>
                    <a:moveTo>
                      <a:pt x="429920" y="2044894"/>
                    </a:moveTo>
                    <a:lnTo>
                      <a:pt x="429920" y="2143125"/>
                    </a:lnTo>
                    <a:lnTo>
                      <a:pt x="331689" y="2143125"/>
                    </a:lnTo>
                    <a:lnTo>
                      <a:pt x="331689" y="2044894"/>
                    </a:lnTo>
                    <a:lnTo>
                      <a:pt x="429920" y="2044894"/>
                    </a:lnTo>
                    <a:close/>
                    <a:moveTo>
                      <a:pt x="438855" y="2044894"/>
                    </a:moveTo>
                    <a:lnTo>
                      <a:pt x="537086" y="2044894"/>
                    </a:lnTo>
                    <a:lnTo>
                      <a:pt x="537086" y="2143125"/>
                    </a:lnTo>
                    <a:lnTo>
                      <a:pt x="438855" y="2143125"/>
                    </a:lnTo>
                    <a:lnTo>
                      <a:pt x="438855" y="2044894"/>
                    </a:lnTo>
                    <a:close/>
                    <a:moveTo>
                      <a:pt x="546011" y="2044894"/>
                    </a:moveTo>
                    <a:lnTo>
                      <a:pt x="644243" y="2044894"/>
                    </a:lnTo>
                    <a:lnTo>
                      <a:pt x="644243" y="2143125"/>
                    </a:lnTo>
                    <a:lnTo>
                      <a:pt x="546011" y="2143125"/>
                    </a:lnTo>
                    <a:lnTo>
                      <a:pt x="546011" y="2044894"/>
                    </a:lnTo>
                    <a:close/>
                    <a:moveTo>
                      <a:pt x="653167" y="2044894"/>
                    </a:moveTo>
                    <a:lnTo>
                      <a:pt x="751399" y="2044894"/>
                    </a:lnTo>
                    <a:lnTo>
                      <a:pt x="751399" y="2143125"/>
                    </a:lnTo>
                    <a:lnTo>
                      <a:pt x="653167" y="2143125"/>
                    </a:lnTo>
                    <a:lnTo>
                      <a:pt x="653167" y="2044894"/>
                    </a:lnTo>
                    <a:close/>
                    <a:moveTo>
                      <a:pt x="760324" y="2044894"/>
                    </a:moveTo>
                    <a:lnTo>
                      <a:pt x="858555" y="2044894"/>
                    </a:lnTo>
                    <a:lnTo>
                      <a:pt x="858555" y="2143125"/>
                    </a:lnTo>
                    <a:lnTo>
                      <a:pt x="760324" y="2143125"/>
                    </a:lnTo>
                    <a:lnTo>
                      <a:pt x="760324" y="2044894"/>
                    </a:lnTo>
                    <a:close/>
                    <a:moveTo>
                      <a:pt x="867480" y="2044894"/>
                    </a:moveTo>
                    <a:lnTo>
                      <a:pt x="965711" y="2044894"/>
                    </a:lnTo>
                    <a:lnTo>
                      <a:pt x="965711" y="2143125"/>
                    </a:lnTo>
                    <a:lnTo>
                      <a:pt x="867480" y="2143125"/>
                    </a:lnTo>
                    <a:lnTo>
                      <a:pt x="867480" y="2044894"/>
                    </a:lnTo>
                    <a:close/>
                    <a:moveTo>
                      <a:pt x="974636" y="2044894"/>
                    </a:moveTo>
                    <a:lnTo>
                      <a:pt x="1072867" y="2044894"/>
                    </a:lnTo>
                    <a:lnTo>
                      <a:pt x="1072867" y="2143125"/>
                    </a:lnTo>
                    <a:lnTo>
                      <a:pt x="974636" y="2143125"/>
                    </a:lnTo>
                    <a:lnTo>
                      <a:pt x="974636" y="2044894"/>
                    </a:lnTo>
                    <a:close/>
                    <a:moveTo>
                      <a:pt x="1081792" y="2044894"/>
                    </a:moveTo>
                    <a:lnTo>
                      <a:pt x="1180024" y="2044894"/>
                    </a:lnTo>
                    <a:lnTo>
                      <a:pt x="1180024" y="2143125"/>
                    </a:lnTo>
                    <a:lnTo>
                      <a:pt x="1081792" y="2143125"/>
                    </a:lnTo>
                    <a:lnTo>
                      <a:pt x="1081792" y="2044894"/>
                    </a:lnTo>
                    <a:close/>
                    <a:moveTo>
                      <a:pt x="1188949" y="2044894"/>
                    </a:moveTo>
                    <a:lnTo>
                      <a:pt x="1287180" y="2044894"/>
                    </a:lnTo>
                    <a:lnTo>
                      <a:pt x="1287180" y="2143125"/>
                    </a:lnTo>
                    <a:lnTo>
                      <a:pt x="1188949" y="2143125"/>
                    </a:lnTo>
                    <a:lnTo>
                      <a:pt x="1188949" y="2044894"/>
                    </a:lnTo>
                    <a:close/>
                    <a:moveTo>
                      <a:pt x="1296105" y="2044894"/>
                    </a:moveTo>
                    <a:lnTo>
                      <a:pt x="1394336" y="2044894"/>
                    </a:lnTo>
                    <a:lnTo>
                      <a:pt x="1394336" y="2143125"/>
                    </a:lnTo>
                    <a:lnTo>
                      <a:pt x="1296105" y="2143125"/>
                    </a:lnTo>
                    <a:lnTo>
                      <a:pt x="1296105" y="2044894"/>
                    </a:lnTo>
                    <a:close/>
                    <a:moveTo>
                      <a:pt x="1403261" y="2044894"/>
                    </a:moveTo>
                    <a:lnTo>
                      <a:pt x="1501492" y="2044894"/>
                    </a:lnTo>
                    <a:lnTo>
                      <a:pt x="1501492" y="2143125"/>
                    </a:lnTo>
                    <a:lnTo>
                      <a:pt x="1403261" y="2143125"/>
                    </a:lnTo>
                    <a:lnTo>
                      <a:pt x="1403261" y="2044894"/>
                    </a:lnTo>
                    <a:close/>
                    <a:moveTo>
                      <a:pt x="1403261" y="2035969"/>
                    </a:moveTo>
                    <a:lnTo>
                      <a:pt x="1403261" y="1937737"/>
                    </a:lnTo>
                    <a:lnTo>
                      <a:pt x="1501492" y="1937737"/>
                    </a:lnTo>
                    <a:lnTo>
                      <a:pt x="1501492" y="2035969"/>
                    </a:lnTo>
                    <a:lnTo>
                      <a:pt x="1403261" y="2035969"/>
                    </a:lnTo>
                    <a:close/>
                    <a:moveTo>
                      <a:pt x="1510417" y="1937737"/>
                    </a:moveTo>
                    <a:lnTo>
                      <a:pt x="1608649" y="1937737"/>
                    </a:lnTo>
                    <a:lnTo>
                      <a:pt x="1608649" y="2035969"/>
                    </a:lnTo>
                    <a:lnTo>
                      <a:pt x="1510417" y="2035969"/>
                    </a:lnTo>
                    <a:lnTo>
                      <a:pt x="1510417" y="1937737"/>
                    </a:lnTo>
                    <a:close/>
                    <a:moveTo>
                      <a:pt x="1510417" y="1928812"/>
                    </a:moveTo>
                    <a:lnTo>
                      <a:pt x="1510417" y="1830581"/>
                    </a:lnTo>
                    <a:lnTo>
                      <a:pt x="1608649" y="1830581"/>
                    </a:lnTo>
                    <a:lnTo>
                      <a:pt x="1608649" y="1928812"/>
                    </a:lnTo>
                    <a:lnTo>
                      <a:pt x="1510417" y="1928812"/>
                    </a:lnTo>
                    <a:close/>
                    <a:moveTo>
                      <a:pt x="1510417" y="1821656"/>
                    </a:moveTo>
                    <a:lnTo>
                      <a:pt x="1510417" y="1723425"/>
                    </a:lnTo>
                    <a:lnTo>
                      <a:pt x="1608649" y="1723425"/>
                    </a:lnTo>
                    <a:lnTo>
                      <a:pt x="1608649" y="1821656"/>
                    </a:lnTo>
                    <a:lnTo>
                      <a:pt x="1510417" y="1821656"/>
                    </a:lnTo>
                    <a:close/>
                    <a:moveTo>
                      <a:pt x="1510417" y="1714500"/>
                    </a:moveTo>
                    <a:lnTo>
                      <a:pt x="1510417" y="1616269"/>
                    </a:lnTo>
                    <a:lnTo>
                      <a:pt x="1608649" y="1616269"/>
                    </a:lnTo>
                    <a:lnTo>
                      <a:pt x="1608649" y="1714500"/>
                    </a:lnTo>
                    <a:lnTo>
                      <a:pt x="1510417" y="1714500"/>
                    </a:lnTo>
                    <a:close/>
                    <a:moveTo>
                      <a:pt x="1510417" y="1607344"/>
                    </a:moveTo>
                    <a:lnTo>
                      <a:pt x="1510417" y="1509112"/>
                    </a:lnTo>
                    <a:lnTo>
                      <a:pt x="1608649" y="1509112"/>
                    </a:lnTo>
                    <a:lnTo>
                      <a:pt x="1608649" y="1607344"/>
                    </a:lnTo>
                    <a:lnTo>
                      <a:pt x="1510417" y="1607344"/>
                    </a:lnTo>
                    <a:close/>
                    <a:moveTo>
                      <a:pt x="1510417" y="1500187"/>
                    </a:moveTo>
                    <a:lnTo>
                      <a:pt x="1510417" y="1401956"/>
                    </a:lnTo>
                    <a:lnTo>
                      <a:pt x="1608649" y="1401956"/>
                    </a:lnTo>
                    <a:lnTo>
                      <a:pt x="1608649" y="1500187"/>
                    </a:lnTo>
                    <a:lnTo>
                      <a:pt x="1510417" y="1500187"/>
                    </a:lnTo>
                    <a:close/>
                    <a:moveTo>
                      <a:pt x="1510417" y="1393031"/>
                    </a:moveTo>
                    <a:lnTo>
                      <a:pt x="1510417" y="1294800"/>
                    </a:lnTo>
                    <a:lnTo>
                      <a:pt x="1608649" y="1294800"/>
                    </a:lnTo>
                    <a:lnTo>
                      <a:pt x="1608649" y="1393031"/>
                    </a:lnTo>
                    <a:lnTo>
                      <a:pt x="1510417" y="1393031"/>
                    </a:lnTo>
                    <a:close/>
                    <a:moveTo>
                      <a:pt x="1510417" y="1285875"/>
                    </a:moveTo>
                    <a:lnTo>
                      <a:pt x="1510417" y="1187644"/>
                    </a:lnTo>
                    <a:lnTo>
                      <a:pt x="1608649" y="1187644"/>
                    </a:lnTo>
                    <a:lnTo>
                      <a:pt x="1608649" y="1285875"/>
                    </a:lnTo>
                    <a:lnTo>
                      <a:pt x="1510417" y="1285875"/>
                    </a:lnTo>
                    <a:close/>
                    <a:moveTo>
                      <a:pt x="1510417" y="1178719"/>
                    </a:moveTo>
                    <a:lnTo>
                      <a:pt x="1510417" y="1080487"/>
                    </a:lnTo>
                    <a:lnTo>
                      <a:pt x="1608649" y="1080487"/>
                    </a:lnTo>
                    <a:lnTo>
                      <a:pt x="1608649" y="1178719"/>
                    </a:lnTo>
                    <a:lnTo>
                      <a:pt x="1510417" y="1178719"/>
                    </a:lnTo>
                    <a:close/>
                    <a:moveTo>
                      <a:pt x="1510417" y="1071562"/>
                    </a:moveTo>
                    <a:lnTo>
                      <a:pt x="1510417" y="973331"/>
                    </a:lnTo>
                    <a:lnTo>
                      <a:pt x="1608649" y="973331"/>
                    </a:lnTo>
                    <a:lnTo>
                      <a:pt x="1608649" y="1071562"/>
                    </a:lnTo>
                    <a:lnTo>
                      <a:pt x="1510417" y="1071562"/>
                    </a:lnTo>
                    <a:close/>
                    <a:moveTo>
                      <a:pt x="1510417" y="964406"/>
                    </a:moveTo>
                    <a:lnTo>
                      <a:pt x="1510417" y="866175"/>
                    </a:lnTo>
                    <a:lnTo>
                      <a:pt x="1608649" y="866175"/>
                    </a:lnTo>
                    <a:lnTo>
                      <a:pt x="1608649" y="964406"/>
                    </a:lnTo>
                    <a:lnTo>
                      <a:pt x="1510417" y="964406"/>
                    </a:lnTo>
                    <a:close/>
                    <a:moveTo>
                      <a:pt x="1510417" y="857250"/>
                    </a:moveTo>
                    <a:lnTo>
                      <a:pt x="1510417" y="759019"/>
                    </a:lnTo>
                    <a:lnTo>
                      <a:pt x="1608649" y="759019"/>
                    </a:lnTo>
                    <a:lnTo>
                      <a:pt x="1608649" y="857250"/>
                    </a:lnTo>
                    <a:lnTo>
                      <a:pt x="1510417" y="857250"/>
                    </a:lnTo>
                    <a:close/>
                    <a:moveTo>
                      <a:pt x="1510417" y="750094"/>
                    </a:moveTo>
                    <a:lnTo>
                      <a:pt x="1510417" y="651862"/>
                    </a:lnTo>
                    <a:lnTo>
                      <a:pt x="1608649" y="651862"/>
                    </a:lnTo>
                    <a:lnTo>
                      <a:pt x="1608649" y="750094"/>
                    </a:lnTo>
                    <a:lnTo>
                      <a:pt x="1510417" y="750094"/>
                    </a:lnTo>
                    <a:close/>
                    <a:moveTo>
                      <a:pt x="1510417" y="642938"/>
                    </a:moveTo>
                    <a:lnTo>
                      <a:pt x="1510417" y="544706"/>
                    </a:lnTo>
                    <a:lnTo>
                      <a:pt x="1608649" y="544706"/>
                    </a:lnTo>
                    <a:lnTo>
                      <a:pt x="1608649" y="642938"/>
                    </a:lnTo>
                    <a:lnTo>
                      <a:pt x="1510417" y="642938"/>
                    </a:lnTo>
                    <a:close/>
                    <a:moveTo>
                      <a:pt x="1510417" y="535781"/>
                    </a:moveTo>
                    <a:lnTo>
                      <a:pt x="1510417" y="437550"/>
                    </a:lnTo>
                    <a:lnTo>
                      <a:pt x="1608649" y="437550"/>
                    </a:lnTo>
                    <a:lnTo>
                      <a:pt x="1608649" y="535781"/>
                    </a:lnTo>
                    <a:lnTo>
                      <a:pt x="1510417" y="535781"/>
                    </a:lnTo>
                    <a:close/>
                    <a:moveTo>
                      <a:pt x="1510417" y="428625"/>
                    </a:moveTo>
                    <a:lnTo>
                      <a:pt x="1510417" y="330394"/>
                    </a:lnTo>
                    <a:lnTo>
                      <a:pt x="1608649" y="330394"/>
                    </a:lnTo>
                    <a:lnTo>
                      <a:pt x="1608649" y="428625"/>
                    </a:lnTo>
                    <a:lnTo>
                      <a:pt x="1510417" y="428625"/>
                    </a:lnTo>
                    <a:close/>
                    <a:moveTo>
                      <a:pt x="1510417" y="321469"/>
                    </a:moveTo>
                    <a:lnTo>
                      <a:pt x="1510417" y="223237"/>
                    </a:lnTo>
                    <a:lnTo>
                      <a:pt x="1608649" y="223237"/>
                    </a:lnTo>
                    <a:lnTo>
                      <a:pt x="1608649" y="321469"/>
                    </a:lnTo>
                    <a:lnTo>
                      <a:pt x="1510417" y="321469"/>
                    </a:lnTo>
                    <a:close/>
                    <a:moveTo>
                      <a:pt x="1510417" y="214313"/>
                    </a:moveTo>
                    <a:lnTo>
                      <a:pt x="1510417" y="116081"/>
                    </a:lnTo>
                    <a:lnTo>
                      <a:pt x="1608649" y="116081"/>
                    </a:lnTo>
                    <a:lnTo>
                      <a:pt x="1608649" y="214313"/>
                    </a:lnTo>
                    <a:lnTo>
                      <a:pt x="1510417" y="214313"/>
                    </a:lnTo>
                    <a:close/>
                    <a:moveTo>
                      <a:pt x="1501483" y="214313"/>
                    </a:moveTo>
                    <a:lnTo>
                      <a:pt x="1403252" y="214313"/>
                    </a:lnTo>
                    <a:lnTo>
                      <a:pt x="1403252" y="116081"/>
                    </a:lnTo>
                    <a:lnTo>
                      <a:pt x="1501483" y="116081"/>
                    </a:lnTo>
                    <a:lnTo>
                      <a:pt x="1501483" y="214313"/>
                    </a:lnTo>
                    <a:close/>
                    <a:moveTo>
                      <a:pt x="1394327" y="214313"/>
                    </a:moveTo>
                    <a:lnTo>
                      <a:pt x="1296095" y="214313"/>
                    </a:lnTo>
                    <a:lnTo>
                      <a:pt x="1296095" y="116081"/>
                    </a:lnTo>
                    <a:lnTo>
                      <a:pt x="1394327" y="116081"/>
                    </a:lnTo>
                    <a:lnTo>
                      <a:pt x="1394327" y="214313"/>
                    </a:lnTo>
                    <a:close/>
                    <a:moveTo>
                      <a:pt x="1287171" y="214313"/>
                    </a:moveTo>
                    <a:lnTo>
                      <a:pt x="1188939" y="214313"/>
                    </a:lnTo>
                    <a:lnTo>
                      <a:pt x="1188939" y="116081"/>
                    </a:lnTo>
                    <a:lnTo>
                      <a:pt x="1287171" y="116081"/>
                    </a:lnTo>
                    <a:lnTo>
                      <a:pt x="1287171" y="214313"/>
                    </a:lnTo>
                    <a:close/>
                    <a:moveTo>
                      <a:pt x="1180014" y="214313"/>
                    </a:moveTo>
                    <a:lnTo>
                      <a:pt x="1081783" y="214313"/>
                    </a:lnTo>
                    <a:lnTo>
                      <a:pt x="1081783" y="116081"/>
                    </a:lnTo>
                    <a:lnTo>
                      <a:pt x="1180014" y="116081"/>
                    </a:lnTo>
                    <a:lnTo>
                      <a:pt x="1180014" y="214313"/>
                    </a:lnTo>
                    <a:close/>
                    <a:moveTo>
                      <a:pt x="1072858" y="214313"/>
                    </a:moveTo>
                    <a:lnTo>
                      <a:pt x="974627" y="214313"/>
                    </a:lnTo>
                    <a:lnTo>
                      <a:pt x="974627" y="116081"/>
                    </a:lnTo>
                    <a:lnTo>
                      <a:pt x="1072858" y="116081"/>
                    </a:lnTo>
                    <a:lnTo>
                      <a:pt x="1072858" y="214313"/>
                    </a:lnTo>
                    <a:close/>
                    <a:moveTo>
                      <a:pt x="965702" y="214313"/>
                    </a:moveTo>
                    <a:lnTo>
                      <a:pt x="867470" y="214313"/>
                    </a:lnTo>
                    <a:lnTo>
                      <a:pt x="867470" y="116081"/>
                    </a:lnTo>
                    <a:lnTo>
                      <a:pt x="965702" y="116081"/>
                    </a:lnTo>
                    <a:lnTo>
                      <a:pt x="965702" y="214313"/>
                    </a:lnTo>
                    <a:close/>
                    <a:moveTo>
                      <a:pt x="858546" y="214313"/>
                    </a:moveTo>
                    <a:lnTo>
                      <a:pt x="760314" y="214313"/>
                    </a:lnTo>
                    <a:lnTo>
                      <a:pt x="760314" y="116081"/>
                    </a:lnTo>
                    <a:lnTo>
                      <a:pt x="858546" y="116081"/>
                    </a:lnTo>
                    <a:lnTo>
                      <a:pt x="858546" y="214313"/>
                    </a:lnTo>
                    <a:close/>
                    <a:moveTo>
                      <a:pt x="751389" y="214313"/>
                    </a:moveTo>
                    <a:lnTo>
                      <a:pt x="653158" y="214313"/>
                    </a:lnTo>
                    <a:lnTo>
                      <a:pt x="653158" y="116081"/>
                    </a:lnTo>
                    <a:lnTo>
                      <a:pt x="751389" y="116081"/>
                    </a:lnTo>
                    <a:lnTo>
                      <a:pt x="751389" y="214313"/>
                    </a:lnTo>
                    <a:close/>
                    <a:moveTo>
                      <a:pt x="644233" y="214313"/>
                    </a:moveTo>
                    <a:lnTo>
                      <a:pt x="546002" y="214313"/>
                    </a:lnTo>
                    <a:lnTo>
                      <a:pt x="546002" y="116081"/>
                    </a:lnTo>
                    <a:lnTo>
                      <a:pt x="644233" y="116081"/>
                    </a:lnTo>
                    <a:lnTo>
                      <a:pt x="644233" y="214313"/>
                    </a:lnTo>
                    <a:close/>
                    <a:moveTo>
                      <a:pt x="537077" y="214313"/>
                    </a:moveTo>
                    <a:lnTo>
                      <a:pt x="438845" y="214313"/>
                    </a:lnTo>
                    <a:lnTo>
                      <a:pt x="438845" y="116081"/>
                    </a:lnTo>
                    <a:lnTo>
                      <a:pt x="537077" y="116081"/>
                    </a:lnTo>
                    <a:lnTo>
                      <a:pt x="537077" y="214313"/>
                    </a:lnTo>
                    <a:close/>
                    <a:moveTo>
                      <a:pt x="429920" y="214313"/>
                    </a:moveTo>
                    <a:lnTo>
                      <a:pt x="331689" y="214313"/>
                    </a:lnTo>
                    <a:lnTo>
                      <a:pt x="331689" y="116081"/>
                    </a:lnTo>
                    <a:lnTo>
                      <a:pt x="429920" y="116081"/>
                    </a:lnTo>
                    <a:lnTo>
                      <a:pt x="429920" y="214313"/>
                    </a:lnTo>
                    <a:close/>
                    <a:moveTo>
                      <a:pt x="322764" y="214313"/>
                    </a:moveTo>
                    <a:lnTo>
                      <a:pt x="224533" y="214313"/>
                    </a:lnTo>
                    <a:lnTo>
                      <a:pt x="224533" y="116081"/>
                    </a:lnTo>
                    <a:lnTo>
                      <a:pt x="322764" y="116081"/>
                    </a:lnTo>
                    <a:lnTo>
                      <a:pt x="322764" y="214313"/>
                    </a:lnTo>
                    <a:close/>
                    <a:moveTo>
                      <a:pt x="322764" y="223237"/>
                    </a:moveTo>
                    <a:lnTo>
                      <a:pt x="322764" y="321469"/>
                    </a:lnTo>
                    <a:lnTo>
                      <a:pt x="224533" y="321469"/>
                    </a:lnTo>
                    <a:lnTo>
                      <a:pt x="224533" y="223237"/>
                    </a:lnTo>
                    <a:lnTo>
                      <a:pt x="322764" y="223237"/>
                    </a:lnTo>
                    <a:close/>
                    <a:moveTo>
                      <a:pt x="215608" y="321469"/>
                    </a:moveTo>
                    <a:lnTo>
                      <a:pt x="117377" y="321469"/>
                    </a:lnTo>
                    <a:lnTo>
                      <a:pt x="117377" y="223237"/>
                    </a:lnTo>
                    <a:lnTo>
                      <a:pt x="215608" y="223237"/>
                    </a:lnTo>
                    <a:lnTo>
                      <a:pt x="215608" y="321469"/>
                    </a:lnTo>
                    <a:close/>
                    <a:moveTo>
                      <a:pt x="215608" y="330394"/>
                    </a:moveTo>
                    <a:lnTo>
                      <a:pt x="215608" y="428625"/>
                    </a:lnTo>
                    <a:lnTo>
                      <a:pt x="117377" y="428625"/>
                    </a:lnTo>
                    <a:lnTo>
                      <a:pt x="117377" y="330394"/>
                    </a:lnTo>
                    <a:lnTo>
                      <a:pt x="215608" y="330394"/>
                    </a:lnTo>
                    <a:close/>
                    <a:moveTo>
                      <a:pt x="215608" y="437550"/>
                    </a:moveTo>
                    <a:lnTo>
                      <a:pt x="215608" y="535781"/>
                    </a:lnTo>
                    <a:lnTo>
                      <a:pt x="117377" y="535781"/>
                    </a:lnTo>
                    <a:lnTo>
                      <a:pt x="117377" y="437550"/>
                    </a:lnTo>
                    <a:lnTo>
                      <a:pt x="215608" y="437550"/>
                    </a:lnTo>
                    <a:close/>
                    <a:moveTo>
                      <a:pt x="215608" y="544706"/>
                    </a:moveTo>
                    <a:lnTo>
                      <a:pt x="215608" y="642938"/>
                    </a:lnTo>
                    <a:lnTo>
                      <a:pt x="117377" y="642938"/>
                    </a:lnTo>
                    <a:lnTo>
                      <a:pt x="117377" y="544706"/>
                    </a:lnTo>
                    <a:lnTo>
                      <a:pt x="215608" y="544706"/>
                    </a:lnTo>
                    <a:close/>
                    <a:moveTo>
                      <a:pt x="215608" y="651862"/>
                    </a:moveTo>
                    <a:lnTo>
                      <a:pt x="215608" y="750094"/>
                    </a:lnTo>
                    <a:lnTo>
                      <a:pt x="117377" y="750094"/>
                    </a:lnTo>
                    <a:lnTo>
                      <a:pt x="117377" y="651862"/>
                    </a:lnTo>
                    <a:lnTo>
                      <a:pt x="215608" y="651862"/>
                    </a:lnTo>
                    <a:close/>
                    <a:moveTo>
                      <a:pt x="215608" y="759019"/>
                    </a:moveTo>
                    <a:lnTo>
                      <a:pt x="215608" y="857250"/>
                    </a:lnTo>
                    <a:lnTo>
                      <a:pt x="117377" y="857250"/>
                    </a:lnTo>
                    <a:lnTo>
                      <a:pt x="117377" y="759019"/>
                    </a:lnTo>
                    <a:lnTo>
                      <a:pt x="215608" y="759019"/>
                    </a:lnTo>
                    <a:close/>
                    <a:moveTo>
                      <a:pt x="215608" y="866175"/>
                    </a:moveTo>
                    <a:lnTo>
                      <a:pt x="215608" y="964406"/>
                    </a:lnTo>
                    <a:lnTo>
                      <a:pt x="117377" y="964406"/>
                    </a:lnTo>
                    <a:lnTo>
                      <a:pt x="117377" y="866175"/>
                    </a:lnTo>
                    <a:lnTo>
                      <a:pt x="215608" y="866175"/>
                    </a:lnTo>
                    <a:close/>
                    <a:moveTo>
                      <a:pt x="215608" y="973331"/>
                    </a:moveTo>
                    <a:lnTo>
                      <a:pt x="215608" y="1071562"/>
                    </a:lnTo>
                    <a:lnTo>
                      <a:pt x="117377" y="1071562"/>
                    </a:lnTo>
                    <a:lnTo>
                      <a:pt x="117377" y="973331"/>
                    </a:lnTo>
                    <a:lnTo>
                      <a:pt x="215608" y="973331"/>
                    </a:lnTo>
                    <a:close/>
                    <a:moveTo>
                      <a:pt x="215608" y="1080487"/>
                    </a:moveTo>
                    <a:lnTo>
                      <a:pt x="215608" y="1178719"/>
                    </a:lnTo>
                    <a:lnTo>
                      <a:pt x="117377" y="1178719"/>
                    </a:lnTo>
                    <a:lnTo>
                      <a:pt x="117377" y="1080487"/>
                    </a:lnTo>
                    <a:lnTo>
                      <a:pt x="215608" y="1080487"/>
                    </a:lnTo>
                    <a:close/>
                    <a:moveTo>
                      <a:pt x="215608" y="1187644"/>
                    </a:moveTo>
                    <a:lnTo>
                      <a:pt x="215608" y="1285875"/>
                    </a:lnTo>
                    <a:lnTo>
                      <a:pt x="117377" y="1285875"/>
                    </a:lnTo>
                    <a:lnTo>
                      <a:pt x="117377" y="1187644"/>
                    </a:lnTo>
                    <a:lnTo>
                      <a:pt x="215608" y="1187644"/>
                    </a:lnTo>
                    <a:close/>
                    <a:moveTo>
                      <a:pt x="215608" y="1294800"/>
                    </a:moveTo>
                    <a:lnTo>
                      <a:pt x="215608" y="1393031"/>
                    </a:lnTo>
                    <a:lnTo>
                      <a:pt x="117377" y="1393031"/>
                    </a:lnTo>
                    <a:lnTo>
                      <a:pt x="117377" y="1294800"/>
                    </a:lnTo>
                    <a:lnTo>
                      <a:pt x="215608" y="1294800"/>
                    </a:lnTo>
                    <a:close/>
                    <a:moveTo>
                      <a:pt x="215608" y="1401956"/>
                    </a:moveTo>
                    <a:lnTo>
                      <a:pt x="215608" y="1500187"/>
                    </a:lnTo>
                    <a:lnTo>
                      <a:pt x="117377" y="1500187"/>
                    </a:lnTo>
                    <a:lnTo>
                      <a:pt x="117377" y="1401956"/>
                    </a:lnTo>
                    <a:lnTo>
                      <a:pt x="215608" y="1401956"/>
                    </a:lnTo>
                    <a:close/>
                    <a:moveTo>
                      <a:pt x="215608" y="1509112"/>
                    </a:moveTo>
                    <a:lnTo>
                      <a:pt x="215608" y="1607344"/>
                    </a:lnTo>
                    <a:lnTo>
                      <a:pt x="117377" y="1607344"/>
                    </a:lnTo>
                    <a:lnTo>
                      <a:pt x="117377" y="1509112"/>
                    </a:lnTo>
                    <a:lnTo>
                      <a:pt x="215608" y="1509112"/>
                    </a:lnTo>
                    <a:close/>
                    <a:moveTo>
                      <a:pt x="215608" y="1616269"/>
                    </a:moveTo>
                    <a:lnTo>
                      <a:pt x="215608" y="1714500"/>
                    </a:lnTo>
                    <a:lnTo>
                      <a:pt x="117377" y="1714500"/>
                    </a:lnTo>
                    <a:lnTo>
                      <a:pt x="117377" y="1616269"/>
                    </a:lnTo>
                    <a:lnTo>
                      <a:pt x="215608" y="1616269"/>
                    </a:lnTo>
                    <a:close/>
                    <a:moveTo>
                      <a:pt x="215608" y="1723425"/>
                    </a:moveTo>
                    <a:lnTo>
                      <a:pt x="215608" y="1821656"/>
                    </a:lnTo>
                    <a:lnTo>
                      <a:pt x="117377" y="1821656"/>
                    </a:lnTo>
                    <a:lnTo>
                      <a:pt x="117377" y="1723425"/>
                    </a:lnTo>
                    <a:lnTo>
                      <a:pt x="215608" y="1723425"/>
                    </a:lnTo>
                    <a:close/>
                    <a:moveTo>
                      <a:pt x="215608" y="1830581"/>
                    </a:moveTo>
                    <a:lnTo>
                      <a:pt x="215608" y="1928812"/>
                    </a:lnTo>
                    <a:lnTo>
                      <a:pt x="117377" y="1928812"/>
                    </a:lnTo>
                    <a:lnTo>
                      <a:pt x="117377" y="1830581"/>
                    </a:lnTo>
                    <a:lnTo>
                      <a:pt x="215608" y="1830581"/>
                    </a:lnTo>
                    <a:close/>
                    <a:moveTo>
                      <a:pt x="215608" y="1937737"/>
                    </a:moveTo>
                    <a:lnTo>
                      <a:pt x="215608" y="2035969"/>
                    </a:lnTo>
                    <a:lnTo>
                      <a:pt x="117377" y="2035969"/>
                    </a:lnTo>
                    <a:lnTo>
                      <a:pt x="117377" y="1937737"/>
                    </a:lnTo>
                    <a:lnTo>
                      <a:pt x="215608" y="1937737"/>
                    </a:lnTo>
                    <a:close/>
                    <a:moveTo>
                      <a:pt x="215608" y="2044894"/>
                    </a:moveTo>
                    <a:lnTo>
                      <a:pt x="215608" y="2143125"/>
                    </a:lnTo>
                    <a:lnTo>
                      <a:pt x="117377" y="2143125"/>
                    </a:lnTo>
                    <a:lnTo>
                      <a:pt x="117377" y="2044894"/>
                    </a:lnTo>
                    <a:lnTo>
                      <a:pt x="215608" y="2044894"/>
                    </a:lnTo>
                    <a:close/>
                    <a:moveTo>
                      <a:pt x="224542" y="2044894"/>
                    </a:moveTo>
                    <a:lnTo>
                      <a:pt x="322774" y="2044894"/>
                    </a:lnTo>
                    <a:lnTo>
                      <a:pt x="322774" y="2143125"/>
                    </a:lnTo>
                    <a:lnTo>
                      <a:pt x="224542" y="2143125"/>
                    </a:lnTo>
                    <a:lnTo>
                      <a:pt x="224542" y="2044894"/>
                    </a:lnTo>
                    <a:close/>
                    <a:moveTo>
                      <a:pt x="322764" y="2152050"/>
                    </a:moveTo>
                    <a:lnTo>
                      <a:pt x="322764" y="2250281"/>
                    </a:lnTo>
                    <a:lnTo>
                      <a:pt x="224533" y="2250281"/>
                    </a:lnTo>
                    <a:lnTo>
                      <a:pt x="224533" y="2152050"/>
                    </a:lnTo>
                    <a:lnTo>
                      <a:pt x="322764" y="2152050"/>
                    </a:lnTo>
                    <a:close/>
                    <a:moveTo>
                      <a:pt x="331699" y="2152050"/>
                    </a:moveTo>
                    <a:lnTo>
                      <a:pt x="429930" y="2152050"/>
                    </a:lnTo>
                    <a:lnTo>
                      <a:pt x="429930" y="2250281"/>
                    </a:lnTo>
                    <a:lnTo>
                      <a:pt x="331699" y="2250281"/>
                    </a:lnTo>
                    <a:lnTo>
                      <a:pt x="331699" y="2152050"/>
                    </a:lnTo>
                    <a:close/>
                    <a:moveTo>
                      <a:pt x="438855" y="2152050"/>
                    </a:moveTo>
                    <a:lnTo>
                      <a:pt x="537086" y="2152050"/>
                    </a:lnTo>
                    <a:lnTo>
                      <a:pt x="537086" y="2250281"/>
                    </a:lnTo>
                    <a:lnTo>
                      <a:pt x="438855" y="2250281"/>
                    </a:lnTo>
                    <a:lnTo>
                      <a:pt x="438855" y="2152050"/>
                    </a:lnTo>
                    <a:close/>
                    <a:moveTo>
                      <a:pt x="546011" y="2152050"/>
                    </a:moveTo>
                    <a:lnTo>
                      <a:pt x="644243" y="2152050"/>
                    </a:lnTo>
                    <a:lnTo>
                      <a:pt x="644243" y="2250281"/>
                    </a:lnTo>
                    <a:lnTo>
                      <a:pt x="546011" y="2250281"/>
                    </a:lnTo>
                    <a:lnTo>
                      <a:pt x="546011" y="2152050"/>
                    </a:lnTo>
                    <a:close/>
                    <a:moveTo>
                      <a:pt x="653167" y="2152050"/>
                    </a:moveTo>
                    <a:lnTo>
                      <a:pt x="751399" y="2152050"/>
                    </a:lnTo>
                    <a:lnTo>
                      <a:pt x="751399" y="2250281"/>
                    </a:lnTo>
                    <a:lnTo>
                      <a:pt x="653167" y="2250281"/>
                    </a:lnTo>
                    <a:lnTo>
                      <a:pt x="653167" y="2152050"/>
                    </a:lnTo>
                    <a:close/>
                    <a:moveTo>
                      <a:pt x="760324" y="2152050"/>
                    </a:moveTo>
                    <a:lnTo>
                      <a:pt x="858555" y="2152050"/>
                    </a:lnTo>
                    <a:lnTo>
                      <a:pt x="858555" y="2250281"/>
                    </a:lnTo>
                    <a:lnTo>
                      <a:pt x="760324" y="2250281"/>
                    </a:lnTo>
                    <a:lnTo>
                      <a:pt x="760324" y="2152050"/>
                    </a:lnTo>
                    <a:close/>
                    <a:moveTo>
                      <a:pt x="867480" y="2152050"/>
                    </a:moveTo>
                    <a:lnTo>
                      <a:pt x="965711" y="2152050"/>
                    </a:lnTo>
                    <a:lnTo>
                      <a:pt x="965711" y="2250281"/>
                    </a:lnTo>
                    <a:lnTo>
                      <a:pt x="867480" y="2250281"/>
                    </a:lnTo>
                    <a:lnTo>
                      <a:pt x="867480" y="2152050"/>
                    </a:lnTo>
                    <a:close/>
                    <a:moveTo>
                      <a:pt x="974636" y="2152050"/>
                    </a:moveTo>
                    <a:lnTo>
                      <a:pt x="1072867" y="2152050"/>
                    </a:lnTo>
                    <a:lnTo>
                      <a:pt x="1072867" y="2250281"/>
                    </a:lnTo>
                    <a:lnTo>
                      <a:pt x="974636" y="2250281"/>
                    </a:lnTo>
                    <a:lnTo>
                      <a:pt x="974636" y="2152050"/>
                    </a:lnTo>
                    <a:close/>
                    <a:moveTo>
                      <a:pt x="1081792" y="2152050"/>
                    </a:moveTo>
                    <a:lnTo>
                      <a:pt x="1180024" y="2152050"/>
                    </a:lnTo>
                    <a:lnTo>
                      <a:pt x="1180024" y="2250281"/>
                    </a:lnTo>
                    <a:lnTo>
                      <a:pt x="1081792" y="2250281"/>
                    </a:lnTo>
                    <a:lnTo>
                      <a:pt x="1081792" y="2152050"/>
                    </a:lnTo>
                    <a:close/>
                    <a:moveTo>
                      <a:pt x="1188949" y="2152050"/>
                    </a:moveTo>
                    <a:lnTo>
                      <a:pt x="1287180" y="2152050"/>
                    </a:lnTo>
                    <a:lnTo>
                      <a:pt x="1287180" y="2250281"/>
                    </a:lnTo>
                    <a:lnTo>
                      <a:pt x="1188949" y="2250281"/>
                    </a:lnTo>
                    <a:lnTo>
                      <a:pt x="1188949" y="2152050"/>
                    </a:lnTo>
                    <a:close/>
                    <a:moveTo>
                      <a:pt x="1296105" y="2152050"/>
                    </a:moveTo>
                    <a:lnTo>
                      <a:pt x="1394336" y="2152050"/>
                    </a:lnTo>
                    <a:lnTo>
                      <a:pt x="1394336" y="2250281"/>
                    </a:lnTo>
                    <a:lnTo>
                      <a:pt x="1296105" y="2250281"/>
                    </a:lnTo>
                    <a:lnTo>
                      <a:pt x="1296105" y="2152050"/>
                    </a:lnTo>
                    <a:close/>
                    <a:moveTo>
                      <a:pt x="1403261" y="2152050"/>
                    </a:moveTo>
                    <a:lnTo>
                      <a:pt x="1501492" y="2152050"/>
                    </a:lnTo>
                    <a:lnTo>
                      <a:pt x="1501492" y="2250281"/>
                    </a:lnTo>
                    <a:lnTo>
                      <a:pt x="1403261" y="2250281"/>
                    </a:lnTo>
                    <a:lnTo>
                      <a:pt x="1403261" y="2152050"/>
                    </a:lnTo>
                    <a:close/>
                    <a:moveTo>
                      <a:pt x="1510417" y="2152050"/>
                    </a:moveTo>
                    <a:lnTo>
                      <a:pt x="1608649" y="2152050"/>
                    </a:lnTo>
                    <a:lnTo>
                      <a:pt x="1608649" y="2250281"/>
                    </a:lnTo>
                    <a:lnTo>
                      <a:pt x="1510417" y="2250281"/>
                    </a:lnTo>
                    <a:lnTo>
                      <a:pt x="1510417" y="2152050"/>
                    </a:lnTo>
                    <a:close/>
                    <a:moveTo>
                      <a:pt x="1510417" y="2143125"/>
                    </a:moveTo>
                    <a:lnTo>
                      <a:pt x="1510417" y="2044894"/>
                    </a:lnTo>
                    <a:lnTo>
                      <a:pt x="1608649" y="2044894"/>
                    </a:lnTo>
                    <a:lnTo>
                      <a:pt x="1608649" y="2143125"/>
                    </a:lnTo>
                    <a:lnTo>
                      <a:pt x="1510417" y="2143125"/>
                    </a:lnTo>
                    <a:close/>
                    <a:moveTo>
                      <a:pt x="1617574" y="2044894"/>
                    </a:moveTo>
                    <a:lnTo>
                      <a:pt x="1715805" y="2044894"/>
                    </a:lnTo>
                    <a:lnTo>
                      <a:pt x="1715805" y="2143125"/>
                    </a:lnTo>
                    <a:lnTo>
                      <a:pt x="1617574" y="2143125"/>
                    </a:lnTo>
                    <a:lnTo>
                      <a:pt x="1617574" y="2044894"/>
                    </a:lnTo>
                    <a:close/>
                    <a:moveTo>
                      <a:pt x="1617574" y="2035969"/>
                    </a:moveTo>
                    <a:lnTo>
                      <a:pt x="1617574" y="1937737"/>
                    </a:lnTo>
                    <a:lnTo>
                      <a:pt x="1715805" y="1937737"/>
                    </a:lnTo>
                    <a:lnTo>
                      <a:pt x="1715805" y="2035969"/>
                    </a:lnTo>
                    <a:lnTo>
                      <a:pt x="1617574" y="2035969"/>
                    </a:lnTo>
                    <a:close/>
                    <a:moveTo>
                      <a:pt x="1617574" y="1928812"/>
                    </a:moveTo>
                    <a:lnTo>
                      <a:pt x="1617574" y="1830581"/>
                    </a:lnTo>
                    <a:lnTo>
                      <a:pt x="1715805" y="1830581"/>
                    </a:lnTo>
                    <a:lnTo>
                      <a:pt x="1715805" y="1928812"/>
                    </a:lnTo>
                    <a:lnTo>
                      <a:pt x="1617574" y="1928812"/>
                    </a:lnTo>
                    <a:close/>
                    <a:moveTo>
                      <a:pt x="1617574" y="1821656"/>
                    </a:moveTo>
                    <a:lnTo>
                      <a:pt x="1617574" y="1723425"/>
                    </a:lnTo>
                    <a:lnTo>
                      <a:pt x="1715805" y="1723425"/>
                    </a:lnTo>
                    <a:lnTo>
                      <a:pt x="1715805" y="1821656"/>
                    </a:lnTo>
                    <a:lnTo>
                      <a:pt x="1617574" y="1821656"/>
                    </a:lnTo>
                    <a:close/>
                    <a:moveTo>
                      <a:pt x="1617574" y="1714500"/>
                    </a:moveTo>
                    <a:lnTo>
                      <a:pt x="1617574" y="1616269"/>
                    </a:lnTo>
                    <a:lnTo>
                      <a:pt x="1715805" y="1616269"/>
                    </a:lnTo>
                    <a:lnTo>
                      <a:pt x="1715805" y="1714500"/>
                    </a:lnTo>
                    <a:lnTo>
                      <a:pt x="1617574" y="1714500"/>
                    </a:lnTo>
                    <a:close/>
                    <a:moveTo>
                      <a:pt x="1617574" y="1607344"/>
                    </a:moveTo>
                    <a:lnTo>
                      <a:pt x="1617574" y="1509112"/>
                    </a:lnTo>
                    <a:lnTo>
                      <a:pt x="1715805" y="1509112"/>
                    </a:lnTo>
                    <a:lnTo>
                      <a:pt x="1715805" y="1607344"/>
                    </a:lnTo>
                    <a:lnTo>
                      <a:pt x="1617574" y="1607344"/>
                    </a:lnTo>
                    <a:close/>
                    <a:moveTo>
                      <a:pt x="1617574" y="1500187"/>
                    </a:moveTo>
                    <a:lnTo>
                      <a:pt x="1617574" y="1401956"/>
                    </a:lnTo>
                    <a:lnTo>
                      <a:pt x="1715805" y="1401956"/>
                    </a:lnTo>
                    <a:lnTo>
                      <a:pt x="1715805" y="1500187"/>
                    </a:lnTo>
                    <a:lnTo>
                      <a:pt x="1617574" y="1500187"/>
                    </a:lnTo>
                    <a:close/>
                    <a:moveTo>
                      <a:pt x="1617574" y="1393031"/>
                    </a:moveTo>
                    <a:lnTo>
                      <a:pt x="1617574" y="1294800"/>
                    </a:lnTo>
                    <a:lnTo>
                      <a:pt x="1715805" y="1294800"/>
                    </a:lnTo>
                    <a:lnTo>
                      <a:pt x="1715805" y="1393031"/>
                    </a:lnTo>
                    <a:lnTo>
                      <a:pt x="1617574" y="1393031"/>
                    </a:lnTo>
                    <a:close/>
                    <a:moveTo>
                      <a:pt x="1617574" y="1285875"/>
                    </a:moveTo>
                    <a:lnTo>
                      <a:pt x="1617574" y="1187644"/>
                    </a:lnTo>
                    <a:lnTo>
                      <a:pt x="1715805" y="1187644"/>
                    </a:lnTo>
                    <a:lnTo>
                      <a:pt x="1715805" y="1285875"/>
                    </a:lnTo>
                    <a:lnTo>
                      <a:pt x="1617574" y="1285875"/>
                    </a:lnTo>
                    <a:close/>
                    <a:moveTo>
                      <a:pt x="1617574" y="1178719"/>
                    </a:moveTo>
                    <a:lnTo>
                      <a:pt x="1617574" y="1080487"/>
                    </a:lnTo>
                    <a:lnTo>
                      <a:pt x="1715805" y="1080487"/>
                    </a:lnTo>
                    <a:lnTo>
                      <a:pt x="1715805" y="1178719"/>
                    </a:lnTo>
                    <a:lnTo>
                      <a:pt x="1617574" y="1178719"/>
                    </a:lnTo>
                    <a:close/>
                    <a:moveTo>
                      <a:pt x="1617574" y="1071562"/>
                    </a:moveTo>
                    <a:lnTo>
                      <a:pt x="1617574" y="973331"/>
                    </a:lnTo>
                    <a:lnTo>
                      <a:pt x="1715805" y="973331"/>
                    </a:lnTo>
                    <a:lnTo>
                      <a:pt x="1715805" y="1071562"/>
                    </a:lnTo>
                    <a:lnTo>
                      <a:pt x="1617574" y="1071562"/>
                    </a:lnTo>
                    <a:close/>
                    <a:moveTo>
                      <a:pt x="1617574" y="964406"/>
                    </a:moveTo>
                    <a:lnTo>
                      <a:pt x="1617574" y="866175"/>
                    </a:lnTo>
                    <a:lnTo>
                      <a:pt x="1715805" y="866175"/>
                    </a:lnTo>
                    <a:lnTo>
                      <a:pt x="1715805" y="964406"/>
                    </a:lnTo>
                    <a:lnTo>
                      <a:pt x="1617574" y="964406"/>
                    </a:lnTo>
                    <a:close/>
                    <a:moveTo>
                      <a:pt x="1617574" y="857250"/>
                    </a:moveTo>
                    <a:lnTo>
                      <a:pt x="1617574" y="759019"/>
                    </a:lnTo>
                    <a:lnTo>
                      <a:pt x="1715805" y="759019"/>
                    </a:lnTo>
                    <a:lnTo>
                      <a:pt x="1715805" y="857250"/>
                    </a:lnTo>
                    <a:lnTo>
                      <a:pt x="1617574" y="857250"/>
                    </a:lnTo>
                    <a:close/>
                    <a:moveTo>
                      <a:pt x="1617574" y="750094"/>
                    </a:moveTo>
                    <a:lnTo>
                      <a:pt x="1617574" y="651862"/>
                    </a:lnTo>
                    <a:lnTo>
                      <a:pt x="1715805" y="651862"/>
                    </a:lnTo>
                    <a:lnTo>
                      <a:pt x="1715805" y="750094"/>
                    </a:lnTo>
                    <a:lnTo>
                      <a:pt x="1617574" y="750094"/>
                    </a:lnTo>
                    <a:close/>
                    <a:moveTo>
                      <a:pt x="1617574" y="642938"/>
                    </a:moveTo>
                    <a:lnTo>
                      <a:pt x="1617574" y="544706"/>
                    </a:lnTo>
                    <a:lnTo>
                      <a:pt x="1715805" y="544706"/>
                    </a:lnTo>
                    <a:lnTo>
                      <a:pt x="1715805" y="642938"/>
                    </a:lnTo>
                    <a:lnTo>
                      <a:pt x="1617574" y="642938"/>
                    </a:lnTo>
                    <a:close/>
                    <a:moveTo>
                      <a:pt x="1617574" y="535781"/>
                    </a:moveTo>
                    <a:lnTo>
                      <a:pt x="1617574" y="437550"/>
                    </a:lnTo>
                    <a:lnTo>
                      <a:pt x="1715805" y="437550"/>
                    </a:lnTo>
                    <a:lnTo>
                      <a:pt x="1715805" y="535781"/>
                    </a:lnTo>
                    <a:lnTo>
                      <a:pt x="1617574" y="535781"/>
                    </a:lnTo>
                    <a:close/>
                    <a:moveTo>
                      <a:pt x="1617574" y="428625"/>
                    </a:moveTo>
                    <a:lnTo>
                      <a:pt x="1617574" y="330394"/>
                    </a:lnTo>
                    <a:lnTo>
                      <a:pt x="1715805" y="330394"/>
                    </a:lnTo>
                    <a:lnTo>
                      <a:pt x="1715805" y="428625"/>
                    </a:lnTo>
                    <a:lnTo>
                      <a:pt x="1617574" y="428625"/>
                    </a:lnTo>
                    <a:close/>
                    <a:moveTo>
                      <a:pt x="1617574" y="321469"/>
                    </a:moveTo>
                    <a:lnTo>
                      <a:pt x="1617574" y="223237"/>
                    </a:lnTo>
                    <a:lnTo>
                      <a:pt x="1715805" y="223237"/>
                    </a:lnTo>
                    <a:lnTo>
                      <a:pt x="1715805" y="321469"/>
                    </a:lnTo>
                    <a:lnTo>
                      <a:pt x="1617574" y="321469"/>
                    </a:lnTo>
                    <a:close/>
                    <a:moveTo>
                      <a:pt x="1617574" y="214313"/>
                    </a:moveTo>
                    <a:lnTo>
                      <a:pt x="1617574" y="116081"/>
                    </a:lnTo>
                    <a:lnTo>
                      <a:pt x="1715805" y="116081"/>
                    </a:lnTo>
                    <a:lnTo>
                      <a:pt x="1715805" y="214313"/>
                    </a:lnTo>
                    <a:lnTo>
                      <a:pt x="1617574" y="214313"/>
                    </a:lnTo>
                    <a:close/>
                    <a:moveTo>
                      <a:pt x="1617574" y="107156"/>
                    </a:moveTo>
                    <a:lnTo>
                      <a:pt x="1617574" y="8925"/>
                    </a:lnTo>
                    <a:lnTo>
                      <a:pt x="1715805" y="8925"/>
                    </a:lnTo>
                    <a:lnTo>
                      <a:pt x="1715805" y="107156"/>
                    </a:lnTo>
                    <a:lnTo>
                      <a:pt x="1617574" y="107156"/>
                    </a:lnTo>
                    <a:close/>
                    <a:moveTo>
                      <a:pt x="1608639" y="107156"/>
                    </a:moveTo>
                    <a:lnTo>
                      <a:pt x="1510408" y="107156"/>
                    </a:lnTo>
                    <a:lnTo>
                      <a:pt x="1510408" y="8925"/>
                    </a:lnTo>
                    <a:lnTo>
                      <a:pt x="1608639" y="8925"/>
                    </a:lnTo>
                    <a:lnTo>
                      <a:pt x="1608639" y="107156"/>
                    </a:lnTo>
                    <a:close/>
                    <a:moveTo>
                      <a:pt x="1501483" y="107156"/>
                    </a:moveTo>
                    <a:lnTo>
                      <a:pt x="1403252" y="107156"/>
                    </a:lnTo>
                    <a:lnTo>
                      <a:pt x="1403252" y="8925"/>
                    </a:lnTo>
                    <a:lnTo>
                      <a:pt x="1501483" y="8925"/>
                    </a:lnTo>
                    <a:lnTo>
                      <a:pt x="1501483" y="107156"/>
                    </a:lnTo>
                    <a:close/>
                    <a:moveTo>
                      <a:pt x="1394327" y="107156"/>
                    </a:moveTo>
                    <a:lnTo>
                      <a:pt x="1296095" y="107156"/>
                    </a:lnTo>
                    <a:lnTo>
                      <a:pt x="1296095" y="8925"/>
                    </a:lnTo>
                    <a:lnTo>
                      <a:pt x="1394327" y="8925"/>
                    </a:lnTo>
                    <a:lnTo>
                      <a:pt x="1394327" y="107156"/>
                    </a:lnTo>
                    <a:close/>
                    <a:moveTo>
                      <a:pt x="1287171" y="107156"/>
                    </a:moveTo>
                    <a:lnTo>
                      <a:pt x="1188939" y="107156"/>
                    </a:lnTo>
                    <a:lnTo>
                      <a:pt x="1188939" y="8925"/>
                    </a:lnTo>
                    <a:lnTo>
                      <a:pt x="1287171" y="8925"/>
                    </a:lnTo>
                    <a:lnTo>
                      <a:pt x="1287171" y="107156"/>
                    </a:lnTo>
                    <a:close/>
                    <a:moveTo>
                      <a:pt x="1180014" y="107156"/>
                    </a:moveTo>
                    <a:lnTo>
                      <a:pt x="1081783" y="107156"/>
                    </a:lnTo>
                    <a:lnTo>
                      <a:pt x="1081783" y="8925"/>
                    </a:lnTo>
                    <a:lnTo>
                      <a:pt x="1180014" y="8925"/>
                    </a:lnTo>
                    <a:lnTo>
                      <a:pt x="1180014" y="107156"/>
                    </a:lnTo>
                    <a:close/>
                    <a:moveTo>
                      <a:pt x="1072858" y="107156"/>
                    </a:moveTo>
                    <a:lnTo>
                      <a:pt x="974627" y="107156"/>
                    </a:lnTo>
                    <a:lnTo>
                      <a:pt x="974627" y="8925"/>
                    </a:lnTo>
                    <a:lnTo>
                      <a:pt x="1072858" y="8925"/>
                    </a:lnTo>
                    <a:lnTo>
                      <a:pt x="1072858" y="107156"/>
                    </a:lnTo>
                    <a:close/>
                    <a:moveTo>
                      <a:pt x="965702" y="107156"/>
                    </a:moveTo>
                    <a:lnTo>
                      <a:pt x="867470" y="107156"/>
                    </a:lnTo>
                    <a:lnTo>
                      <a:pt x="867470" y="8925"/>
                    </a:lnTo>
                    <a:lnTo>
                      <a:pt x="965702" y="8925"/>
                    </a:lnTo>
                    <a:lnTo>
                      <a:pt x="965702" y="107156"/>
                    </a:lnTo>
                    <a:close/>
                    <a:moveTo>
                      <a:pt x="858546" y="107156"/>
                    </a:moveTo>
                    <a:lnTo>
                      <a:pt x="760314" y="107156"/>
                    </a:lnTo>
                    <a:lnTo>
                      <a:pt x="760314" y="8925"/>
                    </a:lnTo>
                    <a:lnTo>
                      <a:pt x="858546" y="8925"/>
                    </a:lnTo>
                    <a:lnTo>
                      <a:pt x="858546" y="107156"/>
                    </a:lnTo>
                    <a:close/>
                    <a:moveTo>
                      <a:pt x="751389" y="107156"/>
                    </a:moveTo>
                    <a:lnTo>
                      <a:pt x="653158" y="107156"/>
                    </a:lnTo>
                    <a:lnTo>
                      <a:pt x="653158" y="8925"/>
                    </a:lnTo>
                    <a:lnTo>
                      <a:pt x="751389" y="8925"/>
                    </a:lnTo>
                    <a:lnTo>
                      <a:pt x="751389" y="107156"/>
                    </a:lnTo>
                    <a:close/>
                    <a:moveTo>
                      <a:pt x="644233" y="107156"/>
                    </a:moveTo>
                    <a:lnTo>
                      <a:pt x="546002" y="107156"/>
                    </a:lnTo>
                    <a:lnTo>
                      <a:pt x="546002" y="8925"/>
                    </a:lnTo>
                    <a:lnTo>
                      <a:pt x="644233" y="8925"/>
                    </a:lnTo>
                    <a:lnTo>
                      <a:pt x="644233" y="107156"/>
                    </a:lnTo>
                    <a:close/>
                    <a:moveTo>
                      <a:pt x="537077" y="107156"/>
                    </a:moveTo>
                    <a:lnTo>
                      <a:pt x="438845" y="107156"/>
                    </a:lnTo>
                    <a:lnTo>
                      <a:pt x="438845" y="8925"/>
                    </a:lnTo>
                    <a:lnTo>
                      <a:pt x="537077" y="8925"/>
                    </a:lnTo>
                    <a:lnTo>
                      <a:pt x="537077" y="107156"/>
                    </a:lnTo>
                    <a:close/>
                    <a:moveTo>
                      <a:pt x="429920" y="107156"/>
                    </a:moveTo>
                    <a:lnTo>
                      <a:pt x="331689" y="107156"/>
                    </a:lnTo>
                    <a:lnTo>
                      <a:pt x="331689" y="8925"/>
                    </a:lnTo>
                    <a:lnTo>
                      <a:pt x="429920" y="8925"/>
                    </a:lnTo>
                    <a:lnTo>
                      <a:pt x="429920" y="107156"/>
                    </a:lnTo>
                    <a:close/>
                    <a:moveTo>
                      <a:pt x="322764" y="107156"/>
                    </a:moveTo>
                    <a:lnTo>
                      <a:pt x="224533" y="107156"/>
                    </a:lnTo>
                    <a:lnTo>
                      <a:pt x="224533" y="8925"/>
                    </a:lnTo>
                    <a:lnTo>
                      <a:pt x="322764" y="8925"/>
                    </a:lnTo>
                    <a:lnTo>
                      <a:pt x="322764" y="107156"/>
                    </a:lnTo>
                    <a:close/>
                    <a:moveTo>
                      <a:pt x="215608" y="107156"/>
                    </a:moveTo>
                    <a:lnTo>
                      <a:pt x="117377" y="107156"/>
                    </a:lnTo>
                    <a:lnTo>
                      <a:pt x="117377" y="8925"/>
                    </a:lnTo>
                    <a:lnTo>
                      <a:pt x="215608" y="8925"/>
                    </a:lnTo>
                    <a:lnTo>
                      <a:pt x="215608" y="107156"/>
                    </a:lnTo>
                    <a:close/>
                    <a:moveTo>
                      <a:pt x="215608" y="116081"/>
                    </a:moveTo>
                    <a:lnTo>
                      <a:pt x="215608" y="214313"/>
                    </a:lnTo>
                    <a:lnTo>
                      <a:pt x="117377" y="214313"/>
                    </a:lnTo>
                    <a:lnTo>
                      <a:pt x="117377" y="116081"/>
                    </a:lnTo>
                    <a:lnTo>
                      <a:pt x="215608" y="116081"/>
                    </a:lnTo>
                    <a:close/>
                    <a:moveTo>
                      <a:pt x="108452" y="214313"/>
                    </a:moveTo>
                    <a:lnTo>
                      <a:pt x="8925" y="214313"/>
                    </a:lnTo>
                    <a:lnTo>
                      <a:pt x="8925" y="116081"/>
                    </a:lnTo>
                    <a:lnTo>
                      <a:pt x="108452" y="116081"/>
                    </a:lnTo>
                    <a:lnTo>
                      <a:pt x="108452" y="214313"/>
                    </a:lnTo>
                    <a:close/>
                    <a:moveTo>
                      <a:pt x="8925" y="223237"/>
                    </a:moveTo>
                    <a:lnTo>
                      <a:pt x="108452" y="223237"/>
                    </a:lnTo>
                    <a:lnTo>
                      <a:pt x="108452" y="321469"/>
                    </a:lnTo>
                    <a:lnTo>
                      <a:pt x="8925" y="321469"/>
                    </a:lnTo>
                    <a:lnTo>
                      <a:pt x="8925" y="223237"/>
                    </a:lnTo>
                    <a:close/>
                    <a:moveTo>
                      <a:pt x="108452" y="330394"/>
                    </a:moveTo>
                    <a:lnTo>
                      <a:pt x="108452" y="428625"/>
                    </a:lnTo>
                    <a:lnTo>
                      <a:pt x="8925" y="428625"/>
                    </a:lnTo>
                    <a:lnTo>
                      <a:pt x="8925" y="330394"/>
                    </a:lnTo>
                    <a:lnTo>
                      <a:pt x="108452" y="330394"/>
                    </a:lnTo>
                    <a:close/>
                    <a:moveTo>
                      <a:pt x="8925" y="437550"/>
                    </a:moveTo>
                    <a:lnTo>
                      <a:pt x="108452" y="437550"/>
                    </a:lnTo>
                    <a:lnTo>
                      <a:pt x="108452" y="535781"/>
                    </a:lnTo>
                    <a:lnTo>
                      <a:pt x="8925" y="535781"/>
                    </a:lnTo>
                    <a:lnTo>
                      <a:pt x="8925" y="437550"/>
                    </a:lnTo>
                    <a:close/>
                    <a:moveTo>
                      <a:pt x="108452" y="544706"/>
                    </a:moveTo>
                    <a:lnTo>
                      <a:pt x="108452" y="642938"/>
                    </a:lnTo>
                    <a:lnTo>
                      <a:pt x="8925" y="642938"/>
                    </a:lnTo>
                    <a:lnTo>
                      <a:pt x="8925" y="544706"/>
                    </a:lnTo>
                    <a:lnTo>
                      <a:pt x="108452" y="544706"/>
                    </a:lnTo>
                    <a:close/>
                    <a:moveTo>
                      <a:pt x="8925" y="651862"/>
                    </a:moveTo>
                    <a:lnTo>
                      <a:pt x="108452" y="651862"/>
                    </a:lnTo>
                    <a:lnTo>
                      <a:pt x="108452" y="750094"/>
                    </a:lnTo>
                    <a:lnTo>
                      <a:pt x="8925" y="750094"/>
                    </a:lnTo>
                    <a:lnTo>
                      <a:pt x="8925" y="651862"/>
                    </a:lnTo>
                    <a:close/>
                    <a:moveTo>
                      <a:pt x="108452" y="759019"/>
                    </a:moveTo>
                    <a:lnTo>
                      <a:pt x="108452" y="857250"/>
                    </a:lnTo>
                    <a:lnTo>
                      <a:pt x="8925" y="857250"/>
                    </a:lnTo>
                    <a:lnTo>
                      <a:pt x="8925" y="759019"/>
                    </a:lnTo>
                    <a:lnTo>
                      <a:pt x="108452" y="759019"/>
                    </a:lnTo>
                    <a:close/>
                    <a:moveTo>
                      <a:pt x="8925" y="866175"/>
                    </a:moveTo>
                    <a:lnTo>
                      <a:pt x="108452" y="866175"/>
                    </a:lnTo>
                    <a:lnTo>
                      <a:pt x="108452" y="964406"/>
                    </a:lnTo>
                    <a:lnTo>
                      <a:pt x="8925" y="964406"/>
                    </a:lnTo>
                    <a:lnTo>
                      <a:pt x="8925" y="866175"/>
                    </a:lnTo>
                    <a:close/>
                    <a:moveTo>
                      <a:pt x="108452" y="973331"/>
                    </a:moveTo>
                    <a:lnTo>
                      <a:pt x="108452" y="1071562"/>
                    </a:lnTo>
                    <a:lnTo>
                      <a:pt x="8925" y="1071562"/>
                    </a:lnTo>
                    <a:lnTo>
                      <a:pt x="8925" y="973331"/>
                    </a:lnTo>
                    <a:lnTo>
                      <a:pt x="108452" y="973331"/>
                    </a:lnTo>
                    <a:close/>
                    <a:moveTo>
                      <a:pt x="8925" y="1080487"/>
                    </a:moveTo>
                    <a:lnTo>
                      <a:pt x="108452" y="1080487"/>
                    </a:lnTo>
                    <a:lnTo>
                      <a:pt x="108452" y="1178719"/>
                    </a:lnTo>
                    <a:lnTo>
                      <a:pt x="8925" y="1178719"/>
                    </a:lnTo>
                    <a:lnTo>
                      <a:pt x="8925" y="1080487"/>
                    </a:lnTo>
                    <a:close/>
                    <a:moveTo>
                      <a:pt x="108452" y="1187644"/>
                    </a:moveTo>
                    <a:lnTo>
                      <a:pt x="108452" y="1285875"/>
                    </a:lnTo>
                    <a:lnTo>
                      <a:pt x="8925" y="1285875"/>
                    </a:lnTo>
                    <a:lnTo>
                      <a:pt x="8925" y="1187644"/>
                    </a:lnTo>
                    <a:lnTo>
                      <a:pt x="108452" y="1187644"/>
                    </a:lnTo>
                    <a:close/>
                    <a:moveTo>
                      <a:pt x="8925" y="1294800"/>
                    </a:moveTo>
                    <a:lnTo>
                      <a:pt x="108452" y="1294800"/>
                    </a:lnTo>
                    <a:lnTo>
                      <a:pt x="108452" y="1393031"/>
                    </a:lnTo>
                    <a:lnTo>
                      <a:pt x="8925" y="1393031"/>
                    </a:lnTo>
                    <a:lnTo>
                      <a:pt x="8925" y="1294800"/>
                    </a:lnTo>
                    <a:close/>
                    <a:moveTo>
                      <a:pt x="108452" y="1401956"/>
                    </a:moveTo>
                    <a:lnTo>
                      <a:pt x="108452" y="1500187"/>
                    </a:lnTo>
                    <a:lnTo>
                      <a:pt x="8925" y="1500187"/>
                    </a:lnTo>
                    <a:lnTo>
                      <a:pt x="8925" y="1401956"/>
                    </a:lnTo>
                    <a:lnTo>
                      <a:pt x="108452" y="1401956"/>
                    </a:lnTo>
                    <a:close/>
                    <a:moveTo>
                      <a:pt x="8925" y="1509112"/>
                    </a:moveTo>
                    <a:lnTo>
                      <a:pt x="108452" y="1509112"/>
                    </a:lnTo>
                    <a:lnTo>
                      <a:pt x="108452" y="1607344"/>
                    </a:lnTo>
                    <a:lnTo>
                      <a:pt x="8925" y="1607344"/>
                    </a:lnTo>
                    <a:lnTo>
                      <a:pt x="8925" y="1509112"/>
                    </a:lnTo>
                    <a:close/>
                    <a:moveTo>
                      <a:pt x="108452" y="1616269"/>
                    </a:moveTo>
                    <a:lnTo>
                      <a:pt x="108452" y="1714500"/>
                    </a:lnTo>
                    <a:lnTo>
                      <a:pt x="8925" y="1714500"/>
                    </a:lnTo>
                    <a:lnTo>
                      <a:pt x="8925" y="1616269"/>
                    </a:lnTo>
                    <a:lnTo>
                      <a:pt x="108452" y="1616269"/>
                    </a:lnTo>
                    <a:close/>
                    <a:moveTo>
                      <a:pt x="8925" y="1723425"/>
                    </a:moveTo>
                    <a:lnTo>
                      <a:pt x="108452" y="1723425"/>
                    </a:lnTo>
                    <a:lnTo>
                      <a:pt x="108452" y="1821656"/>
                    </a:lnTo>
                    <a:lnTo>
                      <a:pt x="8925" y="1821656"/>
                    </a:lnTo>
                    <a:lnTo>
                      <a:pt x="8925" y="1723425"/>
                    </a:lnTo>
                    <a:close/>
                    <a:moveTo>
                      <a:pt x="108452" y="1830581"/>
                    </a:moveTo>
                    <a:lnTo>
                      <a:pt x="108452" y="1928812"/>
                    </a:lnTo>
                    <a:lnTo>
                      <a:pt x="8925" y="1928812"/>
                    </a:lnTo>
                    <a:lnTo>
                      <a:pt x="8925" y="1830581"/>
                    </a:lnTo>
                    <a:lnTo>
                      <a:pt x="108452" y="1830581"/>
                    </a:lnTo>
                    <a:close/>
                    <a:moveTo>
                      <a:pt x="8925" y="1937737"/>
                    </a:moveTo>
                    <a:lnTo>
                      <a:pt x="108452" y="1937737"/>
                    </a:lnTo>
                    <a:lnTo>
                      <a:pt x="108452" y="2035969"/>
                    </a:lnTo>
                    <a:lnTo>
                      <a:pt x="8925" y="2035969"/>
                    </a:lnTo>
                    <a:lnTo>
                      <a:pt x="8925" y="1937737"/>
                    </a:lnTo>
                    <a:close/>
                    <a:moveTo>
                      <a:pt x="108452" y="2044894"/>
                    </a:moveTo>
                    <a:lnTo>
                      <a:pt x="108452" y="2143125"/>
                    </a:lnTo>
                    <a:lnTo>
                      <a:pt x="8925" y="2143125"/>
                    </a:lnTo>
                    <a:lnTo>
                      <a:pt x="8925" y="2044894"/>
                    </a:lnTo>
                    <a:lnTo>
                      <a:pt x="108452" y="2044894"/>
                    </a:lnTo>
                    <a:close/>
                    <a:moveTo>
                      <a:pt x="8925" y="2152050"/>
                    </a:moveTo>
                    <a:lnTo>
                      <a:pt x="108452" y="2152050"/>
                    </a:lnTo>
                    <a:lnTo>
                      <a:pt x="108452" y="2250281"/>
                    </a:lnTo>
                    <a:lnTo>
                      <a:pt x="8925" y="2250281"/>
                    </a:lnTo>
                    <a:lnTo>
                      <a:pt x="8925" y="2152050"/>
                    </a:lnTo>
                    <a:close/>
                    <a:moveTo>
                      <a:pt x="117386" y="2152050"/>
                    </a:moveTo>
                    <a:lnTo>
                      <a:pt x="215618" y="2152050"/>
                    </a:lnTo>
                    <a:lnTo>
                      <a:pt x="215618" y="2250281"/>
                    </a:lnTo>
                    <a:lnTo>
                      <a:pt x="117386" y="2250281"/>
                    </a:lnTo>
                    <a:lnTo>
                      <a:pt x="117386" y="2152050"/>
                    </a:lnTo>
                    <a:close/>
                    <a:moveTo>
                      <a:pt x="215608" y="2259206"/>
                    </a:moveTo>
                    <a:lnTo>
                      <a:pt x="215608" y="2357437"/>
                    </a:lnTo>
                    <a:lnTo>
                      <a:pt x="117377" y="2357437"/>
                    </a:lnTo>
                    <a:lnTo>
                      <a:pt x="117377" y="2259206"/>
                    </a:lnTo>
                    <a:lnTo>
                      <a:pt x="215608" y="2259206"/>
                    </a:lnTo>
                    <a:close/>
                    <a:moveTo>
                      <a:pt x="224542" y="2259206"/>
                    </a:moveTo>
                    <a:lnTo>
                      <a:pt x="322774" y="2259206"/>
                    </a:lnTo>
                    <a:lnTo>
                      <a:pt x="322774" y="2357437"/>
                    </a:lnTo>
                    <a:lnTo>
                      <a:pt x="224542" y="2357437"/>
                    </a:lnTo>
                    <a:lnTo>
                      <a:pt x="224542" y="2259206"/>
                    </a:lnTo>
                    <a:close/>
                    <a:moveTo>
                      <a:pt x="331699" y="2259206"/>
                    </a:moveTo>
                    <a:lnTo>
                      <a:pt x="429930" y="2259206"/>
                    </a:lnTo>
                    <a:lnTo>
                      <a:pt x="429930" y="2357437"/>
                    </a:lnTo>
                    <a:lnTo>
                      <a:pt x="331699" y="2357437"/>
                    </a:lnTo>
                    <a:lnTo>
                      <a:pt x="331699" y="2259206"/>
                    </a:lnTo>
                    <a:close/>
                    <a:moveTo>
                      <a:pt x="438855" y="2259206"/>
                    </a:moveTo>
                    <a:lnTo>
                      <a:pt x="537086" y="2259206"/>
                    </a:lnTo>
                    <a:lnTo>
                      <a:pt x="537086" y="2357437"/>
                    </a:lnTo>
                    <a:lnTo>
                      <a:pt x="438855" y="2357437"/>
                    </a:lnTo>
                    <a:lnTo>
                      <a:pt x="438855" y="2259206"/>
                    </a:lnTo>
                    <a:close/>
                    <a:moveTo>
                      <a:pt x="546011" y="2259206"/>
                    </a:moveTo>
                    <a:lnTo>
                      <a:pt x="644243" y="2259206"/>
                    </a:lnTo>
                    <a:lnTo>
                      <a:pt x="644243" y="2357437"/>
                    </a:lnTo>
                    <a:lnTo>
                      <a:pt x="546011" y="2357437"/>
                    </a:lnTo>
                    <a:lnTo>
                      <a:pt x="546011" y="2259206"/>
                    </a:lnTo>
                    <a:close/>
                    <a:moveTo>
                      <a:pt x="653167" y="2259206"/>
                    </a:moveTo>
                    <a:lnTo>
                      <a:pt x="751399" y="2259206"/>
                    </a:lnTo>
                    <a:lnTo>
                      <a:pt x="751399" y="2357437"/>
                    </a:lnTo>
                    <a:lnTo>
                      <a:pt x="653167" y="2357437"/>
                    </a:lnTo>
                    <a:lnTo>
                      <a:pt x="653167" y="2259206"/>
                    </a:lnTo>
                    <a:close/>
                    <a:moveTo>
                      <a:pt x="760324" y="2259206"/>
                    </a:moveTo>
                    <a:lnTo>
                      <a:pt x="858555" y="2259206"/>
                    </a:lnTo>
                    <a:lnTo>
                      <a:pt x="858555" y="2357437"/>
                    </a:lnTo>
                    <a:lnTo>
                      <a:pt x="760324" y="2357437"/>
                    </a:lnTo>
                    <a:lnTo>
                      <a:pt x="760324" y="2259206"/>
                    </a:lnTo>
                    <a:close/>
                    <a:moveTo>
                      <a:pt x="867480" y="2259206"/>
                    </a:moveTo>
                    <a:lnTo>
                      <a:pt x="965711" y="2259206"/>
                    </a:lnTo>
                    <a:lnTo>
                      <a:pt x="965711" y="2357437"/>
                    </a:lnTo>
                    <a:lnTo>
                      <a:pt x="867480" y="2357437"/>
                    </a:lnTo>
                    <a:lnTo>
                      <a:pt x="867480" y="2259206"/>
                    </a:lnTo>
                    <a:close/>
                    <a:moveTo>
                      <a:pt x="974636" y="2259206"/>
                    </a:moveTo>
                    <a:lnTo>
                      <a:pt x="1072867" y="2259206"/>
                    </a:lnTo>
                    <a:lnTo>
                      <a:pt x="1072867" y="2357437"/>
                    </a:lnTo>
                    <a:lnTo>
                      <a:pt x="974636" y="2357437"/>
                    </a:lnTo>
                    <a:lnTo>
                      <a:pt x="974636" y="2259206"/>
                    </a:lnTo>
                    <a:close/>
                    <a:moveTo>
                      <a:pt x="1081792" y="2259206"/>
                    </a:moveTo>
                    <a:lnTo>
                      <a:pt x="1180024" y="2259206"/>
                    </a:lnTo>
                    <a:lnTo>
                      <a:pt x="1180024" y="2357437"/>
                    </a:lnTo>
                    <a:lnTo>
                      <a:pt x="1081792" y="2357437"/>
                    </a:lnTo>
                    <a:lnTo>
                      <a:pt x="1081792" y="2259206"/>
                    </a:lnTo>
                    <a:close/>
                    <a:moveTo>
                      <a:pt x="1188949" y="2259206"/>
                    </a:moveTo>
                    <a:lnTo>
                      <a:pt x="1287180" y="2259206"/>
                    </a:lnTo>
                    <a:lnTo>
                      <a:pt x="1287180" y="2357437"/>
                    </a:lnTo>
                    <a:lnTo>
                      <a:pt x="1188949" y="2357437"/>
                    </a:lnTo>
                    <a:lnTo>
                      <a:pt x="1188949" y="2259206"/>
                    </a:lnTo>
                    <a:close/>
                    <a:moveTo>
                      <a:pt x="1296105" y="2259206"/>
                    </a:moveTo>
                    <a:lnTo>
                      <a:pt x="1394336" y="2259206"/>
                    </a:lnTo>
                    <a:lnTo>
                      <a:pt x="1394336" y="2357437"/>
                    </a:lnTo>
                    <a:lnTo>
                      <a:pt x="1296105" y="2357437"/>
                    </a:lnTo>
                    <a:lnTo>
                      <a:pt x="1296105" y="2259206"/>
                    </a:lnTo>
                    <a:close/>
                    <a:moveTo>
                      <a:pt x="1403261" y="2259206"/>
                    </a:moveTo>
                    <a:lnTo>
                      <a:pt x="1501492" y="2259206"/>
                    </a:lnTo>
                    <a:lnTo>
                      <a:pt x="1501492" y="2357437"/>
                    </a:lnTo>
                    <a:lnTo>
                      <a:pt x="1403261" y="2357437"/>
                    </a:lnTo>
                    <a:lnTo>
                      <a:pt x="1403261" y="2259206"/>
                    </a:lnTo>
                    <a:close/>
                    <a:moveTo>
                      <a:pt x="1510417" y="2259206"/>
                    </a:moveTo>
                    <a:lnTo>
                      <a:pt x="1608649" y="2259206"/>
                    </a:lnTo>
                    <a:lnTo>
                      <a:pt x="1608649" y="2357437"/>
                    </a:lnTo>
                    <a:lnTo>
                      <a:pt x="1510417" y="2357437"/>
                    </a:lnTo>
                    <a:lnTo>
                      <a:pt x="1510417" y="2259206"/>
                    </a:lnTo>
                    <a:close/>
                    <a:moveTo>
                      <a:pt x="1617574" y="2259206"/>
                    </a:moveTo>
                    <a:lnTo>
                      <a:pt x="1715805" y="2259206"/>
                    </a:lnTo>
                    <a:lnTo>
                      <a:pt x="1715805" y="2357437"/>
                    </a:lnTo>
                    <a:lnTo>
                      <a:pt x="1617574" y="2357437"/>
                    </a:lnTo>
                    <a:lnTo>
                      <a:pt x="1617574" y="2259206"/>
                    </a:lnTo>
                    <a:close/>
                    <a:moveTo>
                      <a:pt x="1617574" y="2250281"/>
                    </a:moveTo>
                    <a:lnTo>
                      <a:pt x="1617574" y="2152050"/>
                    </a:lnTo>
                    <a:lnTo>
                      <a:pt x="1715805" y="2152050"/>
                    </a:lnTo>
                    <a:lnTo>
                      <a:pt x="1715805" y="2250281"/>
                    </a:lnTo>
                    <a:lnTo>
                      <a:pt x="1617574" y="2250281"/>
                    </a:lnTo>
                    <a:close/>
                    <a:moveTo>
                      <a:pt x="1724730" y="2152050"/>
                    </a:moveTo>
                    <a:lnTo>
                      <a:pt x="1821656" y="2152050"/>
                    </a:lnTo>
                    <a:lnTo>
                      <a:pt x="1821656" y="2250281"/>
                    </a:lnTo>
                    <a:lnTo>
                      <a:pt x="1724730" y="2250281"/>
                    </a:lnTo>
                    <a:lnTo>
                      <a:pt x="1724730" y="2152050"/>
                    </a:lnTo>
                    <a:close/>
                    <a:moveTo>
                      <a:pt x="1724730" y="2143125"/>
                    </a:moveTo>
                    <a:lnTo>
                      <a:pt x="1724730" y="2044894"/>
                    </a:lnTo>
                    <a:lnTo>
                      <a:pt x="1821656" y="2044894"/>
                    </a:lnTo>
                    <a:lnTo>
                      <a:pt x="1821656" y="2143125"/>
                    </a:lnTo>
                    <a:lnTo>
                      <a:pt x="1724730" y="2143125"/>
                    </a:lnTo>
                    <a:close/>
                    <a:moveTo>
                      <a:pt x="1821656" y="2035969"/>
                    </a:moveTo>
                    <a:lnTo>
                      <a:pt x="1724730" y="2035969"/>
                    </a:lnTo>
                    <a:lnTo>
                      <a:pt x="1724730" y="1937737"/>
                    </a:lnTo>
                    <a:lnTo>
                      <a:pt x="1821656" y="1937737"/>
                    </a:lnTo>
                    <a:lnTo>
                      <a:pt x="1821656" y="2035969"/>
                    </a:lnTo>
                    <a:close/>
                    <a:moveTo>
                      <a:pt x="1724730" y="1928812"/>
                    </a:moveTo>
                    <a:lnTo>
                      <a:pt x="1724730" y="1830581"/>
                    </a:lnTo>
                    <a:lnTo>
                      <a:pt x="1821656" y="1830581"/>
                    </a:lnTo>
                    <a:lnTo>
                      <a:pt x="1821656" y="1928812"/>
                    </a:lnTo>
                    <a:lnTo>
                      <a:pt x="1724730" y="1928812"/>
                    </a:lnTo>
                    <a:close/>
                    <a:moveTo>
                      <a:pt x="1821656" y="1821656"/>
                    </a:moveTo>
                    <a:lnTo>
                      <a:pt x="1724730" y="1821656"/>
                    </a:lnTo>
                    <a:lnTo>
                      <a:pt x="1724730" y="1723425"/>
                    </a:lnTo>
                    <a:lnTo>
                      <a:pt x="1821656" y="1723425"/>
                    </a:lnTo>
                    <a:lnTo>
                      <a:pt x="1821656" y="1821656"/>
                    </a:lnTo>
                    <a:close/>
                    <a:moveTo>
                      <a:pt x="1724730" y="1714500"/>
                    </a:moveTo>
                    <a:lnTo>
                      <a:pt x="1724730" y="1616269"/>
                    </a:lnTo>
                    <a:lnTo>
                      <a:pt x="1821656" y="1616269"/>
                    </a:lnTo>
                    <a:lnTo>
                      <a:pt x="1821656" y="1714500"/>
                    </a:lnTo>
                    <a:lnTo>
                      <a:pt x="1724730" y="1714500"/>
                    </a:lnTo>
                    <a:close/>
                    <a:moveTo>
                      <a:pt x="1821656" y="1607344"/>
                    </a:moveTo>
                    <a:lnTo>
                      <a:pt x="1724730" y="1607344"/>
                    </a:lnTo>
                    <a:lnTo>
                      <a:pt x="1724730" y="1509112"/>
                    </a:lnTo>
                    <a:lnTo>
                      <a:pt x="1821656" y="1509112"/>
                    </a:lnTo>
                    <a:lnTo>
                      <a:pt x="1821656" y="1607344"/>
                    </a:lnTo>
                    <a:close/>
                    <a:moveTo>
                      <a:pt x="1724730" y="1500187"/>
                    </a:moveTo>
                    <a:lnTo>
                      <a:pt x="1724730" y="1401956"/>
                    </a:lnTo>
                    <a:lnTo>
                      <a:pt x="1821656" y="1401956"/>
                    </a:lnTo>
                    <a:lnTo>
                      <a:pt x="1821656" y="1500187"/>
                    </a:lnTo>
                    <a:lnTo>
                      <a:pt x="1724730" y="1500187"/>
                    </a:lnTo>
                    <a:close/>
                    <a:moveTo>
                      <a:pt x="1821656" y="1393031"/>
                    </a:moveTo>
                    <a:lnTo>
                      <a:pt x="1724730" y="1393031"/>
                    </a:lnTo>
                    <a:lnTo>
                      <a:pt x="1724730" y="1294800"/>
                    </a:lnTo>
                    <a:lnTo>
                      <a:pt x="1821656" y="1294800"/>
                    </a:lnTo>
                    <a:lnTo>
                      <a:pt x="1821656" y="1393031"/>
                    </a:lnTo>
                    <a:close/>
                    <a:moveTo>
                      <a:pt x="1724730" y="1285875"/>
                    </a:moveTo>
                    <a:lnTo>
                      <a:pt x="1724730" y="1187644"/>
                    </a:lnTo>
                    <a:lnTo>
                      <a:pt x="1821656" y="1187644"/>
                    </a:lnTo>
                    <a:lnTo>
                      <a:pt x="1821656" y="1285875"/>
                    </a:lnTo>
                    <a:lnTo>
                      <a:pt x="1724730" y="1285875"/>
                    </a:lnTo>
                    <a:close/>
                    <a:moveTo>
                      <a:pt x="1821656" y="1178719"/>
                    </a:moveTo>
                    <a:lnTo>
                      <a:pt x="1724730" y="1178719"/>
                    </a:lnTo>
                    <a:lnTo>
                      <a:pt x="1724730" y="1080487"/>
                    </a:lnTo>
                    <a:lnTo>
                      <a:pt x="1821656" y="1080487"/>
                    </a:lnTo>
                    <a:lnTo>
                      <a:pt x="1821656" y="1178719"/>
                    </a:lnTo>
                    <a:close/>
                    <a:moveTo>
                      <a:pt x="1724730" y="1071562"/>
                    </a:moveTo>
                    <a:lnTo>
                      <a:pt x="1724730" y="973331"/>
                    </a:lnTo>
                    <a:lnTo>
                      <a:pt x="1821656" y="973331"/>
                    </a:lnTo>
                    <a:lnTo>
                      <a:pt x="1821656" y="1071562"/>
                    </a:lnTo>
                    <a:lnTo>
                      <a:pt x="1724730" y="1071562"/>
                    </a:lnTo>
                    <a:close/>
                    <a:moveTo>
                      <a:pt x="1821656" y="964406"/>
                    </a:moveTo>
                    <a:lnTo>
                      <a:pt x="1724730" y="964406"/>
                    </a:lnTo>
                    <a:lnTo>
                      <a:pt x="1724730" y="866175"/>
                    </a:lnTo>
                    <a:lnTo>
                      <a:pt x="1821656" y="866175"/>
                    </a:lnTo>
                    <a:lnTo>
                      <a:pt x="1821656" y="964406"/>
                    </a:lnTo>
                    <a:close/>
                    <a:moveTo>
                      <a:pt x="1724730" y="857250"/>
                    </a:moveTo>
                    <a:lnTo>
                      <a:pt x="1724730" y="759019"/>
                    </a:lnTo>
                    <a:lnTo>
                      <a:pt x="1821656" y="759019"/>
                    </a:lnTo>
                    <a:lnTo>
                      <a:pt x="1821656" y="857250"/>
                    </a:lnTo>
                    <a:lnTo>
                      <a:pt x="1724730" y="857250"/>
                    </a:lnTo>
                    <a:close/>
                    <a:moveTo>
                      <a:pt x="1821656" y="750094"/>
                    </a:moveTo>
                    <a:lnTo>
                      <a:pt x="1724730" y="750094"/>
                    </a:lnTo>
                    <a:lnTo>
                      <a:pt x="1724730" y="651862"/>
                    </a:lnTo>
                    <a:lnTo>
                      <a:pt x="1821656" y="651862"/>
                    </a:lnTo>
                    <a:lnTo>
                      <a:pt x="1821656" y="750094"/>
                    </a:lnTo>
                    <a:close/>
                    <a:moveTo>
                      <a:pt x="1724730" y="642938"/>
                    </a:moveTo>
                    <a:lnTo>
                      <a:pt x="1724730" y="544706"/>
                    </a:lnTo>
                    <a:lnTo>
                      <a:pt x="1821656" y="544706"/>
                    </a:lnTo>
                    <a:lnTo>
                      <a:pt x="1821656" y="642938"/>
                    </a:lnTo>
                    <a:lnTo>
                      <a:pt x="1724730" y="642938"/>
                    </a:lnTo>
                    <a:close/>
                    <a:moveTo>
                      <a:pt x="1821656" y="535781"/>
                    </a:moveTo>
                    <a:lnTo>
                      <a:pt x="1724730" y="535781"/>
                    </a:lnTo>
                    <a:lnTo>
                      <a:pt x="1724730" y="437550"/>
                    </a:lnTo>
                    <a:lnTo>
                      <a:pt x="1821656" y="437550"/>
                    </a:lnTo>
                    <a:lnTo>
                      <a:pt x="1821656" y="535781"/>
                    </a:lnTo>
                    <a:close/>
                    <a:moveTo>
                      <a:pt x="1724730" y="428625"/>
                    </a:moveTo>
                    <a:lnTo>
                      <a:pt x="1724730" y="330394"/>
                    </a:lnTo>
                    <a:lnTo>
                      <a:pt x="1821656" y="330394"/>
                    </a:lnTo>
                    <a:lnTo>
                      <a:pt x="1821656" y="428625"/>
                    </a:lnTo>
                    <a:lnTo>
                      <a:pt x="1724730" y="428625"/>
                    </a:lnTo>
                    <a:close/>
                    <a:moveTo>
                      <a:pt x="1821656" y="321469"/>
                    </a:moveTo>
                    <a:lnTo>
                      <a:pt x="1724730" y="321469"/>
                    </a:lnTo>
                    <a:lnTo>
                      <a:pt x="1724730" y="223237"/>
                    </a:lnTo>
                    <a:lnTo>
                      <a:pt x="1821656" y="223237"/>
                    </a:lnTo>
                    <a:lnTo>
                      <a:pt x="1821656" y="321469"/>
                    </a:lnTo>
                    <a:close/>
                    <a:moveTo>
                      <a:pt x="1724730" y="214313"/>
                    </a:moveTo>
                    <a:lnTo>
                      <a:pt x="1724730" y="116081"/>
                    </a:lnTo>
                    <a:lnTo>
                      <a:pt x="1821656" y="116081"/>
                    </a:lnTo>
                    <a:lnTo>
                      <a:pt x="1821656" y="214313"/>
                    </a:lnTo>
                    <a:lnTo>
                      <a:pt x="1724730" y="214313"/>
                    </a:lnTo>
                    <a:close/>
                    <a:moveTo>
                      <a:pt x="1821656" y="107156"/>
                    </a:moveTo>
                    <a:lnTo>
                      <a:pt x="1724730" y="107156"/>
                    </a:lnTo>
                    <a:lnTo>
                      <a:pt x="1724730" y="8925"/>
                    </a:lnTo>
                    <a:lnTo>
                      <a:pt x="1821656" y="8925"/>
                    </a:lnTo>
                    <a:lnTo>
                      <a:pt x="1821656" y="107156"/>
                    </a:lnTo>
                    <a:close/>
                    <a:moveTo>
                      <a:pt x="108452" y="8925"/>
                    </a:moveTo>
                    <a:lnTo>
                      <a:pt x="108452" y="107156"/>
                    </a:lnTo>
                    <a:lnTo>
                      <a:pt x="8925" y="107156"/>
                    </a:lnTo>
                    <a:lnTo>
                      <a:pt x="8925" y="8925"/>
                    </a:lnTo>
                    <a:lnTo>
                      <a:pt x="108452" y="8925"/>
                    </a:lnTo>
                    <a:close/>
                    <a:moveTo>
                      <a:pt x="8925" y="2259206"/>
                    </a:moveTo>
                    <a:lnTo>
                      <a:pt x="108452" y="2259206"/>
                    </a:lnTo>
                    <a:lnTo>
                      <a:pt x="108452" y="2357437"/>
                    </a:lnTo>
                    <a:lnTo>
                      <a:pt x="8925" y="2357437"/>
                    </a:lnTo>
                    <a:lnTo>
                      <a:pt x="8925" y="2259206"/>
                    </a:lnTo>
                    <a:close/>
                    <a:moveTo>
                      <a:pt x="1724730" y="2357437"/>
                    </a:moveTo>
                    <a:lnTo>
                      <a:pt x="1724730" y="2259206"/>
                    </a:lnTo>
                    <a:lnTo>
                      <a:pt x="1821656" y="2259206"/>
                    </a:lnTo>
                    <a:lnTo>
                      <a:pt x="1821656" y="2357437"/>
                    </a:lnTo>
                    <a:lnTo>
                      <a:pt x="1724730" y="2357437"/>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5" name="Google Shape;625;p22"/>
              <p:cNvSpPr/>
              <p:nvPr/>
            </p:nvSpPr>
            <p:spPr>
              <a:xfrm>
                <a:off x="8914350" y="1126559"/>
                <a:ext cx="2134200" cy="214312"/>
              </a:xfrm>
              <a:custGeom>
                <a:avLst/>
                <a:gdLst/>
                <a:ahLst/>
                <a:cxnLst/>
                <a:rect l="l" t="t" r="r" b="b"/>
                <a:pathLst>
                  <a:path w="2134200" h="214312" extrusionOk="0">
                    <a:moveTo>
                      <a:pt x="0" y="0"/>
                    </a:moveTo>
                    <a:lnTo>
                      <a:pt x="2134200" y="0"/>
                    </a:lnTo>
                    <a:lnTo>
                      <a:pt x="2134200" y="214313"/>
                    </a:lnTo>
                    <a:lnTo>
                      <a:pt x="0" y="214313"/>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6" name="Google Shape;626;p22"/>
              <p:cNvSpPr/>
              <p:nvPr/>
            </p:nvSpPr>
            <p:spPr>
              <a:xfrm>
                <a:off x="9195633" y="1187414"/>
                <a:ext cx="107156" cy="107156"/>
              </a:xfrm>
              <a:custGeom>
                <a:avLst/>
                <a:gdLst/>
                <a:ahLst/>
                <a:cxnLst/>
                <a:rect l="l" t="t" r="r" b="b"/>
                <a:pathLst>
                  <a:path w="107156" h="107156" extrusionOk="0">
                    <a:moveTo>
                      <a:pt x="107156" y="53578"/>
                    </a:moveTo>
                    <a:cubicBezTo>
                      <a:pt x="107156" y="83169"/>
                      <a:pt x="83168" y="107156"/>
                      <a:pt x="53578" y="107156"/>
                    </a:cubicBezTo>
                    <a:cubicBezTo>
                      <a:pt x="23988" y="107156"/>
                      <a:pt x="0" y="83169"/>
                      <a:pt x="0" y="53578"/>
                    </a:cubicBezTo>
                    <a:cubicBezTo>
                      <a:pt x="0" y="23988"/>
                      <a:pt x="23988" y="0"/>
                      <a:pt x="53578" y="0"/>
                    </a:cubicBezTo>
                    <a:cubicBezTo>
                      <a:pt x="83168"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7" name="Google Shape;627;p22"/>
              <p:cNvSpPr/>
              <p:nvPr/>
            </p:nvSpPr>
            <p:spPr>
              <a:xfrm>
                <a:off x="10695820" y="1187414"/>
                <a:ext cx="107156" cy="107156"/>
              </a:xfrm>
              <a:custGeom>
                <a:avLst/>
                <a:gdLst/>
                <a:ahLst/>
                <a:cxnLst/>
                <a:rect l="l" t="t" r="r" b="b"/>
                <a:pathLst>
                  <a:path w="107156" h="107156" extrusionOk="0">
                    <a:moveTo>
                      <a:pt x="107156" y="53578"/>
                    </a:moveTo>
                    <a:cubicBezTo>
                      <a:pt x="107156" y="83169"/>
                      <a:pt x="83169" y="107156"/>
                      <a:pt x="53578" y="107156"/>
                    </a:cubicBezTo>
                    <a:cubicBezTo>
                      <a:pt x="23988" y="107156"/>
                      <a:pt x="0" y="83169"/>
                      <a:pt x="0" y="53578"/>
                    </a:cubicBezTo>
                    <a:cubicBezTo>
                      <a:pt x="0" y="23988"/>
                      <a:pt x="23988" y="0"/>
                      <a:pt x="53578" y="0"/>
                    </a:cubicBezTo>
                    <a:cubicBezTo>
                      <a:pt x="83169"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628" name="Google Shape;628;p22"/>
          <p:cNvSpPr/>
          <p:nvPr/>
        </p:nvSpPr>
        <p:spPr>
          <a:xfrm>
            <a:off x="7888581" y="1396714"/>
            <a:ext cx="4293393" cy="3436136"/>
          </a:xfrm>
          <a:custGeom>
            <a:avLst/>
            <a:gdLst/>
            <a:ahLst/>
            <a:cxnLst/>
            <a:rect l="l" t="t" r="r" b="b"/>
            <a:pathLst>
              <a:path w="4293393" h="3436136" extrusionOk="0">
                <a:moveTo>
                  <a:pt x="0" y="0"/>
                </a:moveTo>
                <a:lnTo>
                  <a:pt x="0" y="3436137"/>
                </a:lnTo>
                <a:lnTo>
                  <a:pt x="4293394" y="3436137"/>
                </a:lnTo>
                <a:lnTo>
                  <a:pt x="4293394" y="0"/>
                </a:lnTo>
                <a:lnTo>
                  <a:pt x="0" y="0"/>
                </a:lnTo>
                <a:close/>
                <a:moveTo>
                  <a:pt x="4286250" y="428625"/>
                </a:moveTo>
                <a:lnTo>
                  <a:pt x="3864769" y="428625"/>
                </a:lnTo>
                <a:lnTo>
                  <a:pt x="3864769" y="7144"/>
                </a:lnTo>
                <a:lnTo>
                  <a:pt x="4286250" y="7144"/>
                </a:lnTo>
                <a:lnTo>
                  <a:pt x="4286250" y="428625"/>
                </a:lnTo>
                <a:close/>
                <a:moveTo>
                  <a:pt x="2143125" y="2143118"/>
                </a:moveTo>
                <a:lnTo>
                  <a:pt x="1721644" y="2143118"/>
                </a:lnTo>
                <a:lnTo>
                  <a:pt x="1721644" y="1721637"/>
                </a:lnTo>
                <a:lnTo>
                  <a:pt x="2143125" y="1721637"/>
                </a:lnTo>
                <a:lnTo>
                  <a:pt x="2143125" y="2143118"/>
                </a:lnTo>
                <a:close/>
                <a:moveTo>
                  <a:pt x="1721644" y="1293019"/>
                </a:moveTo>
                <a:lnTo>
                  <a:pt x="2143125" y="1293019"/>
                </a:lnTo>
                <a:lnTo>
                  <a:pt x="2143125" y="1714500"/>
                </a:lnTo>
                <a:lnTo>
                  <a:pt x="1721644" y="1714500"/>
                </a:lnTo>
                <a:lnTo>
                  <a:pt x="1721644" y="1293019"/>
                </a:lnTo>
                <a:close/>
                <a:moveTo>
                  <a:pt x="2150269" y="1721637"/>
                </a:moveTo>
                <a:lnTo>
                  <a:pt x="2571750" y="1721637"/>
                </a:lnTo>
                <a:lnTo>
                  <a:pt x="2571750" y="2143118"/>
                </a:lnTo>
                <a:lnTo>
                  <a:pt x="2150269" y="2143118"/>
                </a:lnTo>
                <a:lnTo>
                  <a:pt x="2150269" y="1721637"/>
                </a:lnTo>
                <a:close/>
                <a:moveTo>
                  <a:pt x="2150269" y="1293019"/>
                </a:moveTo>
                <a:lnTo>
                  <a:pt x="2571750" y="1293019"/>
                </a:lnTo>
                <a:lnTo>
                  <a:pt x="2571750" y="1714500"/>
                </a:lnTo>
                <a:lnTo>
                  <a:pt x="2150269" y="1714500"/>
                </a:lnTo>
                <a:lnTo>
                  <a:pt x="2150269" y="1293019"/>
                </a:lnTo>
                <a:close/>
                <a:moveTo>
                  <a:pt x="2578894" y="1293019"/>
                </a:moveTo>
                <a:lnTo>
                  <a:pt x="3000375" y="1293019"/>
                </a:lnTo>
                <a:lnTo>
                  <a:pt x="3000375" y="1714500"/>
                </a:lnTo>
                <a:lnTo>
                  <a:pt x="2578894" y="1714500"/>
                </a:lnTo>
                <a:lnTo>
                  <a:pt x="2578894" y="1293019"/>
                </a:lnTo>
                <a:close/>
                <a:moveTo>
                  <a:pt x="2578894" y="864394"/>
                </a:moveTo>
                <a:lnTo>
                  <a:pt x="3000375" y="864394"/>
                </a:lnTo>
                <a:lnTo>
                  <a:pt x="3000375" y="1285875"/>
                </a:lnTo>
                <a:lnTo>
                  <a:pt x="2578894" y="1285875"/>
                </a:lnTo>
                <a:lnTo>
                  <a:pt x="2578894" y="864394"/>
                </a:lnTo>
                <a:close/>
                <a:moveTo>
                  <a:pt x="2571750" y="1285875"/>
                </a:moveTo>
                <a:lnTo>
                  <a:pt x="2150269" y="1285875"/>
                </a:lnTo>
                <a:lnTo>
                  <a:pt x="2150269" y="864394"/>
                </a:lnTo>
                <a:lnTo>
                  <a:pt x="2571750" y="864394"/>
                </a:lnTo>
                <a:lnTo>
                  <a:pt x="2571750" y="1285875"/>
                </a:lnTo>
                <a:close/>
                <a:moveTo>
                  <a:pt x="2143125" y="1285875"/>
                </a:moveTo>
                <a:lnTo>
                  <a:pt x="1721644" y="1285875"/>
                </a:lnTo>
                <a:lnTo>
                  <a:pt x="1721644" y="864394"/>
                </a:lnTo>
                <a:lnTo>
                  <a:pt x="2143125" y="864394"/>
                </a:lnTo>
                <a:lnTo>
                  <a:pt x="2143125" y="1285875"/>
                </a:lnTo>
                <a:close/>
                <a:moveTo>
                  <a:pt x="1714500" y="1285875"/>
                </a:moveTo>
                <a:lnTo>
                  <a:pt x="1293019" y="1285875"/>
                </a:lnTo>
                <a:lnTo>
                  <a:pt x="1293019" y="864394"/>
                </a:lnTo>
                <a:lnTo>
                  <a:pt x="1714500" y="864394"/>
                </a:lnTo>
                <a:lnTo>
                  <a:pt x="1714500" y="1285875"/>
                </a:lnTo>
                <a:close/>
                <a:moveTo>
                  <a:pt x="1714500" y="1714493"/>
                </a:moveTo>
                <a:lnTo>
                  <a:pt x="1293019" y="1714493"/>
                </a:lnTo>
                <a:lnTo>
                  <a:pt x="1293019" y="1293012"/>
                </a:lnTo>
                <a:lnTo>
                  <a:pt x="1714500" y="1293012"/>
                </a:lnTo>
                <a:lnTo>
                  <a:pt x="1714500" y="1714493"/>
                </a:lnTo>
                <a:close/>
                <a:moveTo>
                  <a:pt x="1714500" y="2143118"/>
                </a:moveTo>
                <a:lnTo>
                  <a:pt x="1293019" y="2143118"/>
                </a:lnTo>
                <a:lnTo>
                  <a:pt x="1293019" y="1721637"/>
                </a:lnTo>
                <a:lnTo>
                  <a:pt x="1714500" y="1721637"/>
                </a:lnTo>
                <a:lnTo>
                  <a:pt x="1714500" y="2143118"/>
                </a:lnTo>
                <a:close/>
                <a:moveTo>
                  <a:pt x="1714500" y="2571743"/>
                </a:moveTo>
                <a:lnTo>
                  <a:pt x="1293019" y="2571743"/>
                </a:lnTo>
                <a:lnTo>
                  <a:pt x="1293019" y="2150262"/>
                </a:lnTo>
                <a:lnTo>
                  <a:pt x="1714500" y="2150262"/>
                </a:lnTo>
                <a:lnTo>
                  <a:pt x="1714500" y="2571743"/>
                </a:lnTo>
                <a:close/>
                <a:moveTo>
                  <a:pt x="1721644" y="2150262"/>
                </a:moveTo>
                <a:lnTo>
                  <a:pt x="2143125" y="2150262"/>
                </a:lnTo>
                <a:lnTo>
                  <a:pt x="2143125" y="2571743"/>
                </a:lnTo>
                <a:lnTo>
                  <a:pt x="1721644" y="2571743"/>
                </a:lnTo>
                <a:lnTo>
                  <a:pt x="1721644" y="2150262"/>
                </a:lnTo>
                <a:close/>
                <a:moveTo>
                  <a:pt x="2150269" y="2150262"/>
                </a:moveTo>
                <a:lnTo>
                  <a:pt x="2571750" y="2150262"/>
                </a:lnTo>
                <a:lnTo>
                  <a:pt x="2571750" y="2571743"/>
                </a:lnTo>
                <a:lnTo>
                  <a:pt x="2150269" y="2571743"/>
                </a:lnTo>
                <a:lnTo>
                  <a:pt x="2150269" y="2150262"/>
                </a:lnTo>
                <a:close/>
                <a:moveTo>
                  <a:pt x="2578894" y="2150262"/>
                </a:moveTo>
                <a:lnTo>
                  <a:pt x="3000375" y="2150262"/>
                </a:lnTo>
                <a:lnTo>
                  <a:pt x="3000375" y="2571743"/>
                </a:lnTo>
                <a:lnTo>
                  <a:pt x="2578894" y="2571743"/>
                </a:lnTo>
                <a:lnTo>
                  <a:pt x="2578894" y="2150262"/>
                </a:lnTo>
                <a:close/>
                <a:moveTo>
                  <a:pt x="2578894" y="1721637"/>
                </a:moveTo>
                <a:lnTo>
                  <a:pt x="3000375" y="1721637"/>
                </a:lnTo>
                <a:lnTo>
                  <a:pt x="3000375" y="2143118"/>
                </a:lnTo>
                <a:lnTo>
                  <a:pt x="2578894" y="2143118"/>
                </a:lnTo>
                <a:lnTo>
                  <a:pt x="2578894" y="1721637"/>
                </a:lnTo>
                <a:close/>
                <a:moveTo>
                  <a:pt x="3007519" y="1721637"/>
                </a:moveTo>
                <a:lnTo>
                  <a:pt x="3429000" y="1721637"/>
                </a:lnTo>
                <a:lnTo>
                  <a:pt x="3429000" y="2143118"/>
                </a:lnTo>
                <a:lnTo>
                  <a:pt x="3007519" y="2143118"/>
                </a:lnTo>
                <a:lnTo>
                  <a:pt x="3007519" y="1721637"/>
                </a:lnTo>
                <a:close/>
                <a:moveTo>
                  <a:pt x="3007519" y="1293019"/>
                </a:moveTo>
                <a:lnTo>
                  <a:pt x="3429000" y="1293019"/>
                </a:lnTo>
                <a:lnTo>
                  <a:pt x="3429000" y="1714500"/>
                </a:lnTo>
                <a:lnTo>
                  <a:pt x="3007519" y="1714500"/>
                </a:lnTo>
                <a:lnTo>
                  <a:pt x="3007519" y="1293019"/>
                </a:lnTo>
                <a:close/>
                <a:moveTo>
                  <a:pt x="3007519" y="864394"/>
                </a:moveTo>
                <a:lnTo>
                  <a:pt x="3429000" y="864394"/>
                </a:lnTo>
                <a:lnTo>
                  <a:pt x="3429000" y="1285875"/>
                </a:lnTo>
                <a:lnTo>
                  <a:pt x="3007519" y="1285875"/>
                </a:lnTo>
                <a:lnTo>
                  <a:pt x="3007519" y="864394"/>
                </a:lnTo>
                <a:close/>
                <a:moveTo>
                  <a:pt x="3007519" y="435769"/>
                </a:moveTo>
                <a:lnTo>
                  <a:pt x="3429000" y="435769"/>
                </a:lnTo>
                <a:lnTo>
                  <a:pt x="3429000" y="857250"/>
                </a:lnTo>
                <a:lnTo>
                  <a:pt x="3007519" y="857250"/>
                </a:lnTo>
                <a:lnTo>
                  <a:pt x="3007519" y="435769"/>
                </a:lnTo>
                <a:close/>
                <a:moveTo>
                  <a:pt x="3000375" y="857250"/>
                </a:moveTo>
                <a:lnTo>
                  <a:pt x="2578894" y="857250"/>
                </a:lnTo>
                <a:lnTo>
                  <a:pt x="2578894" y="435769"/>
                </a:lnTo>
                <a:lnTo>
                  <a:pt x="3000375" y="435769"/>
                </a:lnTo>
                <a:lnTo>
                  <a:pt x="3000375" y="857250"/>
                </a:lnTo>
                <a:close/>
                <a:moveTo>
                  <a:pt x="2571750" y="857250"/>
                </a:moveTo>
                <a:lnTo>
                  <a:pt x="2150269" y="857250"/>
                </a:lnTo>
                <a:lnTo>
                  <a:pt x="2150269" y="435769"/>
                </a:lnTo>
                <a:lnTo>
                  <a:pt x="2571750" y="435769"/>
                </a:lnTo>
                <a:lnTo>
                  <a:pt x="2571750" y="857250"/>
                </a:lnTo>
                <a:close/>
                <a:moveTo>
                  <a:pt x="2143125" y="857250"/>
                </a:moveTo>
                <a:lnTo>
                  <a:pt x="1721644" y="857250"/>
                </a:lnTo>
                <a:lnTo>
                  <a:pt x="1721644" y="435769"/>
                </a:lnTo>
                <a:lnTo>
                  <a:pt x="2143125" y="435769"/>
                </a:lnTo>
                <a:lnTo>
                  <a:pt x="2143125" y="857250"/>
                </a:lnTo>
                <a:close/>
                <a:moveTo>
                  <a:pt x="1714500" y="857250"/>
                </a:moveTo>
                <a:lnTo>
                  <a:pt x="1293019" y="857250"/>
                </a:lnTo>
                <a:lnTo>
                  <a:pt x="1293019" y="435769"/>
                </a:lnTo>
                <a:lnTo>
                  <a:pt x="1714500" y="435769"/>
                </a:lnTo>
                <a:lnTo>
                  <a:pt x="1714500" y="857250"/>
                </a:lnTo>
                <a:close/>
                <a:moveTo>
                  <a:pt x="1285875" y="857250"/>
                </a:moveTo>
                <a:lnTo>
                  <a:pt x="864394" y="857250"/>
                </a:lnTo>
                <a:lnTo>
                  <a:pt x="864394" y="435769"/>
                </a:lnTo>
                <a:lnTo>
                  <a:pt x="1285875" y="435769"/>
                </a:lnTo>
                <a:lnTo>
                  <a:pt x="1285875" y="857250"/>
                </a:lnTo>
                <a:close/>
                <a:moveTo>
                  <a:pt x="1285875" y="1285875"/>
                </a:moveTo>
                <a:lnTo>
                  <a:pt x="864394" y="1285875"/>
                </a:lnTo>
                <a:lnTo>
                  <a:pt x="864394" y="864394"/>
                </a:lnTo>
                <a:lnTo>
                  <a:pt x="1285875" y="864394"/>
                </a:lnTo>
                <a:lnTo>
                  <a:pt x="1285875" y="1285875"/>
                </a:lnTo>
                <a:close/>
                <a:moveTo>
                  <a:pt x="1285875" y="1714493"/>
                </a:moveTo>
                <a:lnTo>
                  <a:pt x="864394" y="1714493"/>
                </a:lnTo>
                <a:lnTo>
                  <a:pt x="864394" y="1293012"/>
                </a:lnTo>
                <a:lnTo>
                  <a:pt x="1285875" y="1293012"/>
                </a:lnTo>
                <a:lnTo>
                  <a:pt x="1285875" y="1714493"/>
                </a:lnTo>
                <a:close/>
                <a:moveTo>
                  <a:pt x="1285875" y="2143118"/>
                </a:moveTo>
                <a:lnTo>
                  <a:pt x="864394" y="2143118"/>
                </a:lnTo>
                <a:lnTo>
                  <a:pt x="864394" y="1721637"/>
                </a:lnTo>
                <a:lnTo>
                  <a:pt x="1285875" y="1721637"/>
                </a:lnTo>
                <a:lnTo>
                  <a:pt x="1285875" y="2143118"/>
                </a:lnTo>
                <a:close/>
                <a:moveTo>
                  <a:pt x="1285875" y="2571743"/>
                </a:moveTo>
                <a:lnTo>
                  <a:pt x="864394" y="2571743"/>
                </a:lnTo>
                <a:lnTo>
                  <a:pt x="864394" y="2150262"/>
                </a:lnTo>
                <a:lnTo>
                  <a:pt x="1285875" y="2150262"/>
                </a:lnTo>
                <a:lnTo>
                  <a:pt x="1285875" y="2571743"/>
                </a:lnTo>
                <a:close/>
                <a:moveTo>
                  <a:pt x="1285875" y="3000368"/>
                </a:moveTo>
                <a:lnTo>
                  <a:pt x="864394" y="3000368"/>
                </a:lnTo>
                <a:lnTo>
                  <a:pt x="864394" y="2578887"/>
                </a:lnTo>
                <a:lnTo>
                  <a:pt x="1285875" y="2578887"/>
                </a:lnTo>
                <a:lnTo>
                  <a:pt x="1285875" y="3000368"/>
                </a:lnTo>
                <a:close/>
                <a:moveTo>
                  <a:pt x="1293019" y="2578887"/>
                </a:moveTo>
                <a:lnTo>
                  <a:pt x="1714500" y="2578887"/>
                </a:lnTo>
                <a:lnTo>
                  <a:pt x="1714500" y="3000368"/>
                </a:lnTo>
                <a:lnTo>
                  <a:pt x="1293019" y="3000368"/>
                </a:lnTo>
                <a:lnTo>
                  <a:pt x="1293019" y="2578887"/>
                </a:lnTo>
                <a:close/>
                <a:moveTo>
                  <a:pt x="1721644" y="2578887"/>
                </a:moveTo>
                <a:lnTo>
                  <a:pt x="2143125" y="2578887"/>
                </a:lnTo>
                <a:lnTo>
                  <a:pt x="2143125" y="3000368"/>
                </a:lnTo>
                <a:lnTo>
                  <a:pt x="1721644" y="3000368"/>
                </a:lnTo>
                <a:lnTo>
                  <a:pt x="1721644" y="2578887"/>
                </a:lnTo>
                <a:close/>
                <a:moveTo>
                  <a:pt x="2150269" y="2578887"/>
                </a:moveTo>
                <a:lnTo>
                  <a:pt x="2571750" y="2578887"/>
                </a:lnTo>
                <a:lnTo>
                  <a:pt x="2571750" y="3000368"/>
                </a:lnTo>
                <a:lnTo>
                  <a:pt x="2150269" y="3000368"/>
                </a:lnTo>
                <a:lnTo>
                  <a:pt x="2150269" y="2578887"/>
                </a:lnTo>
                <a:close/>
                <a:moveTo>
                  <a:pt x="2578894" y="2578887"/>
                </a:moveTo>
                <a:lnTo>
                  <a:pt x="3000375" y="2578887"/>
                </a:lnTo>
                <a:lnTo>
                  <a:pt x="3000375" y="3000368"/>
                </a:lnTo>
                <a:lnTo>
                  <a:pt x="2578894" y="3000368"/>
                </a:lnTo>
                <a:lnTo>
                  <a:pt x="2578894" y="2578887"/>
                </a:lnTo>
                <a:close/>
                <a:moveTo>
                  <a:pt x="3007519" y="2578887"/>
                </a:moveTo>
                <a:lnTo>
                  <a:pt x="3429000" y="2578887"/>
                </a:lnTo>
                <a:lnTo>
                  <a:pt x="3429000" y="3000368"/>
                </a:lnTo>
                <a:lnTo>
                  <a:pt x="3007519" y="3000368"/>
                </a:lnTo>
                <a:lnTo>
                  <a:pt x="3007519" y="2578887"/>
                </a:lnTo>
                <a:close/>
                <a:moveTo>
                  <a:pt x="3007519" y="2150262"/>
                </a:moveTo>
                <a:lnTo>
                  <a:pt x="3429000" y="2150262"/>
                </a:lnTo>
                <a:lnTo>
                  <a:pt x="3429000" y="2571743"/>
                </a:lnTo>
                <a:lnTo>
                  <a:pt x="3007519" y="2571743"/>
                </a:lnTo>
                <a:lnTo>
                  <a:pt x="3007519" y="2150262"/>
                </a:lnTo>
                <a:close/>
                <a:moveTo>
                  <a:pt x="3436144" y="2150262"/>
                </a:moveTo>
                <a:lnTo>
                  <a:pt x="3857625" y="2150262"/>
                </a:lnTo>
                <a:lnTo>
                  <a:pt x="3857625" y="2571743"/>
                </a:lnTo>
                <a:lnTo>
                  <a:pt x="3436144" y="2571743"/>
                </a:lnTo>
                <a:lnTo>
                  <a:pt x="3436144" y="2150262"/>
                </a:lnTo>
                <a:close/>
                <a:moveTo>
                  <a:pt x="3436144" y="1721637"/>
                </a:moveTo>
                <a:lnTo>
                  <a:pt x="3857625" y="1721637"/>
                </a:lnTo>
                <a:lnTo>
                  <a:pt x="3857625" y="2143118"/>
                </a:lnTo>
                <a:lnTo>
                  <a:pt x="3436144" y="2143118"/>
                </a:lnTo>
                <a:lnTo>
                  <a:pt x="3436144" y="1721637"/>
                </a:lnTo>
                <a:close/>
                <a:moveTo>
                  <a:pt x="3436144" y="1293019"/>
                </a:moveTo>
                <a:lnTo>
                  <a:pt x="3857625" y="1293019"/>
                </a:lnTo>
                <a:lnTo>
                  <a:pt x="3857625" y="1714500"/>
                </a:lnTo>
                <a:lnTo>
                  <a:pt x="3436144" y="1714500"/>
                </a:lnTo>
                <a:lnTo>
                  <a:pt x="3436144" y="1293019"/>
                </a:lnTo>
                <a:close/>
                <a:moveTo>
                  <a:pt x="3436144" y="864394"/>
                </a:moveTo>
                <a:lnTo>
                  <a:pt x="3857625" y="864394"/>
                </a:lnTo>
                <a:lnTo>
                  <a:pt x="3857625" y="1285875"/>
                </a:lnTo>
                <a:lnTo>
                  <a:pt x="3436144" y="1285875"/>
                </a:lnTo>
                <a:lnTo>
                  <a:pt x="3436144" y="864394"/>
                </a:lnTo>
                <a:close/>
                <a:moveTo>
                  <a:pt x="3436144" y="435769"/>
                </a:moveTo>
                <a:lnTo>
                  <a:pt x="3857625" y="435769"/>
                </a:lnTo>
                <a:lnTo>
                  <a:pt x="3857625" y="857250"/>
                </a:lnTo>
                <a:lnTo>
                  <a:pt x="3436144" y="857250"/>
                </a:lnTo>
                <a:lnTo>
                  <a:pt x="3436144" y="435769"/>
                </a:lnTo>
                <a:close/>
                <a:moveTo>
                  <a:pt x="3436144" y="7144"/>
                </a:moveTo>
                <a:lnTo>
                  <a:pt x="3857625" y="7144"/>
                </a:lnTo>
                <a:lnTo>
                  <a:pt x="3857625" y="428625"/>
                </a:lnTo>
                <a:lnTo>
                  <a:pt x="3436144" y="428625"/>
                </a:lnTo>
                <a:lnTo>
                  <a:pt x="3436144" y="7144"/>
                </a:lnTo>
                <a:close/>
                <a:moveTo>
                  <a:pt x="3429000" y="428625"/>
                </a:moveTo>
                <a:lnTo>
                  <a:pt x="3007519" y="428625"/>
                </a:lnTo>
                <a:lnTo>
                  <a:pt x="3007519" y="7144"/>
                </a:lnTo>
                <a:lnTo>
                  <a:pt x="3429000" y="7144"/>
                </a:lnTo>
                <a:lnTo>
                  <a:pt x="3429000" y="428625"/>
                </a:lnTo>
                <a:close/>
                <a:moveTo>
                  <a:pt x="3000375" y="428625"/>
                </a:moveTo>
                <a:lnTo>
                  <a:pt x="2578894" y="428625"/>
                </a:lnTo>
                <a:lnTo>
                  <a:pt x="2578894" y="7144"/>
                </a:lnTo>
                <a:lnTo>
                  <a:pt x="3000375" y="7144"/>
                </a:lnTo>
                <a:lnTo>
                  <a:pt x="3000375" y="428625"/>
                </a:lnTo>
                <a:close/>
                <a:moveTo>
                  <a:pt x="2571750" y="428625"/>
                </a:moveTo>
                <a:lnTo>
                  <a:pt x="2150269" y="428625"/>
                </a:lnTo>
                <a:lnTo>
                  <a:pt x="2150269" y="7144"/>
                </a:lnTo>
                <a:lnTo>
                  <a:pt x="2571750" y="7144"/>
                </a:lnTo>
                <a:lnTo>
                  <a:pt x="2571750" y="428625"/>
                </a:lnTo>
                <a:close/>
                <a:moveTo>
                  <a:pt x="2143125" y="428625"/>
                </a:moveTo>
                <a:lnTo>
                  <a:pt x="1721644" y="428625"/>
                </a:lnTo>
                <a:lnTo>
                  <a:pt x="1721644" y="7144"/>
                </a:lnTo>
                <a:lnTo>
                  <a:pt x="2143125" y="7144"/>
                </a:lnTo>
                <a:lnTo>
                  <a:pt x="2143125" y="428625"/>
                </a:lnTo>
                <a:close/>
                <a:moveTo>
                  <a:pt x="1714500" y="428625"/>
                </a:moveTo>
                <a:lnTo>
                  <a:pt x="1293019" y="428625"/>
                </a:lnTo>
                <a:lnTo>
                  <a:pt x="1293019" y="7144"/>
                </a:lnTo>
                <a:lnTo>
                  <a:pt x="1714500" y="7144"/>
                </a:lnTo>
                <a:lnTo>
                  <a:pt x="1714500" y="428625"/>
                </a:lnTo>
                <a:close/>
                <a:moveTo>
                  <a:pt x="1285875" y="428625"/>
                </a:moveTo>
                <a:lnTo>
                  <a:pt x="864394" y="428625"/>
                </a:lnTo>
                <a:lnTo>
                  <a:pt x="864394" y="7144"/>
                </a:lnTo>
                <a:lnTo>
                  <a:pt x="1285875" y="7144"/>
                </a:lnTo>
                <a:lnTo>
                  <a:pt x="1285875" y="428625"/>
                </a:lnTo>
                <a:close/>
                <a:moveTo>
                  <a:pt x="857250" y="428625"/>
                </a:moveTo>
                <a:lnTo>
                  <a:pt x="435769" y="428625"/>
                </a:lnTo>
                <a:lnTo>
                  <a:pt x="435769" y="7144"/>
                </a:lnTo>
                <a:lnTo>
                  <a:pt x="857250" y="7144"/>
                </a:lnTo>
                <a:lnTo>
                  <a:pt x="857250" y="428625"/>
                </a:lnTo>
                <a:close/>
                <a:moveTo>
                  <a:pt x="857250" y="857250"/>
                </a:moveTo>
                <a:lnTo>
                  <a:pt x="435769" y="857250"/>
                </a:lnTo>
                <a:lnTo>
                  <a:pt x="435769" y="435769"/>
                </a:lnTo>
                <a:lnTo>
                  <a:pt x="857250" y="435769"/>
                </a:lnTo>
                <a:lnTo>
                  <a:pt x="857250" y="857250"/>
                </a:lnTo>
                <a:close/>
                <a:moveTo>
                  <a:pt x="857250" y="1285875"/>
                </a:moveTo>
                <a:lnTo>
                  <a:pt x="435769" y="1285875"/>
                </a:lnTo>
                <a:lnTo>
                  <a:pt x="435769" y="864394"/>
                </a:lnTo>
                <a:lnTo>
                  <a:pt x="857250" y="864394"/>
                </a:lnTo>
                <a:lnTo>
                  <a:pt x="857250" y="1285875"/>
                </a:lnTo>
                <a:close/>
                <a:moveTo>
                  <a:pt x="857250" y="1714493"/>
                </a:moveTo>
                <a:lnTo>
                  <a:pt x="435769" y="1714493"/>
                </a:lnTo>
                <a:lnTo>
                  <a:pt x="435769" y="1293012"/>
                </a:lnTo>
                <a:lnTo>
                  <a:pt x="857250" y="1293012"/>
                </a:lnTo>
                <a:lnTo>
                  <a:pt x="857250" y="1714493"/>
                </a:lnTo>
                <a:close/>
                <a:moveTo>
                  <a:pt x="857250" y="2143118"/>
                </a:moveTo>
                <a:lnTo>
                  <a:pt x="435769" y="2143118"/>
                </a:lnTo>
                <a:lnTo>
                  <a:pt x="435769" y="1721637"/>
                </a:lnTo>
                <a:lnTo>
                  <a:pt x="857250" y="1721637"/>
                </a:lnTo>
                <a:lnTo>
                  <a:pt x="857250" y="2143118"/>
                </a:lnTo>
                <a:close/>
                <a:moveTo>
                  <a:pt x="857250" y="2571743"/>
                </a:moveTo>
                <a:lnTo>
                  <a:pt x="435769" y="2571743"/>
                </a:lnTo>
                <a:lnTo>
                  <a:pt x="435769" y="2150262"/>
                </a:lnTo>
                <a:lnTo>
                  <a:pt x="857250" y="2150262"/>
                </a:lnTo>
                <a:lnTo>
                  <a:pt x="857250" y="2571743"/>
                </a:lnTo>
                <a:close/>
                <a:moveTo>
                  <a:pt x="857250" y="3000368"/>
                </a:moveTo>
                <a:lnTo>
                  <a:pt x="435769" y="3000368"/>
                </a:lnTo>
                <a:lnTo>
                  <a:pt x="435769" y="2578887"/>
                </a:lnTo>
                <a:lnTo>
                  <a:pt x="857250" y="2578887"/>
                </a:lnTo>
                <a:lnTo>
                  <a:pt x="857250" y="3000368"/>
                </a:lnTo>
                <a:close/>
                <a:moveTo>
                  <a:pt x="857250" y="3428993"/>
                </a:moveTo>
                <a:lnTo>
                  <a:pt x="435769" y="3428993"/>
                </a:lnTo>
                <a:lnTo>
                  <a:pt x="435769" y="3007512"/>
                </a:lnTo>
                <a:lnTo>
                  <a:pt x="857250" y="3007512"/>
                </a:lnTo>
                <a:lnTo>
                  <a:pt x="857250" y="3428993"/>
                </a:lnTo>
                <a:close/>
                <a:moveTo>
                  <a:pt x="864394" y="3007512"/>
                </a:moveTo>
                <a:lnTo>
                  <a:pt x="1285875" y="3007512"/>
                </a:lnTo>
                <a:lnTo>
                  <a:pt x="1285875" y="3428993"/>
                </a:lnTo>
                <a:lnTo>
                  <a:pt x="864394" y="3428993"/>
                </a:lnTo>
                <a:lnTo>
                  <a:pt x="864394" y="3007512"/>
                </a:lnTo>
                <a:close/>
                <a:moveTo>
                  <a:pt x="1293019" y="3007512"/>
                </a:moveTo>
                <a:lnTo>
                  <a:pt x="1714500" y="3007512"/>
                </a:lnTo>
                <a:lnTo>
                  <a:pt x="1714500" y="3428993"/>
                </a:lnTo>
                <a:lnTo>
                  <a:pt x="1293019" y="3428993"/>
                </a:lnTo>
                <a:lnTo>
                  <a:pt x="1293019" y="3007512"/>
                </a:lnTo>
                <a:close/>
                <a:moveTo>
                  <a:pt x="1721644" y="3007512"/>
                </a:moveTo>
                <a:lnTo>
                  <a:pt x="2143125" y="3007512"/>
                </a:lnTo>
                <a:lnTo>
                  <a:pt x="2143125" y="3428993"/>
                </a:lnTo>
                <a:lnTo>
                  <a:pt x="1721644" y="3428993"/>
                </a:lnTo>
                <a:lnTo>
                  <a:pt x="1721644" y="3007512"/>
                </a:lnTo>
                <a:close/>
                <a:moveTo>
                  <a:pt x="2150269" y="3007512"/>
                </a:moveTo>
                <a:lnTo>
                  <a:pt x="2571750" y="3007512"/>
                </a:lnTo>
                <a:lnTo>
                  <a:pt x="2571750" y="3428993"/>
                </a:lnTo>
                <a:lnTo>
                  <a:pt x="2150269" y="3428993"/>
                </a:lnTo>
                <a:lnTo>
                  <a:pt x="2150269" y="3007512"/>
                </a:lnTo>
                <a:close/>
                <a:moveTo>
                  <a:pt x="2578894" y="3007512"/>
                </a:moveTo>
                <a:lnTo>
                  <a:pt x="3000375" y="3007512"/>
                </a:lnTo>
                <a:lnTo>
                  <a:pt x="3000375" y="3428993"/>
                </a:lnTo>
                <a:lnTo>
                  <a:pt x="2578894" y="3428993"/>
                </a:lnTo>
                <a:lnTo>
                  <a:pt x="2578894" y="3007512"/>
                </a:lnTo>
                <a:close/>
                <a:moveTo>
                  <a:pt x="3007519" y="3007512"/>
                </a:moveTo>
                <a:lnTo>
                  <a:pt x="3429000" y="3007512"/>
                </a:lnTo>
                <a:lnTo>
                  <a:pt x="3429000" y="3428993"/>
                </a:lnTo>
                <a:lnTo>
                  <a:pt x="3007519" y="3428993"/>
                </a:lnTo>
                <a:lnTo>
                  <a:pt x="3007519" y="3007512"/>
                </a:lnTo>
                <a:close/>
                <a:moveTo>
                  <a:pt x="3436144" y="3007512"/>
                </a:moveTo>
                <a:lnTo>
                  <a:pt x="3857625" y="3007512"/>
                </a:lnTo>
                <a:lnTo>
                  <a:pt x="3857625" y="3428993"/>
                </a:lnTo>
                <a:lnTo>
                  <a:pt x="3436144" y="3428993"/>
                </a:lnTo>
                <a:lnTo>
                  <a:pt x="3436144" y="3007512"/>
                </a:lnTo>
                <a:close/>
                <a:moveTo>
                  <a:pt x="3436144" y="2578887"/>
                </a:moveTo>
                <a:lnTo>
                  <a:pt x="3857625" y="2578887"/>
                </a:lnTo>
                <a:lnTo>
                  <a:pt x="3857625" y="3000368"/>
                </a:lnTo>
                <a:lnTo>
                  <a:pt x="3436144" y="3000368"/>
                </a:lnTo>
                <a:lnTo>
                  <a:pt x="3436144" y="2578887"/>
                </a:lnTo>
                <a:close/>
                <a:moveTo>
                  <a:pt x="3864769" y="2578887"/>
                </a:moveTo>
                <a:lnTo>
                  <a:pt x="4286250" y="2578887"/>
                </a:lnTo>
                <a:lnTo>
                  <a:pt x="4286250" y="3000368"/>
                </a:lnTo>
                <a:lnTo>
                  <a:pt x="3864769" y="3000368"/>
                </a:lnTo>
                <a:lnTo>
                  <a:pt x="3864769" y="2578887"/>
                </a:lnTo>
                <a:close/>
                <a:moveTo>
                  <a:pt x="3864769" y="2150262"/>
                </a:moveTo>
                <a:lnTo>
                  <a:pt x="4286250" y="2150262"/>
                </a:lnTo>
                <a:lnTo>
                  <a:pt x="4286250" y="2571743"/>
                </a:lnTo>
                <a:lnTo>
                  <a:pt x="3864769" y="2571743"/>
                </a:lnTo>
                <a:lnTo>
                  <a:pt x="3864769" y="2150262"/>
                </a:lnTo>
                <a:close/>
                <a:moveTo>
                  <a:pt x="3864769" y="1721637"/>
                </a:moveTo>
                <a:lnTo>
                  <a:pt x="4286250" y="1721637"/>
                </a:lnTo>
                <a:lnTo>
                  <a:pt x="4286250" y="2143118"/>
                </a:lnTo>
                <a:lnTo>
                  <a:pt x="3864769" y="2143118"/>
                </a:lnTo>
                <a:lnTo>
                  <a:pt x="3864769" y="1721637"/>
                </a:lnTo>
                <a:close/>
                <a:moveTo>
                  <a:pt x="3864769" y="1293019"/>
                </a:moveTo>
                <a:lnTo>
                  <a:pt x="4286250" y="1293019"/>
                </a:lnTo>
                <a:lnTo>
                  <a:pt x="4286250" y="1714500"/>
                </a:lnTo>
                <a:lnTo>
                  <a:pt x="3864769" y="1714500"/>
                </a:lnTo>
                <a:lnTo>
                  <a:pt x="3864769" y="1293019"/>
                </a:lnTo>
                <a:close/>
                <a:moveTo>
                  <a:pt x="3864769" y="864394"/>
                </a:moveTo>
                <a:lnTo>
                  <a:pt x="4286250" y="864394"/>
                </a:lnTo>
                <a:lnTo>
                  <a:pt x="4286250" y="1285875"/>
                </a:lnTo>
                <a:lnTo>
                  <a:pt x="3864769" y="1285875"/>
                </a:lnTo>
                <a:lnTo>
                  <a:pt x="3864769" y="864394"/>
                </a:lnTo>
                <a:close/>
                <a:moveTo>
                  <a:pt x="3864769" y="435769"/>
                </a:moveTo>
                <a:lnTo>
                  <a:pt x="4286250" y="435769"/>
                </a:lnTo>
                <a:lnTo>
                  <a:pt x="4286250" y="857250"/>
                </a:lnTo>
                <a:lnTo>
                  <a:pt x="3864769" y="857250"/>
                </a:lnTo>
                <a:lnTo>
                  <a:pt x="3864769" y="435769"/>
                </a:lnTo>
                <a:close/>
                <a:moveTo>
                  <a:pt x="7144" y="7144"/>
                </a:moveTo>
                <a:lnTo>
                  <a:pt x="428625" y="7144"/>
                </a:lnTo>
                <a:lnTo>
                  <a:pt x="428625" y="428625"/>
                </a:lnTo>
                <a:lnTo>
                  <a:pt x="7144" y="428625"/>
                </a:lnTo>
                <a:lnTo>
                  <a:pt x="7144" y="7144"/>
                </a:lnTo>
                <a:close/>
                <a:moveTo>
                  <a:pt x="7144" y="435769"/>
                </a:moveTo>
                <a:lnTo>
                  <a:pt x="428625" y="435769"/>
                </a:lnTo>
                <a:lnTo>
                  <a:pt x="428625" y="857250"/>
                </a:lnTo>
                <a:lnTo>
                  <a:pt x="7144" y="857250"/>
                </a:lnTo>
                <a:lnTo>
                  <a:pt x="7144" y="435769"/>
                </a:lnTo>
                <a:close/>
                <a:moveTo>
                  <a:pt x="7144" y="864394"/>
                </a:moveTo>
                <a:lnTo>
                  <a:pt x="428625" y="864394"/>
                </a:lnTo>
                <a:lnTo>
                  <a:pt x="428625" y="1285875"/>
                </a:lnTo>
                <a:lnTo>
                  <a:pt x="7144" y="1285875"/>
                </a:lnTo>
                <a:lnTo>
                  <a:pt x="7144" y="864394"/>
                </a:lnTo>
                <a:close/>
                <a:moveTo>
                  <a:pt x="7144" y="1293019"/>
                </a:moveTo>
                <a:lnTo>
                  <a:pt x="428625" y="1293019"/>
                </a:lnTo>
                <a:lnTo>
                  <a:pt x="428625" y="1714500"/>
                </a:lnTo>
                <a:lnTo>
                  <a:pt x="7144" y="1714500"/>
                </a:lnTo>
                <a:lnTo>
                  <a:pt x="7144" y="1293019"/>
                </a:lnTo>
                <a:close/>
                <a:moveTo>
                  <a:pt x="7144" y="1721637"/>
                </a:moveTo>
                <a:lnTo>
                  <a:pt x="428625" y="1721637"/>
                </a:lnTo>
                <a:lnTo>
                  <a:pt x="428625" y="2143118"/>
                </a:lnTo>
                <a:lnTo>
                  <a:pt x="7144" y="2143118"/>
                </a:lnTo>
                <a:lnTo>
                  <a:pt x="7144" y="1721637"/>
                </a:lnTo>
                <a:close/>
                <a:moveTo>
                  <a:pt x="7144" y="2150262"/>
                </a:moveTo>
                <a:lnTo>
                  <a:pt x="428625" y="2150262"/>
                </a:lnTo>
                <a:lnTo>
                  <a:pt x="428625" y="2571743"/>
                </a:lnTo>
                <a:lnTo>
                  <a:pt x="7144" y="2571743"/>
                </a:lnTo>
                <a:lnTo>
                  <a:pt x="7144" y="2150262"/>
                </a:lnTo>
                <a:close/>
                <a:moveTo>
                  <a:pt x="7144" y="2578887"/>
                </a:moveTo>
                <a:lnTo>
                  <a:pt x="428625" y="2578887"/>
                </a:lnTo>
                <a:lnTo>
                  <a:pt x="428625" y="3000368"/>
                </a:lnTo>
                <a:lnTo>
                  <a:pt x="7144" y="3000368"/>
                </a:lnTo>
                <a:lnTo>
                  <a:pt x="7144" y="2578887"/>
                </a:lnTo>
                <a:close/>
                <a:moveTo>
                  <a:pt x="7144" y="3007512"/>
                </a:moveTo>
                <a:lnTo>
                  <a:pt x="428625" y="3007512"/>
                </a:lnTo>
                <a:lnTo>
                  <a:pt x="428625" y="3428993"/>
                </a:lnTo>
                <a:lnTo>
                  <a:pt x="7144" y="3428993"/>
                </a:lnTo>
                <a:lnTo>
                  <a:pt x="7144" y="3007512"/>
                </a:lnTo>
                <a:close/>
                <a:moveTo>
                  <a:pt x="3864769" y="3007512"/>
                </a:moveTo>
                <a:lnTo>
                  <a:pt x="4286250" y="3007512"/>
                </a:lnTo>
                <a:lnTo>
                  <a:pt x="4286250" y="3428993"/>
                </a:lnTo>
                <a:lnTo>
                  <a:pt x="3864769" y="3428993"/>
                </a:lnTo>
                <a:lnTo>
                  <a:pt x="3864769" y="3007512"/>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29" name="Google Shape;629;p22" descr="Graph paper with calculator, ruler, highlighter, and pencils"/>
          <p:cNvGrpSpPr/>
          <p:nvPr/>
        </p:nvGrpSpPr>
        <p:grpSpPr>
          <a:xfrm>
            <a:off x="10035278" y="1651381"/>
            <a:ext cx="1714500" cy="2596096"/>
            <a:chOff x="10035278" y="1651381"/>
            <a:chExt cx="1714500" cy="2596096"/>
          </a:xfrm>
        </p:grpSpPr>
        <p:sp>
          <p:nvSpPr>
            <p:cNvPr id="630" name="Google Shape;630;p22"/>
            <p:cNvSpPr/>
            <p:nvPr/>
          </p:nvSpPr>
          <p:spPr>
            <a:xfrm>
              <a:off x="10049565" y="1675727"/>
              <a:ext cx="1700212" cy="2571750"/>
            </a:xfrm>
            <a:custGeom>
              <a:avLst/>
              <a:gdLst/>
              <a:ahLst/>
              <a:cxnLst/>
              <a:rect l="l" t="t" r="r" b="b"/>
              <a:pathLst>
                <a:path w="1700212" h="2571750" extrusionOk="0">
                  <a:moveTo>
                    <a:pt x="0" y="0"/>
                  </a:moveTo>
                  <a:lnTo>
                    <a:pt x="1700213" y="0"/>
                  </a:lnTo>
                  <a:lnTo>
                    <a:pt x="1700213" y="2571750"/>
                  </a:lnTo>
                  <a:lnTo>
                    <a:pt x="0" y="25717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31" name="Google Shape;631;p22" descr="Graph paper with calculator, ruler, highlighter, and pencils"/>
            <p:cNvGrpSpPr/>
            <p:nvPr/>
          </p:nvGrpSpPr>
          <p:grpSpPr>
            <a:xfrm>
              <a:off x="10035278" y="1651381"/>
              <a:ext cx="1714500" cy="2571749"/>
              <a:chOff x="10035278" y="1651381"/>
              <a:chExt cx="1714500" cy="2571749"/>
            </a:xfrm>
          </p:grpSpPr>
          <p:sp>
            <p:nvSpPr>
              <p:cNvPr id="632" name="Google Shape;632;p22"/>
              <p:cNvSpPr/>
              <p:nvPr/>
            </p:nvSpPr>
            <p:spPr>
              <a:xfrm>
                <a:off x="10035278" y="1651381"/>
                <a:ext cx="1714500" cy="2571749"/>
              </a:xfrm>
              <a:custGeom>
                <a:avLst/>
                <a:gdLst/>
                <a:ahLst/>
                <a:cxnLst/>
                <a:rect l="l" t="t" r="r" b="b"/>
                <a:pathLst>
                  <a:path w="1714500" h="2571749" extrusionOk="0">
                    <a:moveTo>
                      <a:pt x="0" y="0"/>
                    </a:moveTo>
                    <a:lnTo>
                      <a:pt x="1714500" y="0"/>
                    </a:lnTo>
                    <a:lnTo>
                      <a:pt x="1714500" y="2571750"/>
                    </a:lnTo>
                    <a:lnTo>
                      <a:pt x="0" y="2571750"/>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3" name="Google Shape;633;p22"/>
              <p:cNvSpPr/>
              <p:nvPr/>
            </p:nvSpPr>
            <p:spPr>
              <a:xfrm>
                <a:off x="10035278" y="1651381"/>
                <a:ext cx="1714500" cy="171450"/>
              </a:xfrm>
              <a:custGeom>
                <a:avLst/>
                <a:gdLst/>
                <a:ahLst/>
                <a:cxnLst/>
                <a:rect l="l" t="t" r="r" b="b"/>
                <a:pathLst>
                  <a:path w="1714500" h="171450" extrusionOk="0">
                    <a:moveTo>
                      <a:pt x="0" y="0"/>
                    </a:moveTo>
                    <a:lnTo>
                      <a:pt x="1714500" y="0"/>
                    </a:lnTo>
                    <a:lnTo>
                      <a:pt x="1714500" y="171450"/>
                    </a:lnTo>
                    <a:lnTo>
                      <a:pt x="0" y="1714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34" name="Google Shape;634;p22" descr="Graph paper with calculator, ruler, highlighter, and pencils"/>
              <p:cNvGrpSpPr/>
              <p:nvPr/>
            </p:nvGrpSpPr>
            <p:grpSpPr>
              <a:xfrm>
                <a:off x="10178153" y="2076434"/>
                <a:ext cx="1428749" cy="1893101"/>
                <a:chOff x="10178153" y="2076434"/>
                <a:chExt cx="1428749" cy="1893101"/>
              </a:xfrm>
            </p:grpSpPr>
            <p:sp>
              <p:nvSpPr>
                <p:cNvPr id="635" name="Google Shape;635;p22"/>
                <p:cNvSpPr/>
                <p:nvPr/>
              </p:nvSpPr>
              <p:spPr>
                <a:xfrm>
                  <a:off x="10179195" y="20764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6" name="Google Shape;636;p22"/>
                <p:cNvSpPr/>
                <p:nvPr/>
              </p:nvSpPr>
              <p:spPr>
                <a:xfrm>
                  <a:off x="10178153" y="21621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7" name="Google Shape;637;p22"/>
                <p:cNvSpPr/>
                <p:nvPr/>
              </p:nvSpPr>
              <p:spPr>
                <a:xfrm>
                  <a:off x="10179195" y="22478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8" name="Google Shape;638;p22"/>
                <p:cNvSpPr/>
                <p:nvPr/>
              </p:nvSpPr>
              <p:spPr>
                <a:xfrm>
                  <a:off x="10178153" y="23336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9" name="Google Shape;639;p22"/>
                <p:cNvSpPr/>
                <p:nvPr/>
              </p:nvSpPr>
              <p:spPr>
                <a:xfrm>
                  <a:off x="10179195" y="24193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0" name="Google Shape;640;p22"/>
                <p:cNvSpPr/>
                <p:nvPr/>
              </p:nvSpPr>
              <p:spPr>
                <a:xfrm>
                  <a:off x="10178153" y="25050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1" name="Google Shape;641;p22"/>
                <p:cNvSpPr/>
                <p:nvPr/>
              </p:nvSpPr>
              <p:spPr>
                <a:xfrm>
                  <a:off x="10179195" y="25907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2" name="Google Shape;642;p22"/>
                <p:cNvSpPr/>
                <p:nvPr/>
              </p:nvSpPr>
              <p:spPr>
                <a:xfrm>
                  <a:off x="10178153" y="26765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3" name="Google Shape;643;p22"/>
                <p:cNvSpPr/>
                <p:nvPr/>
              </p:nvSpPr>
              <p:spPr>
                <a:xfrm>
                  <a:off x="10179195" y="27622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4" name="Google Shape;644;p22"/>
                <p:cNvSpPr/>
                <p:nvPr/>
              </p:nvSpPr>
              <p:spPr>
                <a:xfrm>
                  <a:off x="10178153" y="28479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5" name="Google Shape;645;p22"/>
                <p:cNvSpPr/>
                <p:nvPr/>
              </p:nvSpPr>
              <p:spPr>
                <a:xfrm>
                  <a:off x="10179195" y="29336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6" name="Google Shape;646;p22"/>
                <p:cNvSpPr/>
                <p:nvPr/>
              </p:nvSpPr>
              <p:spPr>
                <a:xfrm>
                  <a:off x="10178153" y="30194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7" name="Google Shape;647;p22"/>
                <p:cNvSpPr/>
                <p:nvPr/>
              </p:nvSpPr>
              <p:spPr>
                <a:xfrm>
                  <a:off x="10179195" y="31051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8" name="Google Shape;648;p22"/>
                <p:cNvSpPr/>
                <p:nvPr/>
              </p:nvSpPr>
              <p:spPr>
                <a:xfrm>
                  <a:off x="10178153" y="31908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9" name="Google Shape;649;p22"/>
                <p:cNvSpPr/>
                <p:nvPr/>
              </p:nvSpPr>
              <p:spPr>
                <a:xfrm>
                  <a:off x="10179195" y="32765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0" name="Google Shape;650;p22"/>
                <p:cNvSpPr/>
                <p:nvPr/>
              </p:nvSpPr>
              <p:spPr>
                <a:xfrm>
                  <a:off x="10178153" y="336231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1" name="Google Shape;651;p22"/>
                <p:cNvSpPr/>
                <p:nvPr/>
              </p:nvSpPr>
              <p:spPr>
                <a:xfrm>
                  <a:off x="10179195" y="344804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2" name="Google Shape;652;p22"/>
                <p:cNvSpPr/>
                <p:nvPr/>
              </p:nvSpPr>
              <p:spPr>
                <a:xfrm>
                  <a:off x="10178153" y="35337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3" name="Google Shape;653;p22"/>
                <p:cNvSpPr/>
                <p:nvPr/>
              </p:nvSpPr>
              <p:spPr>
                <a:xfrm>
                  <a:off x="10179195" y="36194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4" name="Google Shape;654;p22"/>
                <p:cNvSpPr/>
                <p:nvPr/>
              </p:nvSpPr>
              <p:spPr>
                <a:xfrm>
                  <a:off x="10178153" y="370521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5" name="Google Shape;655;p22"/>
                <p:cNvSpPr/>
                <p:nvPr/>
              </p:nvSpPr>
              <p:spPr>
                <a:xfrm>
                  <a:off x="10179195" y="379094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6" name="Google Shape;656;p22"/>
                <p:cNvSpPr/>
                <p:nvPr/>
              </p:nvSpPr>
              <p:spPr>
                <a:xfrm>
                  <a:off x="10178153" y="38766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7" name="Google Shape;657;p22"/>
                <p:cNvSpPr/>
                <p:nvPr/>
              </p:nvSpPr>
              <p:spPr>
                <a:xfrm>
                  <a:off x="10179195" y="39623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658" name="Google Shape;658;p22"/>
              <p:cNvSpPr/>
              <p:nvPr/>
            </p:nvSpPr>
            <p:spPr>
              <a:xfrm>
                <a:off x="10249590" y="1700066"/>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9" name="Google Shape;659;p22"/>
              <p:cNvSpPr/>
              <p:nvPr/>
            </p:nvSpPr>
            <p:spPr>
              <a:xfrm>
                <a:off x="11449740" y="1700066"/>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60" name="Google Shape;660;p22" descr="Graph paper with calculator, ruler, highlighter, and pencils"/>
          <p:cNvGrpSpPr/>
          <p:nvPr/>
        </p:nvGrpSpPr>
        <p:grpSpPr>
          <a:xfrm>
            <a:off x="10463903" y="2080006"/>
            <a:ext cx="1714500" cy="2596096"/>
            <a:chOff x="10463903" y="2080006"/>
            <a:chExt cx="1714500" cy="2596096"/>
          </a:xfrm>
        </p:grpSpPr>
        <p:sp>
          <p:nvSpPr>
            <p:cNvPr id="661" name="Google Shape;661;p22"/>
            <p:cNvSpPr/>
            <p:nvPr/>
          </p:nvSpPr>
          <p:spPr>
            <a:xfrm>
              <a:off x="10478190" y="2104352"/>
              <a:ext cx="1700212" cy="2571750"/>
            </a:xfrm>
            <a:custGeom>
              <a:avLst/>
              <a:gdLst/>
              <a:ahLst/>
              <a:cxnLst/>
              <a:rect l="l" t="t" r="r" b="b"/>
              <a:pathLst>
                <a:path w="1700212" h="2571750" extrusionOk="0">
                  <a:moveTo>
                    <a:pt x="0" y="0"/>
                  </a:moveTo>
                  <a:lnTo>
                    <a:pt x="1700213" y="0"/>
                  </a:lnTo>
                  <a:lnTo>
                    <a:pt x="1700213" y="2571750"/>
                  </a:lnTo>
                  <a:lnTo>
                    <a:pt x="0" y="25717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62" name="Google Shape;662;p22" descr="Graph paper with calculator, ruler, highlighter, and pencils"/>
            <p:cNvGrpSpPr/>
            <p:nvPr/>
          </p:nvGrpSpPr>
          <p:grpSpPr>
            <a:xfrm>
              <a:off x="10463903" y="2080006"/>
              <a:ext cx="1714500" cy="2571750"/>
              <a:chOff x="10463903" y="2080006"/>
              <a:chExt cx="1714500" cy="2571750"/>
            </a:xfrm>
          </p:grpSpPr>
          <p:sp>
            <p:nvSpPr>
              <p:cNvPr id="663" name="Google Shape;663;p22"/>
              <p:cNvSpPr/>
              <p:nvPr/>
            </p:nvSpPr>
            <p:spPr>
              <a:xfrm>
                <a:off x="10463903" y="2080006"/>
                <a:ext cx="1714500" cy="2571750"/>
              </a:xfrm>
              <a:custGeom>
                <a:avLst/>
                <a:gdLst/>
                <a:ahLst/>
                <a:cxnLst/>
                <a:rect l="l" t="t" r="r" b="b"/>
                <a:pathLst>
                  <a:path w="1714500" h="2571750" extrusionOk="0">
                    <a:moveTo>
                      <a:pt x="1714500" y="2571750"/>
                    </a:moveTo>
                    <a:lnTo>
                      <a:pt x="192881" y="2571750"/>
                    </a:lnTo>
                    <a:lnTo>
                      <a:pt x="0" y="2571750"/>
                    </a:lnTo>
                    <a:lnTo>
                      <a:pt x="0" y="0"/>
                    </a:lnTo>
                    <a:lnTo>
                      <a:pt x="171450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4" name="Google Shape;664;p22"/>
              <p:cNvSpPr/>
              <p:nvPr/>
            </p:nvSpPr>
            <p:spPr>
              <a:xfrm>
                <a:off x="10463903" y="2080006"/>
                <a:ext cx="1714500" cy="171450"/>
              </a:xfrm>
              <a:custGeom>
                <a:avLst/>
                <a:gdLst/>
                <a:ahLst/>
                <a:cxnLst/>
                <a:rect l="l" t="t" r="r" b="b"/>
                <a:pathLst>
                  <a:path w="1714500" h="171450" extrusionOk="0">
                    <a:moveTo>
                      <a:pt x="0" y="0"/>
                    </a:moveTo>
                    <a:lnTo>
                      <a:pt x="1714500" y="0"/>
                    </a:lnTo>
                    <a:lnTo>
                      <a:pt x="1714500" y="171450"/>
                    </a:lnTo>
                    <a:lnTo>
                      <a:pt x="0" y="17145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5" name="Google Shape;665;p22"/>
              <p:cNvSpPr/>
              <p:nvPr/>
            </p:nvSpPr>
            <p:spPr>
              <a:xfrm>
                <a:off x="10603206" y="2505059"/>
                <a:ext cx="1464468" cy="1893093"/>
              </a:xfrm>
              <a:custGeom>
                <a:avLst/>
                <a:gdLst/>
                <a:ahLst/>
                <a:cxnLst/>
                <a:rect l="l" t="t" r="r" b="b"/>
                <a:pathLst>
                  <a:path w="1464468" h="1893093" extrusionOk="0">
                    <a:moveTo>
                      <a:pt x="0" y="0"/>
                    </a:moveTo>
                    <a:lnTo>
                      <a:pt x="0" y="1893094"/>
                    </a:lnTo>
                    <a:lnTo>
                      <a:pt x="1464469" y="1893094"/>
                    </a:lnTo>
                    <a:lnTo>
                      <a:pt x="1464469" y="0"/>
                    </a:lnTo>
                    <a:lnTo>
                      <a:pt x="0" y="0"/>
                    </a:lnTo>
                    <a:close/>
                    <a:moveTo>
                      <a:pt x="693987" y="1200157"/>
                    </a:moveTo>
                    <a:lnTo>
                      <a:pt x="693987" y="1121576"/>
                    </a:lnTo>
                    <a:lnTo>
                      <a:pt x="772568" y="1121576"/>
                    </a:lnTo>
                    <a:lnTo>
                      <a:pt x="772568" y="1200157"/>
                    </a:lnTo>
                    <a:lnTo>
                      <a:pt x="693987" y="1200157"/>
                    </a:lnTo>
                    <a:close/>
                    <a:moveTo>
                      <a:pt x="772568" y="1207301"/>
                    </a:moveTo>
                    <a:lnTo>
                      <a:pt x="772568" y="1285882"/>
                    </a:lnTo>
                    <a:lnTo>
                      <a:pt x="693987" y="1285882"/>
                    </a:lnTo>
                    <a:lnTo>
                      <a:pt x="693987" y="1207301"/>
                    </a:lnTo>
                    <a:lnTo>
                      <a:pt x="772568" y="1207301"/>
                    </a:lnTo>
                    <a:close/>
                    <a:moveTo>
                      <a:pt x="772568" y="692951"/>
                    </a:moveTo>
                    <a:lnTo>
                      <a:pt x="772568" y="771532"/>
                    </a:lnTo>
                    <a:lnTo>
                      <a:pt x="693987" y="771532"/>
                    </a:lnTo>
                    <a:lnTo>
                      <a:pt x="693987" y="692951"/>
                    </a:lnTo>
                    <a:lnTo>
                      <a:pt x="772568" y="692951"/>
                    </a:lnTo>
                    <a:close/>
                    <a:moveTo>
                      <a:pt x="693987" y="685807"/>
                    </a:moveTo>
                    <a:lnTo>
                      <a:pt x="693987" y="607226"/>
                    </a:lnTo>
                    <a:lnTo>
                      <a:pt x="772568" y="607226"/>
                    </a:lnTo>
                    <a:lnTo>
                      <a:pt x="772568" y="685807"/>
                    </a:lnTo>
                    <a:lnTo>
                      <a:pt x="693987" y="685807"/>
                    </a:lnTo>
                    <a:close/>
                    <a:moveTo>
                      <a:pt x="693987" y="1028707"/>
                    </a:moveTo>
                    <a:lnTo>
                      <a:pt x="693987" y="950126"/>
                    </a:lnTo>
                    <a:lnTo>
                      <a:pt x="772568" y="950126"/>
                    </a:lnTo>
                    <a:lnTo>
                      <a:pt x="772568" y="1028707"/>
                    </a:lnTo>
                    <a:lnTo>
                      <a:pt x="693987" y="1028707"/>
                    </a:lnTo>
                    <a:close/>
                    <a:moveTo>
                      <a:pt x="772568" y="1035851"/>
                    </a:moveTo>
                    <a:lnTo>
                      <a:pt x="772568" y="1114432"/>
                    </a:lnTo>
                    <a:lnTo>
                      <a:pt x="693987" y="1114432"/>
                    </a:lnTo>
                    <a:lnTo>
                      <a:pt x="693987" y="1035851"/>
                    </a:lnTo>
                    <a:lnTo>
                      <a:pt x="772568" y="1035851"/>
                    </a:lnTo>
                    <a:close/>
                    <a:moveTo>
                      <a:pt x="693987" y="942982"/>
                    </a:moveTo>
                    <a:lnTo>
                      <a:pt x="693987" y="864401"/>
                    </a:lnTo>
                    <a:lnTo>
                      <a:pt x="772568" y="864401"/>
                    </a:lnTo>
                    <a:lnTo>
                      <a:pt x="772568" y="942982"/>
                    </a:lnTo>
                    <a:lnTo>
                      <a:pt x="693987" y="942982"/>
                    </a:lnTo>
                    <a:close/>
                    <a:moveTo>
                      <a:pt x="693987" y="857257"/>
                    </a:moveTo>
                    <a:lnTo>
                      <a:pt x="693987" y="778676"/>
                    </a:lnTo>
                    <a:lnTo>
                      <a:pt x="772568" y="778676"/>
                    </a:lnTo>
                    <a:lnTo>
                      <a:pt x="772568" y="857257"/>
                    </a:lnTo>
                    <a:lnTo>
                      <a:pt x="693987" y="857257"/>
                    </a:lnTo>
                    <a:close/>
                    <a:moveTo>
                      <a:pt x="686843" y="771532"/>
                    </a:moveTo>
                    <a:lnTo>
                      <a:pt x="608262" y="771532"/>
                    </a:lnTo>
                    <a:lnTo>
                      <a:pt x="608262" y="692951"/>
                    </a:lnTo>
                    <a:lnTo>
                      <a:pt x="686843" y="692951"/>
                    </a:lnTo>
                    <a:lnTo>
                      <a:pt x="686843" y="771532"/>
                    </a:lnTo>
                    <a:close/>
                    <a:moveTo>
                      <a:pt x="686843" y="778676"/>
                    </a:moveTo>
                    <a:lnTo>
                      <a:pt x="686843" y="857257"/>
                    </a:lnTo>
                    <a:lnTo>
                      <a:pt x="608262" y="857257"/>
                    </a:lnTo>
                    <a:lnTo>
                      <a:pt x="608262" y="778676"/>
                    </a:lnTo>
                    <a:lnTo>
                      <a:pt x="686843" y="778676"/>
                    </a:lnTo>
                    <a:close/>
                    <a:moveTo>
                      <a:pt x="686843" y="864401"/>
                    </a:moveTo>
                    <a:lnTo>
                      <a:pt x="686843" y="942982"/>
                    </a:lnTo>
                    <a:lnTo>
                      <a:pt x="608262" y="942982"/>
                    </a:lnTo>
                    <a:lnTo>
                      <a:pt x="608262" y="864401"/>
                    </a:lnTo>
                    <a:lnTo>
                      <a:pt x="686843" y="864401"/>
                    </a:lnTo>
                    <a:close/>
                    <a:moveTo>
                      <a:pt x="686843" y="950126"/>
                    </a:moveTo>
                    <a:lnTo>
                      <a:pt x="686843" y="1028707"/>
                    </a:lnTo>
                    <a:lnTo>
                      <a:pt x="608262" y="1028707"/>
                    </a:lnTo>
                    <a:lnTo>
                      <a:pt x="608262" y="950126"/>
                    </a:lnTo>
                    <a:lnTo>
                      <a:pt x="686843" y="950126"/>
                    </a:lnTo>
                    <a:close/>
                    <a:moveTo>
                      <a:pt x="686843" y="1035851"/>
                    </a:moveTo>
                    <a:lnTo>
                      <a:pt x="686843" y="1114432"/>
                    </a:lnTo>
                    <a:lnTo>
                      <a:pt x="608262" y="1114432"/>
                    </a:lnTo>
                    <a:lnTo>
                      <a:pt x="608262" y="1035851"/>
                    </a:lnTo>
                    <a:lnTo>
                      <a:pt x="686843" y="1035851"/>
                    </a:lnTo>
                    <a:close/>
                    <a:moveTo>
                      <a:pt x="686843" y="1121576"/>
                    </a:moveTo>
                    <a:lnTo>
                      <a:pt x="686843" y="1200157"/>
                    </a:lnTo>
                    <a:lnTo>
                      <a:pt x="608262" y="1200157"/>
                    </a:lnTo>
                    <a:lnTo>
                      <a:pt x="608262" y="1121576"/>
                    </a:lnTo>
                    <a:lnTo>
                      <a:pt x="686843" y="1121576"/>
                    </a:lnTo>
                    <a:close/>
                    <a:moveTo>
                      <a:pt x="779712" y="1121576"/>
                    </a:moveTo>
                    <a:lnTo>
                      <a:pt x="858293" y="1121576"/>
                    </a:lnTo>
                    <a:lnTo>
                      <a:pt x="858293" y="1200157"/>
                    </a:lnTo>
                    <a:lnTo>
                      <a:pt x="779712" y="1200157"/>
                    </a:lnTo>
                    <a:lnTo>
                      <a:pt x="779712" y="1121576"/>
                    </a:lnTo>
                    <a:close/>
                    <a:moveTo>
                      <a:pt x="779712" y="1114432"/>
                    </a:moveTo>
                    <a:lnTo>
                      <a:pt x="779712" y="1035851"/>
                    </a:lnTo>
                    <a:lnTo>
                      <a:pt x="858293" y="1035851"/>
                    </a:lnTo>
                    <a:lnTo>
                      <a:pt x="858293" y="1114432"/>
                    </a:lnTo>
                    <a:lnTo>
                      <a:pt x="779712" y="1114432"/>
                    </a:lnTo>
                    <a:close/>
                    <a:moveTo>
                      <a:pt x="779712" y="1028707"/>
                    </a:moveTo>
                    <a:lnTo>
                      <a:pt x="779712" y="950126"/>
                    </a:lnTo>
                    <a:lnTo>
                      <a:pt x="858293" y="950126"/>
                    </a:lnTo>
                    <a:lnTo>
                      <a:pt x="858293" y="1028707"/>
                    </a:lnTo>
                    <a:lnTo>
                      <a:pt x="779712" y="1028707"/>
                    </a:lnTo>
                    <a:close/>
                    <a:moveTo>
                      <a:pt x="779712" y="942982"/>
                    </a:moveTo>
                    <a:lnTo>
                      <a:pt x="779712" y="864401"/>
                    </a:lnTo>
                    <a:lnTo>
                      <a:pt x="858293" y="864401"/>
                    </a:lnTo>
                    <a:lnTo>
                      <a:pt x="858293" y="942982"/>
                    </a:lnTo>
                    <a:lnTo>
                      <a:pt x="779712" y="942982"/>
                    </a:lnTo>
                    <a:close/>
                    <a:moveTo>
                      <a:pt x="779712" y="857257"/>
                    </a:moveTo>
                    <a:lnTo>
                      <a:pt x="779712" y="778676"/>
                    </a:lnTo>
                    <a:lnTo>
                      <a:pt x="858293" y="778676"/>
                    </a:lnTo>
                    <a:lnTo>
                      <a:pt x="858293" y="857257"/>
                    </a:lnTo>
                    <a:lnTo>
                      <a:pt x="779712" y="857257"/>
                    </a:lnTo>
                    <a:close/>
                    <a:moveTo>
                      <a:pt x="779712" y="771532"/>
                    </a:moveTo>
                    <a:lnTo>
                      <a:pt x="779712" y="692951"/>
                    </a:lnTo>
                    <a:lnTo>
                      <a:pt x="858293" y="692951"/>
                    </a:lnTo>
                    <a:lnTo>
                      <a:pt x="858293" y="771532"/>
                    </a:lnTo>
                    <a:lnTo>
                      <a:pt x="779712" y="771532"/>
                    </a:lnTo>
                    <a:close/>
                    <a:moveTo>
                      <a:pt x="779712" y="685807"/>
                    </a:moveTo>
                    <a:lnTo>
                      <a:pt x="779712" y="607226"/>
                    </a:lnTo>
                    <a:lnTo>
                      <a:pt x="858293" y="607226"/>
                    </a:lnTo>
                    <a:lnTo>
                      <a:pt x="858293" y="685807"/>
                    </a:lnTo>
                    <a:lnTo>
                      <a:pt x="779712" y="685807"/>
                    </a:lnTo>
                    <a:close/>
                    <a:moveTo>
                      <a:pt x="779712" y="600075"/>
                    </a:moveTo>
                    <a:lnTo>
                      <a:pt x="779712" y="521494"/>
                    </a:lnTo>
                    <a:lnTo>
                      <a:pt x="858293" y="521494"/>
                    </a:lnTo>
                    <a:lnTo>
                      <a:pt x="858293" y="600075"/>
                    </a:lnTo>
                    <a:lnTo>
                      <a:pt x="779712" y="600075"/>
                    </a:lnTo>
                    <a:close/>
                    <a:moveTo>
                      <a:pt x="772568" y="600075"/>
                    </a:moveTo>
                    <a:lnTo>
                      <a:pt x="693987" y="600075"/>
                    </a:lnTo>
                    <a:lnTo>
                      <a:pt x="693987" y="521494"/>
                    </a:lnTo>
                    <a:lnTo>
                      <a:pt x="772568" y="521494"/>
                    </a:lnTo>
                    <a:lnTo>
                      <a:pt x="772568" y="600075"/>
                    </a:lnTo>
                    <a:close/>
                    <a:moveTo>
                      <a:pt x="686843" y="600075"/>
                    </a:moveTo>
                    <a:lnTo>
                      <a:pt x="608262" y="600075"/>
                    </a:lnTo>
                    <a:lnTo>
                      <a:pt x="608262" y="521494"/>
                    </a:lnTo>
                    <a:lnTo>
                      <a:pt x="686843" y="521494"/>
                    </a:lnTo>
                    <a:lnTo>
                      <a:pt x="686843" y="600075"/>
                    </a:lnTo>
                    <a:close/>
                    <a:moveTo>
                      <a:pt x="686843" y="607219"/>
                    </a:moveTo>
                    <a:lnTo>
                      <a:pt x="686843" y="685800"/>
                    </a:lnTo>
                    <a:lnTo>
                      <a:pt x="608262" y="685800"/>
                    </a:lnTo>
                    <a:lnTo>
                      <a:pt x="608262" y="607219"/>
                    </a:lnTo>
                    <a:lnTo>
                      <a:pt x="686843" y="607219"/>
                    </a:lnTo>
                    <a:close/>
                    <a:moveTo>
                      <a:pt x="601118" y="685807"/>
                    </a:moveTo>
                    <a:lnTo>
                      <a:pt x="522537" y="685807"/>
                    </a:lnTo>
                    <a:lnTo>
                      <a:pt x="522537" y="607226"/>
                    </a:lnTo>
                    <a:lnTo>
                      <a:pt x="601118" y="607226"/>
                    </a:lnTo>
                    <a:lnTo>
                      <a:pt x="601118" y="685807"/>
                    </a:lnTo>
                    <a:close/>
                    <a:moveTo>
                      <a:pt x="601118" y="692951"/>
                    </a:moveTo>
                    <a:lnTo>
                      <a:pt x="601118" y="771532"/>
                    </a:lnTo>
                    <a:lnTo>
                      <a:pt x="522537" y="771532"/>
                    </a:lnTo>
                    <a:lnTo>
                      <a:pt x="522537" y="692951"/>
                    </a:lnTo>
                    <a:lnTo>
                      <a:pt x="601118" y="692951"/>
                    </a:lnTo>
                    <a:close/>
                    <a:moveTo>
                      <a:pt x="601118" y="778676"/>
                    </a:moveTo>
                    <a:lnTo>
                      <a:pt x="601118" y="857257"/>
                    </a:lnTo>
                    <a:lnTo>
                      <a:pt x="522537" y="857257"/>
                    </a:lnTo>
                    <a:lnTo>
                      <a:pt x="522537" y="778676"/>
                    </a:lnTo>
                    <a:lnTo>
                      <a:pt x="601118" y="778676"/>
                    </a:lnTo>
                    <a:close/>
                    <a:moveTo>
                      <a:pt x="601118" y="864401"/>
                    </a:moveTo>
                    <a:lnTo>
                      <a:pt x="601118" y="942982"/>
                    </a:lnTo>
                    <a:lnTo>
                      <a:pt x="522537" y="942982"/>
                    </a:lnTo>
                    <a:lnTo>
                      <a:pt x="522537" y="864401"/>
                    </a:lnTo>
                    <a:lnTo>
                      <a:pt x="601118" y="864401"/>
                    </a:lnTo>
                    <a:close/>
                    <a:moveTo>
                      <a:pt x="601118" y="950126"/>
                    </a:moveTo>
                    <a:lnTo>
                      <a:pt x="601118" y="1028707"/>
                    </a:lnTo>
                    <a:lnTo>
                      <a:pt x="522537" y="1028707"/>
                    </a:lnTo>
                    <a:lnTo>
                      <a:pt x="522537" y="950126"/>
                    </a:lnTo>
                    <a:lnTo>
                      <a:pt x="601118" y="950126"/>
                    </a:lnTo>
                    <a:close/>
                    <a:moveTo>
                      <a:pt x="601118" y="1035851"/>
                    </a:moveTo>
                    <a:lnTo>
                      <a:pt x="601118" y="1114432"/>
                    </a:lnTo>
                    <a:lnTo>
                      <a:pt x="522537" y="1114432"/>
                    </a:lnTo>
                    <a:lnTo>
                      <a:pt x="522537" y="1035851"/>
                    </a:lnTo>
                    <a:lnTo>
                      <a:pt x="601118" y="1035851"/>
                    </a:lnTo>
                    <a:close/>
                    <a:moveTo>
                      <a:pt x="601118" y="1121576"/>
                    </a:moveTo>
                    <a:lnTo>
                      <a:pt x="601118" y="1200157"/>
                    </a:lnTo>
                    <a:lnTo>
                      <a:pt x="522537" y="1200157"/>
                    </a:lnTo>
                    <a:lnTo>
                      <a:pt x="522537" y="1121576"/>
                    </a:lnTo>
                    <a:lnTo>
                      <a:pt x="601118" y="1121576"/>
                    </a:lnTo>
                    <a:close/>
                    <a:moveTo>
                      <a:pt x="601118" y="1207301"/>
                    </a:moveTo>
                    <a:lnTo>
                      <a:pt x="601118" y="1285882"/>
                    </a:lnTo>
                    <a:lnTo>
                      <a:pt x="522537" y="1285882"/>
                    </a:lnTo>
                    <a:lnTo>
                      <a:pt x="522537" y="1207301"/>
                    </a:lnTo>
                    <a:lnTo>
                      <a:pt x="601118" y="1207301"/>
                    </a:lnTo>
                    <a:close/>
                    <a:moveTo>
                      <a:pt x="608262" y="1207301"/>
                    </a:moveTo>
                    <a:lnTo>
                      <a:pt x="686843" y="1207301"/>
                    </a:lnTo>
                    <a:lnTo>
                      <a:pt x="686843" y="1285882"/>
                    </a:lnTo>
                    <a:lnTo>
                      <a:pt x="608262" y="1285882"/>
                    </a:lnTo>
                    <a:lnTo>
                      <a:pt x="608262" y="1207301"/>
                    </a:lnTo>
                    <a:close/>
                    <a:moveTo>
                      <a:pt x="686843" y="1293026"/>
                    </a:moveTo>
                    <a:lnTo>
                      <a:pt x="686843" y="1371607"/>
                    </a:lnTo>
                    <a:lnTo>
                      <a:pt x="608262" y="1371607"/>
                    </a:lnTo>
                    <a:lnTo>
                      <a:pt x="608262" y="1293026"/>
                    </a:lnTo>
                    <a:lnTo>
                      <a:pt x="686843" y="1293026"/>
                    </a:lnTo>
                    <a:close/>
                    <a:moveTo>
                      <a:pt x="693987" y="1293026"/>
                    </a:moveTo>
                    <a:lnTo>
                      <a:pt x="772568" y="1293026"/>
                    </a:lnTo>
                    <a:lnTo>
                      <a:pt x="772568" y="1371607"/>
                    </a:lnTo>
                    <a:lnTo>
                      <a:pt x="693987" y="1371607"/>
                    </a:lnTo>
                    <a:lnTo>
                      <a:pt x="693987" y="1293026"/>
                    </a:lnTo>
                    <a:close/>
                    <a:moveTo>
                      <a:pt x="779712" y="1293026"/>
                    </a:moveTo>
                    <a:lnTo>
                      <a:pt x="858293" y="1293026"/>
                    </a:lnTo>
                    <a:lnTo>
                      <a:pt x="858293" y="1371607"/>
                    </a:lnTo>
                    <a:lnTo>
                      <a:pt x="779712" y="1371607"/>
                    </a:lnTo>
                    <a:lnTo>
                      <a:pt x="779712" y="1293026"/>
                    </a:lnTo>
                    <a:close/>
                    <a:moveTo>
                      <a:pt x="779712" y="1285882"/>
                    </a:moveTo>
                    <a:lnTo>
                      <a:pt x="779712" y="1207301"/>
                    </a:lnTo>
                    <a:lnTo>
                      <a:pt x="858293" y="1207301"/>
                    </a:lnTo>
                    <a:lnTo>
                      <a:pt x="858293" y="1285882"/>
                    </a:lnTo>
                    <a:lnTo>
                      <a:pt x="779712" y="1285882"/>
                    </a:lnTo>
                    <a:close/>
                    <a:moveTo>
                      <a:pt x="865437" y="1207301"/>
                    </a:moveTo>
                    <a:lnTo>
                      <a:pt x="944018" y="1207301"/>
                    </a:lnTo>
                    <a:lnTo>
                      <a:pt x="944018" y="1285882"/>
                    </a:lnTo>
                    <a:lnTo>
                      <a:pt x="865437" y="1285882"/>
                    </a:lnTo>
                    <a:lnTo>
                      <a:pt x="865437" y="1207301"/>
                    </a:lnTo>
                    <a:close/>
                    <a:moveTo>
                      <a:pt x="865437" y="1200157"/>
                    </a:moveTo>
                    <a:lnTo>
                      <a:pt x="865437" y="1121576"/>
                    </a:lnTo>
                    <a:lnTo>
                      <a:pt x="944018" y="1121576"/>
                    </a:lnTo>
                    <a:lnTo>
                      <a:pt x="944018" y="1200157"/>
                    </a:lnTo>
                    <a:lnTo>
                      <a:pt x="865437" y="1200157"/>
                    </a:lnTo>
                    <a:close/>
                    <a:moveTo>
                      <a:pt x="865437" y="1114432"/>
                    </a:moveTo>
                    <a:lnTo>
                      <a:pt x="865437" y="1035851"/>
                    </a:lnTo>
                    <a:lnTo>
                      <a:pt x="944018" y="1035851"/>
                    </a:lnTo>
                    <a:lnTo>
                      <a:pt x="944018" y="1114432"/>
                    </a:lnTo>
                    <a:lnTo>
                      <a:pt x="865437" y="1114432"/>
                    </a:lnTo>
                    <a:close/>
                    <a:moveTo>
                      <a:pt x="865437" y="1028707"/>
                    </a:moveTo>
                    <a:lnTo>
                      <a:pt x="865437" y="950126"/>
                    </a:lnTo>
                    <a:lnTo>
                      <a:pt x="944018" y="950126"/>
                    </a:lnTo>
                    <a:lnTo>
                      <a:pt x="944018" y="1028707"/>
                    </a:lnTo>
                    <a:lnTo>
                      <a:pt x="865437" y="1028707"/>
                    </a:lnTo>
                    <a:close/>
                    <a:moveTo>
                      <a:pt x="865437" y="942982"/>
                    </a:moveTo>
                    <a:lnTo>
                      <a:pt x="865437" y="864401"/>
                    </a:lnTo>
                    <a:lnTo>
                      <a:pt x="944018" y="864401"/>
                    </a:lnTo>
                    <a:lnTo>
                      <a:pt x="944018" y="942982"/>
                    </a:lnTo>
                    <a:lnTo>
                      <a:pt x="865437" y="942982"/>
                    </a:lnTo>
                    <a:close/>
                    <a:moveTo>
                      <a:pt x="865437" y="857257"/>
                    </a:moveTo>
                    <a:lnTo>
                      <a:pt x="865437" y="778676"/>
                    </a:lnTo>
                    <a:lnTo>
                      <a:pt x="944018" y="778676"/>
                    </a:lnTo>
                    <a:lnTo>
                      <a:pt x="944018" y="857257"/>
                    </a:lnTo>
                    <a:lnTo>
                      <a:pt x="865437" y="857257"/>
                    </a:lnTo>
                    <a:close/>
                    <a:moveTo>
                      <a:pt x="865437" y="771532"/>
                    </a:moveTo>
                    <a:lnTo>
                      <a:pt x="865437" y="692951"/>
                    </a:lnTo>
                    <a:lnTo>
                      <a:pt x="944018" y="692951"/>
                    </a:lnTo>
                    <a:lnTo>
                      <a:pt x="944018" y="771532"/>
                    </a:lnTo>
                    <a:lnTo>
                      <a:pt x="865437" y="771532"/>
                    </a:lnTo>
                    <a:close/>
                    <a:moveTo>
                      <a:pt x="865437" y="685807"/>
                    </a:moveTo>
                    <a:lnTo>
                      <a:pt x="865437" y="607226"/>
                    </a:lnTo>
                    <a:lnTo>
                      <a:pt x="944018" y="607226"/>
                    </a:lnTo>
                    <a:lnTo>
                      <a:pt x="944018" y="685807"/>
                    </a:lnTo>
                    <a:lnTo>
                      <a:pt x="865437" y="685807"/>
                    </a:lnTo>
                    <a:close/>
                    <a:moveTo>
                      <a:pt x="865437" y="600075"/>
                    </a:moveTo>
                    <a:lnTo>
                      <a:pt x="865437" y="521494"/>
                    </a:lnTo>
                    <a:lnTo>
                      <a:pt x="944018" y="521494"/>
                    </a:lnTo>
                    <a:lnTo>
                      <a:pt x="944018" y="600075"/>
                    </a:lnTo>
                    <a:lnTo>
                      <a:pt x="865437" y="600075"/>
                    </a:lnTo>
                    <a:close/>
                    <a:moveTo>
                      <a:pt x="865437" y="514350"/>
                    </a:moveTo>
                    <a:lnTo>
                      <a:pt x="865437" y="435769"/>
                    </a:lnTo>
                    <a:lnTo>
                      <a:pt x="944018" y="435769"/>
                    </a:lnTo>
                    <a:lnTo>
                      <a:pt x="944018" y="514350"/>
                    </a:lnTo>
                    <a:lnTo>
                      <a:pt x="865437" y="514350"/>
                    </a:lnTo>
                    <a:close/>
                    <a:moveTo>
                      <a:pt x="858293" y="514350"/>
                    </a:moveTo>
                    <a:lnTo>
                      <a:pt x="779712" y="514350"/>
                    </a:lnTo>
                    <a:lnTo>
                      <a:pt x="779712" y="435769"/>
                    </a:lnTo>
                    <a:lnTo>
                      <a:pt x="858293" y="435769"/>
                    </a:lnTo>
                    <a:lnTo>
                      <a:pt x="858293" y="514350"/>
                    </a:lnTo>
                    <a:close/>
                    <a:moveTo>
                      <a:pt x="772568" y="514350"/>
                    </a:moveTo>
                    <a:lnTo>
                      <a:pt x="693987" y="514350"/>
                    </a:lnTo>
                    <a:lnTo>
                      <a:pt x="693987" y="435769"/>
                    </a:lnTo>
                    <a:lnTo>
                      <a:pt x="772568" y="435769"/>
                    </a:lnTo>
                    <a:lnTo>
                      <a:pt x="772568" y="514350"/>
                    </a:lnTo>
                    <a:close/>
                    <a:moveTo>
                      <a:pt x="686843" y="514350"/>
                    </a:moveTo>
                    <a:lnTo>
                      <a:pt x="608262" y="514350"/>
                    </a:lnTo>
                    <a:lnTo>
                      <a:pt x="608262" y="435769"/>
                    </a:lnTo>
                    <a:lnTo>
                      <a:pt x="686843" y="435769"/>
                    </a:lnTo>
                    <a:lnTo>
                      <a:pt x="686843" y="514350"/>
                    </a:lnTo>
                    <a:close/>
                    <a:moveTo>
                      <a:pt x="601118" y="514350"/>
                    </a:moveTo>
                    <a:lnTo>
                      <a:pt x="522537" y="514350"/>
                    </a:lnTo>
                    <a:lnTo>
                      <a:pt x="522537" y="435769"/>
                    </a:lnTo>
                    <a:lnTo>
                      <a:pt x="601118" y="435769"/>
                    </a:lnTo>
                    <a:lnTo>
                      <a:pt x="601118" y="514350"/>
                    </a:lnTo>
                    <a:close/>
                    <a:moveTo>
                      <a:pt x="601118" y="521494"/>
                    </a:moveTo>
                    <a:lnTo>
                      <a:pt x="601118" y="600075"/>
                    </a:lnTo>
                    <a:lnTo>
                      <a:pt x="522537" y="600075"/>
                    </a:lnTo>
                    <a:lnTo>
                      <a:pt x="522537" y="521494"/>
                    </a:lnTo>
                    <a:lnTo>
                      <a:pt x="601118" y="521494"/>
                    </a:lnTo>
                    <a:close/>
                    <a:moveTo>
                      <a:pt x="515393" y="600075"/>
                    </a:moveTo>
                    <a:lnTo>
                      <a:pt x="436812" y="600075"/>
                    </a:lnTo>
                    <a:lnTo>
                      <a:pt x="436812" y="521494"/>
                    </a:lnTo>
                    <a:lnTo>
                      <a:pt x="515393" y="521494"/>
                    </a:lnTo>
                    <a:lnTo>
                      <a:pt x="515393" y="600075"/>
                    </a:lnTo>
                    <a:close/>
                    <a:moveTo>
                      <a:pt x="515393" y="607219"/>
                    </a:moveTo>
                    <a:lnTo>
                      <a:pt x="515393" y="685800"/>
                    </a:lnTo>
                    <a:lnTo>
                      <a:pt x="436812" y="685800"/>
                    </a:lnTo>
                    <a:lnTo>
                      <a:pt x="436812" y="607219"/>
                    </a:lnTo>
                    <a:lnTo>
                      <a:pt x="515393" y="607219"/>
                    </a:lnTo>
                    <a:close/>
                    <a:moveTo>
                      <a:pt x="515393" y="692951"/>
                    </a:moveTo>
                    <a:lnTo>
                      <a:pt x="515393" y="771532"/>
                    </a:lnTo>
                    <a:lnTo>
                      <a:pt x="436812" y="771532"/>
                    </a:lnTo>
                    <a:lnTo>
                      <a:pt x="436812" y="692951"/>
                    </a:lnTo>
                    <a:lnTo>
                      <a:pt x="515393" y="692951"/>
                    </a:lnTo>
                    <a:close/>
                    <a:moveTo>
                      <a:pt x="515393" y="778676"/>
                    </a:moveTo>
                    <a:lnTo>
                      <a:pt x="515393" y="857257"/>
                    </a:lnTo>
                    <a:lnTo>
                      <a:pt x="436812" y="857257"/>
                    </a:lnTo>
                    <a:lnTo>
                      <a:pt x="436812" y="778676"/>
                    </a:lnTo>
                    <a:lnTo>
                      <a:pt x="515393" y="778676"/>
                    </a:lnTo>
                    <a:close/>
                    <a:moveTo>
                      <a:pt x="515393" y="864401"/>
                    </a:moveTo>
                    <a:lnTo>
                      <a:pt x="515393" y="942982"/>
                    </a:lnTo>
                    <a:lnTo>
                      <a:pt x="436812" y="942982"/>
                    </a:lnTo>
                    <a:lnTo>
                      <a:pt x="436812" y="864401"/>
                    </a:lnTo>
                    <a:lnTo>
                      <a:pt x="515393" y="864401"/>
                    </a:lnTo>
                    <a:close/>
                    <a:moveTo>
                      <a:pt x="515393" y="950126"/>
                    </a:moveTo>
                    <a:lnTo>
                      <a:pt x="515393" y="1028707"/>
                    </a:lnTo>
                    <a:lnTo>
                      <a:pt x="436812" y="1028707"/>
                    </a:lnTo>
                    <a:lnTo>
                      <a:pt x="436812" y="950126"/>
                    </a:lnTo>
                    <a:lnTo>
                      <a:pt x="515393" y="950126"/>
                    </a:lnTo>
                    <a:close/>
                    <a:moveTo>
                      <a:pt x="515393" y="1035851"/>
                    </a:moveTo>
                    <a:lnTo>
                      <a:pt x="515393" y="1114432"/>
                    </a:lnTo>
                    <a:lnTo>
                      <a:pt x="436812" y="1114432"/>
                    </a:lnTo>
                    <a:lnTo>
                      <a:pt x="436812" y="1035851"/>
                    </a:lnTo>
                    <a:lnTo>
                      <a:pt x="515393" y="1035851"/>
                    </a:lnTo>
                    <a:close/>
                    <a:moveTo>
                      <a:pt x="515393" y="1121576"/>
                    </a:moveTo>
                    <a:lnTo>
                      <a:pt x="515393" y="1200157"/>
                    </a:lnTo>
                    <a:lnTo>
                      <a:pt x="436812" y="1200157"/>
                    </a:lnTo>
                    <a:lnTo>
                      <a:pt x="436812" y="1121576"/>
                    </a:lnTo>
                    <a:lnTo>
                      <a:pt x="515393" y="1121576"/>
                    </a:lnTo>
                    <a:close/>
                    <a:moveTo>
                      <a:pt x="515393" y="1207301"/>
                    </a:moveTo>
                    <a:lnTo>
                      <a:pt x="515393" y="1285882"/>
                    </a:lnTo>
                    <a:lnTo>
                      <a:pt x="436812" y="1285882"/>
                    </a:lnTo>
                    <a:lnTo>
                      <a:pt x="436812" y="1207301"/>
                    </a:lnTo>
                    <a:lnTo>
                      <a:pt x="515393" y="1207301"/>
                    </a:lnTo>
                    <a:close/>
                    <a:moveTo>
                      <a:pt x="515393" y="1293026"/>
                    </a:moveTo>
                    <a:lnTo>
                      <a:pt x="515393" y="1371607"/>
                    </a:lnTo>
                    <a:lnTo>
                      <a:pt x="436812" y="1371607"/>
                    </a:lnTo>
                    <a:lnTo>
                      <a:pt x="436812" y="1293026"/>
                    </a:lnTo>
                    <a:lnTo>
                      <a:pt x="515393" y="1293026"/>
                    </a:lnTo>
                    <a:close/>
                    <a:moveTo>
                      <a:pt x="522537" y="1293026"/>
                    </a:moveTo>
                    <a:lnTo>
                      <a:pt x="601118" y="1293026"/>
                    </a:lnTo>
                    <a:lnTo>
                      <a:pt x="601118" y="1371607"/>
                    </a:lnTo>
                    <a:lnTo>
                      <a:pt x="522537" y="1371607"/>
                    </a:lnTo>
                    <a:lnTo>
                      <a:pt x="522537" y="1293026"/>
                    </a:lnTo>
                    <a:close/>
                    <a:moveTo>
                      <a:pt x="601118" y="1378751"/>
                    </a:moveTo>
                    <a:lnTo>
                      <a:pt x="601118" y="1457332"/>
                    </a:lnTo>
                    <a:lnTo>
                      <a:pt x="522537" y="1457332"/>
                    </a:lnTo>
                    <a:lnTo>
                      <a:pt x="522537" y="1378751"/>
                    </a:lnTo>
                    <a:lnTo>
                      <a:pt x="601118" y="1378751"/>
                    </a:lnTo>
                    <a:close/>
                    <a:moveTo>
                      <a:pt x="608262" y="1378751"/>
                    </a:moveTo>
                    <a:lnTo>
                      <a:pt x="686843" y="1378751"/>
                    </a:lnTo>
                    <a:lnTo>
                      <a:pt x="686843" y="1457332"/>
                    </a:lnTo>
                    <a:lnTo>
                      <a:pt x="608262" y="1457332"/>
                    </a:lnTo>
                    <a:lnTo>
                      <a:pt x="608262" y="1378751"/>
                    </a:lnTo>
                    <a:close/>
                    <a:moveTo>
                      <a:pt x="693987" y="1378751"/>
                    </a:moveTo>
                    <a:lnTo>
                      <a:pt x="772568" y="1378751"/>
                    </a:lnTo>
                    <a:lnTo>
                      <a:pt x="772568" y="1457332"/>
                    </a:lnTo>
                    <a:lnTo>
                      <a:pt x="693987" y="1457332"/>
                    </a:lnTo>
                    <a:lnTo>
                      <a:pt x="693987" y="1378751"/>
                    </a:lnTo>
                    <a:close/>
                    <a:moveTo>
                      <a:pt x="779712" y="1378751"/>
                    </a:moveTo>
                    <a:lnTo>
                      <a:pt x="858293" y="1378751"/>
                    </a:lnTo>
                    <a:lnTo>
                      <a:pt x="858293" y="1457332"/>
                    </a:lnTo>
                    <a:lnTo>
                      <a:pt x="779712" y="1457332"/>
                    </a:lnTo>
                    <a:lnTo>
                      <a:pt x="779712" y="1378751"/>
                    </a:lnTo>
                    <a:close/>
                    <a:moveTo>
                      <a:pt x="865437" y="1378751"/>
                    </a:moveTo>
                    <a:lnTo>
                      <a:pt x="944018" y="1378751"/>
                    </a:lnTo>
                    <a:lnTo>
                      <a:pt x="944018" y="1457332"/>
                    </a:lnTo>
                    <a:lnTo>
                      <a:pt x="865437" y="1457332"/>
                    </a:lnTo>
                    <a:lnTo>
                      <a:pt x="865437" y="1378751"/>
                    </a:lnTo>
                    <a:close/>
                    <a:moveTo>
                      <a:pt x="865437" y="1371607"/>
                    </a:moveTo>
                    <a:lnTo>
                      <a:pt x="865437" y="1293026"/>
                    </a:lnTo>
                    <a:lnTo>
                      <a:pt x="944018" y="1293026"/>
                    </a:lnTo>
                    <a:lnTo>
                      <a:pt x="944018" y="1371607"/>
                    </a:lnTo>
                    <a:lnTo>
                      <a:pt x="865437" y="1371607"/>
                    </a:lnTo>
                    <a:close/>
                    <a:moveTo>
                      <a:pt x="951162" y="1293026"/>
                    </a:moveTo>
                    <a:lnTo>
                      <a:pt x="1029743" y="1293026"/>
                    </a:lnTo>
                    <a:lnTo>
                      <a:pt x="1029743" y="1371607"/>
                    </a:lnTo>
                    <a:lnTo>
                      <a:pt x="951162" y="1371607"/>
                    </a:lnTo>
                    <a:lnTo>
                      <a:pt x="951162" y="1293026"/>
                    </a:lnTo>
                    <a:close/>
                    <a:moveTo>
                      <a:pt x="951162" y="1285882"/>
                    </a:moveTo>
                    <a:lnTo>
                      <a:pt x="951162" y="1207301"/>
                    </a:lnTo>
                    <a:lnTo>
                      <a:pt x="1029743" y="1207301"/>
                    </a:lnTo>
                    <a:lnTo>
                      <a:pt x="1029743" y="1285882"/>
                    </a:lnTo>
                    <a:lnTo>
                      <a:pt x="951162" y="1285882"/>
                    </a:lnTo>
                    <a:close/>
                    <a:moveTo>
                      <a:pt x="951162" y="1200157"/>
                    </a:moveTo>
                    <a:lnTo>
                      <a:pt x="951162" y="1121576"/>
                    </a:lnTo>
                    <a:lnTo>
                      <a:pt x="1029743" y="1121576"/>
                    </a:lnTo>
                    <a:lnTo>
                      <a:pt x="1029743" y="1200157"/>
                    </a:lnTo>
                    <a:lnTo>
                      <a:pt x="951162" y="1200157"/>
                    </a:lnTo>
                    <a:close/>
                    <a:moveTo>
                      <a:pt x="951162" y="1114432"/>
                    </a:moveTo>
                    <a:lnTo>
                      <a:pt x="951162" y="1035851"/>
                    </a:lnTo>
                    <a:lnTo>
                      <a:pt x="1029743" y="1035851"/>
                    </a:lnTo>
                    <a:lnTo>
                      <a:pt x="1029743" y="1114432"/>
                    </a:lnTo>
                    <a:lnTo>
                      <a:pt x="951162" y="1114432"/>
                    </a:lnTo>
                    <a:close/>
                    <a:moveTo>
                      <a:pt x="951162" y="1028707"/>
                    </a:moveTo>
                    <a:lnTo>
                      <a:pt x="951162" y="950126"/>
                    </a:lnTo>
                    <a:lnTo>
                      <a:pt x="1029743" y="950126"/>
                    </a:lnTo>
                    <a:lnTo>
                      <a:pt x="1029743" y="1028707"/>
                    </a:lnTo>
                    <a:lnTo>
                      <a:pt x="951162" y="1028707"/>
                    </a:lnTo>
                    <a:close/>
                    <a:moveTo>
                      <a:pt x="951162" y="942982"/>
                    </a:moveTo>
                    <a:lnTo>
                      <a:pt x="951162" y="864401"/>
                    </a:lnTo>
                    <a:lnTo>
                      <a:pt x="1029743" y="864401"/>
                    </a:lnTo>
                    <a:lnTo>
                      <a:pt x="1029743" y="942982"/>
                    </a:lnTo>
                    <a:lnTo>
                      <a:pt x="951162" y="942982"/>
                    </a:lnTo>
                    <a:close/>
                    <a:moveTo>
                      <a:pt x="951162" y="857257"/>
                    </a:moveTo>
                    <a:lnTo>
                      <a:pt x="951162" y="778676"/>
                    </a:lnTo>
                    <a:lnTo>
                      <a:pt x="1029743" y="778676"/>
                    </a:lnTo>
                    <a:lnTo>
                      <a:pt x="1029743" y="857257"/>
                    </a:lnTo>
                    <a:lnTo>
                      <a:pt x="951162" y="857257"/>
                    </a:lnTo>
                    <a:close/>
                    <a:moveTo>
                      <a:pt x="951162" y="771532"/>
                    </a:moveTo>
                    <a:lnTo>
                      <a:pt x="951162" y="692951"/>
                    </a:lnTo>
                    <a:lnTo>
                      <a:pt x="1029743" y="692951"/>
                    </a:lnTo>
                    <a:lnTo>
                      <a:pt x="1029743" y="771532"/>
                    </a:lnTo>
                    <a:lnTo>
                      <a:pt x="951162" y="771532"/>
                    </a:lnTo>
                    <a:close/>
                    <a:moveTo>
                      <a:pt x="951162" y="685807"/>
                    </a:moveTo>
                    <a:lnTo>
                      <a:pt x="951162" y="607226"/>
                    </a:lnTo>
                    <a:lnTo>
                      <a:pt x="1029743" y="607226"/>
                    </a:lnTo>
                    <a:lnTo>
                      <a:pt x="1029743" y="685807"/>
                    </a:lnTo>
                    <a:lnTo>
                      <a:pt x="951162" y="685807"/>
                    </a:lnTo>
                    <a:close/>
                    <a:moveTo>
                      <a:pt x="951162" y="600075"/>
                    </a:moveTo>
                    <a:lnTo>
                      <a:pt x="951162" y="521494"/>
                    </a:lnTo>
                    <a:lnTo>
                      <a:pt x="1029743" y="521494"/>
                    </a:lnTo>
                    <a:lnTo>
                      <a:pt x="1029743" y="600075"/>
                    </a:lnTo>
                    <a:lnTo>
                      <a:pt x="951162" y="600075"/>
                    </a:lnTo>
                    <a:close/>
                    <a:moveTo>
                      <a:pt x="951162" y="514350"/>
                    </a:moveTo>
                    <a:lnTo>
                      <a:pt x="951162" y="435769"/>
                    </a:lnTo>
                    <a:lnTo>
                      <a:pt x="1029743" y="435769"/>
                    </a:lnTo>
                    <a:lnTo>
                      <a:pt x="1029743" y="514350"/>
                    </a:lnTo>
                    <a:lnTo>
                      <a:pt x="951162" y="514350"/>
                    </a:lnTo>
                    <a:close/>
                    <a:moveTo>
                      <a:pt x="951162" y="428625"/>
                    </a:moveTo>
                    <a:lnTo>
                      <a:pt x="951162" y="350044"/>
                    </a:lnTo>
                    <a:lnTo>
                      <a:pt x="1029743" y="350044"/>
                    </a:lnTo>
                    <a:lnTo>
                      <a:pt x="1029743" y="428625"/>
                    </a:lnTo>
                    <a:lnTo>
                      <a:pt x="951162" y="428625"/>
                    </a:lnTo>
                    <a:close/>
                    <a:moveTo>
                      <a:pt x="944018" y="428625"/>
                    </a:moveTo>
                    <a:lnTo>
                      <a:pt x="865437" y="428625"/>
                    </a:lnTo>
                    <a:lnTo>
                      <a:pt x="865437" y="350044"/>
                    </a:lnTo>
                    <a:lnTo>
                      <a:pt x="944018" y="350044"/>
                    </a:lnTo>
                    <a:lnTo>
                      <a:pt x="944018" y="428625"/>
                    </a:lnTo>
                    <a:close/>
                    <a:moveTo>
                      <a:pt x="858293" y="428625"/>
                    </a:moveTo>
                    <a:lnTo>
                      <a:pt x="779712" y="428625"/>
                    </a:lnTo>
                    <a:lnTo>
                      <a:pt x="779712" y="350044"/>
                    </a:lnTo>
                    <a:lnTo>
                      <a:pt x="858293" y="350044"/>
                    </a:lnTo>
                    <a:lnTo>
                      <a:pt x="858293" y="428625"/>
                    </a:lnTo>
                    <a:close/>
                    <a:moveTo>
                      <a:pt x="772568" y="428625"/>
                    </a:moveTo>
                    <a:lnTo>
                      <a:pt x="693987" y="428625"/>
                    </a:lnTo>
                    <a:lnTo>
                      <a:pt x="693987" y="350044"/>
                    </a:lnTo>
                    <a:lnTo>
                      <a:pt x="772568" y="350044"/>
                    </a:lnTo>
                    <a:lnTo>
                      <a:pt x="772568" y="428625"/>
                    </a:lnTo>
                    <a:close/>
                    <a:moveTo>
                      <a:pt x="686843" y="428625"/>
                    </a:moveTo>
                    <a:lnTo>
                      <a:pt x="608262" y="428625"/>
                    </a:lnTo>
                    <a:lnTo>
                      <a:pt x="608262" y="350044"/>
                    </a:lnTo>
                    <a:lnTo>
                      <a:pt x="686843" y="350044"/>
                    </a:lnTo>
                    <a:lnTo>
                      <a:pt x="686843" y="428625"/>
                    </a:lnTo>
                    <a:close/>
                    <a:moveTo>
                      <a:pt x="601118" y="428625"/>
                    </a:moveTo>
                    <a:lnTo>
                      <a:pt x="522537" y="428625"/>
                    </a:lnTo>
                    <a:lnTo>
                      <a:pt x="522537" y="350044"/>
                    </a:lnTo>
                    <a:lnTo>
                      <a:pt x="601118" y="350044"/>
                    </a:lnTo>
                    <a:lnTo>
                      <a:pt x="601118" y="428625"/>
                    </a:lnTo>
                    <a:close/>
                    <a:moveTo>
                      <a:pt x="515393" y="428625"/>
                    </a:moveTo>
                    <a:lnTo>
                      <a:pt x="436812" y="428625"/>
                    </a:lnTo>
                    <a:lnTo>
                      <a:pt x="436812" y="350044"/>
                    </a:lnTo>
                    <a:lnTo>
                      <a:pt x="515393" y="350044"/>
                    </a:lnTo>
                    <a:lnTo>
                      <a:pt x="515393" y="428625"/>
                    </a:lnTo>
                    <a:close/>
                    <a:moveTo>
                      <a:pt x="515393" y="435769"/>
                    </a:moveTo>
                    <a:lnTo>
                      <a:pt x="515393" y="514350"/>
                    </a:lnTo>
                    <a:lnTo>
                      <a:pt x="436812" y="514350"/>
                    </a:lnTo>
                    <a:lnTo>
                      <a:pt x="436812" y="435769"/>
                    </a:lnTo>
                    <a:lnTo>
                      <a:pt x="515393" y="435769"/>
                    </a:lnTo>
                    <a:close/>
                    <a:moveTo>
                      <a:pt x="429668" y="514350"/>
                    </a:moveTo>
                    <a:lnTo>
                      <a:pt x="351087" y="514350"/>
                    </a:lnTo>
                    <a:lnTo>
                      <a:pt x="351087" y="435769"/>
                    </a:lnTo>
                    <a:lnTo>
                      <a:pt x="429668" y="435769"/>
                    </a:lnTo>
                    <a:lnTo>
                      <a:pt x="429668" y="514350"/>
                    </a:lnTo>
                    <a:close/>
                    <a:moveTo>
                      <a:pt x="429668" y="521494"/>
                    </a:moveTo>
                    <a:lnTo>
                      <a:pt x="429668" y="600075"/>
                    </a:lnTo>
                    <a:lnTo>
                      <a:pt x="351087" y="600075"/>
                    </a:lnTo>
                    <a:lnTo>
                      <a:pt x="351087" y="521494"/>
                    </a:lnTo>
                    <a:lnTo>
                      <a:pt x="429668" y="521494"/>
                    </a:lnTo>
                    <a:close/>
                    <a:moveTo>
                      <a:pt x="429668" y="607219"/>
                    </a:moveTo>
                    <a:lnTo>
                      <a:pt x="429668" y="685800"/>
                    </a:lnTo>
                    <a:lnTo>
                      <a:pt x="351087" y="685800"/>
                    </a:lnTo>
                    <a:lnTo>
                      <a:pt x="351087" y="607219"/>
                    </a:lnTo>
                    <a:lnTo>
                      <a:pt x="429668" y="607219"/>
                    </a:lnTo>
                    <a:close/>
                    <a:moveTo>
                      <a:pt x="429668" y="692951"/>
                    </a:moveTo>
                    <a:lnTo>
                      <a:pt x="429668" y="771532"/>
                    </a:lnTo>
                    <a:lnTo>
                      <a:pt x="351087" y="771532"/>
                    </a:lnTo>
                    <a:lnTo>
                      <a:pt x="351087" y="692951"/>
                    </a:lnTo>
                    <a:lnTo>
                      <a:pt x="429668" y="692951"/>
                    </a:lnTo>
                    <a:close/>
                    <a:moveTo>
                      <a:pt x="429668" y="778676"/>
                    </a:moveTo>
                    <a:lnTo>
                      <a:pt x="429668" y="857257"/>
                    </a:lnTo>
                    <a:lnTo>
                      <a:pt x="351087" y="857257"/>
                    </a:lnTo>
                    <a:lnTo>
                      <a:pt x="351087" y="778676"/>
                    </a:lnTo>
                    <a:lnTo>
                      <a:pt x="429668" y="778676"/>
                    </a:lnTo>
                    <a:close/>
                    <a:moveTo>
                      <a:pt x="429668" y="864401"/>
                    </a:moveTo>
                    <a:lnTo>
                      <a:pt x="429668" y="942982"/>
                    </a:lnTo>
                    <a:lnTo>
                      <a:pt x="351087" y="942982"/>
                    </a:lnTo>
                    <a:lnTo>
                      <a:pt x="351087" y="864401"/>
                    </a:lnTo>
                    <a:lnTo>
                      <a:pt x="429668" y="864401"/>
                    </a:lnTo>
                    <a:close/>
                    <a:moveTo>
                      <a:pt x="429668" y="950126"/>
                    </a:moveTo>
                    <a:lnTo>
                      <a:pt x="429668" y="1028707"/>
                    </a:lnTo>
                    <a:lnTo>
                      <a:pt x="351087" y="1028707"/>
                    </a:lnTo>
                    <a:lnTo>
                      <a:pt x="351087" y="950126"/>
                    </a:lnTo>
                    <a:lnTo>
                      <a:pt x="429668" y="950126"/>
                    </a:lnTo>
                    <a:close/>
                    <a:moveTo>
                      <a:pt x="429668" y="1035851"/>
                    </a:moveTo>
                    <a:lnTo>
                      <a:pt x="429668" y="1114432"/>
                    </a:lnTo>
                    <a:lnTo>
                      <a:pt x="351087" y="1114432"/>
                    </a:lnTo>
                    <a:lnTo>
                      <a:pt x="351087" y="1035851"/>
                    </a:lnTo>
                    <a:lnTo>
                      <a:pt x="429668" y="1035851"/>
                    </a:lnTo>
                    <a:close/>
                    <a:moveTo>
                      <a:pt x="429668" y="1121576"/>
                    </a:moveTo>
                    <a:lnTo>
                      <a:pt x="429668" y="1200157"/>
                    </a:lnTo>
                    <a:lnTo>
                      <a:pt x="351087" y="1200157"/>
                    </a:lnTo>
                    <a:lnTo>
                      <a:pt x="351087" y="1121576"/>
                    </a:lnTo>
                    <a:lnTo>
                      <a:pt x="429668" y="1121576"/>
                    </a:lnTo>
                    <a:close/>
                    <a:moveTo>
                      <a:pt x="429668" y="1207301"/>
                    </a:moveTo>
                    <a:lnTo>
                      <a:pt x="429668" y="1285882"/>
                    </a:lnTo>
                    <a:lnTo>
                      <a:pt x="351087" y="1285882"/>
                    </a:lnTo>
                    <a:lnTo>
                      <a:pt x="351087" y="1207301"/>
                    </a:lnTo>
                    <a:lnTo>
                      <a:pt x="429668" y="1207301"/>
                    </a:lnTo>
                    <a:close/>
                    <a:moveTo>
                      <a:pt x="429668" y="1293026"/>
                    </a:moveTo>
                    <a:lnTo>
                      <a:pt x="429668" y="1371607"/>
                    </a:lnTo>
                    <a:lnTo>
                      <a:pt x="351087" y="1371607"/>
                    </a:lnTo>
                    <a:lnTo>
                      <a:pt x="351087" y="1293026"/>
                    </a:lnTo>
                    <a:lnTo>
                      <a:pt x="429668" y="1293026"/>
                    </a:lnTo>
                    <a:close/>
                    <a:moveTo>
                      <a:pt x="429668" y="1378751"/>
                    </a:moveTo>
                    <a:lnTo>
                      <a:pt x="429668" y="1457332"/>
                    </a:lnTo>
                    <a:lnTo>
                      <a:pt x="351087" y="1457332"/>
                    </a:lnTo>
                    <a:lnTo>
                      <a:pt x="351087" y="1378751"/>
                    </a:lnTo>
                    <a:lnTo>
                      <a:pt x="429668" y="1378751"/>
                    </a:lnTo>
                    <a:close/>
                    <a:moveTo>
                      <a:pt x="436812" y="1378751"/>
                    </a:moveTo>
                    <a:lnTo>
                      <a:pt x="515393" y="1378751"/>
                    </a:lnTo>
                    <a:lnTo>
                      <a:pt x="515393" y="1457332"/>
                    </a:lnTo>
                    <a:lnTo>
                      <a:pt x="436812" y="1457332"/>
                    </a:lnTo>
                    <a:lnTo>
                      <a:pt x="436812" y="1378751"/>
                    </a:lnTo>
                    <a:close/>
                    <a:moveTo>
                      <a:pt x="515393" y="1464476"/>
                    </a:moveTo>
                    <a:lnTo>
                      <a:pt x="515393" y="1543057"/>
                    </a:lnTo>
                    <a:lnTo>
                      <a:pt x="436812" y="1543057"/>
                    </a:lnTo>
                    <a:lnTo>
                      <a:pt x="436812" y="1464476"/>
                    </a:lnTo>
                    <a:lnTo>
                      <a:pt x="515393" y="1464476"/>
                    </a:lnTo>
                    <a:close/>
                    <a:moveTo>
                      <a:pt x="522537" y="1464476"/>
                    </a:moveTo>
                    <a:lnTo>
                      <a:pt x="601118" y="1464476"/>
                    </a:lnTo>
                    <a:lnTo>
                      <a:pt x="601118" y="1543057"/>
                    </a:lnTo>
                    <a:lnTo>
                      <a:pt x="522537" y="1543057"/>
                    </a:lnTo>
                    <a:lnTo>
                      <a:pt x="522537" y="1464476"/>
                    </a:lnTo>
                    <a:close/>
                    <a:moveTo>
                      <a:pt x="608262" y="1464476"/>
                    </a:moveTo>
                    <a:lnTo>
                      <a:pt x="686843" y="1464476"/>
                    </a:lnTo>
                    <a:lnTo>
                      <a:pt x="686843" y="1543057"/>
                    </a:lnTo>
                    <a:lnTo>
                      <a:pt x="608262" y="1543057"/>
                    </a:lnTo>
                    <a:lnTo>
                      <a:pt x="608262" y="1464476"/>
                    </a:lnTo>
                    <a:close/>
                    <a:moveTo>
                      <a:pt x="693987" y="1464476"/>
                    </a:moveTo>
                    <a:lnTo>
                      <a:pt x="772568" y="1464476"/>
                    </a:lnTo>
                    <a:lnTo>
                      <a:pt x="772568" y="1543057"/>
                    </a:lnTo>
                    <a:lnTo>
                      <a:pt x="693987" y="1543057"/>
                    </a:lnTo>
                    <a:lnTo>
                      <a:pt x="693987" y="1464476"/>
                    </a:lnTo>
                    <a:close/>
                    <a:moveTo>
                      <a:pt x="779712" y="1464476"/>
                    </a:moveTo>
                    <a:lnTo>
                      <a:pt x="858293" y="1464476"/>
                    </a:lnTo>
                    <a:lnTo>
                      <a:pt x="858293" y="1543057"/>
                    </a:lnTo>
                    <a:lnTo>
                      <a:pt x="779712" y="1543057"/>
                    </a:lnTo>
                    <a:lnTo>
                      <a:pt x="779712" y="1464476"/>
                    </a:lnTo>
                    <a:close/>
                    <a:moveTo>
                      <a:pt x="865437" y="1464476"/>
                    </a:moveTo>
                    <a:lnTo>
                      <a:pt x="944018" y="1464476"/>
                    </a:lnTo>
                    <a:lnTo>
                      <a:pt x="944018" y="1543057"/>
                    </a:lnTo>
                    <a:lnTo>
                      <a:pt x="865437" y="1543057"/>
                    </a:lnTo>
                    <a:lnTo>
                      <a:pt x="865437" y="1464476"/>
                    </a:lnTo>
                    <a:close/>
                    <a:moveTo>
                      <a:pt x="951162" y="1464476"/>
                    </a:moveTo>
                    <a:lnTo>
                      <a:pt x="1029743" y="1464476"/>
                    </a:lnTo>
                    <a:lnTo>
                      <a:pt x="1029743" y="1543057"/>
                    </a:lnTo>
                    <a:lnTo>
                      <a:pt x="951162" y="1543057"/>
                    </a:lnTo>
                    <a:lnTo>
                      <a:pt x="951162" y="1464476"/>
                    </a:lnTo>
                    <a:close/>
                    <a:moveTo>
                      <a:pt x="951162" y="1457332"/>
                    </a:moveTo>
                    <a:lnTo>
                      <a:pt x="951162" y="1378751"/>
                    </a:lnTo>
                    <a:lnTo>
                      <a:pt x="1029743" y="1378751"/>
                    </a:lnTo>
                    <a:lnTo>
                      <a:pt x="1029743" y="1457332"/>
                    </a:lnTo>
                    <a:lnTo>
                      <a:pt x="951162" y="1457332"/>
                    </a:lnTo>
                    <a:close/>
                    <a:moveTo>
                      <a:pt x="1036887" y="1378751"/>
                    </a:moveTo>
                    <a:lnTo>
                      <a:pt x="1115468" y="1378751"/>
                    </a:lnTo>
                    <a:lnTo>
                      <a:pt x="1115468" y="1457332"/>
                    </a:lnTo>
                    <a:lnTo>
                      <a:pt x="1036887" y="1457332"/>
                    </a:lnTo>
                    <a:lnTo>
                      <a:pt x="1036887" y="1378751"/>
                    </a:lnTo>
                    <a:close/>
                    <a:moveTo>
                      <a:pt x="1036887" y="1371607"/>
                    </a:moveTo>
                    <a:lnTo>
                      <a:pt x="1036887" y="1293026"/>
                    </a:lnTo>
                    <a:lnTo>
                      <a:pt x="1115468" y="1293026"/>
                    </a:lnTo>
                    <a:lnTo>
                      <a:pt x="1115468" y="1371607"/>
                    </a:lnTo>
                    <a:lnTo>
                      <a:pt x="1036887" y="1371607"/>
                    </a:lnTo>
                    <a:close/>
                    <a:moveTo>
                      <a:pt x="1036887" y="1285882"/>
                    </a:moveTo>
                    <a:lnTo>
                      <a:pt x="1036887" y="1207301"/>
                    </a:lnTo>
                    <a:lnTo>
                      <a:pt x="1115468" y="1207301"/>
                    </a:lnTo>
                    <a:lnTo>
                      <a:pt x="1115468" y="1285882"/>
                    </a:lnTo>
                    <a:lnTo>
                      <a:pt x="1036887" y="1285882"/>
                    </a:lnTo>
                    <a:close/>
                    <a:moveTo>
                      <a:pt x="1036887" y="1200157"/>
                    </a:moveTo>
                    <a:lnTo>
                      <a:pt x="1036887" y="1121576"/>
                    </a:lnTo>
                    <a:lnTo>
                      <a:pt x="1115468" y="1121576"/>
                    </a:lnTo>
                    <a:lnTo>
                      <a:pt x="1115468" y="1200157"/>
                    </a:lnTo>
                    <a:lnTo>
                      <a:pt x="1036887" y="1200157"/>
                    </a:lnTo>
                    <a:close/>
                    <a:moveTo>
                      <a:pt x="1036887" y="1114432"/>
                    </a:moveTo>
                    <a:lnTo>
                      <a:pt x="1036887" y="1035851"/>
                    </a:lnTo>
                    <a:lnTo>
                      <a:pt x="1115468" y="1035851"/>
                    </a:lnTo>
                    <a:lnTo>
                      <a:pt x="1115468" y="1114432"/>
                    </a:lnTo>
                    <a:lnTo>
                      <a:pt x="1036887" y="1114432"/>
                    </a:lnTo>
                    <a:close/>
                    <a:moveTo>
                      <a:pt x="1036887" y="1028707"/>
                    </a:moveTo>
                    <a:lnTo>
                      <a:pt x="1036887" y="950126"/>
                    </a:lnTo>
                    <a:lnTo>
                      <a:pt x="1115468" y="950126"/>
                    </a:lnTo>
                    <a:lnTo>
                      <a:pt x="1115468" y="1028707"/>
                    </a:lnTo>
                    <a:lnTo>
                      <a:pt x="1036887" y="1028707"/>
                    </a:lnTo>
                    <a:close/>
                    <a:moveTo>
                      <a:pt x="1036887" y="942982"/>
                    </a:moveTo>
                    <a:lnTo>
                      <a:pt x="1036887" y="864401"/>
                    </a:lnTo>
                    <a:lnTo>
                      <a:pt x="1115468" y="864401"/>
                    </a:lnTo>
                    <a:lnTo>
                      <a:pt x="1115468" y="942982"/>
                    </a:lnTo>
                    <a:lnTo>
                      <a:pt x="1036887" y="942982"/>
                    </a:lnTo>
                    <a:close/>
                    <a:moveTo>
                      <a:pt x="1036887" y="857257"/>
                    </a:moveTo>
                    <a:lnTo>
                      <a:pt x="1036887" y="778676"/>
                    </a:lnTo>
                    <a:lnTo>
                      <a:pt x="1115468" y="778676"/>
                    </a:lnTo>
                    <a:lnTo>
                      <a:pt x="1115468" y="857257"/>
                    </a:lnTo>
                    <a:lnTo>
                      <a:pt x="1036887" y="857257"/>
                    </a:lnTo>
                    <a:close/>
                    <a:moveTo>
                      <a:pt x="1036887" y="771532"/>
                    </a:moveTo>
                    <a:lnTo>
                      <a:pt x="1036887" y="692951"/>
                    </a:lnTo>
                    <a:lnTo>
                      <a:pt x="1115468" y="692951"/>
                    </a:lnTo>
                    <a:lnTo>
                      <a:pt x="1115468" y="771532"/>
                    </a:lnTo>
                    <a:lnTo>
                      <a:pt x="1036887" y="771532"/>
                    </a:lnTo>
                    <a:close/>
                    <a:moveTo>
                      <a:pt x="1036887" y="685807"/>
                    </a:moveTo>
                    <a:lnTo>
                      <a:pt x="1036887" y="607226"/>
                    </a:lnTo>
                    <a:lnTo>
                      <a:pt x="1115468" y="607226"/>
                    </a:lnTo>
                    <a:lnTo>
                      <a:pt x="1115468" y="685807"/>
                    </a:lnTo>
                    <a:lnTo>
                      <a:pt x="1036887" y="685807"/>
                    </a:lnTo>
                    <a:close/>
                    <a:moveTo>
                      <a:pt x="1036887" y="600075"/>
                    </a:moveTo>
                    <a:lnTo>
                      <a:pt x="1036887" y="521494"/>
                    </a:lnTo>
                    <a:lnTo>
                      <a:pt x="1115468" y="521494"/>
                    </a:lnTo>
                    <a:lnTo>
                      <a:pt x="1115468" y="600075"/>
                    </a:lnTo>
                    <a:lnTo>
                      <a:pt x="1036887" y="600075"/>
                    </a:lnTo>
                    <a:close/>
                    <a:moveTo>
                      <a:pt x="1036887" y="514350"/>
                    </a:moveTo>
                    <a:lnTo>
                      <a:pt x="1036887" y="435769"/>
                    </a:lnTo>
                    <a:lnTo>
                      <a:pt x="1115468" y="435769"/>
                    </a:lnTo>
                    <a:lnTo>
                      <a:pt x="1115468" y="514350"/>
                    </a:lnTo>
                    <a:lnTo>
                      <a:pt x="1036887" y="514350"/>
                    </a:lnTo>
                    <a:close/>
                    <a:moveTo>
                      <a:pt x="1036887" y="428625"/>
                    </a:moveTo>
                    <a:lnTo>
                      <a:pt x="1036887" y="350044"/>
                    </a:lnTo>
                    <a:lnTo>
                      <a:pt x="1115468" y="350044"/>
                    </a:lnTo>
                    <a:lnTo>
                      <a:pt x="1115468" y="428625"/>
                    </a:lnTo>
                    <a:lnTo>
                      <a:pt x="1036887" y="428625"/>
                    </a:lnTo>
                    <a:close/>
                    <a:moveTo>
                      <a:pt x="1036887" y="342900"/>
                    </a:moveTo>
                    <a:lnTo>
                      <a:pt x="1036887" y="264319"/>
                    </a:lnTo>
                    <a:lnTo>
                      <a:pt x="1115468" y="264319"/>
                    </a:lnTo>
                    <a:lnTo>
                      <a:pt x="1115468" y="342900"/>
                    </a:lnTo>
                    <a:lnTo>
                      <a:pt x="1036887" y="342900"/>
                    </a:lnTo>
                    <a:close/>
                    <a:moveTo>
                      <a:pt x="1029743" y="342900"/>
                    </a:moveTo>
                    <a:lnTo>
                      <a:pt x="951162" y="342900"/>
                    </a:lnTo>
                    <a:lnTo>
                      <a:pt x="951162" y="264319"/>
                    </a:lnTo>
                    <a:lnTo>
                      <a:pt x="1029743" y="264319"/>
                    </a:lnTo>
                    <a:lnTo>
                      <a:pt x="1029743" y="342900"/>
                    </a:lnTo>
                    <a:close/>
                    <a:moveTo>
                      <a:pt x="944018" y="342900"/>
                    </a:moveTo>
                    <a:lnTo>
                      <a:pt x="865437" y="342900"/>
                    </a:lnTo>
                    <a:lnTo>
                      <a:pt x="865437" y="264319"/>
                    </a:lnTo>
                    <a:lnTo>
                      <a:pt x="944018" y="264319"/>
                    </a:lnTo>
                    <a:lnTo>
                      <a:pt x="944018" y="342900"/>
                    </a:lnTo>
                    <a:close/>
                    <a:moveTo>
                      <a:pt x="858293" y="342900"/>
                    </a:moveTo>
                    <a:lnTo>
                      <a:pt x="779712" y="342900"/>
                    </a:lnTo>
                    <a:lnTo>
                      <a:pt x="779712" y="264319"/>
                    </a:lnTo>
                    <a:lnTo>
                      <a:pt x="858293" y="264319"/>
                    </a:lnTo>
                    <a:lnTo>
                      <a:pt x="858293" y="342900"/>
                    </a:lnTo>
                    <a:close/>
                    <a:moveTo>
                      <a:pt x="772568" y="342900"/>
                    </a:moveTo>
                    <a:lnTo>
                      <a:pt x="693987" y="342900"/>
                    </a:lnTo>
                    <a:lnTo>
                      <a:pt x="693987" y="264319"/>
                    </a:lnTo>
                    <a:lnTo>
                      <a:pt x="772568" y="264319"/>
                    </a:lnTo>
                    <a:lnTo>
                      <a:pt x="772568" y="342900"/>
                    </a:lnTo>
                    <a:close/>
                    <a:moveTo>
                      <a:pt x="686843" y="342900"/>
                    </a:moveTo>
                    <a:lnTo>
                      <a:pt x="608262" y="342900"/>
                    </a:lnTo>
                    <a:lnTo>
                      <a:pt x="608262" y="264319"/>
                    </a:lnTo>
                    <a:lnTo>
                      <a:pt x="686843" y="264319"/>
                    </a:lnTo>
                    <a:lnTo>
                      <a:pt x="686843" y="342900"/>
                    </a:lnTo>
                    <a:close/>
                    <a:moveTo>
                      <a:pt x="601118" y="342900"/>
                    </a:moveTo>
                    <a:lnTo>
                      <a:pt x="522537" y="342900"/>
                    </a:lnTo>
                    <a:lnTo>
                      <a:pt x="522537" y="264319"/>
                    </a:lnTo>
                    <a:lnTo>
                      <a:pt x="601118" y="264319"/>
                    </a:lnTo>
                    <a:lnTo>
                      <a:pt x="601118" y="342900"/>
                    </a:lnTo>
                    <a:close/>
                    <a:moveTo>
                      <a:pt x="515393" y="342900"/>
                    </a:moveTo>
                    <a:lnTo>
                      <a:pt x="436812" y="342900"/>
                    </a:lnTo>
                    <a:lnTo>
                      <a:pt x="436812" y="264319"/>
                    </a:lnTo>
                    <a:lnTo>
                      <a:pt x="515393" y="264319"/>
                    </a:lnTo>
                    <a:lnTo>
                      <a:pt x="515393" y="342900"/>
                    </a:lnTo>
                    <a:close/>
                    <a:moveTo>
                      <a:pt x="429668" y="342900"/>
                    </a:moveTo>
                    <a:lnTo>
                      <a:pt x="351087" y="342900"/>
                    </a:lnTo>
                    <a:lnTo>
                      <a:pt x="351087" y="264319"/>
                    </a:lnTo>
                    <a:lnTo>
                      <a:pt x="429668" y="264319"/>
                    </a:lnTo>
                    <a:lnTo>
                      <a:pt x="429668" y="342900"/>
                    </a:lnTo>
                    <a:close/>
                    <a:moveTo>
                      <a:pt x="429668" y="350044"/>
                    </a:moveTo>
                    <a:lnTo>
                      <a:pt x="429668" y="428625"/>
                    </a:lnTo>
                    <a:lnTo>
                      <a:pt x="351087" y="428625"/>
                    </a:lnTo>
                    <a:lnTo>
                      <a:pt x="351087" y="350044"/>
                    </a:lnTo>
                    <a:lnTo>
                      <a:pt x="429668" y="350044"/>
                    </a:lnTo>
                    <a:close/>
                    <a:moveTo>
                      <a:pt x="343943" y="428625"/>
                    </a:moveTo>
                    <a:lnTo>
                      <a:pt x="265362" y="428625"/>
                    </a:lnTo>
                    <a:lnTo>
                      <a:pt x="265362" y="350044"/>
                    </a:lnTo>
                    <a:lnTo>
                      <a:pt x="343943" y="350044"/>
                    </a:lnTo>
                    <a:lnTo>
                      <a:pt x="343943" y="428625"/>
                    </a:lnTo>
                    <a:close/>
                    <a:moveTo>
                      <a:pt x="343943" y="435769"/>
                    </a:moveTo>
                    <a:lnTo>
                      <a:pt x="343943" y="514350"/>
                    </a:lnTo>
                    <a:lnTo>
                      <a:pt x="265362" y="514350"/>
                    </a:lnTo>
                    <a:lnTo>
                      <a:pt x="265362" y="435769"/>
                    </a:lnTo>
                    <a:lnTo>
                      <a:pt x="343943" y="435769"/>
                    </a:lnTo>
                    <a:close/>
                    <a:moveTo>
                      <a:pt x="343943" y="521494"/>
                    </a:moveTo>
                    <a:lnTo>
                      <a:pt x="343943" y="600075"/>
                    </a:lnTo>
                    <a:lnTo>
                      <a:pt x="265362" y="600075"/>
                    </a:lnTo>
                    <a:lnTo>
                      <a:pt x="265362" y="521494"/>
                    </a:lnTo>
                    <a:lnTo>
                      <a:pt x="343943" y="521494"/>
                    </a:lnTo>
                    <a:close/>
                    <a:moveTo>
                      <a:pt x="343943" y="607219"/>
                    </a:moveTo>
                    <a:lnTo>
                      <a:pt x="343943" y="685800"/>
                    </a:lnTo>
                    <a:lnTo>
                      <a:pt x="265362" y="685800"/>
                    </a:lnTo>
                    <a:lnTo>
                      <a:pt x="265362" y="607219"/>
                    </a:lnTo>
                    <a:lnTo>
                      <a:pt x="343943" y="607219"/>
                    </a:lnTo>
                    <a:close/>
                    <a:moveTo>
                      <a:pt x="343943" y="692951"/>
                    </a:moveTo>
                    <a:lnTo>
                      <a:pt x="343943" y="771532"/>
                    </a:lnTo>
                    <a:lnTo>
                      <a:pt x="265362" y="771532"/>
                    </a:lnTo>
                    <a:lnTo>
                      <a:pt x="265362" y="692951"/>
                    </a:lnTo>
                    <a:lnTo>
                      <a:pt x="343943" y="692951"/>
                    </a:lnTo>
                    <a:close/>
                    <a:moveTo>
                      <a:pt x="343943" y="778676"/>
                    </a:moveTo>
                    <a:lnTo>
                      <a:pt x="343943" y="857257"/>
                    </a:lnTo>
                    <a:lnTo>
                      <a:pt x="265362" y="857257"/>
                    </a:lnTo>
                    <a:lnTo>
                      <a:pt x="265362" y="778676"/>
                    </a:lnTo>
                    <a:lnTo>
                      <a:pt x="343943" y="778676"/>
                    </a:lnTo>
                    <a:close/>
                    <a:moveTo>
                      <a:pt x="343943" y="864401"/>
                    </a:moveTo>
                    <a:lnTo>
                      <a:pt x="343943" y="942982"/>
                    </a:lnTo>
                    <a:lnTo>
                      <a:pt x="265362" y="942982"/>
                    </a:lnTo>
                    <a:lnTo>
                      <a:pt x="265362" y="864401"/>
                    </a:lnTo>
                    <a:lnTo>
                      <a:pt x="343943" y="864401"/>
                    </a:lnTo>
                    <a:close/>
                    <a:moveTo>
                      <a:pt x="343943" y="950126"/>
                    </a:moveTo>
                    <a:lnTo>
                      <a:pt x="343943" y="1028707"/>
                    </a:lnTo>
                    <a:lnTo>
                      <a:pt x="265362" y="1028707"/>
                    </a:lnTo>
                    <a:lnTo>
                      <a:pt x="265362" y="950126"/>
                    </a:lnTo>
                    <a:lnTo>
                      <a:pt x="343943" y="950126"/>
                    </a:lnTo>
                    <a:close/>
                    <a:moveTo>
                      <a:pt x="343943" y="1035851"/>
                    </a:moveTo>
                    <a:lnTo>
                      <a:pt x="343943" y="1114432"/>
                    </a:lnTo>
                    <a:lnTo>
                      <a:pt x="265362" y="1114432"/>
                    </a:lnTo>
                    <a:lnTo>
                      <a:pt x="265362" y="1035851"/>
                    </a:lnTo>
                    <a:lnTo>
                      <a:pt x="343943" y="1035851"/>
                    </a:lnTo>
                    <a:close/>
                    <a:moveTo>
                      <a:pt x="343943" y="1121576"/>
                    </a:moveTo>
                    <a:lnTo>
                      <a:pt x="343943" y="1200157"/>
                    </a:lnTo>
                    <a:lnTo>
                      <a:pt x="265362" y="1200157"/>
                    </a:lnTo>
                    <a:lnTo>
                      <a:pt x="265362" y="1121576"/>
                    </a:lnTo>
                    <a:lnTo>
                      <a:pt x="343943" y="1121576"/>
                    </a:lnTo>
                    <a:close/>
                    <a:moveTo>
                      <a:pt x="343943" y="1207301"/>
                    </a:moveTo>
                    <a:lnTo>
                      <a:pt x="343943" y="1285882"/>
                    </a:lnTo>
                    <a:lnTo>
                      <a:pt x="265362" y="1285882"/>
                    </a:lnTo>
                    <a:lnTo>
                      <a:pt x="265362" y="1207301"/>
                    </a:lnTo>
                    <a:lnTo>
                      <a:pt x="343943" y="1207301"/>
                    </a:lnTo>
                    <a:close/>
                    <a:moveTo>
                      <a:pt x="343943" y="1293026"/>
                    </a:moveTo>
                    <a:lnTo>
                      <a:pt x="343943" y="1371607"/>
                    </a:lnTo>
                    <a:lnTo>
                      <a:pt x="265362" y="1371607"/>
                    </a:lnTo>
                    <a:lnTo>
                      <a:pt x="265362" y="1293026"/>
                    </a:lnTo>
                    <a:lnTo>
                      <a:pt x="343943" y="1293026"/>
                    </a:lnTo>
                    <a:close/>
                    <a:moveTo>
                      <a:pt x="343943" y="1378751"/>
                    </a:moveTo>
                    <a:lnTo>
                      <a:pt x="343943" y="1457332"/>
                    </a:lnTo>
                    <a:lnTo>
                      <a:pt x="265362" y="1457332"/>
                    </a:lnTo>
                    <a:lnTo>
                      <a:pt x="265362" y="1378751"/>
                    </a:lnTo>
                    <a:lnTo>
                      <a:pt x="343943" y="1378751"/>
                    </a:lnTo>
                    <a:close/>
                    <a:moveTo>
                      <a:pt x="343943" y="1464476"/>
                    </a:moveTo>
                    <a:lnTo>
                      <a:pt x="343943" y="1543057"/>
                    </a:lnTo>
                    <a:lnTo>
                      <a:pt x="265362" y="1543057"/>
                    </a:lnTo>
                    <a:lnTo>
                      <a:pt x="265362" y="1464476"/>
                    </a:lnTo>
                    <a:lnTo>
                      <a:pt x="343943" y="1464476"/>
                    </a:lnTo>
                    <a:close/>
                    <a:moveTo>
                      <a:pt x="351087" y="1464476"/>
                    </a:moveTo>
                    <a:lnTo>
                      <a:pt x="429668" y="1464476"/>
                    </a:lnTo>
                    <a:lnTo>
                      <a:pt x="429668" y="1543057"/>
                    </a:lnTo>
                    <a:lnTo>
                      <a:pt x="351087" y="1543057"/>
                    </a:lnTo>
                    <a:lnTo>
                      <a:pt x="351087" y="1464476"/>
                    </a:lnTo>
                    <a:close/>
                    <a:moveTo>
                      <a:pt x="429668" y="1550201"/>
                    </a:moveTo>
                    <a:lnTo>
                      <a:pt x="429668" y="1628782"/>
                    </a:lnTo>
                    <a:lnTo>
                      <a:pt x="351087" y="1628782"/>
                    </a:lnTo>
                    <a:lnTo>
                      <a:pt x="351087" y="1550201"/>
                    </a:lnTo>
                    <a:lnTo>
                      <a:pt x="429668" y="1550201"/>
                    </a:lnTo>
                    <a:close/>
                    <a:moveTo>
                      <a:pt x="436812" y="1550201"/>
                    </a:moveTo>
                    <a:lnTo>
                      <a:pt x="515393" y="1550201"/>
                    </a:lnTo>
                    <a:lnTo>
                      <a:pt x="515393" y="1628782"/>
                    </a:lnTo>
                    <a:lnTo>
                      <a:pt x="436812" y="1628782"/>
                    </a:lnTo>
                    <a:lnTo>
                      <a:pt x="436812" y="1550201"/>
                    </a:lnTo>
                    <a:close/>
                    <a:moveTo>
                      <a:pt x="522537" y="1550201"/>
                    </a:moveTo>
                    <a:lnTo>
                      <a:pt x="601118" y="1550201"/>
                    </a:lnTo>
                    <a:lnTo>
                      <a:pt x="601118" y="1628782"/>
                    </a:lnTo>
                    <a:lnTo>
                      <a:pt x="522537" y="1628782"/>
                    </a:lnTo>
                    <a:lnTo>
                      <a:pt x="522537" y="1550201"/>
                    </a:lnTo>
                    <a:close/>
                    <a:moveTo>
                      <a:pt x="608262" y="1550201"/>
                    </a:moveTo>
                    <a:lnTo>
                      <a:pt x="686843" y="1550201"/>
                    </a:lnTo>
                    <a:lnTo>
                      <a:pt x="686843" y="1628782"/>
                    </a:lnTo>
                    <a:lnTo>
                      <a:pt x="608262" y="1628782"/>
                    </a:lnTo>
                    <a:lnTo>
                      <a:pt x="608262" y="1550201"/>
                    </a:lnTo>
                    <a:close/>
                    <a:moveTo>
                      <a:pt x="693987" y="1550201"/>
                    </a:moveTo>
                    <a:lnTo>
                      <a:pt x="772568" y="1550201"/>
                    </a:lnTo>
                    <a:lnTo>
                      <a:pt x="772568" y="1628782"/>
                    </a:lnTo>
                    <a:lnTo>
                      <a:pt x="693987" y="1628782"/>
                    </a:lnTo>
                    <a:lnTo>
                      <a:pt x="693987" y="1550201"/>
                    </a:lnTo>
                    <a:close/>
                    <a:moveTo>
                      <a:pt x="779712" y="1550201"/>
                    </a:moveTo>
                    <a:lnTo>
                      <a:pt x="858293" y="1550201"/>
                    </a:lnTo>
                    <a:lnTo>
                      <a:pt x="858293" y="1628782"/>
                    </a:lnTo>
                    <a:lnTo>
                      <a:pt x="779712" y="1628782"/>
                    </a:lnTo>
                    <a:lnTo>
                      <a:pt x="779712" y="1550201"/>
                    </a:lnTo>
                    <a:close/>
                    <a:moveTo>
                      <a:pt x="865437" y="1550201"/>
                    </a:moveTo>
                    <a:lnTo>
                      <a:pt x="944018" y="1550201"/>
                    </a:lnTo>
                    <a:lnTo>
                      <a:pt x="944018" y="1628782"/>
                    </a:lnTo>
                    <a:lnTo>
                      <a:pt x="865437" y="1628782"/>
                    </a:lnTo>
                    <a:lnTo>
                      <a:pt x="865437" y="1550201"/>
                    </a:lnTo>
                    <a:close/>
                    <a:moveTo>
                      <a:pt x="951162" y="1550201"/>
                    </a:moveTo>
                    <a:lnTo>
                      <a:pt x="1029743" y="1550201"/>
                    </a:lnTo>
                    <a:lnTo>
                      <a:pt x="1029743" y="1628782"/>
                    </a:lnTo>
                    <a:lnTo>
                      <a:pt x="951162" y="1628782"/>
                    </a:lnTo>
                    <a:lnTo>
                      <a:pt x="951162" y="1550201"/>
                    </a:lnTo>
                    <a:close/>
                    <a:moveTo>
                      <a:pt x="1036887" y="1550201"/>
                    </a:moveTo>
                    <a:lnTo>
                      <a:pt x="1115468" y="1550201"/>
                    </a:lnTo>
                    <a:lnTo>
                      <a:pt x="1115468" y="1628782"/>
                    </a:lnTo>
                    <a:lnTo>
                      <a:pt x="1036887" y="1628782"/>
                    </a:lnTo>
                    <a:lnTo>
                      <a:pt x="1036887" y="1550201"/>
                    </a:lnTo>
                    <a:close/>
                    <a:moveTo>
                      <a:pt x="1036887" y="1543057"/>
                    </a:moveTo>
                    <a:lnTo>
                      <a:pt x="1036887" y="1464476"/>
                    </a:lnTo>
                    <a:lnTo>
                      <a:pt x="1115468" y="1464476"/>
                    </a:lnTo>
                    <a:lnTo>
                      <a:pt x="1115468" y="1543057"/>
                    </a:lnTo>
                    <a:lnTo>
                      <a:pt x="1036887" y="1543057"/>
                    </a:lnTo>
                    <a:close/>
                    <a:moveTo>
                      <a:pt x="1122612" y="1464476"/>
                    </a:moveTo>
                    <a:lnTo>
                      <a:pt x="1201193" y="1464476"/>
                    </a:lnTo>
                    <a:lnTo>
                      <a:pt x="1201193" y="1543057"/>
                    </a:lnTo>
                    <a:lnTo>
                      <a:pt x="1122612" y="1543057"/>
                    </a:lnTo>
                    <a:lnTo>
                      <a:pt x="1122612" y="1464476"/>
                    </a:lnTo>
                    <a:close/>
                    <a:moveTo>
                      <a:pt x="1122612" y="1457332"/>
                    </a:moveTo>
                    <a:lnTo>
                      <a:pt x="1122612" y="1378751"/>
                    </a:lnTo>
                    <a:lnTo>
                      <a:pt x="1201193" y="1378751"/>
                    </a:lnTo>
                    <a:lnTo>
                      <a:pt x="1201193" y="1457332"/>
                    </a:lnTo>
                    <a:lnTo>
                      <a:pt x="1122612" y="1457332"/>
                    </a:lnTo>
                    <a:close/>
                    <a:moveTo>
                      <a:pt x="1122612" y="1371607"/>
                    </a:moveTo>
                    <a:lnTo>
                      <a:pt x="1122612" y="1293026"/>
                    </a:lnTo>
                    <a:lnTo>
                      <a:pt x="1201193" y="1293026"/>
                    </a:lnTo>
                    <a:lnTo>
                      <a:pt x="1201193" y="1371607"/>
                    </a:lnTo>
                    <a:lnTo>
                      <a:pt x="1122612" y="1371607"/>
                    </a:lnTo>
                    <a:close/>
                    <a:moveTo>
                      <a:pt x="1122612" y="1285882"/>
                    </a:moveTo>
                    <a:lnTo>
                      <a:pt x="1122612" y="1207301"/>
                    </a:lnTo>
                    <a:lnTo>
                      <a:pt x="1201193" y="1207301"/>
                    </a:lnTo>
                    <a:lnTo>
                      <a:pt x="1201193" y="1285882"/>
                    </a:lnTo>
                    <a:lnTo>
                      <a:pt x="1122612" y="1285882"/>
                    </a:lnTo>
                    <a:close/>
                    <a:moveTo>
                      <a:pt x="1122612" y="1200157"/>
                    </a:moveTo>
                    <a:lnTo>
                      <a:pt x="1122612" y="1121576"/>
                    </a:lnTo>
                    <a:lnTo>
                      <a:pt x="1201193" y="1121576"/>
                    </a:lnTo>
                    <a:lnTo>
                      <a:pt x="1201193" y="1200157"/>
                    </a:lnTo>
                    <a:lnTo>
                      <a:pt x="1122612" y="1200157"/>
                    </a:lnTo>
                    <a:close/>
                    <a:moveTo>
                      <a:pt x="1122612" y="1114432"/>
                    </a:moveTo>
                    <a:lnTo>
                      <a:pt x="1122612" y="1035851"/>
                    </a:lnTo>
                    <a:lnTo>
                      <a:pt x="1201193" y="1035851"/>
                    </a:lnTo>
                    <a:lnTo>
                      <a:pt x="1201193" y="1114432"/>
                    </a:lnTo>
                    <a:lnTo>
                      <a:pt x="1122612" y="1114432"/>
                    </a:lnTo>
                    <a:close/>
                    <a:moveTo>
                      <a:pt x="1122612" y="1028707"/>
                    </a:moveTo>
                    <a:lnTo>
                      <a:pt x="1122612" y="950126"/>
                    </a:lnTo>
                    <a:lnTo>
                      <a:pt x="1201193" y="950126"/>
                    </a:lnTo>
                    <a:lnTo>
                      <a:pt x="1201193" y="1028707"/>
                    </a:lnTo>
                    <a:lnTo>
                      <a:pt x="1122612" y="1028707"/>
                    </a:lnTo>
                    <a:close/>
                    <a:moveTo>
                      <a:pt x="1122612" y="942982"/>
                    </a:moveTo>
                    <a:lnTo>
                      <a:pt x="1122612" y="864401"/>
                    </a:lnTo>
                    <a:lnTo>
                      <a:pt x="1201193" y="864401"/>
                    </a:lnTo>
                    <a:lnTo>
                      <a:pt x="1201193" y="942982"/>
                    </a:lnTo>
                    <a:lnTo>
                      <a:pt x="1122612" y="942982"/>
                    </a:lnTo>
                    <a:close/>
                    <a:moveTo>
                      <a:pt x="1122612" y="857257"/>
                    </a:moveTo>
                    <a:lnTo>
                      <a:pt x="1122612" y="778676"/>
                    </a:lnTo>
                    <a:lnTo>
                      <a:pt x="1201193" y="778676"/>
                    </a:lnTo>
                    <a:lnTo>
                      <a:pt x="1201193" y="857257"/>
                    </a:lnTo>
                    <a:lnTo>
                      <a:pt x="1122612" y="857257"/>
                    </a:lnTo>
                    <a:close/>
                    <a:moveTo>
                      <a:pt x="1122612" y="771532"/>
                    </a:moveTo>
                    <a:lnTo>
                      <a:pt x="1122612" y="692951"/>
                    </a:lnTo>
                    <a:lnTo>
                      <a:pt x="1201193" y="692951"/>
                    </a:lnTo>
                    <a:lnTo>
                      <a:pt x="1201193" y="771532"/>
                    </a:lnTo>
                    <a:lnTo>
                      <a:pt x="1122612" y="771532"/>
                    </a:lnTo>
                    <a:close/>
                    <a:moveTo>
                      <a:pt x="1122612" y="685807"/>
                    </a:moveTo>
                    <a:lnTo>
                      <a:pt x="1122612" y="607226"/>
                    </a:lnTo>
                    <a:lnTo>
                      <a:pt x="1201193" y="607226"/>
                    </a:lnTo>
                    <a:lnTo>
                      <a:pt x="1201193" y="685807"/>
                    </a:lnTo>
                    <a:lnTo>
                      <a:pt x="1122612" y="685807"/>
                    </a:lnTo>
                    <a:close/>
                    <a:moveTo>
                      <a:pt x="1122612" y="600075"/>
                    </a:moveTo>
                    <a:lnTo>
                      <a:pt x="1122612" y="521494"/>
                    </a:lnTo>
                    <a:lnTo>
                      <a:pt x="1201193" y="521494"/>
                    </a:lnTo>
                    <a:lnTo>
                      <a:pt x="1201193" y="600075"/>
                    </a:lnTo>
                    <a:lnTo>
                      <a:pt x="1122612" y="600075"/>
                    </a:lnTo>
                    <a:close/>
                    <a:moveTo>
                      <a:pt x="1122612" y="514350"/>
                    </a:moveTo>
                    <a:lnTo>
                      <a:pt x="1122612" y="435769"/>
                    </a:lnTo>
                    <a:lnTo>
                      <a:pt x="1201193" y="435769"/>
                    </a:lnTo>
                    <a:lnTo>
                      <a:pt x="1201193" y="514350"/>
                    </a:lnTo>
                    <a:lnTo>
                      <a:pt x="1122612" y="514350"/>
                    </a:lnTo>
                    <a:close/>
                    <a:moveTo>
                      <a:pt x="1122612" y="428625"/>
                    </a:moveTo>
                    <a:lnTo>
                      <a:pt x="1122612" y="350044"/>
                    </a:lnTo>
                    <a:lnTo>
                      <a:pt x="1201193" y="350044"/>
                    </a:lnTo>
                    <a:lnTo>
                      <a:pt x="1201193" y="428625"/>
                    </a:lnTo>
                    <a:lnTo>
                      <a:pt x="1122612" y="428625"/>
                    </a:lnTo>
                    <a:close/>
                    <a:moveTo>
                      <a:pt x="1122612" y="342900"/>
                    </a:moveTo>
                    <a:lnTo>
                      <a:pt x="1122612" y="264319"/>
                    </a:lnTo>
                    <a:lnTo>
                      <a:pt x="1201193" y="264319"/>
                    </a:lnTo>
                    <a:lnTo>
                      <a:pt x="1201193" y="342900"/>
                    </a:lnTo>
                    <a:lnTo>
                      <a:pt x="1122612" y="342900"/>
                    </a:lnTo>
                    <a:close/>
                    <a:moveTo>
                      <a:pt x="1122612" y="257175"/>
                    </a:moveTo>
                    <a:lnTo>
                      <a:pt x="1122612" y="178594"/>
                    </a:lnTo>
                    <a:lnTo>
                      <a:pt x="1201193" y="178594"/>
                    </a:lnTo>
                    <a:lnTo>
                      <a:pt x="1201193" y="257175"/>
                    </a:lnTo>
                    <a:lnTo>
                      <a:pt x="1122612" y="257175"/>
                    </a:lnTo>
                    <a:close/>
                    <a:moveTo>
                      <a:pt x="1115468" y="257175"/>
                    </a:moveTo>
                    <a:lnTo>
                      <a:pt x="1036887" y="257175"/>
                    </a:lnTo>
                    <a:lnTo>
                      <a:pt x="1036887" y="178594"/>
                    </a:lnTo>
                    <a:lnTo>
                      <a:pt x="1115468" y="178594"/>
                    </a:lnTo>
                    <a:lnTo>
                      <a:pt x="1115468" y="257175"/>
                    </a:lnTo>
                    <a:close/>
                    <a:moveTo>
                      <a:pt x="1029743" y="257175"/>
                    </a:moveTo>
                    <a:lnTo>
                      <a:pt x="951162" y="257175"/>
                    </a:lnTo>
                    <a:lnTo>
                      <a:pt x="951162" y="178594"/>
                    </a:lnTo>
                    <a:lnTo>
                      <a:pt x="1029743" y="178594"/>
                    </a:lnTo>
                    <a:lnTo>
                      <a:pt x="1029743" y="257175"/>
                    </a:lnTo>
                    <a:close/>
                    <a:moveTo>
                      <a:pt x="944018" y="257175"/>
                    </a:moveTo>
                    <a:lnTo>
                      <a:pt x="865437" y="257175"/>
                    </a:lnTo>
                    <a:lnTo>
                      <a:pt x="865437" y="178594"/>
                    </a:lnTo>
                    <a:lnTo>
                      <a:pt x="944018" y="178594"/>
                    </a:lnTo>
                    <a:lnTo>
                      <a:pt x="944018" y="257175"/>
                    </a:lnTo>
                    <a:close/>
                    <a:moveTo>
                      <a:pt x="858293" y="257175"/>
                    </a:moveTo>
                    <a:lnTo>
                      <a:pt x="779712" y="257175"/>
                    </a:lnTo>
                    <a:lnTo>
                      <a:pt x="779712" y="178594"/>
                    </a:lnTo>
                    <a:lnTo>
                      <a:pt x="858293" y="178594"/>
                    </a:lnTo>
                    <a:lnTo>
                      <a:pt x="858293" y="257175"/>
                    </a:lnTo>
                    <a:close/>
                    <a:moveTo>
                      <a:pt x="772568" y="257175"/>
                    </a:moveTo>
                    <a:lnTo>
                      <a:pt x="693987" y="257175"/>
                    </a:lnTo>
                    <a:lnTo>
                      <a:pt x="693987" y="178594"/>
                    </a:lnTo>
                    <a:lnTo>
                      <a:pt x="772568" y="178594"/>
                    </a:lnTo>
                    <a:lnTo>
                      <a:pt x="772568" y="257175"/>
                    </a:lnTo>
                    <a:close/>
                    <a:moveTo>
                      <a:pt x="686843" y="257175"/>
                    </a:moveTo>
                    <a:lnTo>
                      <a:pt x="608262" y="257175"/>
                    </a:lnTo>
                    <a:lnTo>
                      <a:pt x="608262" y="178594"/>
                    </a:lnTo>
                    <a:lnTo>
                      <a:pt x="686843" y="178594"/>
                    </a:lnTo>
                    <a:lnTo>
                      <a:pt x="686843" y="257175"/>
                    </a:lnTo>
                    <a:close/>
                    <a:moveTo>
                      <a:pt x="601118" y="257175"/>
                    </a:moveTo>
                    <a:lnTo>
                      <a:pt x="522537" y="257175"/>
                    </a:lnTo>
                    <a:lnTo>
                      <a:pt x="522537" y="178594"/>
                    </a:lnTo>
                    <a:lnTo>
                      <a:pt x="601118" y="178594"/>
                    </a:lnTo>
                    <a:lnTo>
                      <a:pt x="601118" y="257175"/>
                    </a:lnTo>
                    <a:close/>
                    <a:moveTo>
                      <a:pt x="515393" y="257175"/>
                    </a:moveTo>
                    <a:lnTo>
                      <a:pt x="436812" y="257175"/>
                    </a:lnTo>
                    <a:lnTo>
                      <a:pt x="436812" y="178594"/>
                    </a:lnTo>
                    <a:lnTo>
                      <a:pt x="515393" y="178594"/>
                    </a:lnTo>
                    <a:lnTo>
                      <a:pt x="515393" y="257175"/>
                    </a:lnTo>
                    <a:close/>
                    <a:moveTo>
                      <a:pt x="429668" y="257175"/>
                    </a:moveTo>
                    <a:lnTo>
                      <a:pt x="351087" y="257175"/>
                    </a:lnTo>
                    <a:lnTo>
                      <a:pt x="351087" y="178594"/>
                    </a:lnTo>
                    <a:lnTo>
                      <a:pt x="429668" y="178594"/>
                    </a:lnTo>
                    <a:lnTo>
                      <a:pt x="429668" y="257175"/>
                    </a:lnTo>
                    <a:close/>
                    <a:moveTo>
                      <a:pt x="343943" y="257175"/>
                    </a:moveTo>
                    <a:lnTo>
                      <a:pt x="265362" y="257175"/>
                    </a:lnTo>
                    <a:lnTo>
                      <a:pt x="265362" y="178594"/>
                    </a:lnTo>
                    <a:lnTo>
                      <a:pt x="343943" y="178594"/>
                    </a:lnTo>
                    <a:lnTo>
                      <a:pt x="343943" y="257175"/>
                    </a:lnTo>
                    <a:close/>
                    <a:moveTo>
                      <a:pt x="343943" y="264319"/>
                    </a:moveTo>
                    <a:lnTo>
                      <a:pt x="343943" y="342900"/>
                    </a:lnTo>
                    <a:lnTo>
                      <a:pt x="265362" y="342900"/>
                    </a:lnTo>
                    <a:lnTo>
                      <a:pt x="265362" y="264319"/>
                    </a:lnTo>
                    <a:lnTo>
                      <a:pt x="343943" y="264319"/>
                    </a:lnTo>
                    <a:close/>
                    <a:moveTo>
                      <a:pt x="258218" y="342900"/>
                    </a:moveTo>
                    <a:lnTo>
                      <a:pt x="179637" y="342900"/>
                    </a:lnTo>
                    <a:lnTo>
                      <a:pt x="179637" y="264319"/>
                    </a:lnTo>
                    <a:lnTo>
                      <a:pt x="258218" y="264319"/>
                    </a:lnTo>
                    <a:lnTo>
                      <a:pt x="258218" y="342900"/>
                    </a:lnTo>
                    <a:close/>
                    <a:moveTo>
                      <a:pt x="258218" y="350044"/>
                    </a:moveTo>
                    <a:lnTo>
                      <a:pt x="258218" y="428625"/>
                    </a:lnTo>
                    <a:lnTo>
                      <a:pt x="179637" y="428625"/>
                    </a:lnTo>
                    <a:lnTo>
                      <a:pt x="179637" y="350044"/>
                    </a:lnTo>
                    <a:lnTo>
                      <a:pt x="258218" y="350044"/>
                    </a:lnTo>
                    <a:close/>
                    <a:moveTo>
                      <a:pt x="258218" y="435769"/>
                    </a:moveTo>
                    <a:lnTo>
                      <a:pt x="258218" y="514350"/>
                    </a:lnTo>
                    <a:lnTo>
                      <a:pt x="179637" y="514350"/>
                    </a:lnTo>
                    <a:lnTo>
                      <a:pt x="179637" y="435769"/>
                    </a:lnTo>
                    <a:lnTo>
                      <a:pt x="258218" y="435769"/>
                    </a:lnTo>
                    <a:close/>
                    <a:moveTo>
                      <a:pt x="258218" y="521494"/>
                    </a:moveTo>
                    <a:lnTo>
                      <a:pt x="258218" y="600075"/>
                    </a:lnTo>
                    <a:lnTo>
                      <a:pt x="179637" y="600075"/>
                    </a:lnTo>
                    <a:lnTo>
                      <a:pt x="179637" y="521494"/>
                    </a:lnTo>
                    <a:lnTo>
                      <a:pt x="258218" y="521494"/>
                    </a:lnTo>
                    <a:close/>
                    <a:moveTo>
                      <a:pt x="258218" y="607219"/>
                    </a:moveTo>
                    <a:lnTo>
                      <a:pt x="258218" y="685800"/>
                    </a:lnTo>
                    <a:lnTo>
                      <a:pt x="179637" y="685800"/>
                    </a:lnTo>
                    <a:lnTo>
                      <a:pt x="179637" y="607219"/>
                    </a:lnTo>
                    <a:lnTo>
                      <a:pt x="258218" y="607219"/>
                    </a:lnTo>
                    <a:close/>
                    <a:moveTo>
                      <a:pt x="258218" y="692951"/>
                    </a:moveTo>
                    <a:lnTo>
                      <a:pt x="258218" y="771532"/>
                    </a:lnTo>
                    <a:lnTo>
                      <a:pt x="179637" y="771532"/>
                    </a:lnTo>
                    <a:lnTo>
                      <a:pt x="179637" y="692951"/>
                    </a:lnTo>
                    <a:lnTo>
                      <a:pt x="258218" y="692951"/>
                    </a:lnTo>
                    <a:close/>
                    <a:moveTo>
                      <a:pt x="258218" y="778676"/>
                    </a:moveTo>
                    <a:lnTo>
                      <a:pt x="258218" y="857257"/>
                    </a:lnTo>
                    <a:lnTo>
                      <a:pt x="179637" y="857257"/>
                    </a:lnTo>
                    <a:lnTo>
                      <a:pt x="179637" y="778676"/>
                    </a:lnTo>
                    <a:lnTo>
                      <a:pt x="258218" y="778676"/>
                    </a:lnTo>
                    <a:close/>
                    <a:moveTo>
                      <a:pt x="258218" y="864401"/>
                    </a:moveTo>
                    <a:lnTo>
                      <a:pt x="258218" y="942982"/>
                    </a:lnTo>
                    <a:lnTo>
                      <a:pt x="179637" y="942982"/>
                    </a:lnTo>
                    <a:lnTo>
                      <a:pt x="179637" y="864401"/>
                    </a:lnTo>
                    <a:lnTo>
                      <a:pt x="258218" y="864401"/>
                    </a:lnTo>
                    <a:close/>
                    <a:moveTo>
                      <a:pt x="258218" y="950126"/>
                    </a:moveTo>
                    <a:lnTo>
                      <a:pt x="258218" y="1028707"/>
                    </a:lnTo>
                    <a:lnTo>
                      <a:pt x="179637" y="1028707"/>
                    </a:lnTo>
                    <a:lnTo>
                      <a:pt x="179637" y="950126"/>
                    </a:lnTo>
                    <a:lnTo>
                      <a:pt x="258218" y="950126"/>
                    </a:lnTo>
                    <a:close/>
                    <a:moveTo>
                      <a:pt x="258218" y="1035851"/>
                    </a:moveTo>
                    <a:lnTo>
                      <a:pt x="258218" y="1114432"/>
                    </a:lnTo>
                    <a:lnTo>
                      <a:pt x="179637" y="1114432"/>
                    </a:lnTo>
                    <a:lnTo>
                      <a:pt x="179637" y="1035851"/>
                    </a:lnTo>
                    <a:lnTo>
                      <a:pt x="258218" y="1035851"/>
                    </a:lnTo>
                    <a:close/>
                    <a:moveTo>
                      <a:pt x="258218" y="1121576"/>
                    </a:moveTo>
                    <a:lnTo>
                      <a:pt x="258218" y="1200157"/>
                    </a:lnTo>
                    <a:lnTo>
                      <a:pt x="179637" y="1200157"/>
                    </a:lnTo>
                    <a:lnTo>
                      <a:pt x="179637" y="1121576"/>
                    </a:lnTo>
                    <a:lnTo>
                      <a:pt x="258218" y="1121576"/>
                    </a:lnTo>
                    <a:close/>
                    <a:moveTo>
                      <a:pt x="258218" y="1207301"/>
                    </a:moveTo>
                    <a:lnTo>
                      <a:pt x="258218" y="1285882"/>
                    </a:lnTo>
                    <a:lnTo>
                      <a:pt x="179637" y="1285882"/>
                    </a:lnTo>
                    <a:lnTo>
                      <a:pt x="179637" y="1207301"/>
                    </a:lnTo>
                    <a:lnTo>
                      <a:pt x="258218" y="1207301"/>
                    </a:lnTo>
                    <a:close/>
                    <a:moveTo>
                      <a:pt x="258218" y="1293026"/>
                    </a:moveTo>
                    <a:lnTo>
                      <a:pt x="258218" y="1371607"/>
                    </a:lnTo>
                    <a:lnTo>
                      <a:pt x="179637" y="1371607"/>
                    </a:lnTo>
                    <a:lnTo>
                      <a:pt x="179637" y="1293026"/>
                    </a:lnTo>
                    <a:lnTo>
                      <a:pt x="258218" y="1293026"/>
                    </a:lnTo>
                    <a:close/>
                    <a:moveTo>
                      <a:pt x="258218" y="1378751"/>
                    </a:moveTo>
                    <a:lnTo>
                      <a:pt x="258218" y="1457332"/>
                    </a:lnTo>
                    <a:lnTo>
                      <a:pt x="179637" y="1457332"/>
                    </a:lnTo>
                    <a:lnTo>
                      <a:pt x="179637" y="1378751"/>
                    </a:lnTo>
                    <a:lnTo>
                      <a:pt x="258218" y="1378751"/>
                    </a:lnTo>
                    <a:close/>
                    <a:moveTo>
                      <a:pt x="258218" y="1464476"/>
                    </a:moveTo>
                    <a:lnTo>
                      <a:pt x="258218" y="1543057"/>
                    </a:lnTo>
                    <a:lnTo>
                      <a:pt x="179637" y="1543057"/>
                    </a:lnTo>
                    <a:lnTo>
                      <a:pt x="179637" y="1464476"/>
                    </a:lnTo>
                    <a:lnTo>
                      <a:pt x="258218" y="1464476"/>
                    </a:lnTo>
                    <a:close/>
                    <a:moveTo>
                      <a:pt x="258218" y="1550201"/>
                    </a:moveTo>
                    <a:lnTo>
                      <a:pt x="258218" y="1628782"/>
                    </a:lnTo>
                    <a:lnTo>
                      <a:pt x="179637" y="1628782"/>
                    </a:lnTo>
                    <a:lnTo>
                      <a:pt x="179637" y="1550201"/>
                    </a:lnTo>
                    <a:lnTo>
                      <a:pt x="258218" y="1550201"/>
                    </a:lnTo>
                    <a:close/>
                    <a:moveTo>
                      <a:pt x="265362" y="1550201"/>
                    </a:moveTo>
                    <a:lnTo>
                      <a:pt x="343943" y="1550201"/>
                    </a:lnTo>
                    <a:lnTo>
                      <a:pt x="343943" y="1628782"/>
                    </a:lnTo>
                    <a:lnTo>
                      <a:pt x="265362" y="1628782"/>
                    </a:lnTo>
                    <a:lnTo>
                      <a:pt x="265362" y="1550201"/>
                    </a:lnTo>
                    <a:close/>
                    <a:moveTo>
                      <a:pt x="343943" y="1635926"/>
                    </a:moveTo>
                    <a:lnTo>
                      <a:pt x="343943" y="1714507"/>
                    </a:lnTo>
                    <a:lnTo>
                      <a:pt x="265362" y="1714507"/>
                    </a:lnTo>
                    <a:lnTo>
                      <a:pt x="265362" y="1635926"/>
                    </a:lnTo>
                    <a:lnTo>
                      <a:pt x="343943" y="1635926"/>
                    </a:lnTo>
                    <a:close/>
                    <a:moveTo>
                      <a:pt x="351087" y="1635926"/>
                    </a:moveTo>
                    <a:lnTo>
                      <a:pt x="429668" y="1635926"/>
                    </a:lnTo>
                    <a:lnTo>
                      <a:pt x="429668" y="1714507"/>
                    </a:lnTo>
                    <a:lnTo>
                      <a:pt x="351087" y="1714507"/>
                    </a:lnTo>
                    <a:lnTo>
                      <a:pt x="351087" y="1635926"/>
                    </a:lnTo>
                    <a:close/>
                    <a:moveTo>
                      <a:pt x="436812" y="1635926"/>
                    </a:moveTo>
                    <a:lnTo>
                      <a:pt x="515393" y="1635926"/>
                    </a:lnTo>
                    <a:lnTo>
                      <a:pt x="515393" y="1714507"/>
                    </a:lnTo>
                    <a:lnTo>
                      <a:pt x="436812" y="1714507"/>
                    </a:lnTo>
                    <a:lnTo>
                      <a:pt x="436812" y="1635926"/>
                    </a:lnTo>
                    <a:close/>
                    <a:moveTo>
                      <a:pt x="522537" y="1635926"/>
                    </a:moveTo>
                    <a:lnTo>
                      <a:pt x="601118" y="1635926"/>
                    </a:lnTo>
                    <a:lnTo>
                      <a:pt x="601118" y="1714507"/>
                    </a:lnTo>
                    <a:lnTo>
                      <a:pt x="522537" y="1714507"/>
                    </a:lnTo>
                    <a:lnTo>
                      <a:pt x="522537" y="1635926"/>
                    </a:lnTo>
                    <a:close/>
                    <a:moveTo>
                      <a:pt x="608262" y="1635926"/>
                    </a:moveTo>
                    <a:lnTo>
                      <a:pt x="686843" y="1635926"/>
                    </a:lnTo>
                    <a:lnTo>
                      <a:pt x="686843" y="1714507"/>
                    </a:lnTo>
                    <a:lnTo>
                      <a:pt x="608262" y="1714507"/>
                    </a:lnTo>
                    <a:lnTo>
                      <a:pt x="608262" y="1635926"/>
                    </a:lnTo>
                    <a:close/>
                    <a:moveTo>
                      <a:pt x="693987" y="1635926"/>
                    </a:moveTo>
                    <a:lnTo>
                      <a:pt x="772568" y="1635926"/>
                    </a:lnTo>
                    <a:lnTo>
                      <a:pt x="772568" y="1714507"/>
                    </a:lnTo>
                    <a:lnTo>
                      <a:pt x="693987" y="1714507"/>
                    </a:lnTo>
                    <a:lnTo>
                      <a:pt x="693987" y="1635926"/>
                    </a:lnTo>
                    <a:close/>
                    <a:moveTo>
                      <a:pt x="779712" y="1635926"/>
                    </a:moveTo>
                    <a:lnTo>
                      <a:pt x="858293" y="1635926"/>
                    </a:lnTo>
                    <a:lnTo>
                      <a:pt x="858293" y="1714507"/>
                    </a:lnTo>
                    <a:lnTo>
                      <a:pt x="779712" y="1714507"/>
                    </a:lnTo>
                    <a:lnTo>
                      <a:pt x="779712" y="1635926"/>
                    </a:lnTo>
                    <a:close/>
                    <a:moveTo>
                      <a:pt x="865437" y="1635926"/>
                    </a:moveTo>
                    <a:lnTo>
                      <a:pt x="944018" y="1635926"/>
                    </a:lnTo>
                    <a:lnTo>
                      <a:pt x="944018" y="1714507"/>
                    </a:lnTo>
                    <a:lnTo>
                      <a:pt x="865437" y="1714507"/>
                    </a:lnTo>
                    <a:lnTo>
                      <a:pt x="865437" y="1635926"/>
                    </a:lnTo>
                    <a:close/>
                    <a:moveTo>
                      <a:pt x="951162" y="1635926"/>
                    </a:moveTo>
                    <a:lnTo>
                      <a:pt x="1029743" y="1635926"/>
                    </a:lnTo>
                    <a:lnTo>
                      <a:pt x="1029743" y="1714507"/>
                    </a:lnTo>
                    <a:lnTo>
                      <a:pt x="951162" y="1714507"/>
                    </a:lnTo>
                    <a:lnTo>
                      <a:pt x="951162" y="1635926"/>
                    </a:lnTo>
                    <a:close/>
                    <a:moveTo>
                      <a:pt x="1036887" y="1635926"/>
                    </a:moveTo>
                    <a:lnTo>
                      <a:pt x="1115468" y="1635926"/>
                    </a:lnTo>
                    <a:lnTo>
                      <a:pt x="1115468" y="1714507"/>
                    </a:lnTo>
                    <a:lnTo>
                      <a:pt x="1036887" y="1714507"/>
                    </a:lnTo>
                    <a:lnTo>
                      <a:pt x="1036887" y="1635926"/>
                    </a:lnTo>
                    <a:close/>
                    <a:moveTo>
                      <a:pt x="1122612" y="1635926"/>
                    </a:moveTo>
                    <a:lnTo>
                      <a:pt x="1201193" y="1635926"/>
                    </a:lnTo>
                    <a:lnTo>
                      <a:pt x="1201193" y="1714507"/>
                    </a:lnTo>
                    <a:lnTo>
                      <a:pt x="1122612" y="1714507"/>
                    </a:lnTo>
                    <a:lnTo>
                      <a:pt x="1122612" y="1635926"/>
                    </a:lnTo>
                    <a:close/>
                    <a:moveTo>
                      <a:pt x="1122612" y="1628782"/>
                    </a:moveTo>
                    <a:lnTo>
                      <a:pt x="1122612" y="1550201"/>
                    </a:lnTo>
                    <a:lnTo>
                      <a:pt x="1201193" y="1550201"/>
                    </a:lnTo>
                    <a:lnTo>
                      <a:pt x="1201193" y="1628782"/>
                    </a:lnTo>
                    <a:lnTo>
                      <a:pt x="1122612" y="1628782"/>
                    </a:lnTo>
                    <a:close/>
                    <a:moveTo>
                      <a:pt x="1208337" y="1550201"/>
                    </a:moveTo>
                    <a:lnTo>
                      <a:pt x="1286918" y="1550201"/>
                    </a:lnTo>
                    <a:lnTo>
                      <a:pt x="1286918" y="1628782"/>
                    </a:lnTo>
                    <a:lnTo>
                      <a:pt x="1208337" y="1628782"/>
                    </a:lnTo>
                    <a:lnTo>
                      <a:pt x="1208337" y="1550201"/>
                    </a:lnTo>
                    <a:close/>
                    <a:moveTo>
                      <a:pt x="1208337" y="1543057"/>
                    </a:moveTo>
                    <a:lnTo>
                      <a:pt x="1208337" y="1464476"/>
                    </a:lnTo>
                    <a:lnTo>
                      <a:pt x="1286918" y="1464476"/>
                    </a:lnTo>
                    <a:lnTo>
                      <a:pt x="1286918" y="1543057"/>
                    </a:lnTo>
                    <a:lnTo>
                      <a:pt x="1208337" y="1543057"/>
                    </a:lnTo>
                    <a:close/>
                    <a:moveTo>
                      <a:pt x="1208337" y="1457332"/>
                    </a:moveTo>
                    <a:lnTo>
                      <a:pt x="1208337" y="1378751"/>
                    </a:lnTo>
                    <a:lnTo>
                      <a:pt x="1286918" y="1378751"/>
                    </a:lnTo>
                    <a:lnTo>
                      <a:pt x="1286918" y="1457332"/>
                    </a:lnTo>
                    <a:lnTo>
                      <a:pt x="1208337" y="1457332"/>
                    </a:lnTo>
                    <a:close/>
                    <a:moveTo>
                      <a:pt x="1208337" y="1371607"/>
                    </a:moveTo>
                    <a:lnTo>
                      <a:pt x="1208337" y="1293026"/>
                    </a:lnTo>
                    <a:lnTo>
                      <a:pt x="1286918" y="1293026"/>
                    </a:lnTo>
                    <a:lnTo>
                      <a:pt x="1286918" y="1371607"/>
                    </a:lnTo>
                    <a:lnTo>
                      <a:pt x="1208337" y="1371607"/>
                    </a:lnTo>
                    <a:close/>
                    <a:moveTo>
                      <a:pt x="1208337" y="1285882"/>
                    </a:moveTo>
                    <a:lnTo>
                      <a:pt x="1208337" y="1207301"/>
                    </a:lnTo>
                    <a:lnTo>
                      <a:pt x="1286918" y="1207301"/>
                    </a:lnTo>
                    <a:lnTo>
                      <a:pt x="1286918" y="1285882"/>
                    </a:lnTo>
                    <a:lnTo>
                      <a:pt x="1208337" y="1285882"/>
                    </a:lnTo>
                    <a:close/>
                    <a:moveTo>
                      <a:pt x="1208337" y="1200157"/>
                    </a:moveTo>
                    <a:lnTo>
                      <a:pt x="1208337" y="1121576"/>
                    </a:lnTo>
                    <a:lnTo>
                      <a:pt x="1286918" y="1121576"/>
                    </a:lnTo>
                    <a:lnTo>
                      <a:pt x="1286918" y="1200157"/>
                    </a:lnTo>
                    <a:lnTo>
                      <a:pt x="1208337" y="1200157"/>
                    </a:lnTo>
                    <a:close/>
                    <a:moveTo>
                      <a:pt x="1208337" y="1114432"/>
                    </a:moveTo>
                    <a:lnTo>
                      <a:pt x="1208337" y="1035851"/>
                    </a:lnTo>
                    <a:lnTo>
                      <a:pt x="1286918" y="1035851"/>
                    </a:lnTo>
                    <a:lnTo>
                      <a:pt x="1286918" y="1114432"/>
                    </a:lnTo>
                    <a:lnTo>
                      <a:pt x="1208337" y="1114432"/>
                    </a:lnTo>
                    <a:close/>
                    <a:moveTo>
                      <a:pt x="1208337" y="1028707"/>
                    </a:moveTo>
                    <a:lnTo>
                      <a:pt x="1208337" y="950126"/>
                    </a:lnTo>
                    <a:lnTo>
                      <a:pt x="1286918" y="950126"/>
                    </a:lnTo>
                    <a:lnTo>
                      <a:pt x="1286918" y="1028707"/>
                    </a:lnTo>
                    <a:lnTo>
                      <a:pt x="1208337" y="1028707"/>
                    </a:lnTo>
                    <a:close/>
                    <a:moveTo>
                      <a:pt x="1208337" y="942982"/>
                    </a:moveTo>
                    <a:lnTo>
                      <a:pt x="1208337" y="864401"/>
                    </a:lnTo>
                    <a:lnTo>
                      <a:pt x="1286918" y="864401"/>
                    </a:lnTo>
                    <a:lnTo>
                      <a:pt x="1286918" y="942982"/>
                    </a:lnTo>
                    <a:lnTo>
                      <a:pt x="1208337" y="942982"/>
                    </a:lnTo>
                    <a:close/>
                    <a:moveTo>
                      <a:pt x="1208337" y="857257"/>
                    </a:moveTo>
                    <a:lnTo>
                      <a:pt x="1208337" y="778676"/>
                    </a:lnTo>
                    <a:lnTo>
                      <a:pt x="1286918" y="778676"/>
                    </a:lnTo>
                    <a:lnTo>
                      <a:pt x="1286918" y="857257"/>
                    </a:lnTo>
                    <a:lnTo>
                      <a:pt x="1208337" y="857257"/>
                    </a:lnTo>
                    <a:close/>
                    <a:moveTo>
                      <a:pt x="1208337" y="771532"/>
                    </a:moveTo>
                    <a:lnTo>
                      <a:pt x="1208337" y="692951"/>
                    </a:lnTo>
                    <a:lnTo>
                      <a:pt x="1286918" y="692951"/>
                    </a:lnTo>
                    <a:lnTo>
                      <a:pt x="1286918" y="771532"/>
                    </a:lnTo>
                    <a:lnTo>
                      <a:pt x="1208337" y="771532"/>
                    </a:lnTo>
                    <a:close/>
                    <a:moveTo>
                      <a:pt x="1208337" y="685807"/>
                    </a:moveTo>
                    <a:lnTo>
                      <a:pt x="1208337" y="607226"/>
                    </a:lnTo>
                    <a:lnTo>
                      <a:pt x="1286918" y="607226"/>
                    </a:lnTo>
                    <a:lnTo>
                      <a:pt x="1286918" y="685807"/>
                    </a:lnTo>
                    <a:lnTo>
                      <a:pt x="1208337" y="685807"/>
                    </a:lnTo>
                    <a:close/>
                    <a:moveTo>
                      <a:pt x="1208337" y="600075"/>
                    </a:moveTo>
                    <a:lnTo>
                      <a:pt x="1208337" y="521494"/>
                    </a:lnTo>
                    <a:lnTo>
                      <a:pt x="1286918" y="521494"/>
                    </a:lnTo>
                    <a:lnTo>
                      <a:pt x="1286918" y="600075"/>
                    </a:lnTo>
                    <a:lnTo>
                      <a:pt x="1208337" y="600075"/>
                    </a:lnTo>
                    <a:close/>
                    <a:moveTo>
                      <a:pt x="1208337" y="514350"/>
                    </a:moveTo>
                    <a:lnTo>
                      <a:pt x="1208337" y="435769"/>
                    </a:lnTo>
                    <a:lnTo>
                      <a:pt x="1286918" y="435769"/>
                    </a:lnTo>
                    <a:lnTo>
                      <a:pt x="1286918" y="514350"/>
                    </a:lnTo>
                    <a:lnTo>
                      <a:pt x="1208337" y="514350"/>
                    </a:lnTo>
                    <a:close/>
                    <a:moveTo>
                      <a:pt x="1208337" y="428625"/>
                    </a:moveTo>
                    <a:lnTo>
                      <a:pt x="1208337" y="350044"/>
                    </a:lnTo>
                    <a:lnTo>
                      <a:pt x="1286918" y="350044"/>
                    </a:lnTo>
                    <a:lnTo>
                      <a:pt x="1286918" y="428625"/>
                    </a:lnTo>
                    <a:lnTo>
                      <a:pt x="1208337" y="428625"/>
                    </a:lnTo>
                    <a:close/>
                    <a:moveTo>
                      <a:pt x="1208337" y="342900"/>
                    </a:moveTo>
                    <a:lnTo>
                      <a:pt x="1208337" y="264319"/>
                    </a:lnTo>
                    <a:lnTo>
                      <a:pt x="1286918" y="264319"/>
                    </a:lnTo>
                    <a:lnTo>
                      <a:pt x="1286918" y="342900"/>
                    </a:lnTo>
                    <a:lnTo>
                      <a:pt x="1208337" y="342900"/>
                    </a:lnTo>
                    <a:close/>
                    <a:moveTo>
                      <a:pt x="1208337" y="257175"/>
                    </a:moveTo>
                    <a:lnTo>
                      <a:pt x="1208337" y="178594"/>
                    </a:lnTo>
                    <a:lnTo>
                      <a:pt x="1286918" y="178594"/>
                    </a:lnTo>
                    <a:lnTo>
                      <a:pt x="1286918" y="257175"/>
                    </a:lnTo>
                    <a:lnTo>
                      <a:pt x="1208337" y="257175"/>
                    </a:lnTo>
                    <a:close/>
                    <a:moveTo>
                      <a:pt x="1208337" y="171450"/>
                    </a:moveTo>
                    <a:lnTo>
                      <a:pt x="1208337" y="92869"/>
                    </a:lnTo>
                    <a:lnTo>
                      <a:pt x="1286918" y="92869"/>
                    </a:lnTo>
                    <a:lnTo>
                      <a:pt x="1286918" y="171450"/>
                    </a:lnTo>
                    <a:lnTo>
                      <a:pt x="1208337" y="171450"/>
                    </a:lnTo>
                    <a:close/>
                    <a:moveTo>
                      <a:pt x="1201193" y="171450"/>
                    </a:moveTo>
                    <a:lnTo>
                      <a:pt x="1122612" y="171450"/>
                    </a:lnTo>
                    <a:lnTo>
                      <a:pt x="1122612" y="92869"/>
                    </a:lnTo>
                    <a:lnTo>
                      <a:pt x="1201193" y="92869"/>
                    </a:lnTo>
                    <a:lnTo>
                      <a:pt x="1201193" y="171450"/>
                    </a:lnTo>
                    <a:close/>
                    <a:moveTo>
                      <a:pt x="1115468" y="171450"/>
                    </a:moveTo>
                    <a:lnTo>
                      <a:pt x="1036887" y="171450"/>
                    </a:lnTo>
                    <a:lnTo>
                      <a:pt x="1036887" y="92869"/>
                    </a:lnTo>
                    <a:lnTo>
                      <a:pt x="1115468" y="92869"/>
                    </a:lnTo>
                    <a:lnTo>
                      <a:pt x="1115468" y="171450"/>
                    </a:lnTo>
                    <a:close/>
                    <a:moveTo>
                      <a:pt x="1029743" y="171450"/>
                    </a:moveTo>
                    <a:lnTo>
                      <a:pt x="951162" y="171450"/>
                    </a:lnTo>
                    <a:lnTo>
                      <a:pt x="951162" y="92869"/>
                    </a:lnTo>
                    <a:lnTo>
                      <a:pt x="1029743" y="92869"/>
                    </a:lnTo>
                    <a:lnTo>
                      <a:pt x="1029743" y="171450"/>
                    </a:lnTo>
                    <a:close/>
                    <a:moveTo>
                      <a:pt x="944018" y="171450"/>
                    </a:moveTo>
                    <a:lnTo>
                      <a:pt x="865437" y="171450"/>
                    </a:lnTo>
                    <a:lnTo>
                      <a:pt x="865437" y="92869"/>
                    </a:lnTo>
                    <a:lnTo>
                      <a:pt x="944018" y="92869"/>
                    </a:lnTo>
                    <a:lnTo>
                      <a:pt x="944018" y="171450"/>
                    </a:lnTo>
                    <a:close/>
                    <a:moveTo>
                      <a:pt x="858293" y="171450"/>
                    </a:moveTo>
                    <a:lnTo>
                      <a:pt x="779712" y="171450"/>
                    </a:lnTo>
                    <a:lnTo>
                      <a:pt x="779712" y="92869"/>
                    </a:lnTo>
                    <a:lnTo>
                      <a:pt x="858293" y="92869"/>
                    </a:lnTo>
                    <a:lnTo>
                      <a:pt x="858293" y="171450"/>
                    </a:lnTo>
                    <a:close/>
                    <a:moveTo>
                      <a:pt x="772568" y="171450"/>
                    </a:moveTo>
                    <a:lnTo>
                      <a:pt x="693987" y="171450"/>
                    </a:lnTo>
                    <a:lnTo>
                      <a:pt x="693987" y="92869"/>
                    </a:lnTo>
                    <a:lnTo>
                      <a:pt x="772568" y="92869"/>
                    </a:lnTo>
                    <a:lnTo>
                      <a:pt x="772568" y="171450"/>
                    </a:lnTo>
                    <a:close/>
                    <a:moveTo>
                      <a:pt x="686843" y="171450"/>
                    </a:moveTo>
                    <a:lnTo>
                      <a:pt x="608262" y="171450"/>
                    </a:lnTo>
                    <a:lnTo>
                      <a:pt x="608262" y="92869"/>
                    </a:lnTo>
                    <a:lnTo>
                      <a:pt x="686843" y="92869"/>
                    </a:lnTo>
                    <a:lnTo>
                      <a:pt x="686843" y="171450"/>
                    </a:lnTo>
                    <a:close/>
                    <a:moveTo>
                      <a:pt x="601118" y="171450"/>
                    </a:moveTo>
                    <a:lnTo>
                      <a:pt x="522537" y="171450"/>
                    </a:lnTo>
                    <a:lnTo>
                      <a:pt x="522537" y="92869"/>
                    </a:lnTo>
                    <a:lnTo>
                      <a:pt x="601118" y="92869"/>
                    </a:lnTo>
                    <a:lnTo>
                      <a:pt x="601118" y="171450"/>
                    </a:lnTo>
                    <a:close/>
                    <a:moveTo>
                      <a:pt x="515393" y="171450"/>
                    </a:moveTo>
                    <a:lnTo>
                      <a:pt x="436812" y="171450"/>
                    </a:lnTo>
                    <a:lnTo>
                      <a:pt x="436812" y="92869"/>
                    </a:lnTo>
                    <a:lnTo>
                      <a:pt x="515393" y="92869"/>
                    </a:lnTo>
                    <a:lnTo>
                      <a:pt x="515393" y="171450"/>
                    </a:lnTo>
                    <a:close/>
                    <a:moveTo>
                      <a:pt x="429668" y="171450"/>
                    </a:moveTo>
                    <a:lnTo>
                      <a:pt x="351087" y="171450"/>
                    </a:lnTo>
                    <a:lnTo>
                      <a:pt x="351087" y="92869"/>
                    </a:lnTo>
                    <a:lnTo>
                      <a:pt x="429668" y="92869"/>
                    </a:lnTo>
                    <a:lnTo>
                      <a:pt x="429668" y="171450"/>
                    </a:lnTo>
                    <a:close/>
                    <a:moveTo>
                      <a:pt x="343943" y="171450"/>
                    </a:moveTo>
                    <a:lnTo>
                      <a:pt x="265362" y="171450"/>
                    </a:lnTo>
                    <a:lnTo>
                      <a:pt x="265362" y="92869"/>
                    </a:lnTo>
                    <a:lnTo>
                      <a:pt x="343943" y="92869"/>
                    </a:lnTo>
                    <a:lnTo>
                      <a:pt x="343943" y="171450"/>
                    </a:lnTo>
                    <a:close/>
                    <a:moveTo>
                      <a:pt x="258218" y="171450"/>
                    </a:moveTo>
                    <a:lnTo>
                      <a:pt x="179637" y="171450"/>
                    </a:lnTo>
                    <a:lnTo>
                      <a:pt x="179637" y="92869"/>
                    </a:lnTo>
                    <a:lnTo>
                      <a:pt x="258218" y="92869"/>
                    </a:lnTo>
                    <a:lnTo>
                      <a:pt x="258218" y="171450"/>
                    </a:lnTo>
                    <a:close/>
                    <a:moveTo>
                      <a:pt x="258218" y="178594"/>
                    </a:moveTo>
                    <a:lnTo>
                      <a:pt x="258218" y="257175"/>
                    </a:lnTo>
                    <a:lnTo>
                      <a:pt x="179637" y="257175"/>
                    </a:lnTo>
                    <a:lnTo>
                      <a:pt x="179637" y="178594"/>
                    </a:lnTo>
                    <a:lnTo>
                      <a:pt x="258218" y="178594"/>
                    </a:lnTo>
                    <a:close/>
                    <a:moveTo>
                      <a:pt x="172493" y="257175"/>
                    </a:moveTo>
                    <a:lnTo>
                      <a:pt x="93912" y="257175"/>
                    </a:lnTo>
                    <a:lnTo>
                      <a:pt x="93912" y="178594"/>
                    </a:lnTo>
                    <a:lnTo>
                      <a:pt x="172493" y="178594"/>
                    </a:lnTo>
                    <a:lnTo>
                      <a:pt x="172493" y="257175"/>
                    </a:lnTo>
                    <a:close/>
                    <a:moveTo>
                      <a:pt x="172493" y="264319"/>
                    </a:moveTo>
                    <a:lnTo>
                      <a:pt x="172493" y="342900"/>
                    </a:lnTo>
                    <a:lnTo>
                      <a:pt x="93912" y="342900"/>
                    </a:lnTo>
                    <a:lnTo>
                      <a:pt x="93912" y="264319"/>
                    </a:lnTo>
                    <a:lnTo>
                      <a:pt x="172493" y="264319"/>
                    </a:lnTo>
                    <a:close/>
                    <a:moveTo>
                      <a:pt x="172493" y="350044"/>
                    </a:moveTo>
                    <a:lnTo>
                      <a:pt x="172493" y="428625"/>
                    </a:lnTo>
                    <a:lnTo>
                      <a:pt x="93912" y="428625"/>
                    </a:lnTo>
                    <a:lnTo>
                      <a:pt x="93912" y="350044"/>
                    </a:lnTo>
                    <a:lnTo>
                      <a:pt x="172493" y="350044"/>
                    </a:lnTo>
                    <a:close/>
                    <a:moveTo>
                      <a:pt x="172493" y="435769"/>
                    </a:moveTo>
                    <a:lnTo>
                      <a:pt x="172493" y="514350"/>
                    </a:lnTo>
                    <a:lnTo>
                      <a:pt x="93912" y="514350"/>
                    </a:lnTo>
                    <a:lnTo>
                      <a:pt x="93912" y="435769"/>
                    </a:lnTo>
                    <a:lnTo>
                      <a:pt x="172493" y="435769"/>
                    </a:lnTo>
                    <a:close/>
                    <a:moveTo>
                      <a:pt x="172493" y="521494"/>
                    </a:moveTo>
                    <a:lnTo>
                      <a:pt x="172493" y="600075"/>
                    </a:lnTo>
                    <a:lnTo>
                      <a:pt x="93912" y="600075"/>
                    </a:lnTo>
                    <a:lnTo>
                      <a:pt x="93912" y="521494"/>
                    </a:lnTo>
                    <a:lnTo>
                      <a:pt x="172493" y="521494"/>
                    </a:lnTo>
                    <a:close/>
                    <a:moveTo>
                      <a:pt x="172493" y="607219"/>
                    </a:moveTo>
                    <a:lnTo>
                      <a:pt x="172493" y="685800"/>
                    </a:lnTo>
                    <a:lnTo>
                      <a:pt x="93912" y="685800"/>
                    </a:lnTo>
                    <a:lnTo>
                      <a:pt x="93912" y="607219"/>
                    </a:lnTo>
                    <a:lnTo>
                      <a:pt x="172493" y="607219"/>
                    </a:lnTo>
                    <a:close/>
                    <a:moveTo>
                      <a:pt x="172493" y="692951"/>
                    </a:moveTo>
                    <a:lnTo>
                      <a:pt x="172493" y="771532"/>
                    </a:lnTo>
                    <a:lnTo>
                      <a:pt x="93912" y="771532"/>
                    </a:lnTo>
                    <a:lnTo>
                      <a:pt x="93912" y="692951"/>
                    </a:lnTo>
                    <a:lnTo>
                      <a:pt x="172493" y="692951"/>
                    </a:lnTo>
                    <a:close/>
                    <a:moveTo>
                      <a:pt x="172493" y="778676"/>
                    </a:moveTo>
                    <a:lnTo>
                      <a:pt x="172493" y="857257"/>
                    </a:lnTo>
                    <a:lnTo>
                      <a:pt x="93912" y="857257"/>
                    </a:lnTo>
                    <a:lnTo>
                      <a:pt x="93912" y="778676"/>
                    </a:lnTo>
                    <a:lnTo>
                      <a:pt x="172493" y="778676"/>
                    </a:lnTo>
                    <a:close/>
                    <a:moveTo>
                      <a:pt x="172493" y="864401"/>
                    </a:moveTo>
                    <a:lnTo>
                      <a:pt x="172493" y="942982"/>
                    </a:lnTo>
                    <a:lnTo>
                      <a:pt x="93912" y="942982"/>
                    </a:lnTo>
                    <a:lnTo>
                      <a:pt x="93912" y="864401"/>
                    </a:lnTo>
                    <a:lnTo>
                      <a:pt x="172493" y="864401"/>
                    </a:lnTo>
                    <a:close/>
                    <a:moveTo>
                      <a:pt x="172493" y="950126"/>
                    </a:moveTo>
                    <a:lnTo>
                      <a:pt x="172493" y="1028707"/>
                    </a:lnTo>
                    <a:lnTo>
                      <a:pt x="93912" y="1028707"/>
                    </a:lnTo>
                    <a:lnTo>
                      <a:pt x="93912" y="950126"/>
                    </a:lnTo>
                    <a:lnTo>
                      <a:pt x="172493" y="950126"/>
                    </a:lnTo>
                    <a:close/>
                    <a:moveTo>
                      <a:pt x="172493" y="1035851"/>
                    </a:moveTo>
                    <a:lnTo>
                      <a:pt x="172493" y="1114432"/>
                    </a:lnTo>
                    <a:lnTo>
                      <a:pt x="93912" y="1114432"/>
                    </a:lnTo>
                    <a:lnTo>
                      <a:pt x="93912" y="1035851"/>
                    </a:lnTo>
                    <a:lnTo>
                      <a:pt x="172493" y="1035851"/>
                    </a:lnTo>
                    <a:close/>
                    <a:moveTo>
                      <a:pt x="172493" y="1121576"/>
                    </a:moveTo>
                    <a:lnTo>
                      <a:pt x="172493" y="1200157"/>
                    </a:lnTo>
                    <a:lnTo>
                      <a:pt x="93912" y="1200157"/>
                    </a:lnTo>
                    <a:lnTo>
                      <a:pt x="93912" y="1121576"/>
                    </a:lnTo>
                    <a:lnTo>
                      <a:pt x="172493" y="1121576"/>
                    </a:lnTo>
                    <a:close/>
                    <a:moveTo>
                      <a:pt x="172493" y="1207301"/>
                    </a:moveTo>
                    <a:lnTo>
                      <a:pt x="172493" y="1285882"/>
                    </a:lnTo>
                    <a:lnTo>
                      <a:pt x="93912" y="1285882"/>
                    </a:lnTo>
                    <a:lnTo>
                      <a:pt x="93912" y="1207301"/>
                    </a:lnTo>
                    <a:lnTo>
                      <a:pt x="172493" y="1207301"/>
                    </a:lnTo>
                    <a:close/>
                    <a:moveTo>
                      <a:pt x="172493" y="1293026"/>
                    </a:moveTo>
                    <a:lnTo>
                      <a:pt x="172493" y="1371607"/>
                    </a:lnTo>
                    <a:lnTo>
                      <a:pt x="93912" y="1371607"/>
                    </a:lnTo>
                    <a:lnTo>
                      <a:pt x="93912" y="1293026"/>
                    </a:lnTo>
                    <a:lnTo>
                      <a:pt x="172493" y="1293026"/>
                    </a:lnTo>
                    <a:close/>
                    <a:moveTo>
                      <a:pt x="172493" y="1378751"/>
                    </a:moveTo>
                    <a:lnTo>
                      <a:pt x="172493" y="1457332"/>
                    </a:lnTo>
                    <a:lnTo>
                      <a:pt x="93912" y="1457332"/>
                    </a:lnTo>
                    <a:lnTo>
                      <a:pt x="93912" y="1378751"/>
                    </a:lnTo>
                    <a:lnTo>
                      <a:pt x="172493" y="1378751"/>
                    </a:lnTo>
                    <a:close/>
                    <a:moveTo>
                      <a:pt x="172493" y="1464476"/>
                    </a:moveTo>
                    <a:lnTo>
                      <a:pt x="172493" y="1543057"/>
                    </a:lnTo>
                    <a:lnTo>
                      <a:pt x="93912" y="1543057"/>
                    </a:lnTo>
                    <a:lnTo>
                      <a:pt x="93912" y="1464476"/>
                    </a:lnTo>
                    <a:lnTo>
                      <a:pt x="172493" y="1464476"/>
                    </a:lnTo>
                    <a:close/>
                    <a:moveTo>
                      <a:pt x="172493" y="1550201"/>
                    </a:moveTo>
                    <a:lnTo>
                      <a:pt x="172493" y="1628782"/>
                    </a:lnTo>
                    <a:lnTo>
                      <a:pt x="93912" y="1628782"/>
                    </a:lnTo>
                    <a:lnTo>
                      <a:pt x="93912" y="1550201"/>
                    </a:lnTo>
                    <a:lnTo>
                      <a:pt x="172493" y="1550201"/>
                    </a:lnTo>
                    <a:close/>
                    <a:moveTo>
                      <a:pt x="172493" y="1635926"/>
                    </a:moveTo>
                    <a:lnTo>
                      <a:pt x="172493" y="1714507"/>
                    </a:lnTo>
                    <a:lnTo>
                      <a:pt x="93912" y="1714507"/>
                    </a:lnTo>
                    <a:lnTo>
                      <a:pt x="93912" y="1635926"/>
                    </a:lnTo>
                    <a:lnTo>
                      <a:pt x="172493" y="1635926"/>
                    </a:lnTo>
                    <a:close/>
                    <a:moveTo>
                      <a:pt x="179637" y="1635926"/>
                    </a:moveTo>
                    <a:lnTo>
                      <a:pt x="258218" y="1635926"/>
                    </a:lnTo>
                    <a:lnTo>
                      <a:pt x="258218" y="1714507"/>
                    </a:lnTo>
                    <a:lnTo>
                      <a:pt x="179637" y="1714507"/>
                    </a:lnTo>
                    <a:lnTo>
                      <a:pt x="179637" y="1635926"/>
                    </a:lnTo>
                    <a:close/>
                    <a:moveTo>
                      <a:pt x="258218" y="1721651"/>
                    </a:moveTo>
                    <a:lnTo>
                      <a:pt x="258218" y="1800232"/>
                    </a:lnTo>
                    <a:lnTo>
                      <a:pt x="179637" y="1800232"/>
                    </a:lnTo>
                    <a:lnTo>
                      <a:pt x="179637" y="1721651"/>
                    </a:lnTo>
                    <a:lnTo>
                      <a:pt x="258218" y="1721651"/>
                    </a:lnTo>
                    <a:close/>
                    <a:moveTo>
                      <a:pt x="265362" y="1721651"/>
                    </a:moveTo>
                    <a:lnTo>
                      <a:pt x="343943" y="1721651"/>
                    </a:lnTo>
                    <a:lnTo>
                      <a:pt x="343943" y="1800232"/>
                    </a:lnTo>
                    <a:lnTo>
                      <a:pt x="265362" y="1800232"/>
                    </a:lnTo>
                    <a:lnTo>
                      <a:pt x="265362" y="1721651"/>
                    </a:lnTo>
                    <a:close/>
                    <a:moveTo>
                      <a:pt x="351087" y="1721651"/>
                    </a:moveTo>
                    <a:lnTo>
                      <a:pt x="429668" y="1721651"/>
                    </a:lnTo>
                    <a:lnTo>
                      <a:pt x="429668" y="1800232"/>
                    </a:lnTo>
                    <a:lnTo>
                      <a:pt x="351087" y="1800232"/>
                    </a:lnTo>
                    <a:lnTo>
                      <a:pt x="351087" y="1721651"/>
                    </a:lnTo>
                    <a:close/>
                    <a:moveTo>
                      <a:pt x="436812" y="1721651"/>
                    </a:moveTo>
                    <a:lnTo>
                      <a:pt x="515393" y="1721651"/>
                    </a:lnTo>
                    <a:lnTo>
                      <a:pt x="515393" y="1800232"/>
                    </a:lnTo>
                    <a:lnTo>
                      <a:pt x="436812" y="1800232"/>
                    </a:lnTo>
                    <a:lnTo>
                      <a:pt x="436812" y="1721651"/>
                    </a:lnTo>
                    <a:close/>
                    <a:moveTo>
                      <a:pt x="522537" y="1721651"/>
                    </a:moveTo>
                    <a:lnTo>
                      <a:pt x="601118" y="1721651"/>
                    </a:lnTo>
                    <a:lnTo>
                      <a:pt x="601118" y="1800232"/>
                    </a:lnTo>
                    <a:lnTo>
                      <a:pt x="522537" y="1800232"/>
                    </a:lnTo>
                    <a:lnTo>
                      <a:pt x="522537" y="1721651"/>
                    </a:lnTo>
                    <a:close/>
                    <a:moveTo>
                      <a:pt x="608262" y="1721651"/>
                    </a:moveTo>
                    <a:lnTo>
                      <a:pt x="686843" y="1721651"/>
                    </a:lnTo>
                    <a:lnTo>
                      <a:pt x="686843" y="1800232"/>
                    </a:lnTo>
                    <a:lnTo>
                      <a:pt x="608262" y="1800232"/>
                    </a:lnTo>
                    <a:lnTo>
                      <a:pt x="608262" y="1721651"/>
                    </a:lnTo>
                    <a:close/>
                    <a:moveTo>
                      <a:pt x="693987" y="1721651"/>
                    </a:moveTo>
                    <a:lnTo>
                      <a:pt x="772568" y="1721651"/>
                    </a:lnTo>
                    <a:lnTo>
                      <a:pt x="772568" y="1800232"/>
                    </a:lnTo>
                    <a:lnTo>
                      <a:pt x="693987" y="1800232"/>
                    </a:lnTo>
                    <a:lnTo>
                      <a:pt x="693987" y="1721651"/>
                    </a:lnTo>
                    <a:close/>
                    <a:moveTo>
                      <a:pt x="779712" y="1721651"/>
                    </a:moveTo>
                    <a:lnTo>
                      <a:pt x="858293" y="1721651"/>
                    </a:lnTo>
                    <a:lnTo>
                      <a:pt x="858293" y="1800232"/>
                    </a:lnTo>
                    <a:lnTo>
                      <a:pt x="779712" y="1800232"/>
                    </a:lnTo>
                    <a:lnTo>
                      <a:pt x="779712" y="1721651"/>
                    </a:lnTo>
                    <a:close/>
                    <a:moveTo>
                      <a:pt x="865437" y="1721651"/>
                    </a:moveTo>
                    <a:lnTo>
                      <a:pt x="944018" y="1721651"/>
                    </a:lnTo>
                    <a:lnTo>
                      <a:pt x="944018" y="1800232"/>
                    </a:lnTo>
                    <a:lnTo>
                      <a:pt x="865437" y="1800232"/>
                    </a:lnTo>
                    <a:lnTo>
                      <a:pt x="865437" y="1721651"/>
                    </a:lnTo>
                    <a:close/>
                    <a:moveTo>
                      <a:pt x="951162" y="1721651"/>
                    </a:moveTo>
                    <a:lnTo>
                      <a:pt x="1029743" y="1721651"/>
                    </a:lnTo>
                    <a:lnTo>
                      <a:pt x="1029743" y="1800232"/>
                    </a:lnTo>
                    <a:lnTo>
                      <a:pt x="951162" y="1800232"/>
                    </a:lnTo>
                    <a:lnTo>
                      <a:pt x="951162" y="1721651"/>
                    </a:lnTo>
                    <a:close/>
                    <a:moveTo>
                      <a:pt x="1036887" y="1721651"/>
                    </a:moveTo>
                    <a:lnTo>
                      <a:pt x="1115468" y="1721651"/>
                    </a:lnTo>
                    <a:lnTo>
                      <a:pt x="1115468" y="1800232"/>
                    </a:lnTo>
                    <a:lnTo>
                      <a:pt x="1036887" y="1800232"/>
                    </a:lnTo>
                    <a:lnTo>
                      <a:pt x="1036887" y="1721651"/>
                    </a:lnTo>
                    <a:close/>
                    <a:moveTo>
                      <a:pt x="1122612" y="1721651"/>
                    </a:moveTo>
                    <a:lnTo>
                      <a:pt x="1201193" y="1721651"/>
                    </a:lnTo>
                    <a:lnTo>
                      <a:pt x="1201193" y="1800232"/>
                    </a:lnTo>
                    <a:lnTo>
                      <a:pt x="1122612" y="1800232"/>
                    </a:lnTo>
                    <a:lnTo>
                      <a:pt x="1122612" y="1721651"/>
                    </a:lnTo>
                    <a:close/>
                    <a:moveTo>
                      <a:pt x="1208337" y="1721651"/>
                    </a:moveTo>
                    <a:lnTo>
                      <a:pt x="1286918" y="1721651"/>
                    </a:lnTo>
                    <a:lnTo>
                      <a:pt x="1286918" y="1800232"/>
                    </a:lnTo>
                    <a:lnTo>
                      <a:pt x="1208337" y="1800232"/>
                    </a:lnTo>
                    <a:lnTo>
                      <a:pt x="1208337" y="1721651"/>
                    </a:lnTo>
                    <a:close/>
                    <a:moveTo>
                      <a:pt x="1208337" y="1714507"/>
                    </a:moveTo>
                    <a:lnTo>
                      <a:pt x="1208337" y="1635926"/>
                    </a:lnTo>
                    <a:lnTo>
                      <a:pt x="1286918" y="1635926"/>
                    </a:lnTo>
                    <a:lnTo>
                      <a:pt x="1286918" y="1714507"/>
                    </a:lnTo>
                    <a:lnTo>
                      <a:pt x="1208337" y="1714507"/>
                    </a:lnTo>
                    <a:close/>
                    <a:moveTo>
                      <a:pt x="1294062" y="1635926"/>
                    </a:moveTo>
                    <a:lnTo>
                      <a:pt x="1372643" y="1635926"/>
                    </a:lnTo>
                    <a:lnTo>
                      <a:pt x="1372643" y="1714507"/>
                    </a:lnTo>
                    <a:lnTo>
                      <a:pt x="1294062" y="1714507"/>
                    </a:lnTo>
                    <a:lnTo>
                      <a:pt x="1294062" y="1635926"/>
                    </a:lnTo>
                    <a:close/>
                    <a:moveTo>
                      <a:pt x="1294062" y="1628782"/>
                    </a:moveTo>
                    <a:lnTo>
                      <a:pt x="1294062" y="1550201"/>
                    </a:lnTo>
                    <a:lnTo>
                      <a:pt x="1372643" y="1550201"/>
                    </a:lnTo>
                    <a:lnTo>
                      <a:pt x="1372643" y="1628782"/>
                    </a:lnTo>
                    <a:lnTo>
                      <a:pt x="1294062" y="1628782"/>
                    </a:lnTo>
                    <a:close/>
                    <a:moveTo>
                      <a:pt x="1294062" y="1543057"/>
                    </a:moveTo>
                    <a:lnTo>
                      <a:pt x="1294062" y="1464476"/>
                    </a:lnTo>
                    <a:lnTo>
                      <a:pt x="1372643" y="1464476"/>
                    </a:lnTo>
                    <a:lnTo>
                      <a:pt x="1372643" y="1543057"/>
                    </a:lnTo>
                    <a:lnTo>
                      <a:pt x="1294062" y="1543057"/>
                    </a:lnTo>
                    <a:close/>
                    <a:moveTo>
                      <a:pt x="1294062" y="1457332"/>
                    </a:moveTo>
                    <a:lnTo>
                      <a:pt x="1294062" y="1378751"/>
                    </a:lnTo>
                    <a:lnTo>
                      <a:pt x="1372643" y="1378751"/>
                    </a:lnTo>
                    <a:lnTo>
                      <a:pt x="1372643" y="1457332"/>
                    </a:lnTo>
                    <a:lnTo>
                      <a:pt x="1294062" y="1457332"/>
                    </a:lnTo>
                    <a:close/>
                    <a:moveTo>
                      <a:pt x="1294062" y="1371607"/>
                    </a:moveTo>
                    <a:lnTo>
                      <a:pt x="1294062" y="1293026"/>
                    </a:lnTo>
                    <a:lnTo>
                      <a:pt x="1372643" y="1293026"/>
                    </a:lnTo>
                    <a:lnTo>
                      <a:pt x="1372643" y="1371607"/>
                    </a:lnTo>
                    <a:lnTo>
                      <a:pt x="1294062" y="1371607"/>
                    </a:lnTo>
                    <a:close/>
                    <a:moveTo>
                      <a:pt x="1294062" y="1285882"/>
                    </a:moveTo>
                    <a:lnTo>
                      <a:pt x="1294062" y="1207301"/>
                    </a:lnTo>
                    <a:lnTo>
                      <a:pt x="1372643" y="1207301"/>
                    </a:lnTo>
                    <a:lnTo>
                      <a:pt x="1372643" y="1285882"/>
                    </a:lnTo>
                    <a:lnTo>
                      <a:pt x="1294062" y="1285882"/>
                    </a:lnTo>
                    <a:close/>
                    <a:moveTo>
                      <a:pt x="1294062" y="1200157"/>
                    </a:moveTo>
                    <a:lnTo>
                      <a:pt x="1294062" y="1121576"/>
                    </a:lnTo>
                    <a:lnTo>
                      <a:pt x="1372643" y="1121576"/>
                    </a:lnTo>
                    <a:lnTo>
                      <a:pt x="1372643" y="1200157"/>
                    </a:lnTo>
                    <a:lnTo>
                      <a:pt x="1294062" y="1200157"/>
                    </a:lnTo>
                    <a:close/>
                    <a:moveTo>
                      <a:pt x="1294062" y="1114432"/>
                    </a:moveTo>
                    <a:lnTo>
                      <a:pt x="1294062" y="1035851"/>
                    </a:lnTo>
                    <a:lnTo>
                      <a:pt x="1372643" y="1035851"/>
                    </a:lnTo>
                    <a:lnTo>
                      <a:pt x="1372643" y="1114432"/>
                    </a:lnTo>
                    <a:lnTo>
                      <a:pt x="1294062" y="1114432"/>
                    </a:lnTo>
                    <a:close/>
                    <a:moveTo>
                      <a:pt x="1294062" y="1028707"/>
                    </a:moveTo>
                    <a:lnTo>
                      <a:pt x="1294062" y="950126"/>
                    </a:lnTo>
                    <a:lnTo>
                      <a:pt x="1372643" y="950126"/>
                    </a:lnTo>
                    <a:lnTo>
                      <a:pt x="1372643" y="1028707"/>
                    </a:lnTo>
                    <a:lnTo>
                      <a:pt x="1294062" y="1028707"/>
                    </a:lnTo>
                    <a:close/>
                    <a:moveTo>
                      <a:pt x="1294062" y="942982"/>
                    </a:moveTo>
                    <a:lnTo>
                      <a:pt x="1294062" y="864401"/>
                    </a:lnTo>
                    <a:lnTo>
                      <a:pt x="1372643" y="864401"/>
                    </a:lnTo>
                    <a:lnTo>
                      <a:pt x="1372643" y="942982"/>
                    </a:lnTo>
                    <a:lnTo>
                      <a:pt x="1294062" y="942982"/>
                    </a:lnTo>
                    <a:close/>
                    <a:moveTo>
                      <a:pt x="1294062" y="857257"/>
                    </a:moveTo>
                    <a:lnTo>
                      <a:pt x="1294062" y="778676"/>
                    </a:lnTo>
                    <a:lnTo>
                      <a:pt x="1372643" y="778676"/>
                    </a:lnTo>
                    <a:lnTo>
                      <a:pt x="1372643" y="857257"/>
                    </a:lnTo>
                    <a:lnTo>
                      <a:pt x="1294062" y="857257"/>
                    </a:lnTo>
                    <a:close/>
                    <a:moveTo>
                      <a:pt x="1294062" y="771532"/>
                    </a:moveTo>
                    <a:lnTo>
                      <a:pt x="1294062" y="692951"/>
                    </a:lnTo>
                    <a:lnTo>
                      <a:pt x="1372643" y="692951"/>
                    </a:lnTo>
                    <a:lnTo>
                      <a:pt x="1372643" y="771532"/>
                    </a:lnTo>
                    <a:lnTo>
                      <a:pt x="1294062" y="771532"/>
                    </a:lnTo>
                    <a:close/>
                    <a:moveTo>
                      <a:pt x="1294062" y="685807"/>
                    </a:moveTo>
                    <a:lnTo>
                      <a:pt x="1294062" y="607226"/>
                    </a:lnTo>
                    <a:lnTo>
                      <a:pt x="1372643" y="607226"/>
                    </a:lnTo>
                    <a:lnTo>
                      <a:pt x="1372643" y="685807"/>
                    </a:lnTo>
                    <a:lnTo>
                      <a:pt x="1294062" y="685807"/>
                    </a:lnTo>
                    <a:close/>
                    <a:moveTo>
                      <a:pt x="1294062" y="600075"/>
                    </a:moveTo>
                    <a:lnTo>
                      <a:pt x="1294062" y="521494"/>
                    </a:lnTo>
                    <a:lnTo>
                      <a:pt x="1372643" y="521494"/>
                    </a:lnTo>
                    <a:lnTo>
                      <a:pt x="1372643" y="600075"/>
                    </a:lnTo>
                    <a:lnTo>
                      <a:pt x="1294062" y="600075"/>
                    </a:lnTo>
                    <a:close/>
                    <a:moveTo>
                      <a:pt x="1294062" y="514350"/>
                    </a:moveTo>
                    <a:lnTo>
                      <a:pt x="1294062" y="435769"/>
                    </a:lnTo>
                    <a:lnTo>
                      <a:pt x="1372643" y="435769"/>
                    </a:lnTo>
                    <a:lnTo>
                      <a:pt x="1372643" y="514350"/>
                    </a:lnTo>
                    <a:lnTo>
                      <a:pt x="1294062" y="514350"/>
                    </a:lnTo>
                    <a:close/>
                    <a:moveTo>
                      <a:pt x="1294062" y="428625"/>
                    </a:moveTo>
                    <a:lnTo>
                      <a:pt x="1294062" y="350044"/>
                    </a:lnTo>
                    <a:lnTo>
                      <a:pt x="1372643" y="350044"/>
                    </a:lnTo>
                    <a:lnTo>
                      <a:pt x="1372643" y="428625"/>
                    </a:lnTo>
                    <a:lnTo>
                      <a:pt x="1294062" y="428625"/>
                    </a:lnTo>
                    <a:close/>
                    <a:moveTo>
                      <a:pt x="1294062" y="342900"/>
                    </a:moveTo>
                    <a:lnTo>
                      <a:pt x="1294062" y="264319"/>
                    </a:lnTo>
                    <a:lnTo>
                      <a:pt x="1372643" y="264319"/>
                    </a:lnTo>
                    <a:lnTo>
                      <a:pt x="1372643" y="342900"/>
                    </a:lnTo>
                    <a:lnTo>
                      <a:pt x="1294062" y="342900"/>
                    </a:lnTo>
                    <a:close/>
                    <a:moveTo>
                      <a:pt x="1294062" y="257175"/>
                    </a:moveTo>
                    <a:lnTo>
                      <a:pt x="1294062" y="178594"/>
                    </a:lnTo>
                    <a:lnTo>
                      <a:pt x="1372643" y="178594"/>
                    </a:lnTo>
                    <a:lnTo>
                      <a:pt x="1372643" y="257175"/>
                    </a:lnTo>
                    <a:lnTo>
                      <a:pt x="1294062" y="257175"/>
                    </a:lnTo>
                    <a:close/>
                    <a:moveTo>
                      <a:pt x="1294062" y="171450"/>
                    </a:moveTo>
                    <a:lnTo>
                      <a:pt x="1294062" y="92869"/>
                    </a:lnTo>
                    <a:lnTo>
                      <a:pt x="1372643" y="92869"/>
                    </a:lnTo>
                    <a:lnTo>
                      <a:pt x="1372643" y="171450"/>
                    </a:lnTo>
                    <a:lnTo>
                      <a:pt x="1294062" y="171450"/>
                    </a:lnTo>
                    <a:close/>
                    <a:moveTo>
                      <a:pt x="1294062" y="85725"/>
                    </a:moveTo>
                    <a:lnTo>
                      <a:pt x="1294062" y="7144"/>
                    </a:lnTo>
                    <a:lnTo>
                      <a:pt x="1372643" y="7144"/>
                    </a:lnTo>
                    <a:lnTo>
                      <a:pt x="1372643" y="85725"/>
                    </a:lnTo>
                    <a:lnTo>
                      <a:pt x="1294062" y="85725"/>
                    </a:lnTo>
                    <a:close/>
                    <a:moveTo>
                      <a:pt x="1286918" y="85725"/>
                    </a:moveTo>
                    <a:lnTo>
                      <a:pt x="1208337" y="85725"/>
                    </a:lnTo>
                    <a:lnTo>
                      <a:pt x="1208337" y="7144"/>
                    </a:lnTo>
                    <a:lnTo>
                      <a:pt x="1286918" y="7144"/>
                    </a:lnTo>
                    <a:lnTo>
                      <a:pt x="1286918" y="85725"/>
                    </a:lnTo>
                    <a:close/>
                    <a:moveTo>
                      <a:pt x="1201193" y="85725"/>
                    </a:moveTo>
                    <a:lnTo>
                      <a:pt x="1122612" y="85725"/>
                    </a:lnTo>
                    <a:lnTo>
                      <a:pt x="1122612" y="7144"/>
                    </a:lnTo>
                    <a:lnTo>
                      <a:pt x="1201193" y="7144"/>
                    </a:lnTo>
                    <a:lnTo>
                      <a:pt x="1201193" y="85725"/>
                    </a:lnTo>
                    <a:close/>
                    <a:moveTo>
                      <a:pt x="1115468" y="85725"/>
                    </a:moveTo>
                    <a:lnTo>
                      <a:pt x="1036887" y="85725"/>
                    </a:lnTo>
                    <a:lnTo>
                      <a:pt x="1036887" y="7144"/>
                    </a:lnTo>
                    <a:lnTo>
                      <a:pt x="1115468" y="7144"/>
                    </a:lnTo>
                    <a:lnTo>
                      <a:pt x="1115468" y="85725"/>
                    </a:lnTo>
                    <a:close/>
                    <a:moveTo>
                      <a:pt x="1029743" y="85725"/>
                    </a:moveTo>
                    <a:lnTo>
                      <a:pt x="951162" y="85725"/>
                    </a:lnTo>
                    <a:lnTo>
                      <a:pt x="951162" y="7144"/>
                    </a:lnTo>
                    <a:lnTo>
                      <a:pt x="1029743" y="7144"/>
                    </a:lnTo>
                    <a:lnTo>
                      <a:pt x="1029743" y="85725"/>
                    </a:lnTo>
                    <a:close/>
                    <a:moveTo>
                      <a:pt x="944018" y="85725"/>
                    </a:moveTo>
                    <a:lnTo>
                      <a:pt x="865437" y="85725"/>
                    </a:lnTo>
                    <a:lnTo>
                      <a:pt x="865437" y="7144"/>
                    </a:lnTo>
                    <a:lnTo>
                      <a:pt x="944018" y="7144"/>
                    </a:lnTo>
                    <a:lnTo>
                      <a:pt x="944018" y="85725"/>
                    </a:lnTo>
                    <a:close/>
                    <a:moveTo>
                      <a:pt x="858293" y="85725"/>
                    </a:moveTo>
                    <a:lnTo>
                      <a:pt x="779712" y="85725"/>
                    </a:lnTo>
                    <a:lnTo>
                      <a:pt x="779712" y="7144"/>
                    </a:lnTo>
                    <a:lnTo>
                      <a:pt x="858293" y="7144"/>
                    </a:lnTo>
                    <a:lnTo>
                      <a:pt x="858293" y="85725"/>
                    </a:lnTo>
                    <a:close/>
                    <a:moveTo>
                      <a:pt x="772568" y="85725"/>
                    </a:moveTo>
                    <a:lnTo>
                      <a:pt x="693987" y="85725"/>
                    </a:lnTo>
                    <a:lnTo>
                      <a:pt x="693987" y="7144"/>
                    </a:lnTo>
                    <a:lnTo>
                      <a:pt x="772568" y="7144"/>
                    </a:lnTo>
                    <a:lnTo>
                      <a:pt x="772568" y="85725"/>
                    </a:lnTo>
                    <a:close/>
                    <a:moveTo>
                      <a:pt x="686843" y="85725"/>
                    </a:moveTo>
                    <a:lnTo>
                      <a:pt x="608262" y="85725"/>
                    </a:lnTo>
                    <a:lnTo>
                      <a:pt x="608262" y="7144"/>
                    </a:lnTo>
                    <a:lnTo>
                      <a:pt x="686843" y="7144"/>
                    </a:lnTo>
                    <a:lnTo>
                      <a:pt x="686843" y="85725"/>
                    </a:lnTo>
                    <a:close/>
                    <a:moveTo>
                      <a:pt x="601118" y="85725"/>
                    </a:moveTo>
                    <a:lnTo>
                      <a:pt x="522537" y="85725"/>
                    </a:lnTo>
                    <a:lnTo>
                      <a:pt x="522537" y="7144"/>
                    </a:lnTo>
                    <a:lnTo>
                      <a:pt x="601118" y="7144"/>
                    </a:lnTo>
                    <a:lnTo>
                      <a:pt x="601118" y="85725"/>
                    </a:lnTo>
                    <a:close/>
                    <a:moveTo>
                      <a:pt x="515393" y="85725"/>
                    </a:moveTo>
                    <a:lnTo>
                      <a:pt x="436812" y="85725"/>
                    </a:lnTo>
                    <a:lnTo>
                      <a:pt x="436812" y="7144"/>
                    </a:lnTo>
                    <a:lnTo>
                      <a:pt x="515393" y="7144"/>
                    </a:lnTo>
                    <a:lnTo>
                      <a:pt x="515393" y="85725"/>
                    </a:lnTo>
                    <a:close/>
                    <a:moveTo>
                      <a:pt x="429668" y="85725"/>
                    </a:moveTo>
                    <a:lnTo>
                      <a:pt x="351087" y="85725"/>
                    </a:lnTo>
                    <a:lnTo>
                      <a:pt x="351087" y="7144"/>
                    </a:lnTo>
                    <a:lnTo>
                      <a:pt x="429668" y="7144"/>
                    </a:lnTo>
                    <a:lnTo>
                      <a:pt x="429668" y="85725"/>
                    </a:lnTo>
                    <a:close/>
                    <a:moveTo>
                      <a:pt x="343943" y="85725"/>
                    </a:moveTo>
                    <a:lnTo>
                      <a:pt x="265362" y="85725"/>
                    </a:lnTo>
                    <a:lnTo>
                      <a:pt x="265362" y="7144"/>
                    </a:lnTo>
                    <a:lnTo>
                      <a:pt x="343943" y="7144"/>
                    </a:lnTo>
                    <a:lnTo>
                      <a:pt x="343943" y="85725"/>
                    </a:lnTo>
                    <a:close/>
                    <a:moveTo>
                      <a:pt x="258218" y="85725"/>
                    </a:moveTo>
                    <a:lnTo>
                      <a:pt x="179637" y="85725"/>
                    </a:lnTo>
                    <a:lnTo>
                      <a:pt x="179637" y="7144"/>
                    </a:lnTo>
                    <a:lnTo>
                      <a:pt x="258218" y="7144"/>
                    </a:lnTo>
                    <a:lnTo>
                      <a:pt x="258218" y="85725"/>
                    </a:lnTo>
                    <a:close/>
                    <a:moveTo>
                      <a:pt x="172493" y="85725"/>
                    </a:moveTo>
                    <a:lnTo>
                      <a:pt x="93912" y="85725"/>
                    </a:lnTo>
                    <a:lnTo>
                      <a:pt x="93912" y="7144"/>
                    </a:lnTo>
                    <a:lnTo>
                      <a:pt x="172493" y="7144"/>
                    </a:lnTo>
                    <a:lnTo>
                      <a:pt x="172493" y="85725"/>
                    </a:lnTo>
                    <a:close/>
                    <a:moveTo>
                      <a:pt x="172493" y="92869"/>
                    </a:moveTo>
                    <a:lnTo>
                      <a:pt x="172493" y="171450"/>
                    </a:lnTo>
                    <a:lnTo>
                      <a:pt x="93912" y="171450"/>
                    </a:lnTo>
                    <a:lnTo>
                      <a:pt x="93912" y="92869"/>
                    </a:lnTo>
                    <a:lnTo>
                      <a:pt x="172493" y="92869"/>
                    </a:lnTo>
                    <a:close/>
                    <a:moveTo>
                      <a:pt x="86768" y="171450"/>
                    </a:moveTo>
                    <a:lnTo>
                      <a:pt x="7144" y="171450"/>
                    </a:lnTo>
                    <a:lnTo>
                      <a:pt x="7144" y="92869"/>
                    </a:lnTo>
                    <a:lnTo>
                      <a:pt x="86768" y="92869"/>
                    </a:lnTo>
                    <a:lnTo>
                      <a:pt x="86768" y="171450"/>
                    </a:lnTo>
                    <a:close/>
                    <a:moveTo>
                      <a:pt x="7144" y="178594"/>
                    </a:moveTo>
                    <a:lnTo>
                      <a:pt x="86768" y="178594"/>
                    </a:lnTo>
                    <a:lnTo>
                      <a:pt x="86768" y="257175"/>
                    </a:lnTo>
                    <a:lnTo>
                      <a:pt x="7144" y="257175"/>
                    </a:lnTo>
                    <a:lnTo>
                      <a:pt x="7144" y="178594"/>
                    </a:lnTo>
                    <a:close/>
                    <a:moveTo>
                      <a:pt x="86768" y="264319"/>
                    </a:moveTo>
                    <a:lnTo>
                      <a:pt x="86768" y="342900"/>
                    </a:lnTo>
                    <a:lnTo>
                      <a:pt x="7144" y="342900"/>
                    </a:lnTo>
                    <a:lnTo>
                      <a:pt x="7144" y="264319"/>
                    </a:lnTo>
                    <a:lnTo>
                      <a:pt x="86768" y="264319"/>
                    </a:lnTo>
                    <a:close/>
                    <a:moveTo>
                      <a:pt x="7144" y="350044"/>
                    </a:moveTo>
                    <a:lnTo>
                      <a:pt x="86768" y="350044"/>
                    </a:lnTo>
                    <a:lnTo>
                      <a:pt x="86768" y="428625"/>
                    </a:lnTo>
                    <a:lnTo>
                      <a:pt x="7144" y="428625"/>
                    </a:lnTo>
                    <a:lnTo>
                      <a:pt x="7144" y="350044"/>
                    </a:lnTo>
                    <a:close/>
                    <a:moveTo>
                      <a:pt x="86768" y="435769"/>
                    </a:moveTo>
                    <a:lnTo>
                      <a:pt x="86768" y="514350"/>
                    </a:lnTo>
                    <a:lnTo>
                      <a:pt x="7144" y="514350"/>
                    </a:lnTo>
                    <a:lnTo>
                      <a:pt x="7144" y="435769"/>
                    </a:lnTo>
                    <a:lnTo>
                      <a:pt x="86768" y="435769"/>
                    </a:lnTo>
                    <a:close/>
                    <a:moveTo>
                      <a:pt x="7144" y="521494"/>
                    </a:moveTo>
                    <a:lnTo>
                      <a:pt x="86768" y="521494"/>
                    </a:lnTo>
                    <a:lnTo>
                      <a:pt x="86768" y="600075"/>
                    </a:lnTo>
                    <a:lnTo>
                      <a:pt x="7144" y="600075"/>
                    </a:lnTo>
                    <a:lnTo>
                      <a:pt x="7144" y="521494"/>
                    </a:lnTo>
                    <a:close/>
                    <a:moveTo>
                      <a:pt x="86768" y="607219"/>
                    </a:moveTo>
                    <a:lnTo>
                      <a:pt x="86768" y="685800"/>
                    </a:lnTo>
                    <a:lnTo>
                      <a:pt x="7144" y="685800"/>
                    </a:lnTo>
                    <a:lnTo>
                      <a:pt x="7144" y="607219"/>
                    </a:lnTo>
                    <a:lnTo>
                      <a:pt x="86768" y="607219"/>
                    </a:lnTo>
                    <a:close/>
                    <a:moveTo>
                      <a:pt x="7144" y="692951"/>
                    </a:moveTo>
                    <a:lnTo>
                      <a:pt x="86768" y="692951"/>
                    </a:lnTo>
                    <a:lnTo>
                      <a:pt x="86768" y="771532"/>
                    </a:lnTo>
                    <a:lnTo>
                      <a:pt x="7144" y="771532"/>
                    </a:lnTo>
                    <a:lnTo>
                      <a:pt x="7144" y="692951"/>
                    </a:lnTo>
                    <a:close/>
                    <a:moveTo>
                      <a:pt x="86768" y="778676"/>
                    </a:moveTo>
                    <a:lnTo>
                      <a:pt x="86768" y="857257"/>
                    </a:lnTo>
                    <a:lnTo>
                      <a:pt x="7144" y="857257"/>
                    </a:lnTo>
                    <a:lnTo>
                      <a:pt x="7144" y="778676"/>
                    </a:lnTo>
                    <a:lnTo>
                      <a:pt x="86768" y="778676"/>
                    </a:lnTo>
                    <a:close/>
                    <a:moveTo>
                      <a:pt x="7144" y="864401"/>
                    </a:moveTo>
                    <a:lnTo>
                      <a:pt x="86768" y="864401"/>
                    </a:lnTo>
                    <a:lnTo>
                      <a:pt x="86768" y="942982"/>
                    </a:lnTo>
                    <a:lnTo>
                      <a:pt x="7144" y="942982"/>
                    </a:lnTo>
                    <a:lnTo>
                      <a:pt x="7144" y="864401"/>
                    </a:lnTo>
                    <a:close/>
                    <a:moveTo>
                      <a:pt x="86768" y="950126"/>
                    </a:moveTo>
                    <a:lnTo>
                      <a:pt x="86768" y="1028707"/>
                    </a:lnTo>
                    <a:lnTo>
                      <a:pt x="7144" y="1028707"/>
                    </a:lnTo>
                    <a:lnTo>
                      <a:pt x="7144" y="950126"/>
                    </a:lnTo>
                    <a:lnTo>
                      <a:pt x="86768" y="950126"/>
                    </a:lnTo>
                    <a:close/>
                    <a:moveTo>
                      <a:pt x="7144" y="1035851"/>
                    </a:moveTo>
                    <a:lnTo>
                      <a:pt x="86768" y="1035851"/>
                    </a:lnTo>
                    <a:lnTo>
                      <a:pt x="86768" y="1114432"/>
                    </a:lnTo>
                    <a:lnTo>
                      <a:pt x="7144" y="1114432"/>
                    </a:lnTo>
                    <a:lnTo>
                      <a:pt x="7144" y="1035851"/>
                    </a:lnTo>
                    <a:close/>
                    <a:moveTo>
                      <a:pt x="86768" y="1121576"/>
                    </a:moveTo>
                    <a:lnTo>
                      <a:pt x="86768" y="1200157"/>
                    </a:lnTo>
                    <a:lnTo>
                      <a:pt x="7144" y="1200157"/>
                    </a:lnTo>
                    <a:lnTo>
                      <a:pt x="7144" y="1121576"/>
                    </a:lnTo>
                    <a:lnTo>
                      <a:pt x="86768" y="1121576"/>
                    </a:lnTo>
                    <a:close/>
                    <a:moveTo>
                      <a:pt x="7144" y="1207301"/>
                    </a:moveTo>
                    <a:lnTo>
                      <a:pt x="86768" y="1207301"/>
                    </a:lnTo>
                    <a:lnTo>
                      <a:pt x="86768" y="1285882"/>
                    </a:lnTo>
                    <a:lnTo>
                      <a:pt x="7144" y="1285882"/>
                    </a:lnTo>
                    <a:lnTo>
                      <a:pt x="7144" y="1207301"/>
                    </a:lnTo>
                    <a:close/>
                    <a:moveTo>
                      <a:pt x="86768" y="1293026"/>
                    </a:moveTo>
                    <a:lnTo>
                      <a:pt x="86768" y="1371607"/>
                    </a:lnTo>
                    <a:lnTo>
                      <a:pt x="7144" y="1371607"/>
                    </a:lnTo>
                    <a:lnTo>
                      <a:pt x="7144" y="1293026"/>
                    </a:lnTo>
                    <a:lnTo>
                      <a:pt x="86768" y="1293026"/>
                    </a:lnTo>
                    <a:close/>
                    <a:moveTo>
                      <a:pt x="7144" y="1378751"/>
                    </a:moveTo>
                    <a:lnTo>
                      <a:pt x="86768" y="1378751"/>
                    </a:lnTo>
                    <a:lnTo>
                      <a:pt x="86768" y="1457332"/>
                    </a:lnTo>
                    <a:lnTo>
                      <a:pt x="7144" y="1457332"/>
                    </a:lnTo>
                    <a:lnTo>
                      <a:pt x="7144" y="1378751"/>
                    </a:lnTo>
                    <a:close/>
                    <a:moveTo>
                      <a:pt x="86768" y="1464476"/>
                    </a:moveTo>
                    <a:lnTo>
                      <a:pt x="86768" y="1543057"/>
                    </a:lnTo>
                    <a:lnTo>
                      <a:pt x="7144" y="1543057"/>
                    </a:lnTo>
                    <a:lnTo>
                      <a:pt x="7144" y="1464476"/>
                    </a:lnTo>
                    <a:lnTo>
                      <a:pt x="86768" y="1464476"/>
                    </a:lnTo>
                    <a:close/>
                    <a:moveTo>
                      <a:pt x="7144" y="1550201"/>
                    </a:moveTo>
                    <a:lnTo>
                      <a:pt x="86768" y="1550201"/>
                    </a:lnTo>
                    <a:lnTo>
                      <a:pt x="86768" y="1628782"/>
                    </a:lnTo>
                    <a:lnTo>
                      <a:pt x="7144" y="1628782"/>
                    </a:lnTo>
                    <a:lnTo>
                      <a:pt x="7144" y="1550201"/>
                    </a:lnTo>
                    <a:close/>
                    <a:moveTo>
                      <a:pt x="86768" y="1635926"/>
                    </a:moveTo>
                    <a:lnTo>
                      <a:pt x="86768" y="1714507"/>
                    </a:lnTo>
                    <a:lnTo>
                      <a:pt x="7144" y="1714507"/>
                    </a:lnTo>
                    <a:lnTo>
                      <a:pt x="7144" y="1635926"/>
                    </a:lnTo>
                    <a:lnTo>
                      <a:pt x="86768" y="1635926"/>
                    </a:lnTo>
                    <a:close/>
                    <a:moveTo>
                      <a:pt x="7144" y="1721651"/>
                    </a:moveTo>
                    <a:lnTo>
                      <a:pt x="86768" y="1721651"/>
                    </a:lnTo>
                    <a:lnTo>
                      <a:pt x="86768" y="1800232"/>
                    </a:lnTo>
                    <a:lnTo>
                      <a:pt x="7144" y="1800232"/>
                    </a:lnTo>
                    <a:lnTo>
                      <a:pt x="7144" y="1721651"/>
                    </a:lnTo>
                    <a:close/>
                    <a:moveTo>
                      <a:pt x="93912" y="1721651"/>
                    </a:moveTo>
                    <a:lnTo>
                      <a:pt x="172493" y="1721651"/>
                    </a:lnTo>
                    <a:lnTo>
                      <a:pt x="172493" y="1800232"/>
                    </a:lnTo>
                    <a:lnTo>
                      <a:pt x="93912" y="1800232"/>
                    </a:lnTo>
                    <a:lnTo>
                      <a:pt x="93912" y="1721651"/>
                    </a:lnTo>
                    <a:close/>
                    <a:moveTo>
                      <a:pt x="172493" y="1807376"/>
                    </a:moveTo>
                    <a:lnTo>
                      <a:pt x="172493" y="1885950"/>
                    </a:lnTo>
                    <a:lnTo>
                      <a:pt x="93912" y="1885950"/>
                    </a:lnTo>
                    <a:lnTo>
                      <a:pt x="93912" y="1807376"/>
                    </a:lnTo>
                    <a:lnTo>
                      <a:pt x="172493" y="1807376"/>
                    </a:lnTo>
                    <a:close/>
                    <a:moveTo>
                      <a:pt x="179637" y="1807376"/>
                    </a:moveTo>
                    <a:lnTo>
                      <a:pt x="258218" y="1807376"/>
                    </a:lnTo>
                    <a:lnTo>
                      <a:pt x="258218" y="1885950"/>
                    </a:lnTo>
                    <a:lnTo>
                      <a:pt x="179637" y="1885950"/>
                    </a:lnTo>
                    <a:lnTo>
                      <a:pt x="179637" y="1807376"/>
                    </a:lnTo>
                    <a:close/>
                    <a:moveTo>
                      <a:pt x="265362" y="1807376"/>
                    </a:moveTo>
                    <a:lnTo>
                      <a:pt x="343943" y="1807376"/>
                    </a:lnTo>
                    <a:lnTo>
                      <a:pt x="343943" y="1885950"/>
                    </a:lnTo>
                    <a:lnTo>
                      <a:pt x="265362" y="1885950"/>
                    </a:lnTo>
                    <a:lnTo>
                      <a:pt x="265362" y="1807376"/>
                    </a:lnTo>
                    <a:close/>
                    <a:moveTo>
                      <a:pt x="351087" y="1807376"/>
                    </a:moveTo>
                    <a:lnTo>
                      <a:pt x="429668" y="1807376"/>
                    </a:lnTo>
                    <a:lnTo>
                      <a:pt x="429668" y="1885950"/>
                    </a:lnTo>
                    <a:lnTo>
                      <a:pt x="351087" y="1885950"/>
                    </a:lnTo>
                    <a:lnTo>
                      <a:pt x="351087" y="1807376"/>
                    </a:lnTo>
                    <a:close/>
                    <a:moveTo>
                      <a:pt x="436812" y="1807376"/>
                    </a:moveTo>
                    <a:lnTo>
                      <a:pt x="515393" y="1807376"/>
                    </a:lnTo>
                    <a:lnTo>
                      <a:pt x="515393" y="1885950"/>
                    </a:lnTo>
                    <a:lnTo>
                      <a:pt x="436812" y="1885950"/>
                    </a:lnTo>
                    <a:lnTo>
                      <a:pt x="436812" y="1807376"/>
                    </a:lnTo>
                    <a:close/>
                    <a:moveTo>
                      <a:pt x="522537" y="1807376"/>
                    </a:moveTo>
                    <a:lnTo>
                      <a:pt x="601118" y="1807376"/>
                    </a:lnTo>
                    <a:lnTo>
                      <a:pt x="601118" y="1885950"/>
                    </a:lnTo>
                    <a:lnTo>
                      <a:pt x="522537" y="1885950"/>
                    </a:lnTo>
                    <a:lnTo>
                      <a:pt x="522537" y="1807376"/>
                    </a:lnTo>
                    <a:close/>
                    <a:moveTo>
                      <a:pt x="608262" y="1807376"/>
                    </a:moveTo>
                    <a:lnTo>
                      <a:pt x="686843" y="1807376"/>
                    </a:lnTo>
                    <a:lnTo>
                      <a:pt x="686843" y="1885950"/>
                    </a:lnTo>
                    <a:lnTo>
                      <a:pt x="608262" y="1885950"/>
                    </a:lnTo>
                    <a:lnTo>
                      <a:pt x="608262" y="1807376"/>
                    </a:lnTo>
                    <a:close/>
                    <a:moveTo>
                      <a:pt x="693987" y="1807376"/>
                    </a:moveTo>
                    <a:lnTo>
                      <a:pt x="772568" y="1807376"/>
                    </a:lnTo>
                    <a:lnTo>
                      <a:pt x="772568" y="1885950"/>
                    </a:lnTo>
                    <a:lnTo>
                      <a:pt x="693987" y="1885950"/>
                    </a:lnTo>
                    <a:lnTo>
                      <a:pt x="693987" y="1807376"/>
                    </a:lnTo>
                    <a:close/>
                    <a:moveTo>
                      <a:pt x="779712" y="1807376"/>
                    </a:moveTo>
                    <a:lnTo>
                      <a:pt x="858293" y="1807376"/>
                    </a:lnTo>
                    <a:lnTo>
                      <a:pt x="858293" y="1885950"/>
                    </a:lnTo>
                    <a:lnTo>
                      <a:pt x="779712" y="1885950"/>
                    </a:lnTo>
                    <a:lnTo>
                      <a:pt x="779712" y="1807376"/>
                    </a:lnTo>
                    <a:close/>
                    <a:moveTo>
                      <a:pt x="865437" y="1807376"/>
                    </a:moveTo>
                    <a:lnTo>
                      <a:pt x="944018" y="1807376"/>
                    </a:lnTo>
                    <a:lnTo>
                      <a:pt x="944018" y="1885950"/>
                    </a:lnTo>
                    <a:lnTo>
                      <a:pt x="865437" y="1885950"/>
                    </a:lnTo>
                    <a:lnTo>
                      <a:pt x="865437" y="1807376"/>
                    </a:lnTo>
                    <a:close/>
                    <a:moveTo>
                      <a:pt x="951162" y="1807376"/>
                    </a:moveTo>
                    <a:lnTo>
                      <a:pt x="1029743" y="1807376"/>
                    </a:lnTo>
                    <a:lnTo>
                      <a:pt x="1029743" y="1885950"/>
                    </a:lnTo>
                    <a:lnTo>
                      <a:pt x="951162" y="1885950"/>
                    </a:lnTo>
                    <a:lnTo>
                      <a:pt x="951162" y="1807376"/>
                    </a:lnTo>
                    <a:close/>
                    <a:moveTo>
                      <a:pt x="1036887" y="1807376"/>
                    </a:moveTo>
                    <a:lnTo>
                      <a:pt x="1115468" y="1807376"/>
                    </a:lnTo>
                    <a:lnTo>
                      <a:pt x="1115468" y="1885950"/>
                    </a:lnTo>
                    <a:lnTo>
                      <a:pt x="1036887" y="1885950"/>
                    </a:lnTo>
                    <a:lnTo>
                      <a:pt x="1036887" y="1807376"/>
                    </a:lnTo>
                    <a:close/>
                    <a:moveTo>
                      <a:pt x="1122612" y="1807376"/>
                    </a:moveTo>
                    <a:lnTo>
                      <a:pt x="1201193" y="1807376"/>
                    </a:lnTo>
                    <a:lnTo>
                      <a:pt x="1201193" y="1885950"/>
                    </a:lnTo>
                    <a:lnTo>
                      <a:pt x="1122612" y="1885950"/>
                    </a:lnTo>
                    <a:lnTo>
                      <a:pt x="1122612" y="1807376"/>
                    </a:lnTo>
                    <a:close/>
                    <a:moveTo>
                      <a:pt x="1208337" y="1807376"/>
                    </a:moveTo>
                    <a:lnTo>
                      <a:pt x="1286918" y="1807376"/>
                    </a:lnTo>
                    <a:lnTo>
                      <a:pt x="1286918" y="1885950"/>
                    </a:lnTo>
                    <a:lnTo>
                      <a:pt x="1208337" y="1885950"/>
                    </a:lnTo>
                    <a:lnTo>
                      <a:pt x="1208337" y="1807376"/>
                    </a:lnTo>
                    <a:close/>
                    <a:moveTo>
                      <a:pt x="1294062" y="1807376"/>
                    </a:moveTo>
                    <a:lnTo>
                      <a:pt x="1372643" y="1807376"/>
                    </a:lnTo>
                    <a:lnTo>
                      <a:pt x="1372643" y="1885950"/>
                    </a:lnTo>
                    <a:lnTo>
                      <a:pt x="1294062" y="1885950"/>
                    </a:lnTo>
                    <a:lnTo>
                      <a:pt x="1294062" y="1807376"/>
                    </a:lnTo>
                    <a:close/>
                    <a:moveTo>
                      <a:pt x="1294062" y="1800232"/>
                    </a:moveTo>
                    <a:lnTo>
                      <a:pt x="1294062" y="1721651"/>
                    </a:lnTo>
                    <a:lnTo>
                      <a:pt x="1372643" y="1721651"/>
                    </a:lnTo>
                    <a:lnTo>
                      <a:pt x="1372643" y="1800232"/>
                    </a:lnTo>
                    <a:lnTo>
                      <a:pt x="1294062" y="1800232"/>
                    </a:lnTo>
                    <a:close/>
                    <a:moveTo>
                      <a:pt x="1379787" y="1721651"/>
                    </a:moveTo>
                    <a:lnTo>
                      <a:pt x="1457325" y="1721651"/>
                    </a:lnTo>
                    <a:lnTo>
                      <a:pt x="1457325" y="1800232"/>
                    </a:lnTo>
                    <a:lnTo>
                      <a:pt x="1379787" y="1800232"/>
                    </a:lnTo>
                    <a:lnTo>
                      <a:pt x="1379787" y="1721651"/>
                    </a:lnTo>
                    <a:close/>
                    <a:moveTo>
                      <a:pt x="1379787" y="1714507"/>
                    </a:moveTo>
                    <a:lnTo>
                      <a:pt x="1379787" y="1635926"/>
                    </a:lnTo>
                    <a:lnTo>
                      <a:pt x="1457325" y="1635926"/>
                    </a:lnTo>
                    <a:lnTo>
                      <a:pt x="1457325" y="1714507"/>
                    </a:lnTo>
                    <a:lnTo>
                      <a:pt x="1379787" y="1714507"/>
                    </a:lnTo>
                    <a:close/>
                    <a:moveTo>
                      <a:pt x="1457325" y="1628782"/>
                    </a:moveTo>
                    <a:lnTo>
                      <a:pt x="1379787" y="1628782"/>
                    </a:lnTo>
                    <a:lnTo>
                      <a:pt x="1379787" y="1550201"/>
                    </a:lnTo>
                    <a:lnTo>
                      <a:pt x="1457325" y="1550201"/>
                    </a:lnTo>
                    <a:lnTo>
                      <a:pt x="1457325" y="1628782"/>
                    </a:lnTo>
                    <a:close/>
                    <a:moveTo>
                      <a:pt x="1379787" y="1543057"/>
                    </a:moveTo>
                    <a:lnTo>
                      <a:pt x="1379787" y="1464476"/>
                    </a:lnTo>
                    <a:lnTo>
                      <a:pt x="1457325" y="1464476"/>
                    </a:lnTo>
                    <a:lnTo>
                      <a:pt x="1457325" y="1543057"/>
                    </a:lnTo>
                    <a:lnTo>
                      <a:pt x="1379787" y="1543057"/>
                    </a:lnTo>
                    <a:close/>
                    <a:moveTo>
                      <a:pt x="1457325" y="1457332"/>
                    </a:moveTo>
                    <a:lnTo>
                      <a:pt x="1379787" y="1457332"/>
                    </a:lnTo>
                    <a:lnTo>
                      <a:pt x="1379787" y="1378751"/>
                    </a:lnTo>
                    <a:lnTo>
                      <a:pt x="1457325" y="1378751"/>
                    </a:lnTo>
                    <a:lnTo>
                      <a:pt x="1457325" y="1457332"/>
                    </a:lnTo>
                    <a:close/>
                    <a:moveTo>
                      <a:pt x="1379787" y="1371607"/>
                    </a:moveTo>
                    <a:lnTo>
                      <a:pt x="1379787" y="1293026"/>
                    </a:lnTo>
                    <a:lnTo>
                      <a:pt x="1457325" y="1293026"/>
                    </a:lnTo>
                    <a:lnTo>
                      <a:pt x="1457325" y="1371607"/>
                    </a:lnTo>
                    <a:lnTo>
                      <a:pt x="1379787" y="1371607"/>
                    </a:lnTo>
                    <a:close/>
                    <a:moveTo>
                      <a:pt x="1457325" y="1285882"/>
                    </a:moveTo>
                    <a:lnTo>
                      <a:pt x="1379787" y="1285882"/>
                    </a:lnTo>
                    <a:lnTo>
                      <a:pt x="1379787" y="1207301"/>
                    </a:lnTo>
                    <a:lnTo>
                      <a:pt x="1457325" y="1207301"/>
                    </a:lnTo>
                    <a:lnTo>
                      <a:pt x="1457325" y="1285882"/>
                    </a:lnTo>
                    <a:close/>
                    <a:moveTo>
                      <a:pt x="1379787" y="1200157"/>
                    </a:moveTo>
                    <a:lnTo>
                      <a:pt x="1379787" y="1121576"/>
                    </a:lnTo>
                    <a:lnTo>
                      <a:pt x="1457325" y="1121576"/>
                    </a:lnTo>
                    <a:lnTo>
                      <a:pt x="1457325" y="1200157"/>
                    </a:lnTo>
                    <a:lnTo>
                      <a:pt x="1379787" y="1200157"/>
                    </a:lnTo>
                    <a:close/>
                    <a:moveTo>
                      <a:pt x="1457325" y="1114432"/>
                    </a:moveTo>
                    <a:lnTo>
                      <a:pt x="1379787" y="1114432"/>
                    </a:lnTo>
                    <a:lnTo>
                      <a:pt x="1379787" y="1035851"/>
                    </a:lnTo>
                    <a:lnTo>
                      <a:pt x="1457325" y="1035851"/>
                    </a:lnTo>
                    <a:lnTo>
                      <a:pt x="1457325" y="1114432"/>
                    </a:lnTo>
                    <a:close/>
                    <a:moveTo>
                      <a:pt x="1379787" y="1028707"/>
                    </a:moveTo>
                    <a:lnTo>
                      <a:pt x="1379787" y="950126"/>
                    </a:lnTo>
                    <a:lnTo>
                      <a:pt x="1457325" y="950126"/>
                    </a:lnTo>
                    <a:lnTo>
                      <a:pt x="1457325" y="1028707"/>
                    </a:lnTo>
                    <a:lnTo>
                      <a:pt x="1379787" y="1028707"/>
                    </a:lnTo>
                    <a:close/>
                    <a:moveTo>
                      <a:pt x="1457325" y="942982"/>
                    </a:moveTo>
                    <a:lnTo>
                      <a:pt x="1379787" y="942982"/>
                    </a:lnTo>
                    <a:lnTo>
                      <a:pt x="1379787" y="864401"/>
                    </a:lnTo>
                    <a:lnTo>
                      <a:pt x="1457325" y="864401"/>
                    </a:lnTo>
                    <a:lnTo>
                      <a:pt x="1457325" y="942982"/>
                    </a:lnTo>
                    <a:close/>
                    <a:moveTo>
                      <a:pt x="1379787" y="857257"/>
                    </a:moveTo>
                    <a:lnTo>
                      <a:pt x="1379787" y="778676"/>
                    </a:lnTo>
                    <a:lnTo>
                      <a:pt x="1457325" y="778676"/>
                    </a:lnTo>
                    <a:lnTo>
                      <a:pt x="1457325" y="857257"/>
                    </a:lnTo>
                    <a:lnTo>
                      <a:pt x="1379787" y="857257"/>
                    </a:lnTo>
                    <a:close/>
                    <a:moveTo>
                      <a:pt x="1457325" y="771532"/>
                    </a:moveTo>
                    <a:lnTo>
                      <a:pt x="1379787" y="771532"/>
                    </a:lnTo>
                    <a:lnTo>
                      <a:pt x="1379787" y="692951"/>
                    </a:lnTo>
                    <a:lnTo>
                      <a:pt x="1457325" y="692951"/>
                    </a:lnTo>
                    <a:lnTo>
                      <a:pt x="1457325" y="771532"/>
                    </a:lnTo>
                    <a:close/>
                    <a:moveTo>
                      <a:pt x="1379787" y="685807"/>
                    </a:moveTo>
                    <a:lnTo>
                      <a:pt x="1379787" y="607226"/>
                    </a:lnTo>
                    <a:lnTo>
                      <a:pt x="1457325" y="607226"/>
                    </a:lnTo>
                    <a:lnTo>
                      <a:pt x="1457325" y="685807"/>
                    </a:lnTo>
                    <a:lnTo>
                      <a:pt x="1379787" y="685807"/>
                    </a:lnTo>
                    <a:close/>
                    <a:moveTo>
                      <a:pt x="1457325" y="600075"/>
                    </a:moveTo>
                    <a:lnTo>
                      <a:pt x="1379787" y="600075"/>
                    </a:lnTo>
                    <a:lnTo>
                      <a:pt x="1379787" y="521494"/>
                    </a:lnTo>
                    <a:lnTo>
                      <a:pt x="1457325" y="521494"/>
                    </a:lnTo>
                    <a:lnTo>
                      <a:pt x="1457325" y="600075"/>
                    </a:lnTo>
                    <a:close/>
                    <a:moveTo>
                      <a:pt x="1379787" y="514350"/>
                    </a:moveTo>
                    <a:lnTo>
                      <a:pt x="1379787" y="435769"/>
                    </a:lnTo>
                    <a:lnTo>
                      <a:pt x="1457325" y="435769"/>
                    </a:lnTo>
                    <a:lnTo>
                      <a:pt x="1457325" y="514350"/>
                    </a:lnTo>
                    <a:lnTo>
                      <a:pt x="1379787" y="514350"/>
                    </a:lnTo>
                    <a:close/>
                    <a:moveTo>
                      <a:pt x="1457325" y="428625"/>
                    </a:moveTo>
                    <a:lnTo>
                      <a:pt x="1379787" y="428625"/>
                    </a:lnTo>
                    <a:lnTo>
                      <a:pt x="1379787" y="350044"/>
                    </a:lnTo>
                    <a:lnTo>
                      <a:pt x="1457325" y="350044"/>
                    </a:lnTo>
                    <a:lnTo>
                      <a:pt x="1457325" y="428625"/>
                    </a:lnTo>
                    <a:close/>
                    <a:moveTo>
                      <a:pt x="1379787" y="342900"/>
                    </a:moveTo>
                    <a:lnTo>
                      <a:pt x="1379787" y="264319"/>
                    </a:lnTo>
                    <a:lnTo>
                      <a:pt x="1457325" y="264319"/>
                    </a:lnTo>
                    <a:lnTo>
                      <a:pt x="1457325" y="342900"/>
                    </a:lnTo>
                    <a:lnTo>
                      <a:pt x="1379787" y="342900"/>
                    </a:lnTo>
                    <a:close/>
                    <a:moveTo>
                      <a:pt x="1457325" y="257175"/>
                    </a:moveTo>
                    <a:lnTo>
                      <a:pt x="1379787" y="257175"/>
                    </a:lnTo>
                    <a:lnTo>
                      <a:pt x="1379787" y="178594"/>
                    </a:lnTo>
                    <a:lnTo>
                      <a:pt x="1457325" y="178594"/>
                    </a:lnTo>
                    <a:lnTo>
                      <a:pt x="1457325" y="257175"/>
                    </a:lnTo>
                    <a:close/>
                    <a:moveTo>
                      <a:pt x="1379787" y="171450"/>
                    </a:moveTo>
                    <a:lnTo>
                      <a:pt x="1379787" y="92869"/>
                    </a:lnTo>
                    <a:lnTo>
                      <a:pt x="1457325" y="92869"/>
                    </a:lnTo>
                    <a:lnTo>
                      <a:pt x="1457325" y="171450"/>
                    </a:lnTo>
                    <a:lnTo>
                      <a:pt x="1379787" y="171450"/>
                    </a:lnTo>
                    <a:close/>
                    <a:moveTo>
                      <a:pt x="1457325" y="85725"/>
                    </a:moveTo>
                    <a:lnTo>
                      <a:pt x="1379787" y="85725"/>
                    </a:lnTo>
                    <a:lnTo>
                      <a:pt x="1379787" y="7144"/>
                    </a:lnTo>
                    <a:lnTo>
                      <a:pt x="1457325" y="7144"/>
                    </a:lnTo>
                    <a:lnTo>
                      <a:pt x="1457325" y="85725"/>
                    </a:lnTo>
                    <a:close/>
                    <a:moveTo>
                      <a:pt x="86768" y="7144"/>
                    </a:moveTo>
                    <a:lnTo>
                      <a:pt x="86768" y="85725"/>
                    </a:lnTo>
                    <a:lnTo>
                      <a:pt x="7144" y="85725"/>
                    </a:lnTo>
                    <a:lnTo>
                      <a:pt x="7144" y="7144"/>
                    </a:lnTo>
                    <a:lnTo>
                      <a:pt x="86768" y="7144"/>
                    </a:lnTo>
                    <a:close/>
                    <a:moveTo>
                      <a:pt x="7144" y="1807376"/>
                    </a:moveTo>
                    <a:lnTo>
                      <a:pt x="86768" y="1807376"/>
                    </a:lnTo>
                    <a:lnTo>
                      <a:pt x="86768" y="1885950"/>
                    </a:lnTo>
                    <a:lnTo>
                      <a:pt x="7144" y="1885950"/>
                    </a:lnTo>
                    <a:lnTo>
                      <a:pt x="7144" y="1807376"/>
                    </a:lnTo>
                    <a:close/>
                    <a:moveTo>
                      <a:pt x="1379787" y="1885950"/>
                    </a:moveTo>
                    <a:lnTo>
                      <a:pt x="1379787" y="1807376"/>
                    </a:lnTo>
                    <a:lnTo>
                      <a:pt x="1457325" y="1807376"/>
                    </a:lnTo>
                    <a:lnTo>
                      <a:pt x="1457325" y="1885950"/>
                    </a:lnTo>
                    <a:lnTo>
                      <a:pt x="1379787" y="1885950"/>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6" name="Google Shape;666;p22"/>
              <p:cNvSpPr/>
              <p:nvPr/>
            </p:nvSpPr>
            <p:spPr>
              <a:xfrm>
                <a:off x="10692503" y="2132263"/>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7" name="Google Shape;667;p22"/>
              <p:cNvSpPr/>
              <p:nvPr/>
            </p:nvSpPr>
            <p:spPr>
              <a:xfrm>
                <a:off x="11892653" y="2132263"/>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68" name="Google Shape;668;p22" descr="Graph paper with calculator, ruler, highlighter, and pencils"/>
          <p:cNvGrpSpPr/>
          <p:nvPr/>
        </p:nvGrpSpPr>
        <p:grpSpPr>
          <a:xfrm>
            <a:off x="9756671" y="5848503"/>
            <a:ext cx="1386821" cy="1561462"/>
            <a:chOff x="7670696" y="3101563"/>
            <a:chExt cx="1725258" cy="1725215"/>
          </a:xfrm>
        </p:grpSpPr>
        <p:sp>
          <p:nvSpPr>
            <p:cNvPr id="669" name="Google Shape;669;p22"/>
            <p:cNvSpPr/>
            <p:nvPr/>
          </p:nvSpPr>
          <p:spPr>
            <a:xfrm>
              <a:off x="7670696" y="3101563"/>
              <a:ext cx="1725215" cy="1725215"/>
            </a:xfrm>
            <a:custGeom>
              <a:avLst/>
              <a:gdLst/>
              <a:ahLst/>
              <a:cxnLst/>
              <a:rect l="l" t="t" r="r" b="b"/>
              <a:pathLst>
                <a:path w="1725215" h="1725215" extrusionOk="0">
                  <a:moveTo>
                    <a:pt x="0" y="1725216"/>
                  </a:moveTo>
                  <a:lnTo>
                    <a:pt x="1725216" y="1725216"/>
                  </a:lnTo>
                  <a:lnTo>
                    <a:pt x="1725216" y="0"/>
                  </a:lnTo>
                  <a:lnTo>
                    <a:pt x="0" y="1725216"/>
                  </a:lnTo>
                  <a:close/>
                  <a:moveTo>
                    <a:pt x="1391645" y="1407319"/>
                  </a:moveTo>
                  <a:lnTo>
                    <a:pt x="768017" y="1407319"/>
                  </a:lnTo>
                  <a:lnTo>
                    <a:pt x="1391645" y="821531"/>
                  </a:lnTo>
                  <a:lnTo>
                    <a:pt x="1391645" y="1407319"/>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70" name="Google Shape;670;p22" descr="Graph paper with calculator, ruler, highlighter, and pencils"/>
            <p:cNvGrpSpPr/>
            <p:nvPr/>
          </p:nvGrpSpPr>
          <p:grpSpPr>
            <a:xfrm>
              <a:off x="9281619" y="3226585"/>
              <a:ext cx="114335" cy="1542985"/>
              <a:chOff x="9281619" y="3226585"/>
              <a:chExt cx="114335" cy="1542985"/>
            </a:xfrm>
          </p:grpSpPr>
          <p:sp>
            <p:nvSpPr>
              <p:cNvPr id="671" name="Google Shape;671;p22"/>
              <p:cNvSpPr/>
              <p:nvPr/>
            </p:nvSpPr>
            <p:spPr>
              <a:xfrm>
                <a:off x="9331647" y="3798057"/>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2" name="Google Shape;672;p22"/>
              <p:cNvSpPr/>
              <p:nvPr/>
            </p:nvSpPr>
            <p:spPr>
              <a:xfrm>
                <a:off x="9331647" y="383377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3" name="Google Shape;673;p22"/>
              <p:cNvSpPr/>
              <p:nvPr/>
            </p:nvSpPr>
            <p:spPr>
              <a:xfrm>
                <a:off x="9331647" y="386949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4" name="Google Shape;674;p22"/>
              <p:cNvSpPr/>
              <p:nvPr/>
            </p:nvSpPr>
            <p:spPr>
              <a:xfrm>
                <a:off x="9281640" y="3905213"/>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5" name="Google Shape;675;p22"/>
              <p:cNvSpPr/>
              <p:nvPr/>
            </p:nvSpPr>
            <p:spPr>
              <a:xfrm>
                <a:off x="9331640" y="394092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6" name="Google Shape;676;p22"/>
              <p:cNvSpPr/>
              <p:nvPr/>
            </p:nvSpPr>
            <p:spPr>
              <a:xfrm>
                <a:off x="9331640" y="397664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7" name="Google Shape;677;p22"/>
              <p:cNvSpPr/>
              <p:nvPr/>
            </p:nvSpPr>
            <p:spPr>
              <a:xfrm>
                <a:off x="9331640" y="401236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8" name="Google Shape;678;p22"/>
              <p:cNvSpPr/>
              <p:nvPr/>
            </p:nvSpPr>
            <p:spPr>
              <a:xfrm>
                <a:off x="9281633" y="4048081"/>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9" name="Google Shape;679;p22"/>
              <p:cNvSpPr/>
              <p:nvPr/>
            </p:nvSpPr>
            <p:spPr>
              <a:xfrm>
                <a:off x="9331640" y="408380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0" name="Google Shape;680;p22"/>
              <p:cNvSpPr/>
              <p:nvPr/>
            </p:nvSpPr>
            <p:spPr>
              <a:xfrm>
                <a:off x="9331640" y="411951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1" name="Google Shape;681;p22"/>
              <p:cNvSpPr/>
              <p:nvPr/>
            </p:nvSpPr>
            <p:spPr>
              <a:xfrm>
                <a:off x="9331640" y="415523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2" name="Google Shape;682;p22"/>
              <p:cNvSpPr/>
              <p:nvPr/>
            </p:nvSpPr>
            <p:spPr>
              <a:xfrm>
                <a:off x="9281633" y="4190949"/>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3" name="Google Shape;683;p22"/>
              <p:cNvSpPr/>
              <p:nvPr/>
            </p:nvSpPr>
            <p:spPr>
              <a:xfrm>
                <a:off x="9331640" y="422666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4" name="Google Shape;684;p22"/>
              <p:cNvSpPr/>
              <p:nvPr/>
            </p:nvSpPr>
            <p:spPr>
              <a:xfrm>
                <a:off x="9331640" y="426238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5" name="Google Shape;685;p22"/>
              <p:cNvSpPr/>
              <p:nvPr/>
            </p:nvSpPr>
            <p:spPr>
              <a:xfrm>
                <a:off x="9331632" y="429809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6" name="Google Shape;686;p22"/>
              <p:cNvSpPr/>
              <p:nvPr/>
            </p:nvSpPr>
            <p:spPr>
              <a:xfrm>
                <a:off x="9281626" y="4333817"/>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7" name="Google Shape;687;p22"/>
              <p:cNvSpPr/>
              <p:nvPr/>
            </p:nvSpPr>
            <p:spPr>
              <a:xfrm>
                <a:off x="9331632" y="436953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8" name="Google Shape;688;p22"/>
              <p:cNvSpPr/>
              <p:nvPr/>
            </p:nvSpPr>
            <p:spPr>
              <a:xfrm>
                <a:off x="9331632" y="440525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9" name="Google Shape;689;p22"/>
              <p:cNvSpPr/>
              <p:nvPr/>
            </p:nvSpPr>
            <p:spPr>
              <a:xfrm>
                <a:off x="9331632" y="444096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0" name="Google Shape;690;p22"/>
              <p:cNvSpPr/>
              <p:nvPr/>
            </p:nvSpPr>
            <p:spPr>
              <a:xfrm>
                <a:off x="9281626" y="4476684"/>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1" name="Google Shape;691;p22"/>
              <p:cNvSpPr/>
              <p:nvPr/>
            </p:nvSpPr>
            <p:spPr>
              <a:xfrm>
                <a:off x="9331632" y="451240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2" name="Google Shape;692;p22"/>
              <p:cNvSpPr/>
              <p:nvPr/>
            </p:nvSpPr>
            <p:spPr>
              <a:xfrm>
                <a:off x="9331632" y="454812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3" name="Google Shape;693;p22"/>
              <p:cNvSpPr/>
              <p:nvPr/>
            </p:nvSpPr>
            <p:spPr>
              <a:xfrm>
                <a:off x="9331632" y="458384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4" name="Google Shape;694;p22"/>
              <p:cNvSpPr/>
              <p:nvPr/>
            </p:nvSpPr>
            <p:spPr>
              <a:xfrm>
                <a:off x="9281626" y="4619552"/>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5" name="Google Shape;695;p22"/>
              <p:cNvSpPr/>
              <p:nvPr/>
            </p:nvSpPr>
            <p:spPr>
              <a:xfrm>
                <a:off x="9331625" y="465527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6" name="Google Shape;696;p22"/>
              <p:cNvSpPr/>
              <p:nvPr/>
            </p:nvSpPr>
            <p:spPr>
              <a:xfrm>
                <a:off x="9331625" y="469099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7" name="Google Shape;697;p22"/>
              <p:cNvSpPr/>
              <p:nvPr/>
            </p:nvSpPr>
            <p:spPr>
              <a:xfrm>
                <a:off x="9331625" y="472670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8" name="Google Shape;698;p22"/>
              <p:cNvSpPr/>
              <p:nvPr/>
            </p:nvSpPr>
            <p:spPr>
              <a:xfrm>
                <a:off x="9281619" y="4762427"/>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9" name="Google Shape;699;p22"/>
              <p:cNvSpPr/>
              <p:nvPr/>
            </p:nvSpPr>
            <p:spPr>
              <a:xfrm>
                <a:off x="9331661" y="322658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0" name="Google Shape;700;p22"/>
              <p:cNvSpPr/>
              <p:nvPr/>
            </p:nvSpPr>
            <p:spPr>
              <a:xfrm>
                <a:off x="9331654" y="3262297"/>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1" name="Google Shape;701;p22"/>
              <p:cNvSpPr/>
              <p:nvPr/>
            </p:nvSpPr>
            <p:spPr>
              <a:xfrm>
                <a:off x="9331654" y="329801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2" name="Google Shape;702;p22"/>
              <p:cNvSpPr/>
              <p:nvPr/>
            </p:nvSpPr>
            <p:spPr>
              <a:xfrm>
                <a:off x="9281648" y="3333734"/>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3" name="Google Shape;703;p22"/>
              <p:cNvSpPr/>
              <p:nvPr/>
            </p:nvSpPr>
            <p:spPr>
              <a:xfrm>
                <a:off x="9331654" y="336945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4" name="Google Shape;704;p22"/>
              <p:cNvSpPr/>
              <p:nvPr/>
            </p:nvSpPr>
            <p:spPr>
              <a:xfrm>
                <a:off x="9331654" y="340517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5" name="Google Shape;705;p22"/>
              <p:cNvSpPr/>
              <p:nvPr/>
            </p:nvSpPr>
            <p:spPr>
              <a:xfrm>
                <a:off x="9331654" y="344088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6" name="Google Shape;706;p22"/>
              <p:cNvSpPr/>
              <p:nvPr/>
            </p:nvSpPr>
            <p:spPr>
              <a:xfrm>
                <a:off x="9281648" y="3476602"/>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7" name="Google Shape;707;p22"/>
              <p:cNvSpPr/>
              <p:nvPr/>
            </p:nvSpPr>
            <p:spPr>
              <a:xfrm>
                <a:off x="9331647" y="351232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8" name="Google Shape;708;p22"/>
              <p:cNvSpPr/>
              <p:nvPr/>
            </p:nvSpPr>
            <p:spPr>
              <a:xfrm>
                <a:off x="9331647" y="354804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9" name="Google Shape;709;p22"/>
              <p:cNvSpPr/>
              <p:nvPr/>
            </p:nvSpPr>
            <p:spPr>
              <a:xfrm>
                <a:off x="9331647" y="358375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0" name="Google Shape;710;p22"/>
              <p:cNvSpPr/>
              <p:nvPr/>
            </p:nvSpPr>
            <p:spPr>
              <a:xfrm>
                <a:off x="9281640" y="3619470"/>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1" name="Google Shape;711;p22"/>
              <p:cNvSpPr/>
              <p:nvPr/>
            </p:nvSpPr>
            <p:spPr>
              <a:xfrm>
                <a:off x="9331647" y="365518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2" name="Google Shape;712;p22"/>
              <p:cNvSpPr/>
              <p:nvPr/>
            </p:nvSpPr>
            <p:spPr>
              <a:xfrm>
                <a:off x="9331647" y="369090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3" name="Google Shape;713;p22"/>
              <p:cNvSpPr/>
              <p:nvPr/>
            </p:nvSpPr>
            <p:spPr>
              <a:xfrm>
                <a:off x="9331647" y="372661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4" name="Google Shape;714;p22"/>
              <p:cNvSpPr/>
              <p:nvPr/>
            </p:nvSpPr>
            <p:spPr>
              <a:xfrm>
                <a:off x="9281640" y="3762338"/>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15" name="Google Shape;715;p22" descr="Graph paper with calculator, ruler, highlighter, and pencils"/>
          <p:cNvGrpSpPr/>
          <p:nvPr/>
        </p:nvGrpSpPr>
        <p:grpSpPr>
          <a:xfrm>
            <a:off x="11614046" y="3373025"/>
            <a:ext cx="835818" cy="1574417"/>
            <a:chOff x="11614046" y="3373025"/>
            <a:chExt cx="835818" cy="1574417"/>
          </a:xfrm>
        </p:grpSpPr>
        <p:sp>
          <p:nvSpPr>
            <p:cNvPr id="716" name="Google Shape;716;p22"/>
            <p:cNvSpPr/>
            <p:nvPr/>
          </p:nvSpPr>
          <p:spPr>
            <a:xfrm>
              <a:off x="11614046" y="3410801"/>
              <a:ext cx="795027" cy="1536641"/>
            </a:xfrm>
            <a:custGeom>
              <a:avLst/>
              <a:gdLst/>
              <a:ahLst/>
              <a:cxnLst/>
              <a:rect l="l" t="t" r="r" b="b"/>
              <a:pathLst>
                <a:path w="795027" h="1536641" extrusionOk="0">
                  <a:moveTo>
                    <a:pt x="737299" y="1536642"/>
                  </a:moveTo>
                  <a:lnTo>
                    <a:pt x="57729" y="1536642"/>
                  </a:lnTo>
                  <a:cubicBezTo>
                    <a:pt x="25846" y="1536642"/>
                    <a:pt x="0" y="1510796"/>
                    <a:pt x="0" y="1478913"/>
                  </a:cubicBezTo>
                  <a:lnTo>
                    <a:pt x="0" y="57736"/>
                  </a:lnTo>
                  <a:cubicBezTo>
                    <a:pt x="0" y="25853"/>
                    <a:pt x="25846" y="0"/>
                    <a:pt x="57729" y="0"/>
                  </a:cubicBezTo>
                  <a:lnTo>
                    <a:pt x="737299" y="0"/>
                  </a:lnTo>
                  <a:cubicBezTo>
                    <a:pt x="769182" y="0"/>
                    <a:pt x="795028" y="25853"/>
                    <a:pt x="795028" y="57736"/>
                  </a:cubicBezTo>
                  <a:lnTo>
                    <a:pt x="795028" y="1478913"/>
                  </a:lnTo>
                  <a:cubicBezTo>
                    <a:pt x="795028" y="1510796"/>
                    <a:pt x="769182" y="1536642"/>
                    <a:pt x="737299" y="1536642"/>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17" name="Google Shape;717;p22" descr="Graph paper with calculator, ruler, highlighter, and pencils"/>
            <p:cNvGrpSpPr/>
            <p:nvPr/>
          </p:nvGrpSpPr>
          <p:grpSpPr>
            <a:xfrm>
              <a:off x="11654837" y="3373025"/>
              <a:ext cx="795027" cy="1536634"/>
              <a:chOff x="11654837" y="3373025"/>
              <a:chExt cx="795027" cy="1536634"/>
            </a:xfrm>
          </p:grpSpPr>
          <p:sp>
            <p:nvSpPr>
              <p:cNvPr id="718" name="Google Shape;718;p22"/>
              <p:cNvSpPr/>
              <p:nvPr/>
            </p:nvSpPr>
            <p:spPr>
              <a:xfrm>
                <a:off x="11654837" y="3373025"/>
                <a:ext cx="795027" cy="1536634"/>
              </a:xfrm>
              <a:custGeom>
                <a:avLst/>
                <a:gdLst/>
                <a:ahLst/>
                <a:cxnLst/>
                <a:rect l="l" t="t" r="r" b="b"/>
                <a:pathLst>
                  <a:path w="795027" h="1536634" extrusionOk="0">
                    <a:moveTo>
                      <a:pt x="737299" y="1536635"/>
                    </a:moveTo>
                    <a:lnTo>
                      <a:pt x="57729" y="1536635"/>
                    </a:lnTo>
                    <a:cubicBezTo>
                      <a:pt x="25846" y="1536635"/>
                      <a:pt x="0" y="1510789"/>
                      <a:pt x="0" y="1478906"/>
                    </a:cubicBezTo>
                    <a:lnTo>
                      <a:pt x="0" y="57729"/>
                    </a:lnTo>
                    <a:cubicBezTo>
                      <a:pt x="0" y="25846"/>
                      <a:pt x="25846" y="0"/>
                      <a:pt x="57729" y="0"/>
                    </a:cubicBezTo>
                    <a:lnTo>
                      <a:pt x="737299" y="0"/>
                    </a:lnTo>
                    <a:cubicBezTo>
                      <a:pt x="769182" y="0"/>
                      <a:pt x="795028" y="25846"/>
                      <a:pt x="795028" y="57729"/>
                    </a:cubicBezTo>
                    <a:lnTo>
                      <a:pt x="795028" y="1478906"/>
                    </a:lnTo>
                    <a:cubicBezTo>
                      <a:pt x="795028" y="1510789"/>
                      <a:pt x="769182" y="1536635"/>
                      <a:pt x="737299" y="1536635"/>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9" name="Google Shape;719;p22"/>
              <p:cNvSpPr/>
              <p:nvPr/>
            </p:nvSpPr>
            <p:spPr>
              <a:xfrm>
                <a:off x="11752106" y="3925315"/>
                <a:ext cx="55306" cy="55306"/>
              </a:xfrm>
              <a:custGeom>
                <a:avLst/>
                <a:gdLst/>
                <a:ahLst/>
                <a:cxnLst/>
                <a:rect l="l" t="t" r="r" b="b"/>
                <a:pathLst>
                  <a:path w="55306" h="55306" extrusionOk="0">
                    <a:moveTo>
                      <a:pt x="55307" y="27654"/>
                    </a:moveTo>
                    <a:cubicBezTo>
                      <a:pt x="55307" y="42934"/>
                      <a:pt x="42927" y="55307"/>
                      <a:pt x="27654" y="55307"/>
                    </a:cubicBezTo>
                    <a:cubicBezTo>
                      <a:pt x="12373" y="55307"/>
                      <a:pt x="0" y="42934"/>
                      <a:pt x="0" y="27654"/>
                    </a:cubicBezTo>
                    <a:cubicBezTo>
                      <a:pt x="0" y="12380"/>
                      <a:pt x="12373" y="0"/>
                      <a:pt x="27654" y="0"/>
                    </a:cubicBezTo>
                    <a:cubicBezTo>
                      <a:pt x="42927" y="0"/>
                      <a:pt x="55307" y="12380"/>
                      <a:pt x="55307" y="2765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0" name="Google Shape;720;p22"/>
              <p:cNvSpPr/>
              <p:nvPr/>
            </p:nvSpPr>
            <p:spPr>
              <a:xfrm>
                <a:off x="11886923" y="3925315"/>
                <a:ext cx="55306" cy="55306"/>
              </a:xfrm>
              <a:custGeom>
                <a:avLst/>
                <a:gdLst/>
                <a:ahLst/>
                <a:cxnLst/>
                <a:rect l="l" t="t" r="r" b="b"/>
                <a:pathLst>
                  <a:path w="55306" h="55306" extrusionOk="0">
                    <a:moveTo>
                      <a:pt x="55307" y="27654"/>
                    </a:moveTo>
                    <a:cubicBezTo>
                      <a:pt x="55307" y="42934"/>
                      <a:pt x="42927" y="55307"/>
                      <a:pt x="27653" y="55307"/>
                    </a:cubicBezTo>
                    <a:cubicBezTo>
                      <a:pt x="12373" y="55307"/>
                      <a:pt x="0" y="42934"/>
                      <a:pt x="0" y="27654"/>
                    </a:cubicBezTo>
                    <a:cubicBezTo>
                      <a:pt x="0" y="12380"/>
                      <a:pt x="12373" y="0"/>
                      <a:pt x="27653" y="0"/>
                    </a:cubicBezTo>
                    <a:cubicBezTo>
                      <a:pt x="42920" y="0"/>
                      <a:pt x="55307" y="12380"/>
                      <a:pt x="55307" y="2765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21" name="Google Shape;721;p22" descr="Graph paper with calculator, ruler, highlighter, and pencils"/>
              <p:cNvGrpSpPr/>
              <p:nvPr/>
            </p:nvGrpSpPr>
            <p:grpSpPr>
              <a:xfrm>
                <a:off x="11746220" y="4140607"/>
                <a:ext cx="622199" cy="608368"/>
                <a:chOff x="11746220" y="4140607"/>
                <a:chExt cx="622199" cy="608368"/>
              </a:xfrm>
            </p:grpSpPr>
            <p:sp>
              <p:nvSpPr>
                <p:cNvPr id="722" name="Google Shape;722;p22"/>
                <p:cNvSpPr/>
                <p:nvPr/>
              </p:nvSpPr>
              <p:spPr>
                <a:xfrm>
                  <a:off x="11746220" y="4140607"/>
                  <a:ext cx="82953" cy="82967"/>
                </a:xfrm>
                <a:custGeom>
                  <a:avLst/>
                  <a:gdLst/>
                  <a:ahLst/>
                  <a:cxnLst/>
                  <a:rect l="l" t="t" r="r" b="b"/>
                  <a:pathLst>
                    <a:path w="82953" h="82967" extrusionOk="0">
                      <a:moveTo>
                        <a:pt x="82953" y="41484"/>
                      </a:moveTo>
                      <a:cubicBezTo>
                        <a:pt x="82953" y="64394"/>
                        <a:pt x="64379" y="82968"/>
                        <a:pt x="41476" y="82968"/>
                      </a:cubicBezTo>
                      <a:cubicBezTo>
                        <a:pt x="18567" y="82968"/>
                        <a:pt x="0" y="64394"/>
                        <a:pt x="0" y="41484"/>
                      </a:cubicBezTo>
                      <a:cubicBezTo>
                        <a:pt x="0" y="18574"/>
                        <a:pt x="18567" y="0"/>
                        <a:pt x="41476" y="0"/>
                      </a:cubicBezTo>
                      <a:cubicBezTo>
                        <a:pt x="64379"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3" name="Google Shape;723;p22"/>
                <p:cNvSpPr/>
                <p:nvPr/>
              </p:nvSpPr>
              <p:spPr>
                <a:xfrm>
                  <a:off x="11881030" y="4140607"/>
                  <a:ext cx="82953" cy="82967"/>
                </a:xfrm>
                <a:custGeom>
                  <a:avLst/>
                  <a:gdLst/>
                  <a:ahLst/>
                  <a:cxnLst/>
                  <a:rect l="l" t="t" r="r" b="b"/>
                  <a:pathLst>
                    <a:path w="82953" h="82967" extrusionOk="0">
                      <a:moveTo>
                        <a:pt x="82953" y="41484"/>
                      </a:moveTo>
                      <a:cubicBezTo>
                        <a:pt x="82953" y="64394"/>
                        <a:pt x="64380" y="82968"/>
                        <a:pt x="41477" y="82968"/>
                      </a:cubicBezTo>
                      <a:cubicBezTo>
                        <a:pt x="18567" y="82968"/>
                        <a:pt x="0" y="64394"/>
                        <a:pt x="0" y="41484"/>
                      </a:cubicBezTo>
                      <a:cubicBezTo>
                        <a:pt x="0" y="18574"/>
                        <a:pt x="18567" y="0"/>
                        <a:pt x="41477" y="0"/>
                      </a:cubicBezTo>
                      <a:cubicBezTo>
                        <a:pt x="64380"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4" name="Google Shape;724;p22"/>
                <p:cNvSpPr/>
                <p:nvPr/>
              </p:nvSpPr>
              <p:spPr>
                <a:xfrm>
                  <a:off x="12015832" y="4140607"/>
                  <a:ext cx="82960" cy="82967"/>
                </a:xfrm>
                <a:custGeom>
                  <a:avLst/>
                  <a:gdLst/>
                  <a:ahLst/>
                  <a:cxnLst/>
                  <a:rect l="l" t="t" r="r" b="b"/>
                  <a:pathLst>
                    <a:path w="82960" h="82967" extrusionOk="0">
                      <a:moveTo>
                        <a:pt x="82961" y="41484"/>
                      </a:moveTo>
                      <a:cubicBezTo>
                        <a:pt x="82961" y="64394"/>
                        <a:pt x="64380" y="82968"/>
                        <a:pt x="41484" y="82968"/>
                      </a:cubicBezTo>
                      <a:cubicBezTo>
                        <a:pt x="18574" y="82968"/>
                        <a:pt x="0" y="64394"/>
                        <a:pt x="0" y="41484"/>
                      </a:cubicBezTo>
                      <a:cubicBezTo>
                        <a:pt x="0" y="18574"/>
                        <a:pt x="18574" y="0"/>
                        <a:pt x="41484" y="0"/>
                      </a:cubicBezTo>
                      <a:cubicBezTo>
                        <a:pt x="64380" y="0"/>
                        <a:pt x="82961" y="18574"/>
                        <a:pt x="82961"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5" name="Google Shape;725;p22"/>
                <p:cNvSpPr/>
                <p:nvPr/>
              </p:nvSpPr>
              <p:spPr>
                <a:xfrm>
                  <a:off x="12150642" y="4140607"/>
                  <a:ext cx="82960" cy="82967"/>
                </a:xfrm>
                <a:custGeom>
                  <a:avLst/>
                  <a:gdLst/>
                  <a:ahLst/>
                  <a:cxnLst/>
                  <a:rect l="l" t="t" r="r" b="b"/>
                  <a:pathLst>
                    <a:path w="82960" h="82967" extrusionOk="0">
                      <a:moveTo>
                        <a:pt x="82960" y="41484"/>
                      </a:moveTo>
                      <a:cubicBezTo>
                        <a:pt x="82960" y="64394"/>
                        <a:pt x="64379" y="82968"/>
                        <a:pt x="41484" y="82968"/>
                      </a:cubicBezTo>
                      <a:cubicBezTo>
                        <a:pt x="18574" y="82968"/>
                        <a:pt x="0" y="64394"/>
                        <a:pt x="0" y="41484"/>
                      </a:cubicBezTo>
                      <a:cubicBezTo>
                        <a:pt x="0" y="18574"/>
                        <a:pt x="18574" y="0"/>
                        <a:pt x="41484"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6" name="Google Shape;726;p22"/>
                <p:cNvSpPr/>
                <p:nvPr/>
              </p:nvSpPr>
              <p:spPr>
                <a:xfrm>
                  <a:off x="12285459" y="4140607"/>
                  <a:ext cx="82960" cy="82967"/>
                </a:xfrm>
                <a:custGeom>
                  <a:avLst/>
                  <a:gdLst/>
                  <a:ahLst/>
                  <a:cxnLst/>
                  <a:rect l="l" t="t" r="r" b="b"/>
                  <a:pathLst>
                    <a:path w="82960" h="82967" extrusionOk="0">
                      <a:moveTo>
                        <a:pt x="82960" y="41484"/>
                      </a:moveTo>
                      <a:cubicBezTo>
                        <a:pt x="82960" y="64394"/>
                        <a:pt x="64379" y="82968"/>
                        <a:pt x="41476" y="82968"/>
                      </a:cubicBezTo>
                      <a:cubicBezTo>
                        <a:pt x="18574" y="82968"/>
                        <a:pt x="0" y="64394"/>
                        <a:pt x="0" y="41484"/>
                      </a:cubicBezTo>
                      <a:cubicBezTo>
                        <a:pt x="0" y="18574"/>
                        <a:pt x="18574" y="0"/>
                        <a:pt x="41476"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7" name="Google Shape;727;p22"/>
                <p:cNvSpPr/>
                <p:nvPr/>
              </p:nvSpPr>
              <p:spPr>
                <a:xfrm>
                  <a:off x="11746220" y="4271959"/>
                  <a:ext cx="82953" cy="82960"/>
                </a:xfrm>
                <a:custGeom>
                  <a:avLst/>
                  <a:gdLst/>
                  <a:ahLst/>
                  <a:cxnLst/>
                  <a:rect l="l" t="t" r="r" b="b"/>
                  <a:pathLst>
                    <a:path w="82953" h="82960" extrusionOk="0">
                      <a:moveTo>
                        <a:pt x="82953" y="41484"/>
                      </a:moveTo>
                      <a:cubicBezTo>
                        <a:pt x="82953" y="64387"/>
                        <a:pt x="64379" y="82960"/>
                        <a:pt x="41476" y="82960"/>
                      </a:cubicBezTo>
                      <a:cubicBezTo>
                        <a:pt x="18567" y="82960"/>
                        <a:pt x="0" y="64387"/>
                        <a:pt x="0" y="41484"/>
                      </a:cubicBezTo>
                      <a:cubicBezTo>
                        <a:pt x="0" y="18574"/>
                        <a:pt x="18567" y="0"/>
                        <a:pt x="41476" y="0"/>
                      </a:cubicBezTo>
                      <a:cubicBezTo>
                        <a:pt x="64379" y="0"/>
                        <a:pt x="82953" y="18574"/>
                        <a:pt x="82953" y="4148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8" name="Google Shape;728;p22"/>
                <p:cNvSpPr/>
                <p:nvPr/>
              </p:nvSpPr>
              <p:spPr>
                <a:xfrm>
                  <a:off x="11881030" y="4271959"/>
                  <a:ext cx="82953" cy="82960"/>
                </a:xfrm>
                <a:custGeom>
                  <a:avLst/>
                  <a:gdLst/>
                  <a:ahLst/>
                  <a:cxnLst/>
                  <a:rect l="l" t="t" r="r" b="b"/>
                  <a:pathLst>
                    <a:path w="82953" h="82960" extrusionOk="0">
                      <a:moveTo>
                        <a:pt x="82953" y="41484"/>
                      </a:moveTo>
                      <a:cubicBezTo>
                        <a:pt x="82953" y="64387"/>
                        <a:pt x="64380" y="82960"/>
                        <a:pt x="41477" y="82960"/>
                      </a:cubicBezTo>
                      <a:cubicBezTo>
                        <a:pt x="18567" y="82960"/>
                        <a:pt x="0" y="64387"/>
                        <a:pt x="0" y="41484"/>
                      </a:cubicBezTo>
                      <a:cubicBezTo>
                        <a:pt x="0" y="18574"/>
                        <a:pt x="18567" y="0"/>
                        <a:pt x="41477" y="0"/>
                      </a:cubicBezTo>
                      <a:cubicBezTo>
                        <a:pt x="64380"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9" name="Google Shape;729;p22"/>
                <p:cNvSpPr/>
                <p:nvPr/>
              </p:nvSpPr>
              <p:spPr>
                <a:xfrm>
                  <a:off x="12015832" y="4271959"/>
                  <a:ext cx="82960" cy="82960"/>
                </a:xfrm>
                <a:custGeom>
                  <a:avLst/>
                  <a:gdLst/>
                  <a:ahLst/>
                  <a:cxnLst/>
                  <a:rect l="l" t="t" r="r" b="b"/>
                  <a:pathLst>
                    <a:path w="82960" h="82960" extrusionOk="0">
                      <a:moveTo>
                        <a:pt x="82961" y="41484"/>
                      </a:moveTo>
                      <a:cubicBezTo>
                        <a:pt x="82961" y="64387"/>
                        <a:pt x="64380" y="82960"/>
                        <a:pt x="41484" y="82960"/>
                      </a:cubicBezTo>
                      <a:cubicBezTo>
                        <a:pt x="18574" y="82960"/>
                        <a:pt x="0" y="64387"/>
                        <a:pt x="0" y="41484"/>
                      </a:cubicBezTo>
                      <a:cubicBezTo>
                        <a:pt x="0" y="18574"/>
                        <a:pt x="18574" y="0"/>
                        <a:pt x="41484" y="0"/>
                      </a:cubicBezTo>
                      <a:cubicBezTo>
                        <a:pt x="64380" y="0"/>
                        <a:pt x="82961" y="18574"/>
                        <a:pt x="82961"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0" name="Google Shape;730;p22"/>
                <p:cNvSpPr/>
                <p:nvPr/>
              </p:nvSpPr>
              <p:spPr>
                <a:xfrm>
                  <a:off x="12150642" y="4271959"/>
                  <a:ext cx="82960" cy="82960"/>
                </a:xfrm>
                <a:custGeom>
                  <a:avLst/>
                  <a:gdLst/>
                  <a:ahLst/>
                  <a:cxnLst/>
                  <a:rect l="l" t="t" r="r" b="b"/>
                  <a:pathLst>
                    <a:path w="82960" h="82960" extrusionOk="0">
                      <a:moveTo>
                        <a:pt x="82960" y="41484"/>
                      </a:moveTo>
                      <a:cubicBezTo>
                        <a:pt x="82960" y="64387"/>
                        <a:pt x="64379" y="82960"/>
                        <a:pt x="41484" y="82960"/>
                      </a:cubicBezTo>
                      <a:cubicBezTo>
                        <a:pt x="18574" y="82960"/>
                        <a:pt x="0" y="64387"/>
                        <a:pt x="0" y="41484"/>
                      </a:cubicBezTo>
                      <a:cubicBezTo>
                        <a:pt x="0" y="18574"/>
                        <a:pt x="18574" y="0"/>
                        <a:pt x="41484"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1" name="Google Shape;731;p22"/>
                <p:cNvSpPr/>
                <p:nvPr/>
              </p:nvSpPr>
              <p:spPr>
                <a:xfrm>
                  <a:off x="12285459" y="4271959"/>
                  <a:ext cx="82960" cy="82960"/>
                </a:xfrm>
                <a:custGeom>
                  <a:avLst/>
                  <a:gdLst/>
                  <a:ahLst/>
                  <a:cxnLst/>
                  <a:rect l="l" t="t" r="r" b="b"/>
                  <a:pathLst>
                    <a:path w="82960" h="82960" extrusionOk="0">
                      <a:moveTo>
                        <a:pt x="82960" y="41484"/>
                      </a:moveTo>
                      <a:cubicBezTo>
                        <a:pt x="82960" y="64387"/>
                        <a:pt x="64379" y="82960"/>
                        <a:pt x="41476" y="82960"/>
                      </a:cubicBezTo>
                      <a:cubicBezTo>
                        <a:pt x="18574" y="82960"/>
                        <a:pt x="0" y="64387"/>
                        <a:pt x="0" y="41484"/>
                      </a:cubicBezTo>
                      <a:cubicBezTo>
                        <a:pt x="0" y="18574"/>
                        <a:pt x="18574" y="0"/>
                        <a:pt x="41476" y="0"/>
                      </a:cubicBezTo>
                      <a:cubicBezTo>
                        <a:pt x="64379" y="0"/>
                        <a:pt x="82960" y="18574"/>
                        <a:pt x="82960" y="4148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2" name="Google Shape;732;p22"/>
                <p:cNvSpPr/>
                <p:nvPr/>
              </p:nvSpPr>
              <p:spPr>
                <a:xfrm>
                  <a:off x="11746220" y="4403318"/>
                  <a:ext cx="82953" cy="82953"/>
                </a:xfrm>
                <a:custGeom>
                  <a:avLst/>
                  <a:gdLst/>
                  <a:ahLst/>
                  <a:cxnLst/>
                  <a:rect l="l" t="t" r="r" b="b"/>
                  <a:pathLst>
                    <a:path w="82953" h="82953" extrusionOk="0">
                      <a:moveTo>
                        <a:pt x="82953" y="41476"/>
                      </a:moveTo>
                      <a:cubicBezTo>
                        <a:pt x="82953" y="64387"/>
                        <a:pt x="64379" y="82953"/>
                        <a:pt x="41476" y="82953"/>
                      </a:cubicBezTo>
                      <a:cubicBezTo>
                        <a:pt x="18567" y="82953"/>
                        <a:pt x="0" y="64387"/>
                        <a:pt x="0" y="41476"/>
                      </a:cubicBezTo>
                      <a:cubicBezTo>
                        <a:pt x="0" y="18567"/>
                        <a:pt x="18567" y="0"/>
                        <a:pt x="41476" y="0"/>
                      </a:cubicBezTo>
                      <a:cubicBezTo>
                        <a:pt x="64379" y="0"/>
                        <a:pt x="82953" y="18567"/>
                        <a:pt x="82953" y="41476"/>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3" name="Google Shape;733;p22"/>
                <p:cNvSpPr/>
                <p:nvPr/>
              </p:nvSpPr>
              <p:spPr>
                <a:xfrm>
                  <a:off x="11881030" y="4403318"/>
                  <a:ext cx="82953" cy="82953"/>
                </a:xfrm>
                <a:custGeom>
                  <a:avLst/>
                  <a:gdLst/>
                  <a:ahLst/>
                  <a:cxnLst/>
                  <a:rect l="l" t="t" r="r" b="b"/>
                  <a:pathLst>
                    <a:path w="82953" h="82953" extrusionOk="0">
                      <a:moveTo>
                        <a:pt x="82953" y="41476"/>
                      </a:moveTo>
                      <a:cubicBezTo>
                        <a:pt x="82953" y="64387"/>
                        <a:pt x="64380" y="82953"/>
                        <a:pt x="41477" y="82953"/>
                      </a:cubicBezTo>
                      <a:cubicBezTo>
                        <a:pt x="18567" y="82953"/>
                        <a:pt x="0" y="64387"/>
                        <a:pt x="0" y="41476"/>
                      </a:cubicBezTo>
                      <a:cubicBezTo>
                        <a:pt x="0" y="18567"/>
                        <a:pt x="18567" y="0"/>
                        <a:pt x="41477" y="0"/>
                      </a:cubicBezTo>
                      <a:cubicBezTo>
                        <a:pt x="64380" y="0"/>
                        <a:pt x="82953" y="18567"/>
                        <a:pt x="82953"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4" name="Google Shape;734;p22"/>
                <p:cNvSpPr/>
                <p:nvPr/>
              </p:nvSpPr>
              <p:spPr>
                <a:xfrm>
                  <a:off x="12015832" y="4403318"/>
                  <a:ext cx="82960" cy="82953"/>
                </a:xfrm>
                <a:custGeom>
                  <a:avLst/>
                  <a:gdLst/>
                  <a:ahLst/>
                  <a:cxnLst/>
                  <a:rect l="l" t="t" r="r" b="b"/>
                  <a:pathLst>
                    <a:path w="82960" h="82953" extrusionOk="0">
                      <a:moveTo>
                        <a:pt x="82961" y="41476"/>
                      </a:moveTo>
                      <a:cubicBezTo>
                        <a:pt x="82961" y="64387"/>
                        <a:pt x="64380" y="82953"/>
                        <a:pt x="41484" y="82953"/>
                      </a:cubicBezTo>
                      <a:cubicBezTo>
                        <a:pt x="18574" y="82953"/>
                        <a:pt x="0" y="64387"/>
                        <a:pt x="0" y="41476"/>
                      </a:cubicBezTo>
                      <a:cubicBezTo>
                        <a:pt x="0" y="18567"/>
                        <a:pt x="18574" y="0"/>
                        <a:pt x="41484" y="0"/>
                      </a:cubicBezTo>
                      <a:cubicBezTo>
                        <a:pt x="64380" y="0"/>
                        <a:pt x="82961" y="18567"/>
                        <a:pt x="82961"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5" name="Google Shape;735;p22"/>
                <p:cNvSpPr/>
                <p:nvPr/>
              </p:nvSpPr>
              <p:spPr>
                <a:xfrm>
                  <a:off x="12150642" y="4403318"/>
                  <a:ext cx="82960" cy="82953"/>
                </a:xfrm>
                <a:custGeom>
                  <a:avLst/>
                  <a:gdLst/>
                  <a:ahLst/>
                  <a:cxnLst/>
                  <a:rect l="l" t="t" r="r" b="b"/>
                  <a:pathLst>
                    <a:path w="82960" h="82953" extrusionOk="0">
                      <a:moveTo>
                        <a:pt x="82960" y="41476"/>
                      </a:moveTo>
                      <a:cubicBezTo>
                        <a:pt x="82960" y="64387"/>
                        <a:pt x="64379" y="82953"/>
                        <a:pt x="41484" y="82953"/>
                      </a:cubicBezTo>
                      <a:cubicBezTo>
                        <a:pt x="18574" y="82953"/>
                        <a:pt x="0" y="64387"/>
                        <a:pt x="0" y="41476"/>
                      </a:cubicBezTo>
                      <a:cubicBezTo>
                        <a:pt x="0" y="18567"/>
                        <a:pt x="18574" y="0"/>
                        <a:pt x="41484" y="0"/>
                      </a:cubicBezTo>
                      <a:cubicBezTo>
                        <a:pt x="64379" y="0"/>
                        <a:pt x="82960" y="18567"/>
                        <a:pt x="82960"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6" name="Google Shape;736;p22"/>
                <p:cNvSpPr/>
                <p:nvPr/>
              </p:nvSpPr>
              <p:spPr>
                <a:xfrm>
                  <a:off x="12285459" y="4403318"/>
                  <a:ext cx="82960" cy="82953"/>
                </a:xfrm>
                <a:custGeom>
                  <a:avLst/>
                  <a:gdLst/>
                  <a:ahLst/>
                  <a:cxnLst/>
                  <a:rect l="l" t="t" r="r" b="b"/>
                  <a:pathLst>
                    <a:path w="82960" h="82953" extrusionOk="0">
                      <a:moveTo>
                        <a:pt x="82960" y="41476"/>
                      </a:moveTo>
                      <a:cubicBezTo>
                        <a:pt x="82960" y="64387"/>
                        <a:pt x="64379" y="82953"/>
                        <a:pt x="41476" y="82953"/>
                      </a:cubicBezTo>
                      <a:cubicBezTo>
                        <a:pt x="18574" y="82953"/>
                        <a:pt x="0" y="64387"/>
                        <a:pt x="0" y="41476"/>
                      </a:cubicBezTo>
                      <a:cubicBezTo>
                        <a:pt x="0" y="18567"/>
                        <a:pt x="18574" y="0"/>
                        <a:pt x="41476" y="0"/>
                      </a:cubicBezTo>
                      <a:cubicBezTo>
                        <a:pt x="64379" y="0"/>
                        <a:pt x="82960" y="18567"/>
                        <a:pt x="82960" y="41476"/>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7" name="Google Shape;737;p22"/>
                <p:cNvSpPr/>
                <p:nvPr/>
              </p:nvSpPr>
              <p:spPr>
                <a:xfrm>
                  <a:off x="11746220" y="4534670"/>
                  <a:ext cx="82953" cy="82967"/>
                </a:xfrm>
                <a:custGeom>
                  <a:avLst/>
                  <a:gdLst/>
                  <a:ahLst/>
                  <a:cxnLst/>
                  <a:rect l="l" t="t" r="r" b="b"/>
                  <a:pathLst>
                    <a:path w="82953" h="82967" extrusionOk="0">
                      <a:moveTo>
                        <a:pt x="82953" y="41477"/>
                      </a:moveTo>
                      <a:cubicBezTo>
                        <a:pt x="82953" y="64387"/>
                        <a:pt x="64379" y="82968"/>
                        <a:pt x="41476" y="82968"/>
                      </a:cubicBezTo>
                      <a:cubicBezTo>
                        <a:pt x="18567" y="82968"/>
                        <a:pt x="0" y="64387"/>
                        <a:pt x="0" y="41477"/>
                      </a:cubicBezTo>
                      <a:cubicBezTo>
                        <a:pt x="0" y="18567"/>
                        <a:pt x="18567" y="0"/>
                        <a:pt x="41476" y="0"/>
                      </a:cubicBezTo>
                      <a:cubicBezTo>
                        <a:pt x="64379" y="0"/>
                        <a:pt x="82953" y="18567"/>
                        <a:pt x="82953" y="41477"/>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8" name="Google Shape;738;p22"/>
                <p:cNvSpPr/>
                <p:nvPr/>
              </p:nvSpPr>
              <p:spPr>
                <a:xfrm>
                  <a:off x="11881030" y="4534670"/>
                  <a:ext cx="82953" cy="82967"/>
                </a:xfrm>
                <a:custGeom>
                  <a:avLst/>
                  <a:gdLst/>
                  <a:ahLst/>
                  <a:cxnLst/>
                  <a:rect l="l" t="t" r="r" b="b"/>
                  <a:pathLst>
                    <a:path w="82953" h="82967" extrusionOk="0">
                      <a:moveTo>
                        <a:pt x="82953" y="41477"/>
                      </a:moveTo>
                      <a:cubicBezTo>
                        <a:pt x="82953" y="64387"/>
                        <a:pt x="64380" y="82968"/>
                        <a:pt x="41477" y="82968"/>
                      </a:cubicBezTo>
                      <a:cubicBezTo>
                        <a:pt x="18567" y="82968"/>
                        <a:pt x="0" y="64387"/>
                        <a:pt x="0" y="41477"/>
                      </a:cubicBezTo>
                      <a:cubicBezTo>
                        <a:pt x="0" y="18567"/>
                        <a:pt x="18567" y="0"/>
                        <a:pt x="41477" y="0"/>
                      </a:cubicBezTo>
                      <a:cubicBezTo>
                        <a:pt x="64380" y="0"/>
                        <a:pt x="82953" y="18567"/>
                        <a:pt x="82953"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9" name="Google Shape;739;p22"/>
                <p:cNvSpPr/>
                <p:nvPr/>
              </p:nvSpPr>
              <p:spPr>
                <a:xfrm>
                  <a:off x="12015832" y="4534670"/>
                  <a:ext cx="82960" cy="82967"/>
                </a:xfrm>
                <a:custGeom>
                  <a:avLst/>
                  <a:gdLst/>
                  <a:ahLst/>
                  <a:cxnLst/>
                  <a:rect l="l" t="t" r="r" b="b"/>
                  <a:pathLst>
                    <a:path w="82960" h="82967" extrusionOk="0">
                      <a:moveTo>
                        <a:pt x="82961" y="41477"/>
                      </a:moveTo>
                      <a:cubicBezTo>
                        <a:pt x="82961" y="64387"/>
                        <a:pt x="64380" y="82968"/>
                        <a:pt x="41484" y="82968"/>
                      </a:cubicBezTo>
                      <a:cubicBezTo>
                        <a:pt x="18574" y="82968"/>
                        <a:pt x="0" y="64387"/>
                        <a:pt x="0" y="41477"/>
                      </a:cubicBezTo>
                      <a:cubicBezTo>
                        <a:pt x="0" y="18567"/>
                        <a:pt x="18574" y="0"/>
                        <a:pt x="41484" y="0"/>
                      </a:cubicBezTo>
                      <a:cubicBezTo>
                        <a:pt x="64380" y="0"/>
                        <a:pt x="82961" y="18567"/>
                        <a:pt x="82961"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0" name="Google Shape;740;p22"/>
                <p:cNvSpPr/>
                <p:nvPr/>
              </p:nvSpPr>
              <p:spPr>
                <a:xfrm>
                  <a:off x="12150642" y="4534670"/>
                  <a:ext cx="82960" cy="82967"/>
                </a:xfrm>
                <a:custGeom>
                  <a:avLst/>
                  <a:gdLst/>
                  <a:ahLst/>
                  <a:cxnLst/>
                  <a:rect l="l" t="t" r="r" b="b"/>
                  <a:pathLst>
                    <a:path w="82960" h="82967" extrusionOk="0">
                      <a:moveTo>
                        <a:pt x="82960" y="41477"/>
                      </a:moveTo>
                      <a:cubicBezTo>
                        <a:pt x="82960" y="64387"/>
                        <a:pt x="64379" y="82968"/>
                        <a:pt x="41484" y="82968"/>
                      </a:cubicBezTo>
                      <a:cubicBezTo>
                        <a:pt x="18574" y="82968"/>
                        <a:pt x="0" y="64387"/>
                        <a:pt x="0" y="41477"/>
                      </a:cubicBezTo>
                      <a:cubicBezTo>
                        <a:pt x="0" y="18567"/>
                        <a:pt x="18574" y="0"/>
                        <a:pt x="41484" y="0"/>
                      </a:cubicBezTo>
                      <a:cubicBezTo>
                        <a:pt x="64379" y="0"/>
                        <a:pt x="82960" y="18567"/>
                        <a:pt x="82960"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1" name="Google Shape;741;p22"/>
                <p:cNvSpPr/>
                <p:nvPr/>
              </p:nvSpPr>
              <p:spPr>
                <a:xfrm>
                  <a:off x="12285459" y="4534670"/>
                  <a:ext cx="82960" cy="82967"/>
                </a:xfrm>
                <a:custGeom>
                  <a:avLst/>
                  <a:gdLst/>
                  <a:ahLst/>
                  <a:cxnLst/>
                  <a:rect l="l" t="t" r="r" b="b"/>
                  <a:pathLst>
                    <a:path w="82960" h="82967" extrusionOk="0">
                      <a:moveTo>
                        <a:pt x="82960" y="41477"/>
                      </a:moveTo>
                      <a:cubicBezTo>
                        <a:pt x="82960" y="64387"/>
                        <a:pt x="64379" y="82968"/>
                        <a:pt x="41476" y="82968"/>
                      </a:cubicBezTo>
                      <a:cubicBezTo>
                        <a:pt x="18574" y="82968"/>
                        <a:pt x="0" y="64387"/>
                        <a:pt x="0" y="41477"/>
                      </a:cubicBezTo>
                      <a:cubicBezTo>
                        <a:pt x="0" y="18567"/>
                        <a:pt x="18574" y="0"/>
                        <a:pt x="41476" y="0"/>
                      </a:cubicBezTo>
                      <a:cubicBezTo>
                        <a:pt x="64379" y="0"/>
                        <a:pt x="82960" y="18567"/>
                        <a:pt x="82960" y="41477"/>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2" name="Google Shape;742;p22"/>
                <p:cNvSpPr/>
                <p:nvPr/>
              </p:nvSpPr>
              <p:spPr>
                <a:xfrm>
                  <a:off x="11746220" y="4666015"/>
                  <a:ext cx="82953" cy="82960"/>
                </a:xfrm>
                <a:custGeom>
                  <a:avLst/>
                  <a:gdLst/>
                  <a:ahLst/>
                  <a:cxnLst/>
                  <a:rect l="l" t="t" r="r" b="b"/>
                  <a:pathLst>
                    <a:path w="82953" h="82960" extrusionOk="0">
                      <a:moveTo>
                        <a:pt x="82953" y="41483"/>
                      </a:moveTo>
                      <a:cubicBezTo>
                        <a:pt x="82953" y="64394"/>
                        <a:pt x="64379" y="82960"/>
                        <a:pt x="41476" y="82960"/>
                      </a:cubicBezTo>
                      <a:cubicBezTo>
                        <a:pt x="18567" y="82960"/>
                        <a:pt x="0" y="64394"/>
                        <a:pt x="0" y="41483"/>
                      </a:cubicBezTo>
                      <a:cubicBezTo>
                        <a:pt x="0" y="18574"/>
                        <a:pt x="18567" y="0"/>
                        <a:pt x="41476" y="0"/>
                      </a:cubicBezTo>
                      <a:cubicBezTo>
                        <a:pt x="64379" y="0"/>
                        <a:pt x="82953" y="18574"/>
                        <a:pt x="82953"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3" name="Google Shape;743;p22"/>
                <p:cNvSpPr/>
                <p:nvPr/>
              </p:nvSpPr>
              <p:spPr>
                <a:xfrm>
                  <a:off x="11881030" y="4666015"/>
                  <a:ext cx="82953" cy="82960"/>
                </a:xfrm>
                <a:custGeom>
                  <a:avLst/>
                  <a:gdLst/>
                  <a:ahLst/>
                  <a:cxnLst/>
                  <a:rect l="l" t="t" r="r" b="b"/>
                  <a:pathLst>
                    <a:path w="82953" h="82960" extrusionOk="0">
                      <a:moveTo>
                        <a:pt x="82953" y="41483"/>
                      </a:moveTo>
                      <a:cubicBezTo>
                        <a:pt x="82953" y="64394"/>
                        <a:pt x="64380" y="82960"/>
                        <a:pt x="41477" y="82960"/>
                      </a:cubicBezTo>
                      <a:cubicBezTo>
                        <a:pt x="18567" y="82960"/>
                        <a:pt x="0" y="64394"/>
                        <a:pt x="0" y="41483"/>
                      </a:cubicBezTo>
                      <a:cubicBezTo>
                        <a:pt x="0" y="18574"/>
                        <a:pt x="18567" y="0"/>
                        <a:pt x="41477" y="0"/>
                      </a:cubicBezTo>
                      <a:cubicBezTo>
                        <a:pt x="64380" y="0"/>
                        <a:pt x="82953" y="18574"/>
                        <a:pt x="82953" y="41483"/>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4" name="Google Shape;744;p22"/>
                <p:cNvSpPr/>
                <p:nvPr/>
              </p:nvSpPr>
              <p:spPr>
                <a:xfrm>
                  <a:off x="12015832" y="4666015"/>
                  <a:ext cx="82960" cy="82960"/>
                </a:xfrm>
                <a:custGeom>
                  <a:avLst/>
                  <a:gdLst/>
                  <a:ahLst/>
                  <a:cxnLst/>
                  <a:rect l="l" t="t" r="r" b="b"/>
                  <a:pathLst>
                    <a:path w="82960" h="82960" extrusionOk="0">
                      <a:moveTo>
                        <a:pt x="82961" y="41483"/>
                      </a:moveTo>
                      <a:cubicBezTo>
                        <a:pt x="82961" y="64394"/>
                        <a:pt x="64380" y="82960"/>
                        <a:pt x="41484" y="82960"/>
                      </a:cubicBezTo>
                      <a:cubicBezTo>
                        <a:pt x="18574" y="82960"/>
                        <a:pt x="0" y="64394"/>
                        <a:pt x="0" y="41483"/>
                      </a:cubicBezTo>
                      <a:cubicBezTo>
                        <a:pt x="0" y="18574"/>
                        <a:pt x="18574" y="0"/>
                        <a:pt x="41484" y="0"/>
                      </a:cubicBezTo>
                      <a:cubicBezTo>
                        <a:pt x="64380" y="0"/>
                        <a:pt x="82961" y="18574"/>
                        <a:pt x="82961"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5" name="Google Shape;745;p22"/>
                <p:cNvSpPr/>
                <p:nvPr/>
              </p:nvSpPr>
              <p:spPr>
                <a:xfrm>
                  <a:off x="12150642" y="4666015"/>
                  <a:ext cx="82960" cy="82960"/>
                </a:xfrm>
                <a:custGeom>
                  <a:avLst/>
                  <a:gdLst/>
                  <a:ahLst/>
                  <a:cxnLst/>
                  <a:rect l="l" t="t" r="r" b="b"/>
                  <a:pathLst>
                    <a:path w="82960" h="82960" extrusionOk="0">
                      <a:moveTo>
                        <a:pt x="82960" y="41483"/>
                      </a:moveTo>
                      <a:cubicBezTo>
                        <a:pt x="82960" y="64394"/>
                        <a:pt x="64379" y="82960"/>
                        <a:pt x="41484" y="82960"/>
                      </a:cubicBezTo>
                      <a:cubicBezTo>
                        <a:pt x="18574" y="82960"/>
                        <a:pt x="0" y="64394"/>
                        <a:pt x="0" y="41483"/>
                      </a:cubicBezTo>
                      <a:cubicBezTo>
                        <a:pt x="0" y="18574"/>
                        <a:pt x="18574" y="0"/>
                        <a:pt x="41484" y="0"/>
                      </a:cubicBezTo>
                      <a:cubicBezTo>
                        <a:pt x="64379" y="0"/>
                        <a:pt x="82960" y="18574"/>
                        <a:pt x="82960" y="41483"/>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6" name="Google Shape;746;p22"/>
                <p:cNvSpPr/>
                <p:nvPr/>
              </p:nvSpPr>
              <p:spPr>
                <a:xfrm>
                  <a:off x="12285459" y="4666015"/>
                  <a:ext cx="82960" cy="82960"/>
                </a:xfrm>
                <a:custGeom>
                  <a:avLst/>
                  <a:gdLst/>
                  <a:ahLst/>
                  <a:cxnLst/>
                  <a:rect l="l" t="t" r="r" b="b"/>
                  <a:pathLst>
                    <a:path w="82960" h="82960" extrusionOk="0">
                      <a:moveTo>
                        <a:pt x="82960" y="41483"/>
                      </a:moveTo>
                      <a:cubicBezTo>
                        <a:pt x="82960" y="64394"/>
                        <a:pt x="64379" y="82960"/>
                        <a:pt x="41476" y="82960"/>
                      </a:cubicBezTo>
                      <a:cubicBezTo>
                        <a:pt x="18574" y="82960"/>
                        <a:pt x="0" y="64394"/>
                        <a:pt x="0" y="41483"/>
                      </a:cubicBezTo>
                      <a:cubicBezTo>
                        <a:pt x="0" y="18574"/>
                        <a:pt x="18574" y="0"/>
                        <a:pt x="41476" y="0"/>
                      </a:cubicBezTo>
                      <a:cubicBezTo>
                        <a:pt x="64379" y="0"/>
                        <a:pt x="82960" y="18574"/>
                        <a:pt x="82960"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747" name="Google Shape;747;p22"/>
              <p:cNvSpPr/>
              <p:nvPr/>
            </p:nvSpPr>
            <p:spPr>
              <a:xfrm>
                <a:off x="11726603" y="3588809"/>
                <a:ext cx="663675" cy="238894"/>
              </a:xfrm>
              <a:custGeom>
                <a:avLst/>
                <a:gdLst/>
                <a:ahLst/>
                <a:cxnLst/>
                <a:rect l="l" t="t" r="r" b="b"/>
                <a:pathLst>
                  <a:path w="663675" h="238894" extrusionOk="0">
                    <a:moveTo>
                      <a:pt x="0" y="0"/>
                    </a:moveTo>
                    <a:lnTo>
                      <a:pt x="663676" y="0"/>
                    </a:lnTo>
                    <a:lnTo>
                      <a:pt x="663676" y="238894"/>
                    </a:lnTo>
                    <a:lnTo>
                      <a:pt x="0" y="238894"/>
                    </a:lnTo>
                    <a:close/>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8" name="Google Shape;748;p22"/>
              <p:cNvSpPr/>
              <p:nvPr/>
            </p:nvSpPr>
            <p:spPr>
              <a:xfrm>
                <a:off x="11721903" y="3488590"/>
                <a:ext cx="168656" cy="34354"/>
              </a:xfrm>
              <a:custGeom>
                <a:avLst/>
                <a:gdLst/>
                <a:ahLst/>
                <a:cxnLst/>
                <a:rect l="l" t="t" r="r" b="b"/>
                <a:pathLst>
                  <a:path w="168656" h="34354" extrusionOk="0">
                    <a:moveTo>
                      <a:pt x="0" y="0"/>
                    </a:moveTo>
                    <a:lnTo>
                      <a:pt x="168657" y="0"/>
                    </a:lnTo>
                    <a:lnTo>
                      <a:pt x="168657" y="34354"/>
                    </a:lnTo>
                    <a:lnTo>
                      <a:pt x="0" y="34354"/>
                    </a:lnTo>
                    <a:close/>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49" name="Google Shape;749;p22" descr="Graph paper with calculator, ruler, highlighter, and pencils"/>
          <p:cNvGrpSpPr/>
          <p:nvPr/>
        </p:nvGrpSpPr>
        <p:grpSpPr>
          <a:xfrm>
            <a:off x="9756582" y="3498238"/>
            <a:ext cx="192888" cy="1526119"/>
            <a:chOff x="9756671" y="3473038"/>
            <a:chExt cx="192888" cy="1526119"/>
          </a:xfrm>
        </p:grpSpPr>
        <p:sp>
          <p:nvSpPr>
            <p:cNvPr id="750" name="Google Shape;750;p22"/>
            <p:cNvSpPr/>
            <p:nvPr/>
          </p:nvSpPr>
          <p:spPr>
            <a:xfrm>
              <a:off x="9756671" y="3507435"/>
              <a:ext cx="117871" cy="1491722"/>
            </a:xfrm>
            <a:custGeom>
              <a:avLst/>
              <a:gdLst/>
              <a:ahLst/>
              <a:cxnLst/>
              <a:rect l="l" t="t" r="r" b="b"/>
              <a:pathLst>
                <a:path w="117871" h="1491722" extrusionOk="0">
                  <a:moveTo>
                    <a:pt x="117872" y="0"/>
                  </a:moveTo>
                  <a:lnTo>
                    <a:pt x="0" y="0"/>
                  </a:lnTo>
                  <a:cubicBezTo>
                    <a:pt x="21" y="24374"/>
                    <a:pt x="0" y="1451967"/>
                    <a:pt x="0" y="1451967"/>
                  </a:cubicBezTo>
                  <a:lnTo>
                    <a:pt x="10173" y="1451967"/>
                  </a:lnTo>
                  <a:lnTo>
                    <a:pt x="10173" y="1491722"/>
                  </a:lnTo>
                  <a:lnTo>
                    <a:pt x="107606" y="1491722"/>
                  </a:lnTo>
                  <a:lnTo>
                    <a:pt x="107606" y="1451967"/>
                  </a:lnTo>
                  <a:lnTo>
                    <a:pt x="117872" y="1451967"/>
                  </a:lnTo>
                  <a:lnTo>
                    <a:pt x="117872"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51" name="Google Shape;751;p22" descr="Graph paper with calculator, ruler, highlighter, and pencils"/>
            <p:cNvGrpSpPr/>
            <p:nvPr/>
          </p:nvGrpSpPr>
          <p:grpSpPr>
            <a:xfrm>
              <a:off x="9777967" y="3473038"/>
              <a:ext cx="171592" cy="1491722"/>
              <a:chOff x="9777967" y="3473038"/>
              <a:chExt cx="171592" cy="1491722"/>
            </a:xfrm>
          </p:grpSpPr>
          <p:sp>
            <p:nvSpPr>
              <p:cNvPr id="752" name="Google Shape;752;p22"/>
              <p:cNvSpPr/>
              <p:nvPr/>
            </p:nvSpPr>
            <p:spPr>
              <a:xfrm>
                <a:off x="9788268" y="4915004"/>
                <a:ext cx="97440" cy="49756"/>
              </a:xfrm>
              <a:custGeom>
                <a:avLst/>
                <a:gdLst/>
                <a:ahLst/>
                <a:cxnLst/>
                <a:rect l="l" t="t" r="r" b="b"/>
                <a:pathLst>
                  <a:path w="97440" h="49756" extrusionOk="0">
                    <a:moveTo>
                      <a:pt x="0" y="0"/>
                    </a:moveTo>
                    <a:lnTo>
                      <a:pt x="97441" y="0"/>
                    </a:lnTo>
                    <a:lnTo>
                      <a:pt x="97441" y="49756"/>
                    </a:lnTo>
                    <a:lnTo>
                      <a:pt x="0" y="49756"/>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3" name="Google Shape;753;p22"/>
              <p:cNvSpPr/>
              <p:nvPr/>
            </p:nvSpPr>
            <p:spPr>
              <a:xfrm>
                <a:off x="9778103" y="3562692"/>
                <a:ext cx="117871" cy="1362313"/>
              </a:xfrm>
              <a:custGeom>
                <a:avLst/>
                <a:gdLst/>
                <a:ahLst/>
                <a:cxnLst/>
                <a:rect l="l" t="t" r="r" b="b"/>
                <a:pathLst>
                  <a:path w="117871" h="1362313" extrusionOk="0">
                    <a:moveTo>
                      <a:pt x="0" y="0"/>
                    </a:moveTo>
                    <a:lnTo>
                      <a:pt x="117872" y="0"/>
                    </a:lnTo>
                    <a:lnTo>
                      <a:pt x="117872" y="1362313"/>
                    </a:lnTo>
                    <a:lnTo>
                      <a:pt x="0" y="1362313"/>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4" name="Google Shape;754;p22"/>
              <p:cNvSpPr/>
              <p:nvPr/>
            </p:nvSpPr>
            <p:spPr>
              <a:xfrm>
                <a:off x="9778103" y="3473038"/>
                <a:ext cx="117871" cy="91082"/>
              </a:xfrm>
              <a:custGeom>
                <a:avLst/>
                <a:gdLst/>
                <a:ahLst/>
                <a:cxnLst/>
                <a:rect l="l" t="t" r="r" b="b"/>
                <a:pathLst>
                  <a:path w="117871" h="91082" extrusionOk="0">
                    <a:moveTo>
                      <a:pt x="0" y="0"/>
                    </a:moveTo>
                    <a:lnTo>
                      <a:pt x="117872" y="0"/>
                    </a:lnTo>
                    <a:lnTo>
                      <a:pt x="117872" y="91083"/>
                    </a:lnTo>
                    <a:lnTo>
                      <a:pt x="0" y="91083"/>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5" name="Google Shape;755;p22"/>
              <p:cNvSpPr/>
              <p:nvPr/>
            </p:nvSpPr>
            <p:spPr>
              <a:xfrm>
                <a:off x="9777967" y="3979615"/>
                <a:ext cx="118050" cy="38190"/>
              </a:xfrm>
              <a:custGeom>
                <a:avLst/>
                <a:gdLst/>
                <a:ahLst/>
                <a:cxnLst/>
                <a:rect l="l" t="t" r="r" b="b"/>
                <a:pathLst>
                  <a:path w="118050" h="38190" extrusionOk="0">
                    <a:moveTo>
                      <a:pt x="0" y="0"/>
                    </a:moveTo>
                    <a:lnTo>
                      <a:pt x="118050" y="0"/>
                    </a:lnTo>
                    <a:lnTo>
                      <a:pt x="118050" y="38190"/>
                    </a:lnTo>
                    <a:lnTo>
                      <a:pt x="0" y="3819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6" name="Google Shape;756;p22"/>
              <p:cNvSpPr/>
              <p:nvPr/>
            </p:nvSpPr>
            <p:spPr>
              <a:xfrm>
                <a:off x="9778103" y="4037401"/>
                <a:ext cx="117871" cy="7143"/>
              </a:xfrm>
              <a:custGeom>
                <a:avLst/>
                <a:gdLst/>
                <a:ahLst/>
                <a:cxnLst/>
                <a:rect l="l" t="t" r="r" b="b"/>
                <a:pathLst>
                  <a:path w="117871" h="7143" extrusionOk="0">
                    <a:moveTo>
                      <a:pt x="0" y="0"/>
                    </a:moveTo>
                    <a:lnTo>
                      <a:pt x="117872" y="0"/>
                    </a:lnTo>
                    <a:lnTo>
                      <a:pt x="117872" y="7144"/>
                    </a:lnTo>
                    <a:lnTo>
                      <a:pt x="0" y="7144"/>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7" name="Google Shape;757;p22"/>
              <p:cNvSpPr/>
              <p:nvPr/>
            </p:nvSpPr>
            <p:spPr>
              <a:xfrm>
                <a:off x="9777974" y="3564120"/>
                <a:ext cx="171585" cy="450292"/>
              </a:xfrm>
              <a:custGeom>
                <a:avLst/>
                <a:gdLst/>
                <a:ahLst/>
                <a:cxnLst/>
                <a:rect l="l" t="t" r="r" b="b"/>
                <a:pathLst>
                  <a:path w="171585" h="450292" extrusionOk="0">
                    <a:moveTo>
                      <a:pt x="139432" y="7"/>
                    </a:moveTo>
                    <a:cubicBezTo>
                      <a:pt x="139296" y="7"/>
                      <a:pt x="138367" y="7"/>
                      <a:pt x="138367" y="7"/>
                    </a:cubicBezTo>
                    <a:lnTo>
                      <a:pt x="0" y="0"/>
                    </a:lnTo>
                    <a:lnTo>
                      <a:pt x="0" y="32147"/>
                    </a:lnTo>
                    <a:lnTo>
                      <a:pt x="139439" y="32147"/>
                    </a:lnTo>
                    <a:lnTo>
                      <a:pt x="139439" y="418145"/>
                    </a:lnTo>
                    <a:cubicBezTo>
                      <a:pt x="139439" y="435897"/>
                      <a:pt x="153833" y="450292"/>
                      <a:pt x="171586" y="450292"/>
                    </a:cubicBezTo>
                    <a:lnTo>
                      <a:pt x="171586" y="32147"/>
                    </a:lnTo>
                    <a:cubicBezTo>
                      <a:pt x="171579" y="14387"/>
                      <a:pt x="157184" y="7"/>
                      <a:pt x="139432" y="7"/>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58" name="Google Shape;758;p22" descr="Graph paper with calculator, ruler, highlighter, and pencils"/>
          <p:cNvGrpSpPr/>
          <p:nvPr/>
        </p:nvGrpSpPr>
        <p:grpSpPr>
          <a:xfrm>
            <a:off x="8582910" y="2005404"/>
            <a:ext cx="1246041" cy="1276466"/>
            <a:chOff x="8582910" y="2005404"/>
            <a:chExt cx="1246041" cy="1276466"/>
          </a:xfrm>
        </p:grpSpPr>
        <p:sp>
          <p:nvSpPr>
            <p:cNvPr id="759" name="Google Shape;759;p22"/>
            <p:cNvSpPr/>
            <p:nvPr/>
          </p:nvSpPr>
          <p:spPr>
            <a:xfrm>
              <a:off x="8582910" y="2035822"/>
              <a:ext cx="1246041" cy="1246048"/>
            </a:xfrm>
            <a:custGeom>
              <a:avLst/>
              <a:gdLst/>
              <a:ahLst/>
              <a:cxnLst/>
              <a:rect l="l" t="t" r="r" b="b"/>
              <a:pathLst>
                <a:path w="1246041" h="1246048" extrusionOk="0">
                  <a:moveTo>
                    <a:pt x="1090708" y="87147"/>
                  </a:moveTo>
                  <a:lnTo>
                    <a:pt x="63937" y="1113918"/>
                  </a:lnTo>
                  <a:lnTo>
                    <a:pt x="71516" y="1121497"/>
                  </a:lnTo>
                  <a:lnTo>
                    <a:pt x="0" y="1193014"/>
                  </a:lnTo>
                  <a:lnTo>
                    <a:pt x="53035" y="1246049"/>
                  </a:lnTo>
                  <a:lnTo>
                    <a:pt x="124551" y="1174533"/>
                  </a:lnTo>
                  <a:lnTo>
                    <a:pt x="132131" y="1182112"/>
                  </a:lnTo>
                  <a:lnTo>
                    <a:pt x="1158902" y="155334"/>
                  </a:lnTo>
                  <a:lnTo>
                    <a:pt x="1246042"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60" name="Google Shape;760;p22" descr="Graph paper with calculator, ruler, highlighter, and pencils"/>
            <p:cNvGrpSpPr/>
            <p:nvPr/>
          </p:nvGrpSpPr>
          <p:grpSpPr>
            <a:xfrm>
              <a:off x="8583130" y="2005404"/>
              <a:ext cx="1245821" cy="1246145"/>
              <a:chOff x="8583130" y="2005404"/>
              <a:chExt cx="1245821" cy="1246145"/>
            </a:xfrm>
          </p:grpSpPr>
          <p:sp>
            <p:nvSpPr>
              <p:cNvPr id="761" name="Google Shape;761;p22"/>
              <p:cNvSpPr/>
              <p:nvPr/>
            </p:nvSpPr>
            <p:spPr>
              <a:xfrm rot="-2699757">
                <a:off x="8593334" y="3148112"/>
                <a:ext cx="111449" cy="75021"/>
              </a:xfrm>
              <a:custGeom>
                <a:avLst/>
                <a:gdLst/>
                <a:ahLst/>
                <a:cxnLst/>
                <a:rect l="l" t="t" r="r" b="b"/>
                <a:pathLst>
                  <a:path w="111449" h="75021" extrusionOk="0">
                    <a:moveTo>
                      <a:pt x="0" y="0"/>
                    </a:moveTo>
                    <a:lnTo>
                      <a:pt x="111449" y="0"/>
                    </a:lnTo>
                    <a:lnTo>
                      <a:pt x="111449" y="75021"/>
                    </a:lnTo>
                    <a:lnTo>
                      <a:pt x="0" y="75021"/>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2" name="Google Shape;762;p22"/>
              <p:cNvSpPr/>
              <p:nvPr/>
            </p:nvSpPr>
            <p:spPr>
              <a:xfrm rot="-2700000">
                <a:off x="8656725" y="3046827"/>
                <a:ext cx="165090" cy="96439"/>
              </a:xfrm>
              <a:custGeom>
                <a:avLst/>
                <a:gdLst/>
                <a:ahLst/>
                <a:cxnLst/>
                <a:rect l="l" t="t" r="r" b="b"/>
                <a:pathLst>
                  <a:path w="165090" h="96439" extrusionOk="0">
                    <a:moveTo>
                      <a:pt x="0" y="0"/>
                    </a:moveTo>
                    <a:lnTo>
                      <a:pt x="165090" y="0"/>
                    </a:lnTo>
                    <a:lnTo>
                      <a:pt x="165090" y="96440"/>
                    </a:lnTo>
                    <a:lnTo>
                      <a:pt x="0" y="96440"/>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3" name="Google Shape;763;p22"/>
              <p:cNvSpPr/>
              <p:nvPr/>
            </p:nvSpPr>
            <p:spPr>
              <a:xfrm rot="-2700000">
                <a:off x="8601083" y="2536811"/>
                <a:ext cx="1296463" cy="96425"/>
              </a:xfrm>
              <a:custGeom>
                <a:avLst/>
                <a:gdLst/>
                <a:ahLst/>
                <a:cxnLst/>
                <a:rect l="l" t="t" r="r" b="b"/>
                <a:pathLst>
                  <a:path w="1296463" h="96425" extrusionOk="0">
                    <a:moveTo>
                      <a:pt x="0" y="0"/>
                    </a:moveTo>
                    <a:lnTo>
                      <a:pt x="1296464" y="0"/>
                    </a:lnTo>
                    <a:lnTo>
                      <a:pt x="1296464" y="96425"/>
                    </a:lnTo>
                    <a:lnTo>
                      <a:pt x="0" y="96425"/>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4" name="Google Shape;764;p22"/>
              <p:cNvSpPr/>
              <p:nvPr/>
            </p:nvSpPr>
            <p:spPr>
              <a:xfrm>
                <a:off x="9783953" y="2005404"/>
                <a:ext cx="44998" cy="45327"/>
              </a:xfrm>
              <a:custGeom>
                <a:avLst/>
                <a:gdLst/>
                <a:ahLst/>
                <a:cxnLst/>
                <a:rect l="l" t="t" r="r" b="b"/>
                <a:pathLst>
                  <a:path w="44998" h="45327" extrusionOk="0">
                    <a:moveTo>
                      <a:pt x="44999" y="0"/>
                    </a:moveTo>
                    <a:lnTo>
                      <a:pt x="1314" y="24510"/>
                    </a:lnTo>
                    <a:lnTo>
                      <a:pt x="0" y="25382"/>
                    </a:lnTo>
                    <a:lnTo>
                      <a:pt x="19495" y="45327"/>
                    </a:lnTo>
                    <a:lnTo>
                      <a:pt x="20495" y="43684"/>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5" name="Google Shape;765;p22"/>
              <p:cNvSpPr/>
              <p:nvPr/>
            </p:nvSpPr>
            <p:spPr>
              <a:xfrm>
                <a:off x="9666564" y="2029914"/>
                <a:ext cx="137884" cy="137884"/>
              </a:xfrm>
              <a:custGeom>
                <a:avLst/>
                <a:gdLst/>
                <a:ahLst/>
                <a:cxnLst/>
                <a:rect l="l" t="t" r="r" b="b"/>
                <a:pathLst>
                  <a:path w="137884" h="137884" extrusionOk="0">
                    <a:moveTo>
                      <a:pt x="40380" y="97469"/>
                    </a:moveTo>
                    <a:cubicBezTo>
                      <a:pt x="40444" y="97412"/>
                      <a:pt x="40473" y="97434"/>
                      <a:pt x="40416" y="97505"/>
                    </a:cubicBezTo>
                    <a:cubicBezTo>
                      <a:pt x="31750" y="106963"/>
                      <a:pt x="31993" y="121665"/>
                      <a:pt x="41159" y="130823"/>
                    </a:cubicBezTo>
                    <a:cubicBezTo>
                      <a:pt x="50574" y="140239"/>
                      <a:pt x="65840" y="140239"/>
                      <a:pt x="75256" y="130823"/>
                    </a:cubicBezTo>
                    <a:lnTo>
                      <a:pt x="75256" y="130823"/>
                    </a:lnTo>
                    <a:lnTo>
                      <a:pt x="137885" y="19181"/>
                    </a:lnTo>
                    <a:lnTo>
                      <a:pt x="118704" y="0"/>
                    </a:lnTo>
                    <a:lnTo>
                      <a:pt x="7062" y="62629"/>
                    </a:lnTo>
                    <a:cubicBezTo>
                      <a:pt x="-2354" y="72045"/>
                      <a:pt x="-2354" y="87311"/>
                      <a:pt x="7062" y="96726"/>
                    </a:cubicBezTo>
                    <a:cubicBezTo>
                      <a:pt x="16213" y="105892"/>
                      <a:pt x="30914" y="106142"/>
                      <a:pt x="40380" y="974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66" name="Google Shape;766;p22" descr="Graph paper with calculator, ruler, highlighter, and pencils"/>
          <p:cNvGrpSpPr/>
          <p:nvPr/>
        </p:nvGrpSpPr>
        <p:grpSpPr>
          <a:xfrm>
            <a:off x="8699925" y="2122855"/>
            <a:ext cx="1246469" cy="1276030"/>
            <a:chOff x="8699925" y="2122855"/>
            <a:chExt cx="1246469" cy="1276030"/>
          </a:xfrm>
        </p:grpSpPr>
        <p:sp>
          <p:nvSpPr>
            <p:cNvPr id="767" name="Google Shape;767;p22"/>
            <p:cNvSpPr/>
            <p:nvPr/>
          </p:nvSpPr>
          <p:spPr>
            <a:xfrm>
              <a:off x="8699925" y="2152837"/>
              <a:ext cx="1246041" cy="1246048"/>
            </a:xfrm>
            <a:custGeom>
              <a:avLst/>
              <a:gdLst/>
              <a:ahLst/>
              <a:cxnLst/>
              <a:rect l="l" t="t" r="r" b="b"/>
              <a:pathLst>
                <a:path w="1246041" h="1246048" extrusionOk="0">
                  <a:moveTo>
                    <a:pt x="1090708" y="87147"/>
                  </a:moveTo>
                  <a:lnTo>
                    <a:pt x="63936" y="1113925"/>
                  </a:lnTo>
                  <a:lnTo>
                    <a:pt x="71516" y="1121504"/>
                  </a:lnTo>
                  <a:lnTo>
                    <a:pt x="0" y="1193013"/>
                  </a:lnTo>
                  <a:lnTo>
                    <a:pt x="53035" y="1246049"/>
                  </a:lnTo>
                  <a:lnTo>
                    <a:pt x="124551" y="1174533"/>
                  </a:lnTo>
                  <a:lnTo>
                    <a:pt x="132131" y="1182119"/>
                  </a:lnTo>
                  <a:lnTo>
                    <a:pt x="1158902" y="155334"/>
                  </a:lnTo>
                  <a:lnTo>
                    <a:pt x="1246041"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68" name="Google Shape;768;p22" descr="Graph paper with calculator, ruler, highlighter, and pencils"/>
            <p:cNvGrpSpPr/>
            <p:nvPr/>
          </p:nvGrpSpPr>
          <p:grpSpPr>
            <a:xfrm>
              <a:off x="8700306" y="2122855"/>
              <a:ext cx="1246088" cy="1246039"/>
              <a:chOff x="8700306" y="2122855"/>
              <a:chExt cx="1246088" cy="1246039"/>
            </a:xfrm>
          </p:grpSpPr>
          <p:sp>
            <p:nvSpPr>
              <p:cNvPr id="769" name="Google Shape;769;p22"/>
              <p:cNvSpPr/>
              <p:nvPr/>
            </p:nvSpPr>
            <p:spPr>
              <a:xfrm rot="-2700000">
                <a:off x="8709896" y="2657821"/>
                <a:ext cx="1306557" cy="96439"/>
              </a:xfrm>
              <a:custGeom>
                <a:avLst/>
                <a:gdLst/>
                <a:ahLst/>
                <a:cxnLst/>
                <a:rect l="l" t="t" r="r" b="b"/>
                <a:pathLst>
                  <a:path w="1306557" h="96439" extrusionOk="0">
                    <a:moveTo>
                      <a:pt x="0" y="0"/>
                    </a:moveTo>
                    <a:lnTo>
                      <a:pt x="1306558" y="0"/>
                    </a:lnTo>
                    <a:lnTo>
                      <a:pt x="1306558" y="96440"/>
                    </a:lnTo>
                    <a:lnTo>
                      <a:pt x="0" y="96440"/>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0" name="Google Shape;770;p22"/>
              <p:cNvSpPr/>
              <p:nvPr/>
            </p:nvSpPr>
            <p:spPr>
              <a:xfrm rot="-2700000">
                <a:off x="8710518" y="3265501"/>
                <a:ext cx="111355" cy="75008"/>
              </a:xfrm>
              <a:custGeom>
                <a:avLst/>
                <a:gdLst/>
                <a:ahLst/>
                <a:cxnLst/>
                <a:rect l="l" t="t" r="r" b="b"/>
                <a:pathLst>
                  <a:path w="111355" h="75008" extrusionOk="0">
                    <a:moveTo>
                      <a:pt x="0" y="0"/>
                    </a:moveTo>
                    <a:lnTo>
                      <a:pt x="111356" y="0"/>
                    </a:lnTo>
                    <a:lnTo>
                      <a:pt x="111356" y="75009"/>
                    </a:lnTo>
                    <a:lnTo>
                      <a:pt x="0" y="75009"/>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1" name="Google Shape;771;p22"/>
              <p:cNvSpPr/>
              <p:nvPr/>
            </p:nvSpPr>
            <p:spPr>
              <a:xfrm rot="-2700000">
                <a:off x="8775649" y="3167850"/>
                <a:ext cx="154982" cy="96439"/>
              </a:xfrm>
              <a:custGeom>
                <a:avLst/>
                <a:gdLst/>
                <a:ahLst/>
                <a:cxnLst/>
                <a:rect l="l" t="t" r="r" b="b"/>
                <a:pathLst>
                  <a:path w="154982" h="96439" extrusionOk="0">
                    <a:moveTo>
                      <a:pt x="0" y="0"/>
                    </a:moveTo>
                    <a:lnTo>
                      <a:pt x="154982" y="0"/>
                    </a:lnTo>
                    <a:lnTo>
                      <a:pt x="154982" y="96440"/>
                    </a:lnTo>
                    <a:lnTo>
                      <a:pt x="0" y="96440"/>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2" name="Google Shape;772;p22"/>
              <p:cNvSpPr/>
              <p:nvPr/>
            </p:nvSpPr>
            <p:spPr>
              <a:xfrm>
                <a:off x="9900339" y="2122855"/>
                <a:ext cx="46055" cy="46077"/>
              </a:xfrm>
              <a:custGeom>
                <a:avLst/>
                <a:gdLst/>
                <a:ahLst/>
                <a:cxnLst/>
                <a:rect l="l" t="t" r="r" b="b"/>
                <a:pathLst>
                  <a:path w="46055" h="46077" extrusionOk="0">
                    <a:moveTo>
                      <a:pt x="46056" y="0"/>
                    </a:moveTo>
                    <a:lnTo>
                      <a:pt x="2372" y="24510"/>
                    </a:lnTo>
                    <a:lnTo>
                      <a:pt x="0" y="26174"/>
                    </a:lnTo>
                    <a:lnTo>
                      <a:pt x="19831" y="46077"/>
                    </a:lnTo>
                    <a:lnTo>
                      <a:pt x="21546" y="43684"/>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3" name="Google Shape;773;p22"/>
              <p:cNvSpPr/>
              <p:nvPr/>
            </p:nvSpPr>
            <p:spPr>
              <a:xfrm>
                <a:off x="9784007" y="2147358"/>
                <a:ext cx="137884" cy="137884"/>
              </a:xfrm>
              <a:custGeom>
                <a:avLst/>
                <a:gdLst/>
                <a:ahLst/>
                <a:cxnLst/>
                <a:rect l="l" t="t" r="r" b="b"/>
                <a:pathLst>
                  <a:path w="137884" h="137884" extrusionOk="0">
                    <a:moveTo>
                      <a:pt x="40380" y="97469"/>
                    </a:moveTo>
                    <a:cubicBezTo>
                      <a:pt x="40444" y="97412"/>
                      <a:pt x="40473" y="97434"/>
                      <a:pt x="40416" y="97505"/>
                    </a:cubicBezTo>
                    <a:cubicBezTo>
                      <a:pt x="31750" y="106963"/>
                      <a:pt x="31993" y="121665"/>
                      <a:pt x="41159" y="130823"/>
                    </a:cubicBezTo>
                    <a:cubicBezTo>
                      <a:pt x="50574" y="140239"/>
                      <a:pt x="65840" y="140239"/>
                      <a:pt x="75256" y="130823"/>
                    </a:cubicBezTo>
                    <a:lnTo>
                      <a:pt x="75256" y="130823"/>
                    </a:lnTo>
                    <a:lnTo>
                      <a:pt x="137885" y="19181"/>
                    </a:lnTo>
                    <a:lnTo>
                      <a:pt x="118704" y="0"/>
                    </a:lnTo>
                    <a:lnTo>
                      <a:pt x="7062" y="62629"/>
                    </a:lnTo>
                    <a:cubicBezTo>
                      <a:pt x="-2354" y="72045"/>
                      <a:pt x="-2354" y="87311"/>
                      <a:pt x="7062" y="96726"/>
                    </a:cubicBezTo>
                    <a:cubicBezTo>
                      <a:pt x="16220" y="105892"/>
                      <a:pt x="30922" y="106135"/>
                      <a:pt x="40380" y="974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74" name="Google Shape;774;p22" descr="Graph paper with calculator, ruler, highlighter, and pencils"/>
          <p:cNvGrpSpPr/>
          <p:nvPr/>
        </p:nvGrpSpPr>
        <p:grpSpPr>
          <a:xfrm>
            <a:off x="8133221" y="6159232"/>
            <a:ext cx="943994" cy="1101465"/>
            <a:chOff x="7801836" y="1400029"/>
            <a:chExt cx="943994" cy="1101465"/>
          </a:xfrm>
        </p:grpSpPr>
        <p:sp>
          <p:nvSpPr>
            <p:cNvPr id="775" name="Google Shape;775;p22"/>
            <p:cNvSpPr/>
            <p:nvPr/>
          </p:nvSpPr>
          <p:spPr>
            <a:xfrm>
              <a:off x="7885009" y="1858557"/>
              <a:ext cx="642930" cy="642937"/>
            </a:xfrm>
            <a:custGeom>
              <a:avLst/>
              <a:gdLst/>
              <a:ahLst/>
              <a:cxnLst/>
              <a:rect l="l" t="t" r="r" b="b"/>
              <a:pathLst>
                <a:path w="642930" h="642937" extrusionOk="0">
                  <a:moveTo>
                    <a:pt x="0" y="0"/>
                  </a:moveTo>
                  <a:lnTo>
                    <a:pt x="642930" y="0"/>
                  </a:lnTo>
                  <a:lnTo>
                    <a:pt x="642930" y="642938"/>
                  </a:lnTo>
                  <a:lnTo>
                    <a:pt x="0" y="642938"/>
                  </a:lnTo>
                  <a:close/>
                </a:path>
              </a:pathLst>
            </a:custGeom>
            <a:solidFill>
              <a:srgbClr val="C11F3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6" name="Google Shape;776;p22"/>
            <p:cNvSpPr/>
            <p:nvPr/>
          </p:nvSpPr>
          <p:spPr>
            <a:xfrm rot="-2700000">
              <a:off x="7934991" y="1587090"/>
              <a:ext cx="642931" cy="642931"/>
            </a:xfrm>
            <a:custGeom>
              <a:avLst/>
              <a:gdLst/>
              <a:ahLst/>
              <a:cxnLst/>
              <a:rect l="l" t="t" r="r" b="b"/>
              <a:pathLst>
                <a:path w="642931" h="642931" extrusionOk="0">
                  <a:moveTo>
                    <a:pt x="0" y="0"/>
                  </a:moveTo>
                  <a:lnTo>
                    <a:pt x="642931" y="0"/>
                  </a:lnTo>
                  <a:lnTo>
                    <a:pt x="642931" y="642931"/>
                  </a:lnTo>
                  <a:lnTo>
                    <a:pt x="0" y="642931"/>
                  </a:ln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77" name="Google Shape;777;p22" descr="Graph paper with calculator, ruler, highlighter, and pencils"/>
            <p:cNvGrpSpPr/>
            <p:nvPr/>
          </p:nvGrpSpPr>
          <p:grpSpPr>
            <a:xfrm>
              <a:off x="8099321" y="1400029"/>
              <a:ext cx="646509" cy="642937"/>
              <a:chOff x="8099321" y="1400029"/>
              <a:chExt cx="646509" cy="642937"/>
            </a:xfrm>
          </p:grpSpPr>
          <p:sp>
            <p:nvSpPr>
              <p:cNvPr id="778" name="Google Shape;778;p22"/>
              <p:cNvSpPr/>
              <p:nvPr/>
            </p:nvSpPr>
            <p:spPr>
              <a:xfrm>
                <a:off x="8099321" y="1400029"/>
                <a:ext cx="646509" cy="642937"/>
              </a:xfrm>
              <a:custGeom>
                <a:avLst/>
                <a:gdLst/>
                <a:ahLst/>
                <a:cxnLst/>
                <a:rect l="l" t="t" r="r" b="b"/>
                <a:pathLst>
                  <a:path w="646509" h="642937" extrusionOk="0">
                    <a:moveTo>
                      <a:pt x="646509" y="642938"/>
                    </a:moveTo>
                    <a:lnTo>
                      <a:pt x="100091" y="625078"/>
                    </a:lnTo>
                    <a:cubicBezTo>
                      <a:pt x="100048" y="625078"/>
                      <a:pt x="100020" y="625042"/>
                      <a:pt x="100020" y="625000"/>
                    </a:cubicBezTo>
                    <a:lnTo>
                      <a:pt x="102163" y="623006"/>
                    </a:lnTo>
                    <a:lnTo>
                      <a:pt x="2729" y="286472"/>
                    </a:lnTo>
                    <a:lnTo>
                      <a:pt x="0" y="282178"/>
                    </a:lnTo>
                    <a:lnTo>
                      <a:pt x="3572" y="0"/>
                    </a:lnTo>
                    <a:lnTo>
                      <a:pt x="646509" y="0"/>
                    </a:lnTo>
                    <a:lnTo>
                      <a:pt x="646509" y="642938"/>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9" name="Google Shape;779;p22"/>
              <p:cNvSpPr/>
              <p:nvPr/>
            </p:nvSpPr>
            <p:spPr>
              <a:xfrm>
                <a:off x="8099389" y="1682344"/>
                <a:ext cx="221288" cy="342708"/>
              </a:xfrm>
              <a:custGeom>
                <a:avLst/>
                <a:gdLst/>
                <a:ahLst/>
                <a:cxnLst/>
                <a:rect l="l" t="t" r="r" b="b"/>
                <a:pathLst>
                  <a:path w="221288" h="342708" extrusionOk="0">
                    <a:moveTo>
                      <a:pt x="133" y="69"/>
                    </a:moveTo>
                    <a:lnTo>
                      <a:pt x="221289" y="228455"/>
                    </a:lnTo>
                    <a:lnTo>
                      <a:pt x="100031" y="342684"/>
                    </a:lnTo>
                    <a:cubicBezTo>
                      <a:pt x="99981" y="342727"/>
                      <a:pt x="99931" y="342712"/>
                      <a:pt x="99917" y="342655"/>
                    </a:cubicBezTo>
                    <a:lnTo>
                      <a:pt x="18" y="141"/>
                    </a:lnTo>
                    <a:cubicBezTo>
                      <a:pt x="-32" y="-16"/>
                      <a:pt x="25" y="-45"/>
                      <a:pt x="133" y="69"/>
                    </a:cubicBez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80" name="Google Shape;780;p22" descr="Graph paper with calculator, ruler, highlighter, and pencils"/>
          <p:cNvGrpSpPr/>
          <p:nvPr/>
        </p:nvGrpSpPr>
        <p:grpSpPr>
          <a:xfrm>
            <a:off x="8472039" y="2536549"/>
            <a:ext cx="428046" cy="422388"/>
            <a:chOff x="8472039" y="2536549"/>
            <a:chExt cx="428046" cy="422388"/>
          </a:xfrm>
        </p:grpSpPr>
        <p:sp>
          <p:nvSpPr>
            <p:cNvPr id="781" name="Google Shape;781;p22"/>
            <p:cNvSpPr/>
            <p:nvPr/>
          </p:nvSpPr>
          <p:spPr>
            <a:xfrm>
              <a:off x="8472039" y="2536549"/>
              <a:ext cx="428046" cy="422388"/>
            </a:xfrm>
            <a:custGeom>
              <a:avLst/>
              <a:gdLst/>
              <a:ahLst/>
              <a:cxnLst/>
              <a:rect l="l" t="t" r="r" b="b"/>
              <a:pathLst>
                <a:path w="428046" h="422388" extrusionOk="0">
                  <a:moveTo>
                    <a:pt x="419017" y="182366"/>
                  </a:moveTo>
                  <a:cubicBezTo>
                    <a:pt x="432290" y="165299"/>
                    <a:pt x="430775" y="141025"/>
                    <a:pt x="415495" y="125745"/>
                  </a:cubicBezTo>
                  <a:lnTo>
                    <a:pt x="302302" y="12552"/>
                  </a:lnTo>
                  <a:cubicBezTo>
                    <a:pt x="287021" y="-2729"/>
                    <a:pt x="262747" y="-4243"/>
                    <a:pt x="245681" y="9030"/>
                  </a:cubicBezTo>
                  <a:lnTo>
                    <a:pt x="0" y="195025"/>
                  </a:lnTo>
                  <a:lnTo>
                    <a:pt x="82425" y="277442"/>
                  </a:lnTo>
                  <a:cubicBezTo>
                    <a:pt x="82396" y="277471"/>
                    <a:pt x="82367" y="277492"/>
                    <a:pt x="82339" y="277521"/>
                  </a:cubicBezTo>
                  <a:cubicBezTo>
                    <a:pt x="63508" y="296351"/>
                    <a:pt x="63508" y="326884"/>
                    <a:pt x="82339" y="345715"/>
                  </a:cubicBezTo>
                  <a:cubicBezTo>
                    <a:pt x="101170" y="364546"/>
                    <a:pt x="131702" y="364546"/>
                    <a:pt x="150533" y="345715"/>
                  </a:cubicBezTo>
                  <a:cubicBezTo>
                    <a:pt x="150562" y="345686"/>
                    <a:pt x="150583" y="345658"/>
                    <a:pt x="150605" y="345629"/>
                  </a:cubicBezTo>
                  <a:lnTo>
                    <a:pt x="227371" y="422389"/>
                  </a:lnTo>
                  <a:lnTo>
                    <a:pt x="419017" y="182366"/>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2" name="Google Shape;782;p22"/>
            <p:cNvSpPr/>
            <p:nvPr/>
          </p:nvSpPr>
          <p:spPr>
            <a:xfrm>
              <a:off x="8613507" y="2638762"/>
              <a:ext cx="182385" cy="182387"/>
            </a:xfrm>
            <a:custGeom>
              <a:avLst/>
              <a:gdLst/>
              <a:ahLst/>
              <a:cxnLst/>
              <a:rect l="l" t="t" r="r" b="b"/>
              <a:pathLst>
                <a:path w="182385" h="182387" extrusionOk="0">
                  <a:moveTo>
                    <a:pt x="7844" y="174543"/>
                  </a:moveTo>
                  <a:lnTo>
                    <a:pt x="7844" y="174543"/>
                  </a:lnTo>
                  <a:cubicBezTo>
                    <a:pt x="-2615" y="164078"/>
                    <a:pt x="-2615" y="147118"/>
                    <a:pt x="7844" y="136660"/>
                  </a:cubicBezTo>
                  <a:lnTo>
                    <a:pt x="136653" y="7844"/>
                  </a:lnTo>
                  <a:cubicBezTo>
                    <a:pt x="147119" y="-2615"/>
                    <a:pt x="164078" y="-2615"/>
                    <a:pt x="174536" y="7844"/>
                  </a:cubicBezTo>
                  <a:cubicBezTo>
                    <a:pt x="185002" y="18309"/>
                    <a:pt x="185002" y="35269"/>
                    <a:pt x="174536" y="45734"/>
                  </a:cubicBezTo>
                  <a:lnTo>
                    <a:pt x="45727" y="174543"/>
                  </a:lnTo>
                  <a:cubicBezTo>
                    <a:pt x="35269" y="185002"/>
                    <a:pt x="18310" y="185002"/>
                    <a:pt x="7844" y="174543"/>
                  </a:cubicBezTo>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783" name="Google Shape;783;p22" descr="Graph paper with calculator, ruler, highlighter, and pencils"/>
          <p:cNvGrpSpPr/>
          <p:nvPr/>
        </p:nvGrpSpPr>
        <p:grpSpPr>
          <a:xfrm>
            <a:off x="7634985" y="2620202"/>
            <a:ext cx="742885" cy="810737"/>
            <a:chOff x="7634985" y="2620202"/>
            <a:chExt cx="742885" cy="810737"/>
          </a:xfrm>
        </p:grpSpPr>
        <p:sp>
          <p:nvSpPr>
            <p:cNvPr id="784" name="Google Shape;784;p22"/>
            <p:cNvSpPr/>
            <p:nvPr/>
          </p:nvSpPr>
          <p:spPr>
            <a:xfrm>
              <a:off x="7634985" y="2664472"/>
              <a:ext cx="742885" cy="766467"/>
            </a:xfrm>
            <a:custGeom>
              <a:avLst/>
              <a:gdLst/>
              <a:ahLst/>
              <a:cxnLst/>
              <a:rect l="l" t="t" r="r" b="b"/>
              <a:pathLst>
                <a:path w="742885" h="766467" extrusionOk="0">
                  <a:moveTo>
                    <a:pt x="742886" y="61465"/>
                  </a:moveTo>
                  <a:lnTo>
                    <a:pt x="728577" y="0"/>
                  </a:lnTo>
                  <a:lnTo>
                    <a:pt x="682664" y="45906"/>
                  </a:lnTo>
                  <a:lnTo>
                    <a:pt x="675092" y="38333"/>
                  </a:lnTo>
                  <a:lnTo>
                    <a:pt x="648167" y="65251"/>
                  </a:lnTo>
                  <a:lnTo>
                    <a:pt x="640287" y="69494"/>
                  </a:lnTo>
                  <a:cubicBezTo>
                    <a:pt x="580430" y="101727"/>
                    <a:pt x="514943" y="122151"/>
                    <a:pt x="447377" y="129659"/>
                  </a:cubicBezTo>
                  <a:lnTo>
                    <a:pt x="424460" y="152569"/>
                  </a:lnTo>
                  <a:lnTo>
                    <a:pt x="405458" y="133588"/>
                  </a:lnTo>
                  <a:lnTo>
                    <a:pt x="42855" y="564356"/>
                  </a:lnTo>
                  <a:cubicBezTo>
                    <a:pt x="23317" y="586695"/>
                    <a:pt x="11773" y="616720"/>
                    <a:pt x="17752" y="642638"/>
                  </a:cubicBezTo>
                  <a:lnTo>
                    <a:pt x="10416" y="649974"/>
                  </a:lnTo>
                  <a:cubicBezTo>
                    <a:pt x="-3472" y="663854"/>
                    <a:pt x="-3472" y="686379"/>
                    <a:pt x="10416" y="700266"/>
                  </a:cubicBezTo>
                  <a:lnTo>
                    <a:pt x="66201" y="756052"/>
                  </a:lnTo>
                  <a:cubicBezTo>
                    <a:pt x="80089" y="769939"/>
                    <a:pt x="102599" y="769939"/>
                    <a:pt x="116493" y="756052"/>
                  </a:cubicBezTo>
                  <a:lnTo>
                    <a:pt x="117158" y="755380"/>
                  </a:lnTo>
                  <a:lnTo>
                    <a:pt x="123037" y="750901"/>
                  </a:lnTo>
                  <a:cubicBezTo>
                    <a:pt x="149419" y="761245"/>
                    <a:pt x="180373" y="756816"/>
                    <a:pt x="202975" y="737035"/>
                  </a:cubicBezTo>
                  <a:lnTo>
                    <a:pt x="632929" y="360831"/>
                  </a:lnTo>
                  <a:lnTo>
                    <a:pt x="613984" y="341900"/>
                  </a:lnTo>
                  <a:lnTo>
                    <a:pt x="636558" y="319326"/>
                  </a:lnTo>
                  <a:lnTo>
                    <a:pt x="636658" y="318475"/>
                  </a:lnTo>
                  <a:cubicBezTo>
                    <a:pt x="644259" y="251303"/>
                    <a:pt x="664640" y="186202"/>
                    <a:pt x="696687" y="126680"/>
                  </a:cubicBezTo>
                  <a:lnTo>
                    <a:pt x="701209" y="118286"/>
                  </a:lnTo>
                  <a:lnTo>
                    <a:pt x="728134" y="91369"/>
                  </a:lnTo>
                  <a:lnTo>
                    <a:pt x="720554" y="83789"/>
                  </a:lnTo>
                  <a:lnTo>
                    <a:pt x="742886" y="61465"/>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85" name="Google Shape;785;p22" descr="Graph paper with calculator, ruler, highlighter, and pencils"/>
            <p:cNvGrpSpPr/>
            <p:nvPr/>
          </p:nvGrpSpPr>
          <p:grpSpPr>
            <a:xfrm>
              <a:off x="7639285" y="2620202"/>
              <a:ext cx="734091" cy="766468"/>
              <a:chOff x="7639285" y="2620202"/>
              <a:chExt cx="734091" cy="766468"/>
            </a:xfrm>
          </p:grpSpPr>
          <p:sp>
            <p:nvSpPr>
              <p:cNvPr id="786" name="Google Shape;786;p22"/>
              <p:cNvSpPr/>
              <p:nvPr/>
            </p:nvSpPr>
            <p:spPr>
              <a:xfrm>
                <a:off x="8293631" y="2620202"/>
                <a:ext cx="79745" cy="103319"/>
              </a:xfrm>
              <a:custGeom>
                <a:avLst/>
                <a:gdLst/>
                <a:ahLst/>
                <a:cxnLst/>
                <a:rect l="l" t="t" r="r" b="b"/>
                <a:pathLst>
                  <a:path w="79745" h="103319" extrusionOk="0">
                    <a:moveTo>
                      <a:pt x="37883" y="103320"/>
                    </a:moveTo>
                    <a:lnTo>
                      <a:pt x="79746" y="61465"/>
                    </a:lnTo>
                    <a:lnTo>
                      <a:pt x="65437" y="0"/>
                    </a:lnTo>
                    <a:lnTo>
                      <a:pt x="0" y="65437"/>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7" name="Google Shape;787;p22"/>
              <p:cNvSpPr/>
              <p:nvPr/>
            </p:nvSpPr>
            <p:spPr>
              <a:xfrm>
                <a:off x="8008696" y="2658536"/>
                <a:ext cx="349922" cy="349822"/>
              </a:xfrm>
              <a:custGeom>
                <a:avLst/>
                <a:gdLst/>
                <a:ahLst/>
                <a:cxnLst/>
                <a:rect l="l" t="t" r="r" b="b"/>
                <a:pathLst>
                  <a:path w="349922" h="349822" extrusionOk="0">
                    <a:moveTo>
                      <a:pt x="296880" y="0"/>
                    </a:moveTo>
                    <a:lnTo>
                      <a:pt x="269962" y="26918"/>
                    </a:lnTo>
                    <a:lnTo>
                      <a:pt x="262076" y="31161"/>
                    </a:lnTo>
                    <a:cubicBezTo>
                      <a:pt x="202218" y="63394"/>
                      <a:pt x="136724" y="83818"/>
                      <a:pt x="69166" y="91318"/>
                    </a:cubicBezTo>
                    <a:lnTo>
                      <a:pt x="0" y="160484"/>
                    </a:lnTo>
                    <a:lnTo>
                      <a:pt x="189524" y="349822"/>
                    </a:lnTo>
                    <a:lnTo>
                      <a:pt x="258347" y="280999"/>
                    </a:lnTo>
                    <a:lnTo>
                      <a:pt x="258447" y="280142"/>
                    </a:lnTo>
                    <a:cubicBezTo>
                      <a:pt x="266048" y="212969"/>
                      <a:pt x="286429" y="147869"/>
                      <a:pt x="318476" y="88354"/>
                    </a:cubicBezTo>
                    <a:lnTo>
                      <a:pt x="322998" y="79953"/>
                    </a:lnTo>
                    <a:lnTo>
                      <a:pt x="349922" y="53035"/>
                    </a:lnTo>
                    <a:lnTo>
                      <a:pt x="296880" y="0"/>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8" name="Google Shape;788;p22"/>
              <p:cNvSpPr/>
              <p:nvPr/>
            </p:nvSpPr>
            <p:spPr>
              <a:xfrm>
                <a:off x="7639285" y="3270727"/>
                <a:ext cx="119672" cy="115943"/>
              </a:xfrm>
              <a:custGeom>
                <a:avLst/>
                <a:gdLst/>
                <a:ahLst/>
                <a:cxnLst/>
                <a:rect l="l" t="t" r="r" b="b"/>
                <a:pathLst>
                  <a:path w="119672" h="115943" extrusionOk="0">
                    <a:moveTo>
                      <a:pt x="9937" y="0"/>
                    </a:moveTo>
                    <a:cubicBezTo>
                      <a:pt x="-3443" y="13923"/>
                      <a:pt x="-3329" y="36026"/>
                      <a:pt x="10387" y="49742"/>
                    </a:cubicBezTo>
                    <a:lnTo>
                      <a:pt x="66173" y="105528"/>
                    </a:lnTo>
                    <a:cubicBezTo>
                      <a:pt x="80060" y="119415"/>
                      <a:pt x="102577" y="119415"/>
                      <a:pt x="116472" y="105528"/>
                    </a:cubicBezTo>
                    <a:lnTo>
                      <a:pt x="119672" y="102327"/>
                    </a:lnTo>
                    <a:cubicBezTo>
                      <a:pt x="109814" y="93297"/>
                      <a:pt x="16409" y="6144"/>
                      <a:pt x="9937" y="0"/>
                    </a:cubicBez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9" name="Google Shape;789;p22"/>
              <p:cNvSpPr/>
              <p:nvPr/>
            </p:nvSpPr>
            <p:spPr>
              <a:xfrm>
                <a:off x="7640578" y="2753784"/>
                <a:ext cx="622856" cy="622788"/>
              </a:xfrm>
              <a:custGeom>
                <a:avLst/>
                <a:gdLst/>
                <a:ahLst/>
                <a:cxnLst/>
                <a:rect l="l" t="t" r="r" b="b"/>
                <a:pathLst>
                  <a:path w="622856" h="622788" extrusionOk="0">
                    <a:moveTo>
                      <a:pt x="546047" y="150526"/>
                    </a:moveTo>
                    <a:cubicBezTo>
                      <a:pt x="527209" y="169242"/>
                      <a:pt x="496762" y="169214"/>
                      <a:pt x="477974" y="150419"/>
                    </a:cubicBezTo>
                    <a:cubicBezTo>
                      <a:pt x="459193" y="131638"/>
                      <a:pt x="459150" y="101220"/>
                      <a:pt x="477838" y="82382"/>
                    </a:cubicBezTo>
                    <a:lnTo>
                      <a:pt x="395378" y="0"/>
                    </a:lnTo>
                    <a:lnTo>
                      <a:pt x="19317" y="429896"/>
                    </a:lnTo>
                    <a:cubicBezTo>
                      <a:pt x="-7751" y="460836"/>
                      <a:pt x="-6194" y="507470"/>
                      <a:pt x="22867" y="536531"/>
                    </a:cubicBezTo>
                    <a:lnTo>
                      <a:pt x="86261" y="599925"/>
                    </a:lnTo>
                    <a:cubicBezTo>
                      <a:pt x="115328" y="628986"/>
                      <a:pt x="161956" y="630536"/>
                      <a:pt x="192895" y="603468"/>
                    </a:cubicBezTo>
                    <a:lnTo>
                      <a:pt x="622856" y="227257"/>
                    </a:lnTo>
                    <a:lnTo>
                      <a:pt x="546047" y="15052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0" name="Google Shape;790;p22"/>
              <p:cNvSpPr/>
              <p:nvPr/>
            </p:nvSpPr>
            <p:spPr>
              <a:xfrm>
                <a:off x="7759352" y="2946593"/>
                <a:ext cx="311201" cy="311201"/>
              </a:xfrm>
              <a:custGeom>
                <a:avLst/>
                <a:gdLst/>
                <a:ahLst/>
                <a:cxnLst/>
                <a:rect l="l" t="t" r="r" b="b"/>
                <a:pathLst>
                  <a:path w="311201" h="311201" extrusionOk="0">
                    <a:moveTo>
                      <a:pt x="7849" y="303352"/>
                    </a:moveTo>
                    <a:lnTo>
                      <a:pt x="7849" y="303352"/>
                    </a:lnTo>
                    <a:cubicBezTo>
                      <a:pt x="-2616" y="292887"/>
                      <a:pt x="-2616" y="275927"/>
                      <a:pt x="7849" y="265469"/>
                    </a:cubicBezTo>
                    <a:lnTo>
                      <a:pt x="265474" y="7844"/>
                    </a:lnTo>
                    <a:cubicBezTo>
                      <a:pt x="275933" y="-2615"/>
                      <a:pt x="292892" y="-2615"/>
                      <a:pt x="303358" y="7844"/>
                    </a:cubicBezTo>
                    <a:cubicBezTo>
                      <a:pt x="313816" y="18317"/>
                      <a:pt x="313816" y="35276"/>
                      <a:pt x="303358" y="45727"/>
                    </a:cubicBezTo>
                    <a:lnTo>
                      <a:pt x="45732" y="303352"/>
                    </a:lnTo>
                    <a:cubicBezTo>
                      <a:pt x="35274" y="313818"/>
                      <a:pt x="18308" y="313818"/>
                      <a:pt x="7849" y="303352"/>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91" name="Google Shape;791;p22" descr="Graph paper with calculator, ruler, highlighter, and pencils"/>
          <p:cNvGrpSpPr/>
          <p:nvPr/>
        </p:nvGrpSpPr>
        <p:grpSpPr>
          <a:xfrm>
            <a:off x="9030285" y="1467123"/>
            <a:ext cx="348553" cy="384291"/>
            <a:chOff x="9030285" y="1467123"/>
            <a:chExt cx="348553" cy="384291"/>
          </a:xfrm>
        </p:grpSpPr>
        <p:sp>
          <p:nvSpPr>
            <p:cNvPr id="792" name="Google Shape;792;p22"/>
            <p:cNvSpPr/>
            <p:nvPr/>
          </p:nvSpPr>
          <p:spPr>
            <a:xfrm rot="-2700000">
              <a:off x="9108546" y="1528236"/>
              <a:ext cx="189843" cy="299991"/>
            </a:xfrm>
            <a:custGeom>
              <a:avLst/>
              <a:gdLst/>
              <a:ahLst/>
              <a:cxnLst/>
              <a:rect l="l" t="t" r="r" b="b"/>
              <a:pathLst>
                <a:path w="189843" h="299991" extrusionOk="0">
                  <a:moveTo>
                    <a:pt x="0" y="0"/>
                  </a:moveTo>
                  <a:lnTo>
                    <a:pt x="189843" y="0"/>
                  </a:lnTo>
                  <a:lnTo>
                    <a:pt x="189843" y="299992"/>
                  </a:lnTo>
                  <a:lnTo>
                    <a:pt x="0" y="29999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93" name="Google Shape;793;p22" descr="Graph paper with calculator, ruler, highlighter, and pencils"/>
            <p:cNvGrpSpPr/>
            <p:nvPr/>
          </p:nvGrpSpPr>
          <p:grpSpPr>
            <a:xfrm>
              <a:off x="9030331" y="1467123"/>
              <a:ext cx="348507" cy="348529"/>
              <a:chOff x="9030331" y="1467123"/>
              <a:chExt cx="348507" cy="348529"/>
            </a:xfrm>
          </p:grpSpPr>
          <p:sp>
            <p:nvSpPr>
              <p:cNvPr id="794" name="Google Shape;794;p22"/>
              <p:cNvSpPr/>
              <p:nvPr/>
            </p:nvSpPr>
            <p:spPr>
              <a:xfrm>
                <a:off x="9030331" y="1467123"/>
                <a:ext cx="348507" cy="348529"/>
              </a:xfrm>
              <a:custGeom>
                <a:avLst/>
                <a:gdLst/>
                <a:ahLst/>
                <a:cxnLst/>
                <a:rect l="l" t="t" r="r" b="b"/>
                <a:pathLst>
                  <a:path w="348507" h="348529" extrusionOk="0">
                    <a:moveTo>
                      <a:pt x="348508" y="212141"/>
                    </a:moveTo>
                    <a:lnTo>
                      <a:pt x="306317" y="169943"/>
                    </a:lnTo>
                    <a:cubicBezTo>
                      <a:pt x="279763" y="165049"/>
                      <a:pt x="250167" y="149154"/>
                      <a:pt x="224764" y="123751"/>
                    </a:cubicBezTo>
                    <a:cubicBezTo>
                      <a:pt x="199375" y="98355"/>
                      <a:pt x="183473" y="68751"/>
                      <a:pt x="178579" y="42198"/>
                    </a:cubicBezTo>
                    <a:lnTo>
                      <a:pt x="136381" y="0"/>
                    </a:lnTo>
                    <a:lnTo>
                      <a:pt x="0" y="136389"/>
                    </a:lnTo>
                    <a:lnTo>
                      <a:pt x="42198" y="178587"/>
                    </a:lnTo>
                    <a:cubicBezTo>
                      <a:pt x="68744" y="183480"/>
                      <a:pt x="98348" y="199382"/>
                      <a:pt x="123744" y="224778"/>
                    </a:cubicBezTo>
                    <a:cubicBezTo>
                      <a:pt x="149147" y="250181"/>
                      <a:pt x="165042" y="279785"/>
                      <a:pt x="169928" y="306331"/>
                    </a:cubicBezTo>
                    <a:lnTo>
                      <a:pt x="212127" y="348529"/>
                    </a:lnTo>
                    <a:lnTo>
                      <a:pt x="348508" y="212141"/>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5" name="Google Shape;795;p22"/>
              <p:cNvSpPr/>
              <p:nvPr/>
            </p:nvSpPr>
            <p:spPr>
              <a:xfrm rot="-2700000">
                <a:off x="9191298" y="1472021"/>
                <a:ext cx="64285" cy="300484"/>
              </a:xfrm>
              <a:custGeom>
                <a:avLst/>
                <a:gdLst/>
                <a:ahLst/>
                <a:cxnLst/>
                <a:rect l="l" t="t" r="r" b="b"/>
                <a:pathLst>
                  <a:path w="64285" h="300484" extrusionOk="0">
                    <a:moveTo>
                      <a:pt x="0" y="0"/>
                    </a:moveTo>
                    <a:lnTo>
                      <a:pt x="64286" y="0"/>
                    </a:lnTo>
                    <a:lnTo>
                      <a:pt x="64286" y="300485"/>
                    </a:lnTo>
                    <a:lnTo>
                      <a:pt x="0" y="300485"/>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6" name="Google Shape;796;p22"/>
              <p:cNvSpPr/>
              <p:nvPr/>
            </p:nvSpPr>
            <p:spPr>
              <a:xfrm rot="-2700000">
                <a:off x="9188525" y="1499829"/>
                <a:ext cx="14287" cy="300520"/>
              </a:xfrm>
              <a:custGeom>
                <a:avLst/>
                <a:gdLst/>
                <a:ahLst/>
                <a:cxnLst/>
                <a:rect l="l" t="t" r="r" b="b"/>
                <a:pathLst>
                  <a:path w="14287" h="300520" extrusionOk="0">
                    <a:moveTo>
                      <a:pt x="0" y="0"/>
                    </a:moveTo>
                    <a:lnTo>
                      <a:pt x="14287" y="0"/>
                    </a:lnTo>
                    <a:lnTo>
                      <a:pt x="14287" y="300520"/>
                    </a:lnTo>
                    <a:lnTo>
                      <a:pt x="0" y="300520"/>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7" name="Google Shape;797;p22"/>
              <p:cNvSpPr/>
              <p:nvPr/>
            </p:nvSpPr>
            <p:spPr>
              <a:xfrm>
                <a:off x="9201050" y="1599966"/>
                <a:ext cx="50002" cy="50003"/>
              </a:xfrm>
              <a:custGeom>
                <a:avLst/>
                <a:gdLst/>
                <a:ahLst/>
                <a:cxnLst/>
                <a:rect l="l" t="t" r="r" b="b"/>
                <a:pathLst>
                  <a:path w="50002" h="50003" extrusionOk="0">
                    <a:moveTo>
                      <a:pt x="7324" y="7324"/>
                    </a:moveTo>
                    <a:cubicBezTo>
                      <a:pt x="-2441" y="17090"/>
                      <a:pt x="-2441" y="32920"/>
                      <a:pt x="7324" y="42686"/>
                    </a:cubicBezTo>
                    <a:cubicBezTo>
                      <a:pt x="17083" y="52444"/>
                      <a:pt x="32913" y="52444"/>
                      <a:pt x="42678" y="42679"/>
                    </a:cubicBezTo>
                    <a:cubicBezTo>
                      <a:pt x="52444" y="32920"/>
                      <a:pt x="52444" y="17082"/>
                      <a:pt x="42678" y="7324"/>
                    </a:cubicBezTo>
                    <a:cubicBezTo>
                      <a:pt x="32920" y="-2441"/>
                      <a:pt x="17090" y="-2441"/>
                      <a:pt x="7324" y="7324"/>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98" name="Google Shape;798;p22" descr="Graph paper with calculator, ruler, highlighter, and pencils"/>
          <p:cNvGrpSpPr/>
          <p:nvPr/>
        </p:nvGrpSpPr>
        <p:grpSpPr>
          <a:xfrm>
            <a:off x="9606653" y="1829975"/>
            <a:ext cx="166698" cy="183844"/>
            <a:chOff x="9606653" y="1829975"/>
            <a:chExt cx="166698" cy="183844"/>
          </a:xfrm>
        </p:grpSpPr>
        <p:sp>
          <p:nvSpPr>
            <p:cNvPr id="799" name="Google Shape;799;p22"/>
            <p:cNvSpPr/>
            <p:nvPr/>
          </p:nvSpPr>
          <p:spPr>
            <a:xfrm>
              <a:off x="9613213" y="1836369"/>
              <a:ext cx="160138" cy="177450"/>
            </a:xfrm>
            <a:custGeom>
              <a:avLst/>
              <a:gdLst/>
              <a:ahLst/>
              <a:cxnLst/>
              <a:rect l="l" t="t" r="r" b="b"/>
              <a:pathLst>
                <a:path w="160138" h="177450" extrusionOk="0">
                  <a:moveTo>
                    <a:pt x="160139" y="113900"/>
                  </a:moveTo>
                  <a:lnTo>
                    <a:pt x="150602" y="0"/>
                  </a:lnTo>
                  <a:cubicBezTo>
                    <a:pt x="60177" y="7580"/>
                    <a:pt x="-6996" y="87025"/>
                    <a:pt x="583" y="177451"/>
                  </a:cubicBezTo>
                  <a:lnTo>
                    <a:pt x="114483" y="167914"/>
                  </a:lnTo>
                  <a:cubicBezTo>
                    <a:pt x="112176" y="140382"/>
                    <a:pt x="132614" y="116207"/>
                    <a:pt x="160139" y="113900"/>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800" name="Google Shape;800;p22" descr="Graph paper with calculator, ruler, highlighter, and pencils"/>
            <p:cNvGrpSpPr/>
            <p:nvPr/>
          </p:nvGrpSpPr>
          <p:grpSpPr>
            <a:xfrm>
              <a:off x="9606653" y="1829975"/>
              <a:ext cx="164306" cy="164306"/>
              <a:chOff x="9606653" y="1829975"/>
              <a:chExt cx="164306" cy="164306"/>
            </a:xfrm>
          </p:grpSpPr>
          <p:sp>
            <p:nvSpPr>
              <p:cNvPr id="801" name="Google Shape;801;p22"/>
              <p:cNvSpPr/>
              <p:nvPr/>
            </p:nvSpPr>
            <p:spPr>
              <a:xfrm>
                <a:off x="9620940" y="1844263"/>
                <a:ext cx="150018" cy="150018"/>
              </a:xfrm>
              <a:custGeom>
                <a:avLst/>
                <a:gdLst/>
                <a:ahLst/>
                <a:cxnLst/>
                <a:rect l="l" t="t" r="r" b="b"/>
                <a:pathLst>
                  <a:path w="150018" h="150018" extrusionOk="0">
                    <a:moveTo>
                      <a:pt x="0" y="150019"/>
                    </a:moveTo>
                    <a:lnTo>
                      <a:pt x="100013" y="150019"/>
                    </a:lnTo>
                    <a:cubicBezTo>
                      <a:pt x="100013" y="122401"/>
                      <a:pt x="122401" y="100013"/>
                      <a:pt x="150019" y="100013"/>
                    </a:cubicBezTo>
                    <a:lnTo>
                      <a:pt x="150019" y="0"/>
                    </a:lnTo>
                    <a:cubicBezTo>
                      <a:pt x="64294" y="0"/>
                      <a:pt x="0" y="68209"/>
                      <a:pt x="0" y="1500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2" name="Google Shape;802;p22"/>
              <p:cNvSpPr/>
              <p:nvPr/>
            </p:nvSpPr>
            <p:spPr>
              <a:xfrm>
                <a:off x="9606653" y="1829975"/>
                <a:ext cx="164306" cy="164306"/>
              </a:xfrm>
              <a:custGeom>
                <a:avLst/>
                <a:gdLst/>
                <a:ahLst/>
                <a:cxnLst/>
                <a:rect l="l" t="t" r="r" b="b"/>
                <a:pathLst>
                  <a:path w="164306" h="164306" extrusionOk="0">
                    <a:moveTo>
                      <a:pt x="164306" y="21431"/>
                    </a:moveTo>
                    <a:lnTo>
                      <a:pt x="164306" y="0"/>
                    </a:lnTo>
                    <a:cubicBezTo>
                      <a:pt x="73566" y="0"/>
                      <a:pt x="0" y="73566"/>
                      <a:pt x="0" y="164306"/>
                    </a:cubicBezTo>
                    <a:lnTo>
                      <a:pt x="21431" y="164306"/>
                    </a:lnTo>
                    <a:cubicBezTo>
                      <a:pt x="21431" y="85396"/>
                      <a:pt x="85403" y="21431"/>
                      <a:pt x="164306" y="21431"/>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803" name="Google Shape;803;p22" descr="Graph paper with calculator, ruler, highlighter, and pencils"/>
          <p:cNvGrpSpPr/>
          <p:nvPr/>
        </p:nvGrpSpPr>
        <p:grpSpPr>
          <a:xfrm>
            <a:off x="9629777" y="2509967"/>
            <a:ext cx="232364" cy="128939"/>
            <a:chOff x="9629777" y="2509967"/>
            <a:chExt cx="232364" cy="128939"/>
          </a:xfrm>
        </p:grpSpPr>
        <p:sp>
          <p:nvSpPr>
            <p:cNvPr id="804" name="Google Shape;804;p22"/>
            <p:cNvSpPr/>
            <p:nvPr/>
          </p:nvSpPr>
          <p:spPr>
            <a:xfrm>
              <a:off x="9637785" y="2509967"/>
              <a:ext cx="216341" cy="118072"/>
            </a:xfrm>
            <a:custGeom>
              <a:avLst/>
              <a:gdLst/>
              <a:ahLst/>
              <a:cxnLst/>
              <a:rect l="l" t="t" r="r" b="b"/>
              <a:pathLst>
                <a:path w="216341" h="118072" extrusionOk="0">
                  <a:moveTo>
                    <a:pt x="143532" y="0"/>
                  </a:moveTo>
                  <a:cubicBezTo>
                    <a:pt x="124001" y="19524"/>
                    <a:pt x="92340" y="19524"/>
                    <a:pt x="72809" y="0"/>
                  </a:cubicBezTo>
                  <a:lnTo>
                    <a:pt x="0" y="72809"/>
                  </a:lnTo>
                  <a:cubicBezTo>
                    <a:pt x="59815" y="132624"/>
                    <a:pt x="155455" y="133695"/>
                    <a:pt x="216341" y="72809"/>
                  </a:cubicBezTo>
                  <a:lnTo>
                    <a:pt x="143532"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5" name="Google Shape;805;p22"/>
            <p:cNvSpPr/>
            <p:nvPr/>
          </p:nvSpPr>
          <p:spPr>
            <a:xfrm>
              <a:off x="9629777" y="2575625"/>
              <a:ext cx="232364" cy="63281"/>
            </a:xfrm>
            <a:custGeom>
              <a:avLst/>
              <a:gdLst/>
              <a:ahLst/>
              <a:cxnLst/>
              <a:rect l="l" t="t" r="r" b="b"/>
              <a:pathLst>
                <a:path w="232364" h="63281" extrusionOk="0">
                  <a:moveTo>
                    <a:pt x="15152" y="0"/>
                  </a:moveTo>
                  <a:lnTo>
                    <a:pt x="0" y="15152"/>
                  </a:lnTo>
                  <a:cubicBezTo>
                    <a:pt x="64158" y="79324"/>
                    <a:pt x="168200" y="79324"/>
                    <a:pt x="232365" y="15152"/>
                  </a:cubicBezTo>
                  <a:lnTo>
                    <a:pt x="217206" y="0"/>
                  </a:lnTo>
                  <a:cubicBezTo>
                    <a:pt x="161413" y="55807"/>
                    <a:pt x="70945" y="55807"/>
                    <a:pt x="15152" y="0"/>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806" name="Google Shape;806;p22" descr="Graph paper with calculator, ruler, highlighter, and pencils"/>
          <p:cNvGrpSpPr/>
          <p:nvPr/>
        </p:nvGrpSpPr>
        <p:grpSpPr>
          <a:xfrm>
            <a:off x="9826587" y="1192860"/>
            <a:ext cx="232364" cy="148082"/>
            <a:chOff x="9826587" y="1192860"/>
            <a:chExt cx="232364" cy="148082"/>
          </a:xfrm>
        </p:grpSpPr>
        <p:sp>
          <p:nvSpPr>
            <p:cNvPr id="807" name="Google Shape;807;p22"/>
            <p:cNvSpPr/>
            <p:nvPr/>
          </p:nvSpPr>
          <p:spPr>
            <a:xfrm>
              <a:off x="9828109" y="1207147"/>
              <a:ext cx="230435" cy="133795"/>
            </a:xfrm>
            <a:custGeom>
              <a:avLst/>
              <a:gdLst/>
              <a:ahLst/>
              <a:cxnLst/>
              <a:rect l="l" t="t" r="r" b="b"/>
              <a:pathLst>
                <a:path w="230435" h="133795" extrusionOk="0">
                  <a:moveTo>
                    <a:pt x="139868" y="0"/>
                  </a:moveTo>
                  <a:cubicBezTo>
                    <a:pt x="123015" y="21874"/>
                    <a:pt x="91611" y="25953"/>
                    <a:pt x="69737" y="9101"/>
                  </a:cubicBezTo>
                  <a:lnTo>
                    <a:pt x="0" y="99662"/>
                  </a:lnTo>
                  <a:cubicBezTo>
                    <a:pt x="71895" y="155027"/>
                    <a:pt x="175065" y="141625"/>
                    <a:pt x="230436" y="69737"/>
                  </a:cubicBezTo>
                  <a:lnTo>
                    <a:pt x="139868"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808" name="Google Shape;808;p22" descr="Graph paper with calculator, ruler, highlighter, and pencils"/>
            <p:cNvGrpSpPr/>
            <p:nvPr/>
          </p:nvGrpSpPr>
          <p:grpSpPr>
            <a:xfrm>
              <a:off x="9826587" y="1192860"/>
              <a:ext cx="232364" cy="128940"/>
              <a:chOff x="9826587" y="1192860"/>
              <a:chExt cx="232364" cy="128940"/>
            </a:xfrm>
          </p:grpSpPr>
          <p:sp>
            <p:nvSpPr>
              <p:cNvPr id="809" name="Google Shape;809;p22"/>
              <p:cNvSpPr/>
              <p:nvPr/>
            </p:nvSpPr>
            <p:spPr>
              <a:xfrm>
                <a:off x="9834595" y="1192860"/>
                <a:ext cx="216341" cy="118444"/>
              </a:xfrm>
              <a:custGeom>
                <a:avLst/>
                <a:gdLst/>
                <a:ahLst/>
                <a:cxnLst/>
                <a:rect l="l" t="t" r="r" b="b"/>
                <a:pathLst>
                  <a:path w="216341" h="118444" extrusionOk="0">
                    <a:moveTo>
                      <a:pt x="216341" y="72809"/>
                    </a:moveTo>
                    <a:lnTo>
                      <a:pt x="143532" y="0"/>
                    </a:lnTo>
                    <a:cubicBezTo>
                      <a:pt x="124001" y="19524"/>
                      <a:pt x="92340" y="19524"/>
                      <a:pt x="72809" y="0"/>
                    </a:cubicBezTo>
                    <a:lnTo>
                      <a:pt x="0" y="72809"/>
                    </a:lnTo>
                    <a:cubicBezTo>
                      <a:pt x="59529" y="132338"/>
                      <a:pt x="154191" y="134960"/>
                      <a:pt x="216341" y="7280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0" name="Google Shape;810;p22"/>
              <p:cNvSpPr/>
              <p:nvPr/>
            </p:nvSpPr>
            <p:spPr>
              <a:xfrm>
                <a:off x="9826587" y="1258525"/>
                <a:ext cx="232364" cy="63275"/>
              </a:xfrm>
              <a:custGeom>
                <a:avLst/>
                <a:gdLst/>
                <a:ahLst/>
                <a:cxnLst/>
                <a:rect l="l" t="t" r="r" b="b"/>
                <a:pathLst>
                  <a:path w="232364" h="63275" extrusionOk="0">
                    <a:moveTo>
                      <a:pt x="15152" y="0"/>
                    </a:moveTo>
                    <a:lnTo>
                      <a:pt x="0" y="15152"/>
                    </a:lnTo>
                    <a:cubicBezTo>
                      <a:pt x="64158" y="79317"/>
                      <a:pt x="168200" y="79317"/>
                      <a:pt x="232365" y="15152"/>
                    </a:cubicBezTo>
                    <a:lnTo>
                      <a:pt x="217206" y="0"/>
                    </a:lnTo>
                    <a:cubicBezTo>
                      <a:pt x="161413" y="55800"/>
                      <a:pt x="70945" y="55800"/>
                      <a:pt x="15152" y="0"/>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811" name="Google Shape;811;p22" descr="Graph paper with calculator, ruler, highlighter, and pencils"/>
          <p:cNvGrpSpPr/>
          <p:nvPr/>
        </p:nvGrpSpPr>
        <p:grpSpPr>
          <a:xfrm>
            <a:off x="9207638" y="1893612"/>
            <a:ext cx="164306" cy="164306"/>
            <a:chOff x="9207638" y="1893612"/>
            <a:chExt cx="164306" cy="164306"/>
          </a:xfrm>
        </p:grpSpPr>
        <p:sp>
          <p:nvSpPr>
            <p:cNvPr id="812" name="Google Shape;812;p22"/>
            <p:cNvSpPr/>
            <p:nvPr/>
          </p:nvSpPr>
          <p:spPr>
            <a:xfrm>
              <a:off x="9221926" y="1893612"/>
              <a:ext cx="150018" cy="150018"/>
            </a:xfrm>
            <a:custGeom>
              <a:avLst/>
              <a:gdLst/>
              <a:ahLst/>
              <a:cxnLst/>
              <a:rect l="l" t="t" r="r" b="b"/>
              <a:pathLst>
                <a:path w="150018" h="150018" extrusionOk="0">
                  <a:moveTo>
                    <a:pt x="150019" y="50006"/>
                  </a:moveTo>
                  <a:cubicBezTo>
                    <a:pt x="122401" y="50006"/>
                    <a:pt x="100013" y="27618"/>
                    <a:pt x="100013" y="0"/>
                  </a:cubicBezTo>
                  <a:lnTo>
                    <a:pt x="0" y="0"/>
                  </a:lnTo>
                  <a:cubicBezTo>
                    <a:pt x="0" y="83389"/>
                    <a:pt x="63494" y="150019"/>
                    <a:pt x="150019" y="150019"/>
                  </a:cubicBezTo>
                  <a:lnTo>
                    <a:pt x="150019" y="5000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3" name="Google Shape;813;p22"/>
            <p:cNvSpPr/>
            <p:nvPr/>
          </p:nvSpPr>
          <p:spPr>
            <a:xfrm>
              <a:off x="9207638" y="1893612"/>
              <a:ext cx="164306" cy="164306"/>
            </a:xfrm>
            <a:custGeom>
              <a:avLst/>
              <a:gdLst/>
              <a:ahLst/>
              <a:cxnLst/>
              <a:rect l="l" t="t" r="r" b="b"/>
              <a:pathLst>
                <a:path w="164306" h="164306" extrusionOk="0">
                  <a:moveTo>
                    <a:pt x="21431" y="0"/>
                  </a:moveTo>
                  <a:lnTo>
                    <a:pt x="0" y="0"/>
                  </a:lnTo>
                  <a:cubicBezTo>
                    <a:pt x="0" y="90740"/>
                    <a:pt x="73566" y="164306"/>
                    <a:pt x="164306" y="164306"/>
                  </a:cubicBezTo>
                  <a:lnTo>
                    <a:pt x="164306" y="142875"/>
                  </a:lnTo>
                  <a:cubicBezTo>
                    <a:pt x="85396" y="142875"/>
                    <a:pt x="21431" y="78910"/>
                    <a:pt x="21431" y="0"/>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814" name="Google Shape;814;p22" descr="Graph paper with calculator, ruler, highlighter, and pencils"/>
          <p:cNvGrpSpPr/>
          <p:nvPr/>
        </p:nvGrpSpPr>
        <p:grpSpPr>
          <a:xfrm>
            <a:off x="8080619" y="3531209"/>
            <a:ext cx="164306" cy="164306"/>
            <a:chOff x="8080619" y="3531209"/>
            <a:chExt cx="164306" cy="164306"/>
          </a:xfrm>
        </p:grpSpPr>
        <p:sp>
          <p:nvSpPr>
            <p:cNvPr id="815" name="Google Shape;815;p22"/>
            <p:cNvSpPr/>
            <p:nvPr/>
          </p:nvSpPr>
          <p:spPr>
            <a:xfrm>
              <a:off x="8080619" y="3531209"/>
              <a:ext cx="150018" cy="150018"/>
            </a:xfrm>
            <a:custGeom>
              <a:avLst/>
              <a:gdLst/>
              <a:ahLst/>
              <a:cxnLst/>
              <a:rect l="l" t="t" r="r" b="b"/>
              <a:pathLst>
                <a:path w="150018" h="150018" extrusionOk="0">
                  <a:moveTo>
                    <a:pt x="50006" y="0"/>
                  </a:moveTo>
                  <a:cubicBezTo>
                    <a:pt x="50006" y="27618"/>
                    <a:pt x="27618" y="50006"/>
                    <a:pt x="0" y="50006"/>
                  </a:cubicBezTo>
                  <a:lnTo>
                    <a:pt x="0" y="150019"/>
                  </a:lnTo>
                  <a:cubicBezTo>
                    <a:pt x="84425" y="150019"/>
                    <a:pt x="150019" y="86004"/>
                    <a:pt x="150019" y="0"/>
                  </a:cubicBezTo>
                  <a:lnTo>
                    <a:pt x="50006"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6" name="Google Shape;816;p22"/>
            <p:cNvSpPr/>
            <p:nvPr/>
          </p:nvSpPr>
          <p:spPr>
            <a:xfrm>
              <a:off x="8080619" y="3531209"/>
              <a:ext cx="164306" cy="164306"/>
            </a:xfrm>
            <a:custGeom>
              <a:avLst/>
              <a:gdLst/>
              <a:ahLst/>
              <a:cxnLst/>
              <a:rect l="l" t="t" r="r" b="b"/>
              <a:pathLst>
                <a:path w="164306" h="164306" extrusionOk="0">
                  <a:moveTo>
                    <a:pt x="0" y="142875"/>
                  </a:moveTo>
                  <a:lnTo>
                    <a:pt x="0" y="164306"/>
                  </a:lnTo>
                  <a:cubicBezTo>
                    <a:pt x="90740" y="164306"/>
                    <a:pt x="164306" y="90740"/>
                    <a:pt x="164306" y="0"/>
                  </a:cubicBezTo>
                  <a:lnTo>
                    <a:pt x="142875" y="0"/>
                  </a:lnTo>
                  <a:cubicBezTo>
                    <a:pt x="142875" y="78910"/>
                    <a:pt x="78910" y="142875"/>
                    <a:pt x="0" y="142875"/>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819" name="Google Shape;819;p22"/>
          <p:cNvSpPr/>
          <p:nvPr/>
        </p:nvSpPr>
        <p:spPr>
          <a:xfrm rot="-2700000">
            <a:off x="6317328" y="6698905"/>
            <a:ext cx="101765" cy="818550"/>
          </a:xfrm>
          <a:custGeom>
            <a:avLst/>
            <a:gdLst/>
            <a:ahLst/>
            <a:cxnLst/>
            <a:rect l="l" t="t" r="r" b="b"/>
            <a:pathLst>
              <a:path w="1714490" h="2317138" extrusionOk="0">
                <a:moveTo>
                  <a:pt x="0" y="0"/>
                </a:moveTo>
                <a:lnTo>
                  <a:pt x="1714491" y="0"/>
                </a:lnTo>
                <a:lnTo>
                  <a:pt x="1714491" y="2317139"/>
                </a:lnTo>
                <a:lnTo>
                  <a:pt x="0" y="2317139"/>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0" name="Google Shape;820;p22"/>
          <p:cNvSpPr txBox="1"/>
          <p:nvPr/>
        </p:nvSpPr>
        <p:spPr>
          <a:xfrm>
            <a:off x="504524" y="8125227"/>
            <a:ext cx="5782998"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Ít nhất 1 điều mà tôi sẽ áp dụng vào công việc của mình sau này? </a:t>
            </a:r>
            <a:endParaRPr/>
          </a:p>
        </p:txBody>
      </p:sp>
      <p:sp>
        <p:nvSpPr>
          <p:cNvPr id="821" name="Google Shape;821;p22"/>
          <p:cNvSpPr/>
          <p:nvPr/>
        </p:nvSpPr>
        <p:spPr>
          <a:xfrm>
            <a:off x="522730" y="8612311"/>
            <a:ext cx="5917621" cy="778332"/>
          </a:xfrm>
          <a:custGeom>
            <a:avLst/>
            <a:gdLst/>
            <a:ahLst/>
            <a:cxnLst/>
            <a:rect l="l" t="t" r="r" b="b"/>
            <a:pathLst>
              <a:path w="5917621" h="778332" fill="none" extrusionOk="0">
                <a:moveTo>
                  <a:pt x="0" y="0"/>
                </a:moveTo>
                <a:cubicBezTo>
                  <a:pt x="171296" y="-58687"/>
                  <a:pt x="378398" y="59975"/>
                  <a:pt x="591762" y="0"/>
                </a:cubicBezTo>
                <a:cubicBezTo>
                  <a:pt x="805126" y="-59975"/>
                  <a:pt x="838922" y="48118"/>
                  <a:pt x="1005996" y="0"/>
                </a:cubicBezTo>
                <a:cubicBezTo>
                  <a:pt x="1173070" y="-48118"/>
                  <a:pt x="1305098" y="38528"/>
                  <a:pt x="1597758" y="0"/>
                </a:cubicBezTo>
                <a:cubicBezTo>
                  <a:pt x="1890418" y="-38528"/>
                  <a:pt x="1912117" y="1989"/>
                  <a:pt x="2071167" y="0"/>
                </a:cubicBezTo>
                <a:cubicBezTo>
                  <a:pt x="2230217" y="-1989"/>
                  <a:pt x="2462896" y="10281"/>
                  <a:pt x="2781282" y="0"/>
                </a:cubicBezTo>
                <a:cubicBezTo>
                  <a:pt x="3099669" y="-10281"/>
                  <a:pt x="3151369" y="50262"/>
                  <a:pt x="3432220" y="0"/>
                </a:cubicBezTo>
                <a:cubicBezTo>
                  <a:pt x="3713071" y="-50262"/>
                  <a:pt x="3728207" y="15350"/>
                  <a:pt x="3846454" y="0"/>
                </a:cubicBezTo>
                <a:cubicBezTo>
                  <a:pt x="3964701" y="-15350"/>
                  <a:pt x="4216559" y="34188"/>
                  <a:pt x="4497392" y="0"/>
                </a:cubicBezTo>
                <a:cubicBezTo>
                  <a:pt x="4778225" y="-34188"/>
                  <a:pt x="4828916" y="69224"/>
                  <a:pt x="5089154" y="0"/>
                </a:cubicBezTo>
                <a:cubicBezTo>
                  <a:pt x="5349392" y="-69224"/>
                  <a:pt x="5750525" y="2813"/>
                  <a:pt x="5917621" y="0"/>
                </a:cubicBezTo>
                <a:cubicBezTo>
                  <a:pt x="5918333" y="111689"/>
                  <a:pt x="5889068" y="250007"/>
                  <a:pt x="5917621" y="365816"/>
                </a:cubicBezTo>
                <a:cubicBezTo>
                  <a:pt x="5946174" y="481625"/>
                  <a:pt x="5887867" y="671654"/>
                  <a:pt x="5917621" y="778332"/>
                </a:cubicBezTo>
                <a:cubicBezTo>
                  <a:pt x="5627997" y="815970"/>
                  <a:pt x="5538215" y="727616"/>
                  <a:pt x="5325859" y="778332"/>
                </a:cubicBezTo>
                <a:cubicBezTo>
                  <a:pt x="5113503" y="829048"/>
                  <a:pt x="4972275" y="714873"/>
                  <a:pt x="4793273" y="778332"/>
                </a:cubicBezTo>
                <a:cubicBezTo>
                  <a:pt x="4614271" y="841791"/>
                  <a:pt x="4391754" y="730137"/>
                  <a:pt x="4201511" y="778332"/>
                </a:cubicBezTo>
                <a:cubicBezTo>
                  <a:pt x="4011268" y="826527"/>
                  <a:pt x="3932698" y="741740"/>
                  <a:pt x="3728101" y="778332"/>
                </a:cubicBezTo>
                <a:cubicBezTo>
                  <a:pt x="3523504" y="814924"/>
                  <a:pt x="3519358" y="773805"/>
                  <a:pt x="3313868" y="778332"/>
                </a:cubicBezTo>
                <a:cubicBezTo>
                  <a:pt x="3108378" y="782859"/>
                  <a:pt x="2939382" y="719873"/>
                  <a:pt x="2722106" y="778332"/>
                </a:cubicBezTo>
                <a:cubicBezTo>
                  <a:pt x="2504830" y="836791"/>
                  <a:pt x="2288175" y="705586"/>
                  <a:pt x="2071167" y="778332"/>
                </a:cubicBezTo>
                <a:cubicBezTo>
                  <a:pt x="1854159" y="851078"/>
                  <a:pt x="1703257" y="766946"/>
                  <a:pt x="1420229" y="778332"/>
                </a:cubicBezTo>
                <a:cubicBezTo>
                  <a:pt x="1137201" y="789718"/>
                  <a:pt x="1080702" y="774094"/>
                  <a:pt x="946819" y="778332"/>
                </a:cubicBezTo>
                <a:cubicBezTo>
                  <a:pt x="812936" y="782570"/>
                  <a:pt x="214988" y="714318"/>
                  <a:pt x="0" y="778332"/>
                </a:cubicBezTo>
                <a:cubicBezTo>
                  <a:pt x="-22637" y="614191"/>
                  <a:pt x="34370" y="537901"/>
                  <a:pt x="0" y="396949"/>
                </a:cubicBezTo>
                <a:cubicBezTo>
                  <a:pt x="-34370" y="255997"/>
                  <a:pt x="33153" y="181648"/>
                  <a:pt x="0" y="0"/>
                </a:cubicBezTo>
                <a:close/>
              </a:path>
              <a:path w="5917621" h="778332"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59819" y="96166"/>
                  <a:pt x="5904412" y="277646"/>
                  <a:pt x="5917621" y="404733"/>
                </a:cubicBezTo>
                <a:cubicBezTo>
                  <a:pt x="5930830" y="531820"/>
                  <a:pt x="5900491" y="682549"/>
                  <a:pt x="5917621" y="778332"/>
                </a:cubicBezTo>
                <a:cubicBezTo>
                  <a:pt x="5715567" y="783338"/>
                  <a:pt x="5537410" y="737353"/>
                  <a:pt x="5325859" y="778332"/>
                </a:cubicBezTo>
                <a:cubicBezTo>
                  <a:pt x="5114308" y="819311"/>
                  <a:pt x="5049202" y="766648"/>
                  <a:pt x="4852449" y="778332"/>
                </a:cubicBezTo>
                <a:cubicBezTo>
                  <a:pt x="4655696" y="790016"/>
                  <a:pt x="4524679" y="737242"/>
                  <a:pt x="4379040" y="778332"/>
                </a:cubicBezTo>
                <a:cubicBezTo>
                  <a:pt x="4233401" y="819422"/>
                  <a:pt x="3902653" y="712827"/>
                  <a:pt x="3728101" y="778332"/>
                </a:cubicBezTo>
                <a:cubicBezTo>
                  <a:pt x="3553549" y="843837"/>
                  <a:pt x="3497962" y="777639"/>
                  <a:pt x="3313868" y="778332"/>
                </a:cubicBezTo>
                <a:cubicBezTo>
                  <a:pt x="3129774" y="779025"/>
                  <a:pt x="2916695" y="773100"/>
                  <a:pt x="2781282" y="778332"/>
                </a:cubicBezTo>
                <a:cubicBezTo>
                  <a:pt x="2645869" y="783564"/>
                  <a:pt x="2465728" y="729838"/>
                  <a:pt x="2307872" y="778332"/>
                </a:cubicBezTo>
                <a:cubicBezTo>
                  <a:pt x="2150016" y="826826"/>
                  <a:pt x="1860178" y="724918"/>
                  <a:pt x="1597758" y="778332"/>
                </a:cubicBezTo>
                <a:cubicBezTo>
                  <a:pt x="1335338" y="831746"/>
                  <a:pt x="1173818" y="734945"/>
                  <a:pt x="1065172" y="778332"/>
                </a:cubicBezTo>
                <a:cubicBezTo>
                  <a:pt x="956526" y="821719"/>
                  <a:pt x="715244" y="739487"/>
                  <a:pt x="591762" y="778332"/>
                </a:cubicBezTo>
                <a:cubicBezTo>
                  <a:pt x="468280" y="817177"/>
                  <a:pt x="263475" y="726392"/>
                  <a:pt x="0" y="778332"/>
                </a:cubicBezTo>
                <a:cubicBezTo>
                  <a:pt x="-23834" y="635006"/>
                  <a:pt x="25328" y="510551"/>
                  <a:pt x="0" y="389166"/>
                </a:cubicBezTo>
                <a:cubicBezTo>
                  <a:pt x="-25328" y="267781"/>
                  <a:pt x="9498" y="169022"/>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22" name="Google Shape;822;p22"/>
          <p:cNvSpPr/>
          <p:nvPr/>
        </p:nvSpPr>
        <p:spPr>
          <a:xfrm rot="-2700000">
            <a:off x="628612" y="8933697"/>
            <a:ext cx="153788" cy="840173"/>
          </a:xfrm>
          <a:custGeom>
            <a:avLst/>
            <a:gdLst/>
            <a:ahLst/>
            <a:cxnLst/>
            <a:rect l="l" t="t" r="r" b="b"/>
            <a:pathLst>
              <a:path w="1714490" h="2317138" extrusionOk="0">
                <a:moveTo>
                  <a:pt x="0" y="0"/>
                </a:moveTo>
                <a:lnTo>
                  <a:pt x="1714491" y="0"/>
                </a:lnTo>
                <a:lnTo>
                  <a:pt x="1714491" y="2317139"/>
                </a:lnTo>
                <a:lnTo>
                  <a:pt x="0" y="2317139"/>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647163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D75B"/>
        </a:solidFill>
        <a:effectLst/>
      </p:bgPr>
    </p:bg>
    <p:spTree>
      <p:nvGrpSpPr>
        <p:cNvPr id="1" name="Shape 826"/>
        <p:cNvGrpSpPr/>
        <p:nvPr/>
      </p:nvGrpSpPr>
      <p:grpSpPr>
        <a:xfrm>
          <a:off x="0" y="0"/>
          <a:ext cx="0" cy="0"/>
          <a:chOff x="0" y="0"/>
          <a:chExt cx="0" cy="0"/>
        </a:xfrm>
      </p:grpSpPr>
      <p:sp>
        <p:nvSpPr>
          <p:cNvPr id="827" name="Google Shape;827;p23"/>
          <p:cNvSpPr/>
          <p:nvPr/>
        </p:nvSpPr>
        <p:spPr>
          <a:xfrm>
            <a:off x="537501" y="7933670"/>
            <a:ext cx="6048494" cy="1560626"/>
          </a:xfrm>
          <a:custGeom>
            <a:avLst/>
            <a:gdLst/>
            <a:ahLst/>
            <a:cxnLst/>
            <a:rect l="l" t="t" r="r" b="b"/>
            <a:pathLst>
              <a:path w="6048494" h="1560626" fill="none" extrusionOk="0">
                <a:moveTo>
                  <a:pt x="0" y="0"/>
                </a:moveTo>
                <a:cubicBezTo>
                  <a:pt x="81552" y="-43288"/>
                  <a:pt x="188085" y="28079"/>
                  <a:pt x="368408" y="0"/>
                </a:cubicBezTo>
                <a:cubicBezTo>
                  <a:pt x="548731" y="-28079"/>
                  <a:pt x="798399" y="36890"/>
                  <a:pt x="1039241" y="0"/>
                </a:cubicBezTo>
                <a:cubicBezTo>
                  <a:pt x="1280083" y="-36890"/>
                  <a:pt x="1378356" y="60657"/>
                  <a:pt x="1649589" y="0"/>
                </a:cubicBezTo>
                <a:cubicBezTo>
                  <a:pt x="1920822" y="-60657"/>
                  <a:pt x="1884352" y="31476"/>
                  <a:pt x="2017998" y="0"/>
                </a:cubicBezTo>
                <a:cubicBezTo>
                  <a:pt x="2151644" y="-31476"/>
                  <a:pt x="2345015" y="5640"/>
                  <a:pt x="2628346" y="0"/>
                </a:cubicBezTo>
                <a:cubicBezTo>
                  <a:pt x="2911677" y="-5640"/>
                  <a:pt x="3006729" y="27780"/>
                  <a:pt x="3178209" y="0"/>
                </a:cubicBezTo>
                <a:cubicBezTo>
                  <a:pt x="3349689" y="-27780"/>
                  <a:pt x="3552498" y="78681"/>
                  <a:pt x="3849042" y="0"/>
                </a:cubicBezTo>
                <a:cubicBezTo>
                  <a:pt x="4145586" y="-78681"/>
                  <a:pt x="4041243" y="18340"/>
                  <a:pt x="4217450" y="0"/>
                </a:cubicBezTo>
                <a:cubicBezTo>
                  <a:pt x="4393657" y="-18340"/>
                  <a:pt x="4439207" y="29278"/>
                  <a:pt x="4646343" y="0"/>
                </a:cubicBezTo>
                <a:cubicBezTo>
                  <a:pt x="4853479" y="-29278"/>
                  <a:pt x="5174269" y="44442"/>
                  <a:pt x="5317176" y="0"/>
                </a:cubicBezTo>
                <a:cubicBezTo>
                  <a:pt x="5460083" y="-44442"/>
                  <a:pt x="5844778" y="42470"/>
                  <a:pt x="6048494" y="0"/>
                </a:cubicBezTo>
                <a:cubicBezTo>
                  <a:pt x="6103450" y="108444"/>
                  <a:pt x="6016121" y="374463"/>
                  <a:pt x="6048494" y="473390"/>
                </a:cubicBezTo>
                <a:cubicBezTo>
                  <a:pt x="6080867" y="572317"/>
                  <a:pt x="5985938" y="789365"/>
                  <a:pt x="6048494" y="1009205"/>
                </a:cubicBezTo>
                <a:cubicBezTo>
                  <a:pt x="6111050" y="1229046"/>
                  <a:pt x="5991417" y="1393949"/>
                  <a:pt x="6048494" y="1560626"/>
                </a:cubicBezTo>
                <a:cubicBezTo>
                  <a:pt x="5869352" y="1567002"/>
                  <a:pt x="5861226" y="1541230"/>
                  <a:pt x="5680086" y="1560626"/>
                </a:cubicBezTo>
                <a:cubicBezTo>
                  <a:pt x="5498946" y="1580022"/>
                  <a:pt x="5208877" y="1519466"/>
                  <a:pt x="5069738" y="1560626"/>
                </a:cubicBezTo>
                <a:cubicBezTo>
                  <a:pt x="4930599" y="1601786"/>
                  <a:pt x="4586064" y="1546001"/>
                  <a:pt x="4459390" y="1560626"/>
                </a:cubicBezTo>
                <a:cubicBezTo>
                  <a:pt x="4332716" y="1575251"/>
                  <a:pt x="4143208" y="1552868"/>
                  <a:pt x="4030496" y="1560626"/>
                </a:cubicBezTo>
                <a:cubicBezTo>
                  <a:pt x="3917784" y="1568384"/>
                  <a:pt x="3721628" y="1534143"/>
                  <a:pt x="3420148" y="1560626"/>
                </a:cubicBezTo>
                <a:cubicBezTo>
                  <a:pt x="3118668" y="1587109"/>
                  <a:pt x="3163716" y="1538914"/>
                  <a:pt x="2930770" y="1560626"/>
                </a:cubicBezTo>
                <a:cubicBezTo>
                  <a:pt x="2697824" y="1582338"/>
                  <a:pt x="2605996" y="1499766"/>
                  <a:pt x="2380907" y="1560626"/>
                </a:cubicBezTo>
                <a:cubicBezTo>
                  <a:pt x="2155818" y="1621486"/>
                  <a:pt x="1904875" y="1537413"/>
                  <a:pt x="1770559" y="1560626"/>
                </a:cubicBezTo>
                <a:cubicBezTo>
                  <a:pt x="1636243" y="1583839"/>
                  <a:pt x="1455780" y="1557420"/>
                  <a:pt x="1341666" y="1560626"/>
                </a:cubicBezTo>
                <a:cubicBezTo>
                  <a:pt x="1227552" y="1563832"/>
                  <a:pt x="979096" y="1517476"/>
                  <a:pt x="670833" y="1560626"/>
                </a:cubicBezTo>
                <a:cubicBezTo>
                  <a:pt x="362570" y="1603776"/>
                  <a:pt x="324781" y="1499976"/>
                  <a:pt x="0" y="1560626"/>
                </a:cubicBezTo>
                <a:cubicBezTo>
                  <a:pt x="-25659" y="1417793"/>
                  <a:pt x="22957" y="1256538"/>
                  <a:pt x="0" y="1087236"/>
                </a:cubicBezTo>
                <a:cubicBezTo>
                  <a:pt x="-22957" y="917934"/>
                  <a:pt x="38480" y="758385"/>
                  <a:pt x="0" y="535815"/>
                </a:cubicBezTo>
                <a:cubicBezTo>
                  <a:pt x="-38480" y="313245"/>
                  <a:pt x="1980" y="225148"/>
                  <a:pt x="0" y="0"/>
                </a:cubicBezTo>
                <a:close/>
              </a:path>
              <a:path w="6048494" h="1560626" extrusionOk="0">
                <a:moveTo>
                  <a:pt x="0" y="0"/>
                </a:moveTo>
                <a:cubicBezTo>
                  <a:pt x="212480" y="-21120"/>
                  <a:pt x="368256" y="22938"/>
                  <a:pt x="549863" y="0"/>
                </a:cubicBezTo>
                <a:cubicBezTo>
                  <a:pt x="731470" y="-22938"/>
                  <a:pt x="890663" y="56251"/>
                  <a:pt x="1160211" y="0"/>
                </a:cubicBezTo>
                <a:cubicBezTo>
                  <a:pt x="1429759" y="-56251"/>
                  <a:pt x="1431020" y="54207"/>
                  <a:pt x="1649589" y="0"/>
                </a:cubicBezTo>
                <a:cubicBezTo>
                  <a:pt x="1868158" y="-54207"/>
                  <a:pt x="2025920" y="4810"/>
                  <a:pt x="2199452" y="0"/>
                </a:cubicBezTo>
                <a:cubicBezTo>
                  <a:pt x="2372984" y="-4810"/>
                  <a:pt x="2514081" y="24475"/>
                  <a:pt x="2749315" y="0"/>
                </a:cubicBezTo>
                <a:cubicBezTo>
                  <a:pt x="2984549" y="-24475"/>
                  <a:pt x="3086227" y="8563"/>
                  <a:pt x="3178209" y="0"/>
                </a:cubicBezTo>
                <a:cubicBezTo>
                  <a:pt x="3270191" y="-8563"/>
                  <a:pt x="3546619" y="8006"/>
                  <a:pt x="3728072" y="0"/>
                </a:cubicBezTo>
                <a:cubicBezTo>
                  <a:pt x="3909525" y="-8006"/>
                  <a:pt x="3952177" y="23695"/>
                  <a:pt x="4096480" y="0"/>
                </a:cubicBezTo>
                <a:cubicBezTo>
                  <a:pt x="4240783" y="-23695"/>
                  <a:pt x="4610541" y="26636"/>
                  <a:pt x="4767313" y="0"/>
                </a:cubicBezTo>
                <a:cubicBezTo>
                  <a:pt x="4924085" y="-26636"/>
                  <a:pt x="5114698" y="24361"/>
                  <a:pt x="5256691" y="0"/>
                </a:cubicBezTo>
                <a:cubicBezTo>
                  <a:pt x="5398684" y="-24361"/>
                  <a:pt x="5724935" y="74484"/>
                  <a:pt x="6048494" y="0"/>
                </a:cubicBezTo>
                <a:cubicBezTo>
                  <a:pt x="6048639" y="215979"/>
                  <a:pt x="5994708" y="243266"/>
                  <a:pt x="6048494" y="473390"/>
                </a:cubicBezTo>
                <a:cubicBezTo>
                  <a:pt x="6102280" y="703514"/>
                  <a:pt x="6045719" y="746828"/>
                  <a:pt x="6048494" y="993599"/>
                </a:cubicBezTo>
                <a:cubicBezTo>
                  <a:pt x="6051269" y="1240370"/>
                  <a:pt x="6047126" y="1421469"/>
                  <a:pt x="6048494" y="1560626"/>
                </a:cubicBezTo>
                <a:cubicBezTo>
                  <a:pt x="5918687" y="1592306"/>
                  <a:pt x="5762579" y="1517509"/>
                  <a:pt x="5680086" y="1560626"/>
                </a:cubicBezTo>
                <a:cubicBezTo>
                  <a:pt x="5597593" y="1603743"/>
                  <a:pt x="5315574" y="1549414"/>
                  <a:pt x="5069738" y="1560626"/>
                </a:cubicBezTo>
                <a:cubicBezTo>
                  <a:pt x="4823902" y="1571838"/>
                  <a:pt x="4793946" y="1521368"/>
                  <a:pt x="4701329" y="1560626"/>
                </a:cubicBezTo>
                <a:cubicBezTo>
                  <a:pt x="4608712" y="1599884"/>
                  <a:pt x="4355086" y="1519861"/>
                  <a:pt x="4211951" y="1560626"/>
                </a:cubicBezTo>
                <a:cubicBezTo>
                  <a:pt x="4068816" y="1601391"/>
                  <a:pt x="3926846" y="1516798"/>
                  <a:pt x="3783058" y="1560626"/>
                </a:cubicBezTo>
                <a:cubicBezTo>
                  <a:pt x="3639270" y="1604454"/>
                  <a:pt x="3285117" y="1507086"/>
                  <a:pt x="3112225" y="1560626"/>
                </a:cubicBezTo>
                <a:cubicBezTo>
                  <a:pt x="2939333" y="1614166"/>
                  <a:pt x="2725143" y="1550572"/>
                  <a:pt x="2622847" y="1560626"/>
                </a:cubicBezTo>
                <a:cubicBezTo>
                  <a:pt x="2520551" y="1570680"/>
                  <a:pt x="2360967" y="1560193"/>
                  <a:pt x="2193954" y="1560626"/>
                </a:cubicBezTo>
                <a:cubicBezTo>
                  <a:pt x="2026941" y="1561059"/>
                  <a:pt x="1752688" y="1524216"/>
                  <a:pt x="1523121" y="1560626"/>
                </a:cubicBezTo>
                <a:cubicBezTo>
                  <a:pt x="1293554" y="1597036"/>
                  <a:pt x="1159572" y="1501413"/>
                  <a:pt x="973258" y="1560626"/>
                </a:cubicBezTo>
                <a:cubicBezTo>
                  <a:pt x="786944" y="1619839"/>
                  <a:pt x="475385" y="1531487"/>
                  <a:pt x="0" y="1560626"/>
                </a:cubicBezTo>
                <a:cubicBezTo>
                  <a:pt x="-12492" y="1357495"/>
                  <a:pt x="51794" y="1207940"/>
                  <a:pt x="0" y="1009205"/>
                </a:cubicBezTo>
                <a:cubicBezTo>
                  <a:pt x="-51794" y="810470"/>
                  <a:pt x="245" y="686862"/>
                  <a:pt x="0" y="488996"/>
                </a:cubicBezTo>
                <a:cubicBezTo>
                  <a:pt x="-245" y="291130"/>
                  <a:pt x="14338" y="138686"/>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28" name="Google Shape;828;p23"/>
          <p:cNvSpPr txBox="1"/>
          <p:nvPr/>
        </p:nvSpPr>
        <p:spPr>
          <a:xfrm>
            <a:off x="525850" y="627980"/>
            <a:ext cx="5782999" cy="430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Mức độ hài lòng của tôi với buổi tập huấn ngày hôm nay. Hãy tặng sao cho các tiêu chí sau nhé</a:t>
            </a:r>
            <a:r>
              <a:rPr lang="en-AU" sz="1100" b="1" i="0" u="none" strike="noStrike" cap="none">
                <a:solidFill>
                  <a:schemeClr val="dk1"/>
                </a:solidFill>
                <a:latin typeface="Arial"/>
                <a:ea typeface="Arial"/>
                <a:cs typeface="Arial"/>
                <a:sym typeface="Arial"/>
              </a:rPr>
              <a:t> (mỗi ngôi sao tương ứng 1 điểm, 10 điểm là cực kỳ tốt)</a:t>
            </a:r>
            <a:r>
              <a:rPr lang="en-AU" sz="1100" b="1" i="0" u="none" strike="noStrike" cap="none">
                <a:solidFill>
                  <a:srgbClr val="000000"/>
                </a:solidFill>
                <a:latin typeface="Arial"/>
                <a:ea typeface="Arial"/>
                <a:cs typeface="Arial"/>
                <a:sym typeface="Arial"/>
              </a:rPr>
              <a:t> </a:t>
            </a:r>
            <a:endParaRPr/>
          </a:p>
        </p:txBody>
      </p:sp>
      <p:sp>
        <p:nvSpPr>
          <p:cNvPr id="829" name="Google Shape;829;p23"/>
          <p:cNvSpPr/>
          <p:nvPr/>
        </p:nvSpPr>
        <p:spPr>
          <a:xfrm>
            <a:off x="537501" y="1239239"/>
            <a:ext cx="6048494" cy="6039445"/>
          </a:xfrm>
          <a:custGeom>
            <a:avLst/>
            <a:gdLst/>
            <a:ahLst/>
            <a:cxnLst/>
            <a:rect l="l" t="t" r="r" b="b"/>
            <a:pathLst>
              <a:path w="6048494" h="6039445" fill="none" extrusionOk="0">
                <a:moveTo>
                  <a:pt x="0" y="0"/>
                </a:moveTo>
                <a:cubicBezTo>
                  <a:pt x="197513" y="-43165"/>
                  <a:pt x="328369" y="15794"/>
                  <a:pt x="428893" y="0"/>
                </a:cubicBezTo>
                <a:cubicBezTo>
                  <a:pt x="529417" y="-15794"/>
                  <a:pt x="746223" y="37981"/>
                  <a:pt x="918271" y="0"/>
                </a:cubicBezTo>
                <a:cubicBezTo>
                  <a:pt x="1090319" y="-37981"/>
                  <a:pt x="1447285" y="77984"/>
                  <a:pt x="1589104" y="0"/>
                </a:cubicBezTo>
                <a:cubicBezTo>
                  <a:pt x="1730923" y="-77984"/>
                  <a:pt x="2055136" y="27064"/>
                  <a:pt x="2259937" y="0"/>
                </a:cubicBezTo>
                <a:cubicBezTo>
                  <a:pt x="2464738" y="-27064"/>
                  <a:pt x="2569881" y="17951"/>
                  <a:pt x="2688831" y="0"/>
                </a:cubicBezTo>
                <a:cubicBezTo>
                  <a:pt x="2807781" y="-17951"/>
                  <a:pt x="2970365" y="48926"/>
                  <a:pt x="3117724" y="0"/>
                </a:cubicBezTo>
                <a:cubicBezTo>
                  <a:pt x="3265083" y="-48926"/>
                  <a:pt x="3502724" y="24174"/>
                  <a:pt x="3607102" y="0"/>
                </a:cubicBezTo>
                <a:cubicBezTo>
                  <a:pt x="3711480" y="-24174"/>
                  <a:pt x="3966213" y="40526"/>
                  <a:pt x="4217450" y="0"/>
                </a:cubicBezTo>
                <a:cubicBezTo>
                  <a:pt x="4468687" y="-40526"/>
                  <a:pt x="4620356" y="46751"/>
                  <a:pt x="4827798" y="0"/>
                </a:cubicBezTo>
                <a:cubicBezTo>
                  <a:pt x="5035240" y="-46751"/>
                  <a:pt x="5352601" y="5946"/>
                  <a:pt x="5498631" y="0"/>
                </a:cubicBezTo>
                <a:cubicBezTo>
                  <a:pt x="5644661" y="-5946"/>
                  <a:pt x="5827039" y="4337"/>
                  <a:pt x="6048494" y="0"/>
                </a:cubicBezTo>
                <a:cubicBezTo>
                  <a:pt x="6090982" y="170910"/>
                  <a:pt x="6009254" y="289409"/>
                  <a:pt x="6048494" y="488646"/>
                </a:cubicBezTo>
                <a:cubicBezTo>
                  <a:pt x="6087734" y="687883"/>
                  <a:pt x="6019201" y="776076"/>
                  <a:pt x="6048494" y="916898"/>
                </a:cubicBezTo>
                <a:cubicBezTo>
                  <a:pt x="6077787" y="1057720"/>
                  <a:pt x="6038567" y="1384171"/>
                  <a:pt x="6048494" y="1526332"/>
                </a:cubicBezTo>
                <a:cubicBezTo>
                  <a:pt x="6058421" y="1668493"/>
                  <a:pt x="6022642" y="1788058"/>
                  <a:pt x="6048494" y="1954584"/>
                </a:cubicBezTo>
                <a:cubicBezTo>
                  <a:pt x="6074346" y="2121110"/>
                  <a:pt x="5977254" y="2324955"/>
                  <a:pt x="6048494" y="2564019"/>
                </a:cubicBezTo>
                <a:cubicBezTo>
                  <a:pt x="6119734" y="2803084"/>
                  <a:pt x="5979407" y="3004314"/>
                  <a:pt x="6048494" y="3233848"/>
                </a:cubicBezTo>
                <a:cubicBezTo>
                  <a:pt x="6117581" y="3463382"/>
                  <a:pt x="6001258" y="3589291"/>
                  <a:pt x="6048494" y="3782889"/>
                </a:cubicBezTo>
                <a:cubicBezTo>
                  <a:pt x="6095730" y="3976487"/>
                  <a:pt x="6006081" y="4098091"/>
                  <a:pt x="6048494" y="4271535"/>
                </a:cubicBezTo>
                <a:cubicBezTo>
                  <a:pt x="6090907" y="4444979"/>
                  <a:pt x="6028997" y="4489683"/>
                  <a:pt x="6048494" y="4699786"/>
                </a:cubicBezTo>
                <a:cubicBezTo>
                  <a:pt x="6067991" y="4909889"/>
                  <a:pt x="6042417" y="4962493"/>
                  <a:pt x="6048494" y="5067643"/>
                </a:cubicBezTo>
                <a:cubicBezTo>
                  <a:pt x="6054571" y="5172793"/>
                  <a:pt x="5961611" y="5735743"/>
                  <a:pt x="6048494" y="6039445"/>
                </a:cubicBezTo>
                <a:cubicBezTo>
                  <a:pt x="5943666" y="6074297"/>
                  <a:pt x="5821718" y="6010561"/>
                  <a:pt x="5619601" y="6039445"/>
                </a:cubicBezTo>
                <a:cubicBezTo>
                  <a:pt x="5417484" y="6068329"/>
                  <a:pt x="5373576" y="5986386"/>
                  <a:pt x="5130223" y="6039445"/>
                </a:cubicBezTo>
                <a:cubicBezTo>
                  <a:pt x="4886870" y="6092504"/>
                  <a:pt x="4819610" y="6033018"/>
                  <a:pt x="4519875" y="6039445"/>
                </a:cubicBezTo>
                <a:cubicBezTo>
                  <a:pt x="4220140" y="6045872"/>
                  <a:pt x="4187259" y="6029204"/>
                  <a:pt x="4030496" y="6039445"/>
                </a:cubicBezTo>
                <a:cubicBezTo>
                  <a:pt x="3873733" y="6049686"/>
                  <a:pt x="3811000" y="6031346"/>
                  <a:pt x="3662088" y="6039445"/>
                </a:cubicBezTo>
                <a:cubicBezTo>
                  <a:pt x="3513176" y="6047544"/>
                  <a:pt x="3315782" y="5961985"/>
                  <a:pt x="2991255" y="6039445"/>
                </a:cubicBezTo>
                <a:cubicBezTo>
                  <a:pt x="2666728" y="6116905"/>
                  <a:pt x="2703451" y="6039113"/>
                  <a:pt x="2441392" y="6039445"/>
                </a:cubicBezTo>
                <a:cubicBezTo>
                  <a:pt x="2179333" y="6039777"/>
                  <a:pt x="1963803" y="5991071"/>
                  <a:pt x="1831044" y="6039445"/>
                </a:cubicBezTo>
                <a:cubicBezTo>
                  <a:pt x="1698285" y="6087819"/>
                  <a:pt x="1555762" y="6030684"/>
                  <a:pt x="1462636" y="6039445"/>
                </a:cubicBezTo>
                <a:cubicBezTo>
                  <a:pt x="1369510" y="6048206"/>
                  <a:pt x="1060567" y="5974463"/>
                  <a:pt x="852288" y="6039445"/>
                </a:cubicBezTo>
                <a:cubicBezTo>
                  <a:pt x="644009" y="6104427"/>
                  <a:pt x="286763" y="6019407"/>
                  <a:pt x="0" y="6039445"/>
                </a:cubicBezTo>
                <a:cubicBezTo>
                  <a:pt x="-23072" y="5946598"/>
                  <a:pt x="33988" y="5728552"/>
                  <a:pt x="0" y="5611193"/>
                </a:cubicBezTo>
                <a:cubicBezTo>
                  <a:pt x="-33988" y="5493834"/>
                  <a:pt x="22382" y="5375118"/>
                  <a:pt x="0" y="5243336"/>
                </a:cubicBezTo>
                <a:cubicBezTo>
                  <a:pt x="-22382" y="5111554"/>
                  <a:pt x="34434" y="4711756"/>
                  <a:pt x="0" y="4573507"/>
                </a:cubicBezTo>
                <a:cubicBezTo>
                  <a:pt x="-34434" y="4435258"/>
                  <a:pt x="34063" y="4233993"/>
                  <a:pt x="0" y="3964072"/>
                </a:cubicBezTo>
                <a:cubicBezTo>
                  <a:pt x="-34063" y="3694151"/>
                  <a:pt x="40391" y="3639343"/>
                  <a:pt x="0" y="3535821"/>
                </a:cubicBezTo>
                <a:cubicBezTo>
                  <a:pt x="-40391" y="3432299"/>
                  <a:pt x="18420" y="3328965"/>
                  <a:pt x="0" y="3167963"/>
                </a:cubicBezTo>
                <a:cubicBezTo>
                  <a:pt x="-18420" y="3006961"/>
                  <a:pt x="33108" y="2842444"/>
                  <a:pt x="0" y="2739712"/>
                </a:cubicBezTo>
                <a:cubicBezTo>
                  <a:pt x="-33108" y="2636980"/>
                  <a:pt x="43129" y="2368319"/>
                  <a:pt x="0" y="2069883"/>
                </a:cubicBezTo>
                <a:cubicBezTo>
                  <a:pt x="-43129" y="1771447"/>
                  <a:pt x="48075" y="1796594"/>
                  <a:pt x="0" y="1581237"/>
                </a:cubicBezTo>
                <a:cubicBezTo>
                  <a:pt x="-48075" y="1365880"/>
                  <a:pt x="53676" y="1263565"/>
                  <a:pt x="0" y="1032196"/>
                </a:cubicBezTo>
                <a:cubicBezTo>
                  <a:pt x="-53676" y="800827"/>
                  <a:pt x="18645" y="648135"/>
                  <a:pt x="0" y="543550"/>
                </a:cubicBezTo>
                <a:cubicBezTo>
                  <a:pt x="-18645" y="438965"/>
                  <a:pt x="51585" y="109431"/>
                  <a:pt x="0" y="0"/>
                </a:cubicBezTo>
                <a:close/>
              </a:path>
              <a:path w="6048494" h="6039445" extrusionOk="0">
                <a:moveTo>
                  <a:pt x="0" y="0"/>
                </a:moveTo>
                <a:cubicBezTo>
                  <a:pt x="212480" y="-21120"/>
                  <a:pt x="368256" y="22938"/>
                  <a:pt x="549863" y="0"/>
                </a:cubicBezTo>
                <a:cubicBezTo>
                  <a:pt x="731470" y="-22938"/>
                  <a:pt x="890663" y="56251"/>
                  <a:pt x="1160211" y="0"/>
                </a:cubicBezTo>
                <a:cubicBezTo>
                  <a:pt x="1429759" y="-56251"/>
                  <a:pt x="1431020" y="54207"/>
                  <a:pt x="1649589" y="0"/>
                </a:cubicBezTo>
                <a:cubicBezTo>
                  <a:pt x="1868158" y="-54207"/>
                  <a:pt x="2025920" y="4810"/>
                  <a:pt x="2199452" y="0"/>
                </a:cubicBezTo>
                <a:cubicBezTo>
                  <a:pt x="2372984" y="-4810"/>
                  <a:pt x="2514081" y="24475"/>
                  <a:pt x="2749315" y="0"/>
                </a:cubicBezTo>
                <a:cubicBezTo>
                  <a:pt x="2984549" y="-24475"/>
                  <a:pt x="3086227" y="8563"/>
                  <a:pt x="3178209" y="0"/>
                </a:cubicBezTo>
                <a:cubicBezTo>
                  <a:pt x="3270191" y="-8563"/>
                  <a:pt x="3546619" y="8006"/>
                  <a:pt x="3728072" y="0"/>
                </a:cubicBezTo>
                <a:cubicBezTo>
                  <a:pt x="3909525" y="-8006"/>
                  <a:pt x="3952177" y="23695"/>
                  <a:pt x="4096480" y="0"/>
                </a:cubicBezTo>
                <a:cubicBezTo>
                  <a:pt x="4240783" y="-23695"/>
                  <a:pt x="4610541" y="26636"/>
                  <a:pt x="4767313" y="0"/>
                </a:cubicBezTo>
                <a:cubicBezTo>
                  <a:pt x="4924085" y="-26636"/>
                  <a:pt x="5114698" y="24361"/>
                  <a:pt x="5256691" y="0"/>
                </a:cubicBezTo>
                <a:cubicBezTo>
                  <a:pt x="5398684" y="-24361"/>
                  <a:pt x="5724935" y="74484"/>
                  <a:pt x="6048494" y="0"/>
                </a:cubicBezTo>
                <a:cubicBezTo>
                  <a:pt x="6075938" y="113564"/>
                  <a:pt x="6016373" y="226142"/>
                  <a:pt x="6048494" y="367857"/>
                </a:cubicBezTo>
                <a:cubicBezTo>
                  <a:pt x="6080615" y="509572"/>
                  <a:pt x="6044258" y="679457"/>
                  <a:pt x="6048494" y="916898"/>
                </a:cubicBezTo>
                <a:cubicBezTo>
                  <a:pt x="6052730" y="1154339"/>
                  <a:pt x="6004874" y="1136535"/>
                  <a:pt x="6048494" y="1345149"/>
                </a:cubicBezTo>
                <a:cubicBezTo>
                  <a:pt x="6092114" y="1553763"/>
                  <a:pt x="6019048" y="1575144"/>
                  <a:pt x="6048494" y="1713006"/>
                </a:cubicBezTo>
                <a:cubicBezTo>
                  <a:pt x="6077940" y="1850868"/>
                  <a:pt x="6022371" y="1991304"/>
                  <a:pt x="6048494" y="2201652"/>
                </a:cubicBezTo>
                <a:cubicBezTo>
                  <a:pt x="6074617" y="2412000"/>
                  <a:pt x="6032582" y="2469790"/>
                  <a:pt x="6048494" y="2629904"/>
                </a:cubicBezTo>
                <a:cubicBezTo>
                  <a:pt x="6064406" y="2790018"/>
                  <a:pt x="6030766" y="2908357"/>
                  <a:pt x="6048494" y="2997761"/>
                </a:cubicBezTo>
                <a:cubicBezTo>
                  <a:pt x="6066222" y="3087165"/>
                  <a:pt x="6030930" y="3382654"/>
                  <a:pt x="6048494" y="3667590"/>
                </a:cubicBezTo>
                <a:cubicBezTo>
                  <a:pt x="6066058" y="3952526"/>
                  <a:pt x="6001758" y="3887515"/>
                  <a:pt x="6048494" y="4095842"/>
                </a:cubicBezTo>
                <a:cubicBezTo>
                  <a:pt x="6095230" y="4304169"/>
                  <a:pt x="6029142" y="4439102"/>
                  <a:pt x="6048494" y="4644882"/>
                </a:cubicBezTo>
                <a:cubicBezTo>
                  <a:pt x="6067846" y="4850662"/>
                  <a:pt x="6026481" y="4955988"/>
                  <a:pt x="6048494" y="5073134"/>
                </a:cubicBezTo>
                <a:cubicBezTo>
                  <a:pt x="6070507" y="5190280"/>
                  <a:pt x="6024246" y="5347828"/>
                  <a:pt x="6048494" y="5501385"/>
                </a:cubicBezTo>
                <a:cubicBezTo>
                  <a:pt x="6072742" y="5654942"/>
                  <a:pt x="6004461" y="5853330"/>
                  <a:pt x="6048494" y="6039445"/>
                </a:cubicBezTo>
                <a:cubicBezTo>
                  <a:pt x="5934384" y="6071829"/>
                  <a:pt x="5800825" y="6015389"/>
                  <a:pt x="5680086" y="6039445"/>
                </a:cubicBezTo>
                <a:cubicBezTo>
                  <a:pt x="5559347" y="6063501"/>
                  <a:pt x="5157820" y="6019736"/>
                  <a:pt x="5009253" y="6039445"/>
                </a:cubicBezTo>
                <a:cubicBezTo>
                  <a:pt x="4860686" y="6059154"/>
                  <a:pt x="4669136" y="6005833"/>
                  <a:pt x="4580360" y="6039445"/>
                </a:cubicBezTo>
                <a:cubicBezTo>
                  <a:pt x="4491584" y="6073057"/>
                  <a:pt x="4096832" y="6034487"/>
                  <a:pt x="3970012" y="6039445"/>
                </a:cubicBezTo>
                <a:cubicBezTo>
                  <a:pt x="3843192" y="6044403"/>
                  <a:pt x="3629049" y="6006144"/>
                  <a:pt x="3359663" y="6039445"/>
                </a:cubicBezTo>
                <a:cubicBezTo>
                  <a:pt x="3090277" y="6072746"/>
                  <a:pt x="3034274" y="6015791"/>
                  <a:pt x="2749315" y="6039445"/>
                </a:cubicBezTo>
                <a:cubicBezTo>
                  <a:pt x="2464356" y="6063099"/>
                  <a:pt x="2522385" y="6006984"/>
                  <a:pt x="2380907" y="6039445"/>
                </a:cubicBezTo>
                <a:cubicBezTo>
                  <a:pt x="2239429" y="6071906"/>
                  <a:pt x="2036651" y="6008976"/>
                  <a:pt x="1831044" y="6039445"/>
                </a:cubicBezTo>
                <a:cubicBezTo>
                  <a:pt x="1625437" y="6069914"/>
                  <a:pt x="1438033" y="6009644"/>
                  <a:pt x="1281181" y="6039445"/>
                </a:cubicBezTo>
                <a:cubicBezTo>
                  <a:pt x="1124329" y="6069246"/>
                  <a:pt x="858173" y="5975402"/>
                  <a:pt x="670833" y="6039445"/>
                </a:cubicBezTo>
                <a:cubicBezTo>
                  <a:pt x="483493" y="6103488"/>
                  <a:pt x="320510" y="5981733"/>
                  <a:pt x="0" y="6039445"/>
                </a:cubicBezTo>
                <a:cubicBezTo>
                  <a:pt x="-7400" y="5889701"/>
                  <a:pt x="63955" y="5566227"/>
                  <a:pt x="0" y="5369616"/>
                </a:cubicBezTo>
                <a:cubicBezTo>
                  <a:pt x="-63955" y="5173005"/>
                  <a:pt x="29684" y="5084589"/>
                  <a:pt x="0" y="4820575"/>
                </a:cubicBezTo>
                <a:cubicBezTo>
                  <a:pt x="-29684" y="4556561"/>
                  <a:pt x="19201" y="4605529"/>
                  <a:pt x="0" y="4452718"/>
                </a:cubicBezTo>
                <a:cubicBezTo>
                  <a:pt x="-19201" y="4299907"/>
                  <a:pt x="54718" y="4152017"/>
                  <a:pt x="0" y="3903678"/>
                </a:cubicBezTo>
                <a:cubicBezTo>
                  <a:pt x="-54718" y="3655339"/>
                  <a:pt x="33670" y="3575933"/>
                  <a:pt x="0" y="3475426"/>
                </a:cubicBezTo>
                <a:cubicBezTo>
                  <a:pt x="-33670" y="3374919"/>
                  <a:pt x="35767" y="3104745"/>
                  <a:pt x="0" y="2986780"/>
                </a:cubicBezTo>
                <a:cubicBezTo>
                  <a:pt x="-35767" y="2868815"/>
                  <a:pt x="29884" y="2655599"/>
                  <a:pt x="0" y="2437740"/>
                </a:cubicBezTo>
                <a:cubicBezTo>
                  <a:pt x="-29884" y="2219881"/>
                  <a:pt x="39993" y="2103639"/>
                  <a:pt x="0" y="2009488"/>
                </a:cubicBezTo>
                <a:cubicBezTo>
                  <a:pt x="-39993" y="1915337"/>
                  <a:pt x="14710" y="1796322"/>
                  <a:pt x="0" y="1641631"/>
                </a:cubicBezTo>
                <a:cubicBezTo>
                  <a:pt x="-14710" y="1486940"/>
                  <a:pt x="26634" y="1358976"/>
                  <a:pt x="0" y="1092591"/>
                </a:cubicBezTo>
                <a:cubicBezTo>
                  <a:pt x="-26634" y="826206"/>
                  <a:pt x="69936" y="622699"/>
                  <a:pt x="0" y="483156"/>
                </a:cubicBezTo>
                <a:cubicBezTo>
                  <a:pt x="-69936" y="343613"/>
                  <a:pt x="30079" y="110426"/>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30" name="Google Shape;830;p23"/>
          <p:cNvSpPr txBox="1"/>
          <p:nvPr/>
        </p:nvSpPr>
        <p:spPr>
          <a:xfrm>
            <a:off x="502138" y="7500699"/>
            <a:ext cx="5782998"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Hiện giờ tôi đang cảm thấy ……………………………………………………………</a:t>
            </a:r>
            <a:endParaRPr/>
          </a:p>
        </p:txBody>
      </p:sp>
      <p:sp>
        <p:nvSpPr>
          <p:cNvPr id="831" name="Google Shape;831;p23"/>
          <p:cNvSpPr txBox="1"/>
          <p:nvPr/>
        </p:nvSpPr>
        <p:spPr>
          <a:xfrm>
            <a:off x="580936" y="1531551"/>
            <a:ext cx="1366985" cy="569386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Nội dung bài học</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Không gian tập huấn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Tập huấn viên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Hậu cần tập huấn</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Tài liệu tập huấn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Thời lượng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Làm việc trong nhóm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Nội dung các hoạt động nhóm</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0" i="0" u="none" strike="noStrike" cap="none">
                <a:solidFill>
                  <a:srgbClr val="000000"/>
                </a:solidFill>
                <a:latin typeface="Arial"/>
                <a:ea typeface="Arial"/>
                <a:cs typeface="Arial"/>
                <a:sym typeface="Arial"/>
              </a:rPr>
              <a:t>(Nếu có điểm nào dưới 5 sao, bạn hãy chia sẻ lý do để những buổi tập huấn sau sẽ tốt hơn nhé)</a:t>
            </a:r>
            <a:endParaRPr/>
          </a:p>
        </p:txBody>
      </p:sp>
      <p:pic>
        <p:nvPicPr>
          <p:cNvPr id="832" name="Google Shape;832;p23" descr="Shape&#10;&#10;Description automatically generated"/>
          <p:cNvPicPr preferRelativeResize="0"/>
          <p:nvPr/>
        </p:nvPicPr>
        <p:blipFill rotWithShape="1">
          <a:blip r:embed="rId3">
            <a:alphaModFix/>
          </a:blip>
          <a:srcRect l="7620" t="19190" r="7878" b="50000"/>
          <a:stretch/>
        </p:blipFill>
        <p:spPr>
          <a:xfrm>
            <a:off x="1947921" y="1394902"/>
            <a:ext cx="2306910" cy="473121"/>
          </a:xfrm>
          <a:prstGeom prst="rect">
            <a:avLst/>
          </a:prstGeom>
          <a:noFill/>
          <a:ln>
            <a:noFill/>
          </a:ln>
        </p:spPr>
      </p:pic>
      <p:pic>
        <p:nvPicPr>
          <p:cNvPr id="833" name="Google Shape;833;p23" descr="Shape&#10;&#10;Description automatically generated"/>
          <p:cNvPicPr preferRelativeResize="0"/>
          <p:nvPr/>
        </p:nvPicPr>
        <p:blipFill rotWithShape="1">
          <a:blip r:embed="rId3">
            <a:alphaModFix/>
          </a:blip>
          <a:srcRect l="7620" t="19190" r="7878" b="50000"/>
          <a:stretch/>
        </p:blipFill>
        <p:spPr>
          <a:xfrm>
            <a:off x="4139979" y="1394901"/>
            <a:ext cx="2306910" cy="473121"/>
          </a:xfrm>
          <a:prstGeom prst="rect">
            <a:avLst/>
          </a:prstGeom>
          <a:noFill/>
          <a:ln>
            <a:noFill/>
          </a:ln>
        </p:spPr>
      </p:pic>
      <p:pic>
        <p:nvPicPr>
          <p:cNvPr id="834" name="Google Shape;834;p23" descr="Shape&#10;&#10;Description automatically generated"/>
          <p:cNvPicPr preferRelativeResize="0"/>
          <p:nvPr/>
        </p:nvPicPr>
        <p:blipFill rotWithShape="1">
          <a:blip r:embed="rId3">
            <a:alphaModFix/>
          </a:blip>
          <a:srcRect l="7620" t="19190" r="7878" b="50000"/>
          <a:stretch/>
        </p:blipFill>
        <p:spPr>
          <a:xfrm>
            <a:off x="1947921" y="1967290"/>
            <a:ext cx="2306910" cy="473121"/>
          </a:xfrm>
          <a:prstGeom prst="rect">
            <a:avLst/>
          </a:prstGeom>
          <a:noFill/>
          <a:ln>
            <a:noFill/>
          </a:ln>
        </p:spPr>
      </p:pic>
      <p:pic>
        <p:nvPicPr>
          <p:cNvPr id="835" name="Google Shape;835;p23" descr="Shape&#10;&#10;Description automatically generated"/>
          <p:cNvPicPr preferRelativeResize="0"/>
          <p:nvPr/>
        </p:nvPicPr>
        <p:blipFill rotWithShape="1">
          <a:blip r:embed="rId3">
            <a:alphaModFix/>
          </a:blip>
          <a:srcRect l="7620" t="19190" r="7878" b="50000"/>
          <a:stretch/>
        </p:blipFill>
        <p:spPr>
          <a:xfrm>
            <a:off x="4139979" y="1967289"/>
            <a:ext cx="2306910" cy="473121"/>
          </a:xfrm>
          <a:prstGeom prst="rect">
            <a:avLst/>
          </a:prstGeom>
          <a:noFill/>
          <a:ln>
            <a:noFill/>
          </a:ln>
        </p:spPr>
      </p:pic>
      <p:pic>
        <p:nvPicPr>
          <p:cNvPr id="836" name="Google Shape;836;p23" descr="Shape&#10;&#10;Description automatically generated"/>
          <p:cNvPicPr preferRelativeResize="0"/>
          <p:nvPr/>
        </p:nvPicPr>
        <p:blipFill rotWithShape="1">
          <a:blip r:embed="rId3">
            <a:alphaModFix/>
          </a:blip>
          <a:srcRect l="7620" t="19190" r="7878" b="50000"/>
          <a:stretch/>
        </p:blipFill>
        <p:spPr>
          <a:xfrm>
            <a:off x="1947921" y="2640879"/>
            <a:ext cx="2306910" cy="473121"/>
          </a:xfrm>
          <a:prstGeom prst="rect">
            <a:avLst/>
          </a:prstGeom>
          <a:noFill/>
          <a:ln>
            <a:noFill/>
          </a:ln>
        </p:spPr>
      </p:pic>
      <p:pic>
        <p:nvPicPr>
          <p:cNvPr id="837" name="Google Shape;837;p23" descr="Shape&#10;&#10;Description automatically generated"/>
          <p:cNvPicPr preferRelativeResize="0"/>
          <p:nvPr/>
        </p:nvPicPr>
        <p:blipFill rotWithShape="1">
          <a:blip r:embed="rId3">
            <a:alphaModFix/>
          </a:blip>
          <a:srcRect l="7620" t="19190" r="7878" b="50000"/>
          <a:stretch/>
        </p:blipFill>
        <p:spPr>
          <a:xfrm>
            <a:off x="4139979" y="2640878"/>
            <a:ext cx="2306910" cy="473121"/>
          </a:xfrm>
          <a:prstGeom prst="rect">
            <a:avLst/>
          </a:prstGeom>
          <a:noFill/>
          <a:ln>
            <a:noFill/>
          </a:ln>
        </p:spPr>
      </p:pic>
      <p:pic>
        <p:nvPicPr>
          <p:cNvPr id="838" name="Google Shape;838;p23" descr="Shape&#10;&#10;Description automatically generated"/>
          <p:cNvPicPr preferRelativeResize="0"/>
          <p:nvPr/>
        </p:nvPicPr>
        <p:blipFill rotWithShape="1">
          <a:blip r:embed="rId3">
            <a:alphaModFix/>
          </a:blip>
          <a:srcRect l="7620" t="19190" r="7878" b="50000"/>
          <a:stretch/>
        </p:blipFill>
        <p:spPr>
          <a:xfrm>
            <a:off x="1947921" y="3273119"/>
            <a:ext cx="2306910" cy="473121"/>
          </a:xfrm>
          <a:prstGeom prst="rect">
            <a:avLst/>
          </a:prstGeom>
          <a:noFill/>
          <a:ln>
            <a:noFill/>
          </a:ln>
        </p:spPr>
      </p:pic>
      <p:pic>
        <p:nvPicPr>
          <p:cNvPr id="839" name="Google Shape;839;p23" descr="Shape&#10;&#10;Description automatically generated"/>
          <p:cNvPicPr preferRelativeResize="0"/>
          <p:nvPr/>
        </p:nvPicPr>
        <p:blipFill rotWithShape="1">
          <a:blip r:embed="rId3">
            <a:alphaModFix/>
          </a:blip>
          <a:srcRect l="7620" t="19190" r="7878" b="50000"/>
          <a:stretch/>
        </p:blipFill>
        <p:spPr>
          <a:xfrm>
            <a:off x="4139979" y="3273118"/>
            <a:ext cx="2306910" cy="473121"/>
          </a:xfrm>
          <a:prstGeom prst="rect">
            <a:avLst/>
          </a:prstGeom>
          <a:noFill/>
          <a:ln>
            <a:noFill/>
          </a:ln>
        </p:spPr>
      </p:pic>
      <p:pic>
        <p:nvPicPr>
          <p:cNvPr id="840" name="Google Shape;840;p23" descr="Shape&#10;&#10;Description automatically generated"/>
          <p:cNvPicPr preferRelativeResize="0"/>
          <p:nvPr/>
        </p:nvPicPr>
        <p:blipFill rotWithShape="1">
          <a:blip r:embed="rId3">
            <a:alphaModFix/>
          </a:blip>
          <a:srcRect l="7620" t="19190" r="7878" b="50000"/>
          <a:stretch/>
        </p:blipFill>
        <p:spPr>
          <a:xfrm>
            <a:off x="1947921" y="3838640"/>
            <a:ext cx="2306910" cy="473121"/>
          </a:xfrm>
          <a:prstGeom prst="rect">
            <a:avLst/>
          </a:prstGeom>
          <a:noFill/>
          <a:ln>
            <a:noFill/>
          </a:ln>
        </p:spPr>
      </p:pic>
      <p:pic>
        <p:nvPicPr>
          <p:cNvPr id="841" name="Google Shape;841;p23" descr="Shape&#10;&#10;Description automatically generated"/>
          <p:cNvPicPr preferRelativeResize="0"/>
          <p:nvPr/>
        </p:nvPicPr>
        <p:blipFill rotWithShape="1">
          <a:blip r:embed="rId3">
            <a:alphaModFix/>
          </a:blip>
          <a:srcRect l="7620" t="19190" r="7878" b="50000"/>
          <a:stretch/>
        </p:blipFill>
        <p:spPr>
          <a:xfrm>
            <a:off x="4139979" y="3838639"/>
            <a:ext cx="2306910" cy="473121"/>
          </a:xfrm>
          <a:prstGeom prst="rect">
            <a:avLst/>
          </a:prstGeom>
          <a:noFill/>
          <a:ln>
            <a:noFill/>
          </a:ln>
        </p:spPr>
      </p:pic>
      <p:pic>
        <p:nvPicPr>
          <p:cNvPr id="842" name="Google Shape;842;p23" descr="Shape&#10;&#10;Description automatically generated"/>
          <p:cNvPicPr preferRelativeResize="0"/>
          <p:nvPr/>
        </p:nvPicPr>
        <p:blipFill rotWithShape="1">
          <a:blip r:embed="rId3">
            <a:alphaModFix/>
          </a:blip>
          <a:srcRect l="7620" t="19190" r="7878" b="50000"/>
          <a:stretch/>
        </p:blipFill>
        <p:spPr>
          <a:xfrm>
            <a:off x="1947921" y="4385981"/>
            <a:ext cx="2306910" cy="473121"/>
          </a:xfrm>
          <a:prstGeom prst="rect">
            <a:avLst/>
          </a:prstGeom>
          <a:noFill/>
          <a:ln>
            <a:noFill/>
          </a:ln>
        </p:spPr>
      </p:pic>
      <p:pic>
        <p:nvPicPr>
          <p:cNvPr id="843" name="Google Shape;843;p23" descr="Shape&#10;&#10;Description automatically generated"/>
          <p:cNvPicPr preferRelativeResize="0"/>
          <p:nvPr/>
        </p:nvPicPr>
        <p:blipFill rotWithShape="1">
          <a:blip r:embed="rId3">
            <a:alphaModFix/>
          </a:blip>
          <a:srcRect l="7620" t="19190" r="7878" b="50000"/>
          <a:stretch/>
        </p:blipFill>
        <p:spPr>
          <a:xfrm>
            <a:off x="4139979" y="4385980"/>
            <a:ext cx="2306910" cy="473121"/>
          </a:xfrm>
          <a:prstGeom prst="rect">
            <a:avLst/>
          </a:prstGeom>
          <a:noFill/>
          <a:ln>
            <a:noFill/>
          </a:ln>
        </p:spPr>
      </p:pic>
      <p:pic>
        <p:nvPicPr>
          <p:cNvPr id="844" name="Google Shape;844;p23" descr="Shape&#10;&#10;Description automatically generated"/>
          <p:cNvPicPr preferRelativeResize="0"/>
          <p:nvPr/>
        </p:nvPicPr>
        <p:blipFill rotWithShape="1">
          <a:blip r:embed="rId3">
            <a:alphaModFix/>
          </a:blip>
          <a:srcRect l="7620" t="19190" r="7878" b="50000"/>
          <a:stretch/>
        </p:blipFill>
        <p:spPr>
          <a:xfrm>
            <a:off x="1947921" y="4958369"/>
            <a:ext cx="2306910" cy="473121"/>
          </a:xfrm>
          <a:prstGeom prst="rect">
            <a:avLst/>
          </a:prstGeom>
          <a:noFill/>
          <a:ln>
            <a:noFill/>
          </a:ln>
        </p:spPr>
      </p:pic>
      <p:pic>
        <p:nvPicPr>
          <p:cNvPr id="845" name="Google Shape;845;p23" descr="Shape&#10;&#10;Description automatically generated"/>
          <p:cNvPicPr preferRelativeResize="0"/>
          <p:nvPr/>
        </p:nvPicPr>
        <p:blipFill rotWithShape="1">
          <a:blip r:embed="rId3">
            <a:alphaModFix/>
          </a:blip>
          <a:srcRect l="7620" t="19190" r="7878" b="50000"/>
          <a:stretch/>
        </p:blipFill>
        <p:spPr>
          <a:xfrm>
            <a:off x="4139979" y="4958368"/>
            <a:ext cx="2306910" cy="473121"/>
          </a:xfrm>
          <a:prstGeom prst="rect">
            <a:avLst/>
          </a:prstGeom>
          <a:noFill/>
          <a:ln>
            <a:noFill/>
          </a:ln>
        </p:spPr>
      </p:pic>
      <p:pic>
        <p:nvPicPr>
          <p:cNvPr id="846" name="Google Shape;846;p23" descr="Shape&#10;&#10;Description automatically generated"/>
          <p:cNvPicPr preferRelativeResize="0"/>
          <p:nvPr/>
        </p:nvPicPr>
        <p:blipFill rotWithShape="1">
          <a:blip r:embed="rId3">
            <a:alphaModFix/>
          </a:blip>
          <a:srcRect l="7620" t="19190" r="7878" b="50000"/>
          <a:stretch/>
        </p:blipFill>
        <p:spPr>
          <a:xfrm>
            <a:off x="1940274" y="5594358"/>
            <a:ext cx="2306910" cy="473121"/>
          </a:xfrm>
          <a:prstGeom prst="rect">
            <a:avLst/>
          </a:prstGeom>
          <a:noFill/>
          <a:ln>
            <a:noFill/>
          </a:ln>
        </p:spPr>
      </p:pic>
      <p:pic>
        <p:nvPicPr>
          <p:cNvPr id="847" name="Google Shape;847;p23" descr="Shape&#10;&#10;Description automatically generated"/>
          <p:cNvPicPr preferRelativeResize="0"/>
          <p:nvPr/>
        </p:nvPicPr>
        <p:blipFill rotWithShape="1">
          <a:blip r:embed="rId3">
            <a:alphaModFix/>
          </a:blip>
          <a:srcRect l="7620" t="19190" r="7878" b="50000"/>
          <a:stretch/>
        </p:blipFill>
        <p:spPr>
          <a:xfrm>
            <a:off x="4132332" y="5594357"/>
            <a:ext cx="2306910" cy="473121"/>
          </a:xfrm>
          <a:prstGeom prst="rect">
            <a:avLst/>
          </a:prstGeom>
          <a:noFill/>
          <a:ln>
            <a:noFill/>
          </a:ln>
        </p:spPr>
      </p:pic>
      <p:cxnSp>
        <p:nvCxnSpPr>
          <p:cNvPr id="848" name="Google Shape;848;p23"/>
          <p:cNvCxnSpPr/>
          <p:nvPr/>
        </p:nvCxnSpPr>
        <p:spPr>
          <a:xfrm>
            <a:off x="2106829" y="6412375"/>
            <a:ext cx="4066299" cy="0"/>
          </a:xfrm>
          <a:prstGeom prst="straightConnector1">
            <a:avLst/>
          </a:prstGeom>
          <a:noFill/>
          <a:ln w="9525" cap="flat" cmpd="sng">
            <a:solidFill>
              <a:schemeClr val="dk1"/>
            </a:solidFill>
            <a:prstDash val="lgDash"/>
            <a:round/>
            <a:headEnd type="none" w="sm" len="sm"/>
            <a:tailEnd type="none" w="sm" len="sm"/>
          </a:ln>
        </p:spPr>
      </p:cxnSp>
      <p:cxnSp>
        <p:nvCxnSpPr>
          <p:cNvPr id="849" name="Google Shape;849;p23"/>
          <p:cNvCxnSpPr/>
          <p:nvPr/>
        </p:nvCxnSpPr>
        <p:spPr>
          <a:xfrm>
            <a:off x="2106829" y="6773119"/>
            <a:ext cx="4066299" cy="0"/>
          </a:xfrm>
          <a:prstGeom prst="straightConnector1">
            <a:avLst/>
          </a:prstGeom>
          <a:noFill/>
          <a:ln w="9525" cap="flat" cmpd="sng">
            <a:solidFill>
              <a:schemeClr val="dk1"/>
            </a:solidFill>
            <a:prstDash val="lgDash"/>
            <a:round/>
            <a:headEnd type="none" w="sm" len="sm"/>
            <a:tailEnd type="none" w="sm" len="sm"/>
          </a:ln>
        </p:spPr>
      </p:cxnSp>
      <p:cxnSp>
        <p:nvCxnSpPr>
          <p:cNvPr id="850" name="Google Shape;850;p23"/>
          <p:cNvCxnSpPr/>
          <p:nvPr/>
        </p:nvCxnSpPr>
        <p:spPr>
          <a:xfrm>
            <a:off x="2106829" y="7120360"/>
            <a:ext cx="4066299" cy="0"/>
          </a:xfrm>
          <a:prstGeom prst="straightConnector1">
            <a:avLst/>
          </a:prstGeom>
          <a:noFill/>
          <a:ln w="9525" cap="flat" cmpd="sng">
            <a:solidFill>
              <a:schemeClr val="dk1"/>
            </a:solidFill>
            <a:prstDash val="lgDash"/>
            <a:round/>
            <a:headEnd type="none" w="sm" len="sm"/>
            <a:tailEnd type="none" w="sm" len="sm"/>
          </a:ln>
        </p:spPr>
      </p:cxnSp>
      <p:pic>
        <p:nvPicPr>
          <p:cNvPr id="851" name="Google Shape;851;p23" descr="Worried face outline outline"/>
          <p:cNvPicPr preferRelativeResize="0"/>
          <p:nvPr/>
        </p:nvPicPr>
        <p:blipFill rotWithShape="1">
          <a:blip r:embed="rId4">
            <a:alphaModFix/>
          </a:blip>
          <a:srcRect/>
          <a:stretch/>
        </p:blipFill>
        <p:spPr>
          <a:xfrm>
            <a:off x="537501" y="8461179"/>
            <a:ext cx="914400" cy="914400"/>
          </a:xfrm>
          <a:prstGeom prst="rect">
            <a:avLst/>
          </a:prstGeom>
          <a:noFill/>
          <a:ln>
            <a:noFill/>
          </a:ln>
        </p:spPr>
      </p:pic>
      <p:pic>
        <p:nvPicPr>
          <p:cNvPr id="852" name="Google Shape;852;p23" descr="In love face outline outline"/>
          <p:cNvPicPr preferRelativeResize="0"/>
          <p:nvPr/>
        </p:nvPicPr>
        <p:blipFill rotWithShape="1">
          <a:blip r:embed="rId5">
            <a:alphaModFix/>
          </a:blip>
          <a:srcRect/>
          <a:stretch/>
        </p:blipFill>
        <p:spPr>
          <a:xfrm>
            <a:off x="5547235" y="8487225"/>
            <a:ext cx="911438" cy="911438"/>
          </a:xfrm>
          <a:prstGeom prst="rect">
            <a:avLst/>
          </a:prstGeom>
          <a:noFill/>
          <a:ln>
            <a:noFill/>
          </a:ln>
        </p:spPr>
      </p:pic>
      <p:pic>
        <p:nvPicPr>
          <p:cNvPr id="853" name="Google Shape;853;p23" descr="Nervous face outline outline"/>
          <p:cNvPicPr preferRelativeResize="0"/>
          <p:nvPr/>
        </p:nvPicPr>
        <p:blipFill rotWithShape="1">
          <a:blip r:embed="rId6">
            <a:alphaModFix/>
          </a:blip>
          <a:srcRect/>
          <a:stretch/>
        </p:blipFill>
        <p:spPr>
          <a:xfrm>
            <a:off x="2521035" y="8461179"/>
            <a:ext cx="914400" cy="914400"/>
          </a:xfrm>
          <a:prstGeom prst="rect">
            <a:avLst/>
          </a:prstGeom>
          <a:noFill/>
          <a:ln>
            <a:noFill/>
          </a:ln>
        </p:spPr>
      </p:pic>
      <p:pic>
        <p:nvPicPr>
          <p:cNvPr id="854" name="Google Shape;854;p23" descr="Confused face outline outline"/>
          <p:cNvPicPr preferRelativeResize="0"/>
          <p:nvPr/>
        </p:nvPicPr>
        <p:blipFill rotWithShape="1">
          <a:blip r:embed="rId7">
            <a:alphaModFix/>
          </a:blip>
          <a:srcRect/>
          <a:stretch/>
        </p:blipFill>
        <p:spPr>
          <a:xfrm>
            <a:off x="1451901" y="8470562"/>
            <a:ext cx="914400" cy="914400"/>
          </a:xfrm>
          <a:prstGeom prst="rect">
            <a:avLst/>
          </a:prstGeom>
          <a:noFill/>
          <a:ln>
            <a:noFill/>
          </a:ln>
        </p:spPr>
      </p:pic>
      <p:pic>
        <p:nvPicPr>
          <p:cNvPr id="855" name="Google Shape;855;p23" descr="Grinning face outline outline"/>
          <p:cNvPicPr preferRelativeResize="0"/>
          <p:nvPr/>
        </p:nvPicPr>
        <p:blipFill rotWithShape="1">
          <a:blip r:embed="rId8">
            <a:alphaModFix/>
          </a:blip>
          <a:srcRect/>
          <a:stretch/>
        </p:blipFill>
        <p:spPr>
          <a:xfrm>
            <a:off x="4529437" y="8470562"/>
            <a:ext cx="914400" cy="914400"/>
          </a:xfrm>
          <a:prstGeom prst="rect">
            <a:avLst/>
          </a:prstGeom>
          <a:noFill/>
          <a:ln>
            <a:noFill/>
          </a:ln>
        </p:spPr>
      </p:pic>
      <p:pic>
        <p:nvPicPr>
          <p:cNvPr id="856" name="Google Shape;856;p23" descr="Surprised face outline outline"/>
          <p:cNvPicPr preferRelativeResize="0"/>
          <p:nvPr/>
        </p:nvPicPr>
        <p:blipFill rotWithShape="1">
          <a:blip r:embed="rId9">
            <a:alphaModFix/>
          </a:blip>
          <a:srcRect/>
          <a:stretch/>
        </p:blipFill>
        <p:spPr>
          <a:xfrm>
            <a:off x="3538833" y="8488191"/>
            <a:ext cx="914400" cy="914400"/>
          </a:xfrm>
          <a:prstGeom prst="rect">
            <a:avLst/>
          </a:prstGeom>
          <a:noFill/>
          <a:ln>
            <a:noFill/>
          </a:ln>
        </p:spPr>
      </p:pic>
      <p:sp>
        <p:nvSpPr>
          <p:cNvPr id="857" name="Google Shape;857;p23"/>
          <p:cNvSpPr txBox="1"/>
          <p:nvPr/>
        </p:nvSpPr>
        <p:spPr>
          <a:xfrm>
            <a:off x="580936" y="8134118"/>
            <a:ext cx="870965"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Bực bội </a:t>
            </a:r>
            <a:endParaRPr/>
          </a:p>
        </p:txBody>
      </p:sp>
      <p:sp>
        <p:nvSpPr>
          <p:cNvPr id="858" name="Google Shape;858;p23"/>
          <p:cNvSpPr txBox="1"/>
          <p:nvPr/>
        </p:nvSpPr>
        <p:spPr>
          <a:xfrm>
            <a:off x="1510011" y="8134118"/>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Không vui  </a:t>
            </a:r>
            <a:endParaRPr/>
          </a:p>
        </p:txBody>
      </p:sp>
      <p:sp>
        <p:nvSpPr>
          <p:cNvPr id="859" name="Google Shape;859;p23"/>
          <p:cNvSpPr txBox="1"/>
          <p:nvPr/>
        </p:nvSpPr>
        <p:spPr>
          <a:xfrm>
            <a:off x="2591152" y="8139839"/>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  </a:t>
            </a:r>
            <a:endParaRPr/>
          </a:p>
        </p:txBody>
      </p:sp>
      <p:sp>
        <p:nvSpPr>
          <p:cNvPr id="860" name="Google Shape;860;p23"/>
          <p:cNvSpPr txBox="1"/>
          <p:nvPr/>
        </p:nvSpPr>
        <p:spPr>
          <a:xfrm>
            <a:off x="2516828" y="8159013"/>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Băn khoăn  </a:t>
            </a:r>
            <a:endParaRPr/>
          </a:p>
        </p:txBody>
      </p:sp>
      <p:sp>
        <p:nvSpPr>
          <p:cNvPr id="861" name="Google Shape;861;p23"/>
          <p:cNvSpPr txBox="1"/>
          <p:nvPr/>
        </p:nvSpPr>
        <p:spPr>
          <a:xfrm>
            <a:off x="3596943" y="8159013"/>
            <a:ext cx="101102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Ngạc nhiên  </a:t>
            </a:r>
            <a:endParaRPr/>
          </a:p>
        </p:txBody>
      </p:sp>
      <p:sp>
        <p:nvSpPr>
          <p:cNvPr id="862" name="Google Shape;862;p23"/>
          <p:cNvSpPr txBox="1"/>
          <p:nvPr/>
        </p:nvSpPr>
        <p:spPr>
          <a:xfrm>
            <a:off x="4714558" y="8159013"/>
            <a:ext cx="68052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Vui vẻ   </a:t>
            </a:r>
            <a:endParaRPr/>
          </a:p>
        </p:txBody>
      </p:sp>
      <p:sp>
        <p:nvSpPr>
          <p:cNvPr id="863" name="Google Shape;863;p23"/>
          <p:cNvSpPr txBox="1"/>
          <p:nvPr/>
        </p:nvSpPr>
        <p:spPr>
          <a:xfrm>
            <a:off x="5502394" y="8159013"/>
            <a:ext cx="1022583"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Hào hứng    </a:t>
            </a:r>
            <a:endParaRPr/>
          </a:p>
        </p:txBody>
      </p:sp>
    </p:spTree>
    <p:extLst>
      <p:ext uri="{BB962C8B-B14F-4D97-AF65-F5344CB8AC3E}">
        <p14:creationId xmlns:p14="http://schemas.microsoft.com/office/powerpoint/2010/main" val="1592857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D75B"/>
        </a:solidFill>
        <a:effectLst/>
      </p:bgPr>
    </p:bg>
    <p:spTree>
      <p:nvGrpSpPr>
        <p:cNvPr id="1" name="Shape 588"/>
        <p:cNvGrpSpPr/>
        <p:nvPr/>
      </p:nvGrpSpPr>
      <p:grpSpPr>
        <a:xfrm>
          <a:off x="0" y="0"/>
          <a:ext cx="0" cy="0"/>
          <a:chOff x="0" y="0"/>
          <a:chExt cx="0" cy="0"/>
        </a:xfrm>
      </p:grpSpPr>
      <p:sp>
        <p:nvSpPr>
          <p:cNvPr id="589" name="Google Shape;589;p22"/>
          <p:cNvSpPr/>
          <p:nvPr/>
        </p:nvSpPr>
        <p:spPr>
          <a:xfrm>
            <a:off x="485710" y="552216"/>
            <a:ext cx="6025051" cy="1194092"/>
          </a:xfrm>
          <a:prstGeom prst="roundRect">
            <a:avLst>
              <a:gd name="adj" fmla="val 16667"/>
            </a:avLst>
          </a:prstGeom>
          <a:solidFill>
            <a:schemeClr val="lt1"/>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90" name="Google Shape;590;p22"/>
          <p:cNvSpPr txBox="1"/>
          <p:nvPr/>
        </p:nvSpPr>
        <p:spPr>
          <a:xfrm>
            <a:off x="513626" y="632581"/>
            <a:ext cx="5783001" cy="10772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dirty="0">
                <a:solidFill>
                  <a:srgbClr val="000000"/>
                </a:solidFill>
                <a:latin typeface="Arial"/>
                <a:ea typeface="Arial"/>
                <a:cs typeface="Arial"/>
                <a:sym typeface="Arial"/>
              </a:rPr>
              <a:t>BUỔI TẬP HUẤN </a:t>
            </a:r>
            <a:endParaRPr dirty="0"/>
          </a:p>
          <a:p>
            <a:pPr marL="0" marR="0" lvl="0" indent="0" algn="l" rtl="0">
              <a:lnSpc>
                <a:spcPct val="100000"/>
              </a:lnSpc>
              <a:spcBef>
                <a:spcPts val="800"/>
              </a:spcBef>
              <a:spcAft>
                <a:spcPts val="0"/>
              </a:spcAft>
              <a:buNone/>
            </a:pPr>
            <a:r>
              <a:rPr lang="en-AU" sz="1100" b="1" i="0" u="none" strike="noStrike" cap="none" dirty="0" err="1">
                <a:solidFill>
                  <a:srgbClr val="000000"/>
                </a:solidFill>
                <a:latin typeface="Arial"/>
                <a:ea typeface="Arial"/>
                <a:cs typeface="Arial"/>
                <a:sym typeface="Arial"/>
              </a:rPr>
              <a:t>Chủ</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đề</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tập</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huấn</a:t>
            </a:r>
            <a:r>
              <a:rPr lang="en-AU" sz="1100" b="1" i="0" u="none" strike="noStrike" cap="none" dirty="0">
                <a:solidFill>
                  <a:srgbClr val="000000"/>
                </a:solidFill>
                <a:latin typeface="Arial"/>
                <a:ea typeface="Arial"/>
                <a:cs typeface="Arial"/>
                <a:sym typeface="Arial"/>
              </a:rPr>
              <a:t>:</a:t>
            </a:r>
            <a:endParaRPr lang="en-AU" sz="1100" b="1" dirty="0"/>
          </a:p>
          <a:p>
            <a:pPr marL="0" marR="0" lvl="0" indent="0" algn="l" rtl="0">
              <a:lnSpc>
                <a:spcPct val="100000"/>
              </a:lnSpc>
              <a:spcBef>
                <a:spcPts val="800"/>
              </a:spcBef>
              <a:spcAft>
                <a:spcPts val="0"/>
              </a:spcAft>
              <a:buNone/>
            </a:pPr>
            <a:r>
              <a:rPr lang="en-AU" sz="1100" b="1" i="0" u="none" strike="noStrike" cap="none" dirty="0" err="1">
                <a:solidFill>
                  <a:srgbClr val="000000"/>
                </a:solidFill>
                <a:latin typeface="Arial"/>
                <a:ea typeface="Arial"/>
                <a:cs typeface="Arial"/>
                <a:sym typeface="Arial"/>
              </a:rPr>
              <a:t>Ngày</a:t>
            </a:r>
            <a:r>
              <a:rPr lang="en-AU" sz="1100" b="1" i="0" u="none" strike="noStrike" cap="none" dirty="0">
                <a:solidFill>
                  <a:srgbClr val="000000"/>
                </a:solidFill>
                <a:latin typeface="Arial"/>
                <a:ea typeface="Arial"/>
                <a:cs typeface="Arial"/>
                <a:sym typeface="Arial"/>
              </a:rPr>
              <a:t>: </a:t>
            </a:r>
            <a:endParaRPr dirty="0"/>
          </a:p>
          <a:p>
            <a:pPr marL="0" marR="0" lvl="0" indent="0" algn="l" rtl="0">
              <a:lnSpc>
                <a:spcPct val="100000"/>
              </a:lnSpc>
              <a:spcBef>
                <a:spcPts val="800"/>
              </a:spcBef>
              <a:spcAft>
                <a:spcPts val="0"/>
              </a:spcAft>
              <a:buNone/>
            </a:pPr>
            <a:r>
              <a:rPr lang="en-AU" sz="1100" b="1" i="0" u="none" strike="noStrike" cap="none" dirty="0">
                <a:solidFill>
                  <a:srgbClr val="000000"/>
                </a:solidFill>
                <a:latin typeface="Arial"/>
                <a:ea typeface="Arial"/>
                <a:cs typeface="Arial"/>
                <a:sym typeface="Arial"/>
              </a:rPr>
              <a:t>Địa </a:t>
            </a:r>
            <a:r>
              <a:rPr lang="en-AU" sz="1100" b="1" i="0" u="none" strike="noStrike" cap="none" dirty="0" err="1">
                <a:solidFill>
                  <a:srgbClr val="000000"/>
                </a:solidFill>
                <a:latin typeface="Arial"/>
                <a:ea typeface="Arial"/>
                <a:cs typeface="Arial"/>
                <a:sym typeface="Arial"/>
              </a:rPr>
              <a:t>điểm</a:t>
            </a:r>
            <a:r>
              <a:rPr lang="en-AU" sz="1100" b="1" i="0" u="none" strike="noStrike" cap="none" dirty="0">
                <a:solidFill>
                  <a:srgbClr val="000000"/>
                </a:solidFill>
                <a:latin typeface="Arial"/>
                <a:ea typeface="Arial"/>
                <a:cs typeface="Arial"/>
                <a:sym typeface="Arial"/>
              </a:rPr>
              <a:t>: </a:t>
            </a:r>
            <a:endParaRPr dirty="0"/>
          </a:p>
        </p:txBody>
      </p:sp>
      <p:sp>
        <p:nvSpPr>
          <p:cNvPr id="591" name="Google Shape;591;p22"/>
          <p:cNvSpPr txBox="1"/>
          <p:nvPr/>
        </p:nvSpPr>
        <p:spPr>
          <a:xfrm>
            <a:off x="450237" y="2024889"/>
            <a:ext cx="5783000"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Hôm nay tôi đã học được những nội dung: </a:t>
            </a:r>
            <a:endParaRPr sz="1100" b="1" i="0" u="none" strike="noStrike" cap="none">
              <a:solidFill>
                <a:srgbClr val="000000"/>
              </a:solidFill>
              <a:latin typeface="Arial"/>
              <a:ea typeface="Arial"/>
              <a:cs typeface="Arial"/>
              <a:sym typeface="Arial"/>
            </a:endParaRPr>
          </a:p>
        </p:txBody>
      </p:sp>
      <p:sp>
        <p:nvSpPr>
          <p:cNvPr id="592" name="Google Shape;592;p22"/>
          <p:cNvSpPr txBox="1"/>
          <p:nvPr/>
        </p:nvSpPr>
        <p:spPr>
          <a:xfrm>
            <a:off x="485710" y="6549632"/>
            <a:ext cx="5783000"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Điều mà tôi nhớ nhất và thích nhất trong tập huấn?</a:t>
            </a:r>
            <a:endParaRPr/>
          </a:p>
        </p:txBody>
      </p:sp>
      <p:sp>
        <p:nvSpPr>
          <p:cNvPr id="593" name="Google Shape;593;p22"/>
          <p:cNvSpPr/>
          <p:nvPr/>
        </p:nvSpPr>
        <p:spPr>
          <a:xfrm>
            <a:off x="564016" y="6991058"/>
            <a:ext cx="5917621" cy="998933"/>
          </a:xfrm>
          <a:custGeom>
            <a:avLst/>
            <a:gdLst/>
            <a:ahLst/>
            <a:cxnLst/>
            <a:rect l="l" t="t" r="r" b="b"/>
            <a:pathLst>
              <a:path w="5917621" h="998933" fill="none" extrusionOk="0">
                <a:moveTo>
                  <a:pt x="0" y="0"/>
                </a:moveTo>
                <a:cubicBezTo>
                  <a:pt x="171296" y="-58687"/>
                  <a:pt x="378398" y="59975"/>
                  <a:pt x="591762" y="0"/>
                </a:cubicBezTo>
                <a:cubicBezTo>
                  <a:pt x="805126" y="-59975"/>
                  <a:pt x="838922" y="48118"/>
                  <a:pt x="1005996" y="0"/>
                </a:cubicBezTo>
                <a:cubicBezTo>
                  <a:pt x="1173070" y="-48118"/>
                  <a:pt x="1305098" y="38528"/>
                  <a:pt x="1597758" y="0"/>
                </a:cubicBezTo>
                <a:cubicBezTo>
                  <a:pt x="1890418" y="-38528"/>
                  <a:pt x="1912117" y="1989"/>
                  <a:pt x="2071167" y="0"/>
                </a:cubicBezTo>
                <a:cubicBezTo>
                  <a:pt x="2230217" y="-1989"/>
                  <a:pt x="2462896" y="10281"/>
                  <a:pt x="2781282" y="0"/>
                </a:cubicBezTo>
                <a:cubicBezTo>
                  <a:pt x="3099669" y="-10281"/>
                  <a:pt x="3151369" y="50262"/>
                  <a:pt x="3432220" y="0"/>
                </a:cubicBezTo>
                <a:cubicBezTo>
                  <a:pt x="3713071" y="-50262"/>
                  <a:pt x="3728207" y="15350"/>
                  <a:pt x="3846454" y="0"/>
                </a:cubicBezTo>
                <a:cubicBezTo>
                  <a:pt x="3964701" y="-15350"/>
                  <a:pt x="4216559" y="34188"/>
                  <a:pt x="4497392" y="0"/>
                </a:cubicBezTo>
                <a:cubicBezTo>
                  <a:pt x="4778225" y="-34188"/>
                  <a:pt x="4828916" y="69224"/>
                  <a:pt x="5089154" y="0"/>
                </a:cubicBezTo>
                <a:cubicBezTo>
                  <a:pt x="5349392" y="-69224"/>
                  <a:pt x="5750525" y="2813"/>
                  <a:pt x="5917621" y="0"/>
                </a:cubicBezTo>
                <a:cubicBezTo>
                  <a:pt x="5971516" y="219346"/>
                  <a:pt x="5889948" y="336973"/>
                  <a:pt x="5917621" y="469499"/>
                </a:cubicBezTo>
                <a:cubicBezTo>
                  <a:pt x="5945294" y="602025"/>
                  <a:pt x="5894107" y="890209"/>
                  <a:pt x="5917621" y="998933"/>
                </a:cubicBezTo>
                <a:cubicBezTo>
                  <a:pt x="5627997" y="1036571"/>
                  <a:pt x="5538215" y="948217"/>
                  <a:pt x="5325859" y="998933"/>
                </a:cubicBezTo>
                <a:cubicBezTo>
                  <a:pt x="5113503" y="1049649"/>
                  <a:pt x="4972275" y="935474"/>
                  <a:pt x="4793273" y="998933"/>
                </a:cubicBezTo>
                <a:cubicBezTo>
                  <a:pt x="4614271" y="1062392"/>
                  <a:pt x="4391754" y="950738"/>
                  <a:pt x="4201511" y="998933"/>
                </a:cubicBezTo>
                <a:cubicBezTo>
                  <a:pt x="4011268" y="1047128"/>
                  <a:pt x="3932698" y="962341"/>
                  <a:pt x="3728101" y="998933"/>
                </a:cubicBezTo>
                <a:cubicBezTo>
                  <a:pt x="3523504" y="1035525"/>
                  <a:pt x="3519358" y="994406"/>
                  <a:pt x="3313868" y="998933"/>
                </a:cubicBezTo>
                <a:cubicBezTo>
                  <a:pt x="3108378" y="1003460"/>
                  <a:pt x="2939382" y="940474"/>
                  <a:pt x="2722106" y="998933"/>
                </a:cubicBezTo>
                <a:cubicBezTo>
                  <a:pt x="2504830" y="1057392"/>
                  <a:pt x="2288175" y="926187"/>
                  <a:pt x="2071167" y="998933"/>
                </a:cubicBezTo>
                <a:cubicBezTo>
                  <a:pt x="1854159" y="1071679"/>
                  <a:pt x="1703257" y="987547"/>
                  <a:pt x="1420229" y="998933"/>
                </a:cubicBezTo>
                <a:cubicBezTo>
                  <a:pt x="1137201" y="1010319"/>
                  <a:pt x="1080702" y="994695"/>
                  <a:pt x="946819" y="998933"/>
                </a:cubicBezTo>
                <a:cubicBezTo>
                  <a:pt x="812936" y="1003171"/>
                  <a:pt x="214988" y="934919"/>
                  <a:pt x="0" y="998933"/>
                </a:cubicBezTo>
                <a:cubicBezTo>
                  <a:pt x="-28326" y="787499"/>
                  <a:pt x="2604" y="739201"/>
                  <a:pt x="0" y="509456"/>
                </a:cubicBezTo>
                <a:cubicBezTo>
                  <a:pt x="-2604" y="279711"/>
                  <a:pt x="9527" y="195440"/>
                  <a:pt x="0" y="0"/>
                </a:cubicBezTo>
                <a:close/>
              </a:path>
              <a:path w="5917621" h="998933"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32243" y="129248"/>
                  <a:pt x="5867525" y="353474"/>
                  <a:pt x="5917621" y="519445"/>
                </a:cubicBezTo>
                <a:cubicBezTo>
                  <a:pt x="5967717" y="685417"/>
                  <a:pt x="5869487" y="790622"/>
                  <a:pt x="5917621" y="998933"/>
                </a:cubicBezTo>
                <a:cubicBezTo>
                  <a:pt x="5715567" y="1003939"/>
                  <a:pt x="5537410" y="957954"/>
                  <a:pt x="5325859" y="998933"/>
                </a:cubicBezTo>
                <a:cubicBezTo>
                  <a:pt x="5114308" y="1039912"/>
                  <a:pt x="5049202" y="987249"/>
                  <a:pt x="4852449" y="998933"/>
                </a:cubicBezTo>
                <a:cubicBezTo>
                  <a:pt x="4655696" y="1010617"/>
                  <a:pt x="4524679" y="957843"/>
                  <a:pt x="4379040" y="998933"/>
                </a:cubicBezTo>
                <a:cubicBezTo>
                  <a:pt x="4233401" y="1040023"/>
                  <a:pt x="3902653" y="933428"/>
                  <a:pt x="3728101" y="998933"/>
                </a:cubicBezTo>
                <a:cubicBezTo>
                  <a:pt x="3553549" y="1064438"/>
                  <a:pt x="3497962" y="998240"/>
                  <a:pt x="3313868" y="998933"/>
                </a:cubicBezTo>
                <a:cubicBezTo>
                  <a:pt x="3129774" y="999626"/>
                  <a:pt x="2916695" y="993701"/>
                  <a:pt x="2781282" y="998933"/>
                </a:cubicBezTo>
                <a:cubicBezTo>
                  <a:pt x="2645869" y="1004165"/>
                  <a:pt x="2465728" y="950439"/>
                  <a:pt x="2307872" y="998933"/>
                </a:cubicBezTo>
                <a:cubicBezTo>
                  <a:pt x="2150016" y="1047427"/>
                  <a:pt x="1860178" y="945519"/>
                  <a:pt x="1597758" y="998933"/>
                </a:cubicBezTo>
                <a:cubicBezTo>
                  <a:pt x="1335338" y="1052347"/>
                  <a:pt x="1173818" y="955546"/>
                  <a:pt x="1065172" y="998933"/>
                </a:cubicBezTo>
                <a:cubicBezTo>
                  <a:pt x="956526" y="1042320"/>
                  <a:pt x="715244" y="960088"/>
                  <a:pt x="591762" y="998933"/>
                </a:cubicBezTo>
                <a:cubicBezTo>
                  <a:pt x="468280" y="1037778"/>
                  <a:pt x="263475" y="946993"/>
                  <a:pt x="0" y="998933"/>
                </a:cubicBezTo>
                <a:cubicBezTo>
                  <a:pt x="-56961" y="889943"/>
                  <a:pt x="53756" y="635450"/>
                  <a:pt x="0" y="499467"/>
                </a:cubicBezTo>
                <a:cubicBezTo>
                  <a:pt x="-53756" y="363484"/>
                  <a:pt x="90" y="148002"/>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594" name="Google Shape;594;p22" descr="Graph and note paper pads with pencil"/>
          <p:cNvGrpSpPr/>
          <p:nvPr/>
        </p:nvGrpSpPr>
        <p:grpSpPr>
          <a:xfrm>
            <a:off x="507926" y="2397706"/>
            <a:ext cx="2648561" cy="4051144"/>
            <a:chOff x="8905425" y="1117625"/>
            <a:chExt cx="2152059" cy="3281666"/>
          </a:xfrm>
        </p:grpSpPr>
        <p:sp>
          <p:nvSpPr>
            <p:cNvPr id="595" name="Google Shape;595;p22"/>
            <p:cNvSpPr/>
            <p:nvPr/>
          </p:nvSpPr>
          <p:spPr>
            <a:xfrm>
              <a:off x="8927742" y="1184604"/>
              <a:ext cx="2125265" cy="3214687"/>
            </a:xfrm>
            <a:custGeom>
              <a:avLst/>
              <a:gdLst/>
              <a:ahLst/>
              <a:cxnLst/>
              <a:rect l="l" t="t" r="r" b="b"/>
              <a:pathLst>
                <a:path w="2125265" h="3214687" extrusionOk="0">
                  <a:moveTo>
                    <a:pt x="0" y="0"/>
                  </a:moveTo>
                  <a:lnTo>
                    <a:pt x="2125266" y="0"/>
                  </a:lnTo>
                  <a:lnTo>
                    <a:pt x="2125266" y="3214688"/>
                  </a:lnTo>
                  <a:lnTo>
                    <a:pt x="0" y="3214688"/>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96" name="Google Shape;596;p22" descr="Graph and note paper pads with pencil"/>
            <p:cNvGrpSpPr/>
            <p:nvPr/>
          </p:nvGrpSpPr>
          <p:grpSpPr>
            <a:xfrm>
              <a:off x="8905425" y="1117625"/>
              <a:ext cx="2152059" cy="3223621"/>
              <a:chOff x="8905425" y="1117625"/>
              <a:chExt cx="2152059" cy="3223621"/>
            </a:xfrm>
          </p:grpSpPr>
          <p:sp>
            <p:nvSpPr>
              <p:cNvPr id="597" name="Google Shape;597;p22"/>
              <p:cNvSpPr/>
              <p:nvPr/>
            </p:nvSpPr>
            <p:spPr>
              <a:xfrm>
                <a:off x="8909883" y="1122092"/>
                <a:ext cx="2143125" cy="3214687"/>
              </a:xfrm>
              <a:custGeom>
                <a:avLst/>
                <a:gdLst/>
                <a:ahLst/>
                <a:cxnLst/>
                <a:rect l="l" t="t" r="r" b="b"/>
                <a:pathLst>
                  <a:path w="2143125" h="3214687" extrusionOk="0">
                    <a:moveTo>
                      <a:pt x="0" y="0"/>
                    </a:moveTo>
                    <a:lnTo>
                      <a:pt x="2143125" y="0"/>
                    </a:lnTo>
                    <a:lnTo>
                      <a:pt x="2143125" y="3214688"/>
                    </a:lnTo>
                    <a:lnTo>
                      <a:pt x="0" y="321468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98" name="Google Shape;598;p22"/>
              <p:cNvSpPr/>
              <p:nvPr/>
            </p:nvSpPr>
            <p:spPr>
              <a:xfrm>
                <a:off x="8905425" y="1117625"/>
                <a:ext cx="2152059" cy="3223621"/>
              </a:xfrm>
              <a:custGeom>
                <a:avLst/>
                <a:gdLst/>
                <a:ahLst/>
                <a:cxnLst/>
                <a:rect l="l" t="t" r="r" b="b"/>
                <a:pathLst>
                  <a:path w="2152059" h="3223621" extrusionOk="0">
                    <a:moveTo>
                      <a:pt x="2152050" y="3223622"/>
                    </a:moveTo>
                    <a:lnTo>
                      <a:pt x="0" y="3223622"/>
                    </a:lnTo>
                    <a:lnTo>
                      <a:pt x="0" y="0"/>
                    </a:lnTo>
                    <a:lnTo>
                      <a:pt x="2152060" y="0"/>
                    </a:lnTo>
                    <a:lnTo>
                      <a:pt x="2152060" y="3223622"/>
                    </a:lnTo>
                    <a:close/>
                    <a:moveTo>
                      <a:pt x="8925" y="3214688"/>
                    </a:moveTo>
                    <a:lnTo>
                      <a:pt x="2143125" y="3214688"/>
                    </a:lnTo>
                    <a:lnTo>
                      <a:pt x="2143125" y="8934"/>
                    </a:lnTo>
                    <a:lnTo>
                      <a:pt x="8934" y="8934"/>
                    </a:lnTo>
                    <a:lnTo>
                      <a:pt x="8925" y="3214688"/>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99" name="Google Shape;599;p22"/>
              <p:cNvSpPr/>
              <p:nvPr/>
            </p:nvSpPr>
            <p:spPr>
              <a:xfrm>
                <a:off x="9084019" y="1653415"/>
                <a:ext cx="1830590" cy="2366371"/>
              </a:xfrm>
              <a:custGeom>
                <a:avLst/>
                <a:gdLst/>
                <a:ahLst/>
                <a:cxnLst/>
                <a:rect l="l" t="t" r="r" b="b"/>
                <a:pathLst>
                  <a:path w="1830590" h="2366371" extrusionOk="0">
                    <a:moveTo>
                      <a:pt x="0" y="0"/>
                    </a:moveTo>
                    <a:lnTo>
                      <a:pt x="0" y="2366372"/>
                    </a:lnTo>
                    <a:lnTo>
                      <a:pt x="1830591" y="2366372"/>
                    </a:lnTo>
                    <a:lnTo>
                      <a:pt x="1830591" y="0"/>
                    </a:lnTo>
                    <a:lnTo>
                      <a:pt x="0" y="0"/>
                    </a:lnTo>
                    <a:close/>
                    <a:moveTo>
                      <a:pt x="867480" y="1500187"/>
                    </a:moveTo>
                    <a:lnTo>
                      <a:pt x="867480" y="1401956"/>
                    </a:lnTo>
                    <a:lnTo>
                      <a:pt x="965711" y="1401956"/>
                    </a:lnTo>
                    <a:lnTo>
                      <a:pt x="965711" y="1500187"/>
                    </a:lnTo>
                    <a:lnTo>
                      <a:pt x="867480" y="1500187"/>
                    </a:lnTo>
                    <a:close/>
                    <a:moveTo>
                      <a:pt x="965702" y="1509112"/>
                    </a:moveTo>
                    <a:lnTo>
                      <a:pt x="965702" y="1607344"/>
                    </a:lnTo>
                    <a:lnTo>
                      <a:pt x="867470" y="1607344"/>
                    </a:lnTo>
                    <a:lnTo>
                      <a:pt x="867470" y="1509112"/>
                    </a:lnTo>
                    <a:lnTo>
                      <a:pt x="965702" y="1509112"/>
                    </a:lnTo>
                    <a:close/>
                    <a:moveTo>
                      <a:pt x="965702" y="866175"/>
                    </a:moveTo>
                    <a:lnTo>
                      <a:pt x="965702" y="964406"/>
                    </a:lnTo>
                    <a:lnTo>
                      <a:pt x="867470" y="964406"/>
                    </a:lnTo>
                    <a:lnTo>
                      <a:pt x="867470" y="866175"/>
                    </a:lnTo>
                    <a:lnTo>
                      <a:pt x="965702" y="866175"/>
                    </a:lnTo>
                    <a:close/>
                    <a:moveTo>
                      <a:pt x="867480" y="857250"/>
                    </a:moveTo>
                    <a:lnTo>
                      <a:pt x="867480" y="759019"/>
                    </a:lnTo>
                    <a:lnTo>
                      <a:pt x="965711" y="759019"/>
                    </a:lnTo>
                    <a:lnTo>
                      <a:pt x="965711" y="857250"/>
                    </a:lnTo>
                    <a:lnTo>
                      <a:pt x="867480" y="857250"/>
                    </a:lnTo>
                    <a:close/>
                    <a:moveTo>
                      <a:pt x="867480" y="1285875"/>
                    </a:moveTo>
                    <a:lnTo>
                      <a:pt x="867480" y="1187644"/>
                    </a:lnTo>
                    <a:lnTo>
                      <a:pt x="965711" y="1187644"/>
                    </a:lnTo>
                    <a:lnTo>
                      <a:pt x="965711" y="1285875"/>
                    </a:lnTo>
                    <a:lnTo>
                      <a:pt x="867480" y="1285875"/>
                    </a:lnTo>
                    <a:close/>
                    <a:moveTo>
                      <a:pt x="965702" y="1294800"/>
                    </a:moveTo>
                    <a:lnTo>
                      <a:pt x="965702" y="1393031"/>
                    </a:lnTo>
                    <a:lnTo>
                      <a:pt x="867470" y="1393031"/>
                    </a:lnTo>
                    <a:lnTo>
                      <a:pt x="867470" y="1294800"/>
                    </a:lnTo>
                    <a:lnTo>
                      <a:pt x="965702" y="1294800"/>
                    </a:lnTo>
                    <a:close/>
                    <a:moveTo>
                      <a:pt x="867480" y="1178719"/>
                    </a:moveTo>
                    <a:lnTo>
                      <a:pt x="867480" y="1080487"/>
                    </a:lnTo>
                    <a:lnTo>
                      <a:pt x="965711" y="1080487"/>
                    </a:lnTo>
                    <a:lnTo>
                      <a:pt x="965711" y="1178719"/>
                    </a:lnTo>
                    <a:lnTo>
                      <a:pt x="867480" y="1178719"/>
                    </a:lnTo>
                    <a:close/>
                    <a:moveTo>
                      <a:pt x="867480" y="1071562"/>
                    </a:moveTo>
                    <a:lnTo>
                      <a:pt x="867480" y="973331"/>
                    </a:lnTo>
                    <a:lnTo>
                      <a:pt x="965711" y="973331"/>
                    </a:lnTo>
                    <a:lnTo>
                      <a:pt x="965711" y="1071562"/>
                    </a:lnTo>
                    <a:lnTo>
                      <a:pt x="867480" y="1071562"/>
                    </a:lnTo>
                    <a:close/>
                    <a:moveTo>
                      <a:pt x="858546" y="964406"/>
                    </a:moveTo>
                    <a:lnTo>
                      <a:pt x="760314" y="964406"/>
                    </a:lnTo>
                    <a:lnTo>
                      <a:pt x="760314" y="866175"/>
                    </a:lnTo>
                    <a:lnTo>
                      <a:pt x="858546" y="866175"/>
                    </a:lnTo>
                    <a:lnTo>
                      <a:pt x="858546" y="964406"/>
                    </a:lnTo>
                    <a:close/>
                    <a:moveTo>
                      <a:pt x="858546" y="973331"/>
                    </a:moveTo>
                    <a:lnTo>
                      <a:pt x="858546" y="1071562"/>
                    </a:lnTo>
                    <a:lnTo>
                      <a:pt x="760314" y="1071562"/>
                    </a:lnTo>
                    <a:lnTo>
                      <a:pt x="760314" y="973331"/>
                    </a:lnTo>
                    <a:lnTo>
                      <a:pt x="858546" y="973331"/>
                    </a:lnTo>
                    <a:close/>
                    <a:moveTo>
                      <a:pt x="858546" y="1080487"/>
                    </a:moveTo>
                    <a:lnTo>
                      <a:pt x="858546" y="1178719"/>
                    </a:lnTo>
                    <a:lnTo>
                      <a:pt x="760314" y="1178719"/>
                    </a:lnTo>
                    <a:lnTo>
                      <a:pt x="760314" y="1080487"/>
                    </a:lnTo>
                    <a:lnTo>
                      <a:pt x="858546" y="1080487"/>
                    </a:lnTo>
                    <a:close/>
                    <a:moveTo>
                      <a:pt x="858546" y="1187644"/>
                    </a:moveTo>
                    <a:lnTo>
                      <a:pt x="858546" y="1285875"/>
                    </a:lnTo>
                    <a:lnTo>
                      <a:pt x="760314" y="1285875"/>
                    </a:lnTo>
                    <a:lnTo>
                      <a:pt x="760314" y="1187644"/>
                    </a:lnTo>
                    <a:lnTo>
                      <a:pt x="858546" y="1187644"/>
                    </a:lnTo>
                    <a:close/>
                    <a:moveTo>
                      <a:pt x="858546" y="1294800"/>
                    </a:moveTo>
                    <a:lnTo>
                      <a:pt x="858546" y="1393031"/>
                    </a:lnTo>
                    <a:lnTo>
                      <a:pt x="760314" y="1393031"/>
                    </a:lnTo>
                    <a:lnTo>
                      <a:pt x="760314" y="1294800"/>
                    </a:lnTo>
                    <a:lnTo>
                      <a:pt x="858546" y="1294800"/>
                    </a:lnTo>
                    <a:close/>
                    <a:moveTo>
                      <a:pt x="858546" y="1401956"/>
                    </a:moveTo>
                    <a:lnTo>
                      <a:pt x="858546" y="1500187"/>
                    </a:lnTo>
                    <a:lnTo>
                      <a:pt x="760314" y="1500187"/>
                    </a:lnTo>
                    <a:lnTo>
                      <a:pt x="760314" y="1401956"/>
                    </a:lnTo>
                    <a:lnTo>
                      <a:pt x="858546" y="1401956"/>
                    </a:lnTo>
                    <a:close/>
                    <a:moveTo>
                      <a:pt x="974636" y="1401956"/>
                    </a:moveTo>
                    <a:lnTo>
                      <a:pt x="1072867" y="1401956"/>
                    </a:lnTo>
                    <a:lnTo>
                      <a:pt x="1072867" y="1500187"/>
                    </a:lnTo>
                    <a:lnTo>
                      <a:pt x="974636" y="1500187"/>
                    </a:lnTo>
                    <a:lnTo>
                      <a:pt x="974636" y="1401956"/>
                    </a:lnTo>
                    <a:close/>
                    <a:moveTo>
                      <a:pt x="974636" y="1393031"/>
                    </a:moveTo>
                    <a:lnTo>
                      <a:pt x="974636" y="1294800"/>
                    </a:lnTo>
                    <a:lnTo>
                      <a:pt x="1072867" y="1294800"/>
                    </a:lnTo>
                    <a:lnTo>
                      <a:pt x="1072867" y="1393031"/>
                    </a:lnTo>
                    <a:lnTo>
                      <a:pt x="974636" y="1393031"/>
                    </a:lnTo>
                    <a:close/>
                    <a:moveTo>
                      <a:pt x="974636" y="1285875"/>
                    </a:moveTo>
                    <a:lnTo>
                      <a:pt x="974636" y="1187644"/>
                    </a:lnTo>
                    <a:lnTo>
                      <a:pt x="1072867" y="1187644"/>
                    </a:lnTo>
                    <a:lnTo>
                      <a:pt x="1072867" y="1285875"/>
                    </a:lnTo>
                    <a:lnTo>
                      <a:pt x="974636" y="1285875"/>
                    </a:lnTo>
                    <a:close/>
                    <a:moveTo>
                      <a:pt x="974636" y="1178719"/>
                    </a:moveTo>
                    <a:lnTo>
                      <a:pt x="974636" y="1080487"/>
                    </a:lnTo>
                    <a:lnTo>
                      <a:pt x="1072867" y="1080487"/>
                    </a:lnTo>
                    <a:lnTo>
                      <a:pt x="1072867" y="1178719"/>
                    </a:lnTo>
                    <a:lnTo>
                      <a:pt x="974636" y="1178719"/>
                    </a:lnTo>
                    <a:close/>
                    <a:moveTo>
                      <a:pt x="974636" y="1071562"/>
                    </a:moveTo>
                    <a:lnTo>
                      <a:pt x="974636" y="973331"/>
                    </a:lnTo>
                    <a:lnTo>
                      <a:pt x="1072867" y="973331"/>
                    </a:lnTo>
                    <a:lnTo>
                      <a:pt x="1072867" y="1071562"/>
                    </a:lnTo>
                    <a:lnTo>
                      <a:pt x="974636" y="1071562"/>
                    </a:lnTo>
                    <a:close/>
                    <a:moveTo>
                      <a:pt x="974636" y="964406"/>
                    </a:moveTo>
                    <a:lnTo>
                      <a:pt x="974636" y="866175"/>
                    </a:lnTo>
                    <a:lnTo>
                      <a:pt x="1072867" y="866175"/>
                    </a:lnTo>
                    <a:lnTo>
                      <a:pt x="1072867" y="964406"/>
                    </a:lnTo>
                    <a:lnTo>
                      <a:pt x="974636" y="964406"/>
                    </a:lnTo>
                    <a:close/>
                    <a:moveTo>
                      <a:pt x="974636" y="857250"/>
                    </a:moveTo>
                    <a:lnTo>
                      <a:pt x="974636" y="759019"/>
                    </a:lnTo>
                    <a:lnTo>
                      <a:pt x="1072867" y="759019"/>
                    </a:lnTo>
                    <a:lnTo>
                      <a:pt x="1072867" y="857250"/>
                    </a:lnTo>
                    <a:lnTo>
                      <a:pt x="974636" y="857250"/>
                    </a:lnTo>
                    <a:close/>
                    <a:moveTo>
                      <a:pt x="974636" y="750094"/>
                    </a:moveTo>
                    <a:lnTo>
                      <a:pt x="974636" y="651862"/>
                    </a:lnTo>
                    <a:lnTo>
                      <a:pt x="1072867" y="651862"/>
                    </a:lnTo>
                    <a:lnTo>
                      <a:pt x="1072867" y="750094"/>
                    </a:lnTo>
                    <a:lnTo>
                      <a:pt x="974636" y="750094"/>
                    </a:lnTo>
                    <a:close/>
                    <a:moveTo>
                      <a:pt x="965702" y="750094"/>
                    </a:moveTo>
                    <a:lnTo>
                      <a:pt x="867470" y="750094"/>
                    </a:lnTo>
                    <a:lnTo>
                      <a:pt x="867470" y="651862"/>
                    </a:lnTo>
                    <a:lnTo>
                      <a:pt x="965702" y="651862"/>
                    </a:lnTo>
                    <a:lnTo>
                      <a:pt x="965702" y="750094"/>
                    </a:lnTo>
                    <a:close/>
                    <a:moveTo>
                      <a:pt x="858546" y="750094"/>
                    </a:moveTo>
                    <a:lnTo>
                      <a:pt x="760314" y="750094"/>
                    </a:lnTo>
                    <a:lnTo>
                      <a:pt x="760314" y="651862"/>
                    </a:lnTo>
                    <a:lnTo>
                      <a:pt x="858546" y="651862"/>
                    </a:lnTo>
                    <a:lnTo>
                      <a:pt x="858546" y="750094"/>
                    </a:lnTo>
                    <a:close/>
                    <a:moveTo>
                      <a:pt x="858546" y="759019"/>
                    </a:moveTo>
                    <a:lnTo>
                      <a:pt x="858546" y="857250"/>
                    </a:lnTo>
                    <a:lnTo>
                      <a:pt x="760314" y="857250"/>
                    </a:lnTo>
                    <a:lnTo>
                      <a:pt x="760314" y="759019"/>
                    </a:lnTo>
                    <a:lnTo>
                      <a:pt x="858546" y="759019"/>
                    </a:lnTo>
                    <a:close/>
                    <a:moveTo>
                      <a:pt x="751389" y="857250"/>
                    </a:moveTo>
                    <a:lnTo>
                      <a:pt x="653158" y="857250"/>
                    </a:lnTo>
                    <a:lnTo>
                      <a:pt x="653158" y="759019"/>
                    </a:lnTo>
                    <a:lnTo>
                      <a:pt x="751389" y="759019"/>
                    </a:lnTo>
                    <a:lnTo>
                      <a:pt x="751389" y="857250"/>
                    </a:lnTo>
                    <a:close/>
                    <a:moveTo>
                      <a:pt x="751389" y="866175"/>
                    </a:moveTo>
                    <a:lnTo>
                      <a:pt x="751389" y="964406"/>
                    </a:lnTo>
                    <a:lnTo>
                      <a:pt x="653158" y="964406"/>
                    </a:lnTo>
                    <a:lnTo>
                      <a:pt x="653158" y="866175"/>
                    </a:lnTo>
                    <a:lnTo>
                      <a:pt x="751389" y="866175"/>
                    </a:lnTo>
                    <a:close/>
                    <a:moveTo>
                      <a:pt x="751389" y="973331"/>
                    </a:moveTo>
                    <a:lnTo>
                      <a:pt x="751389" y="1071562"/>
                    </a:lnTo>
                    <a:lnTo>
                      <a:pt x="653158" y="1071562"/>
                    </a:lnTo>
                    <a:lnTo>
                      <a:pt x="653158" y="973331"/>
                    </a:lnTo>
                    <a:lnTo>
                      <a:pt x="751389" y="973331"/>
                    </a:lnTo>
                    <a:close/>
                    <a:moveTo>
                      <a:pt x="751389" y="1080487"/>
                    </a:moveTo>
                    <a:lnTo>
                      <a:pt x="751389" y="1178719"/>
                    </a:lnTo>
                    <a:lnTo>
                      <a:pt x="653158" y="1178719"/>
                    </a:lnTo>
                    <a:lnTo>
                      <a:pt x="653158" y="1080487"/>
                    </a:lnTo>
                    <a:lnTo>
                      <a:pt x="751389" y="1080487"/>
                    </a:lnTo>
                    <a:close/>
                    <a:moveTo>
                      <a:pt x="751389" y="1187644"/>
                    </a:moveTo>
                    <a:lnTo>
                      <a:pt x="751389" y="1285875"/>
                    </a:lnTo>
                    <a:lnTo>
                      <a:pt x="653158" y="1285875"/>
                    </a:lnTo>
                    <a:lnTo>
                      <a:pt x="653158" y="1187644"/>
                    </a:lnTo>
                    <a:lnTo>
                      <a:pt x="751389" y="1187644"/>
                    </a:lnTo>
                    <a:close/>
                    <a:moveTo>
                      <a:pt x="751389" y="1294800"/>
                    </a:moveTo>
                    <a:lnTo>
                      <a:pt x="751389" y="1393031"/>
                    </a:lnTo>
                    <a:lnTo>
                      <a:pt x="653158" y="1393031"/>
                    </a:lnTo>
                    <a:lnTo>
                      <a:pt x="653158" y="1294800"/>
                    </a:lnTo>
                    <a:lnTo>
                      <a:pt x="751389" y="1294800"/>
                    </a:lnTo>
                    <a:close/>
                    <a:moveTo>
                      <a:pt x="751389" y="1401956"/>
                    </a:moveTo>
                    <a:lnTo>
                      <a:pt x="751389" y="1500187"/>
                    </a:lnTo>
                    <a:lnTo>
                      <a:pt x="653158" y="1500187"/>
                    </a:lnTo>
                    <a:lnTo>
                      <a:pt x="653158" y="1401956"/>
                    </a:lnTo>
                    <a:lnTo>
                      <a:pt x="751389" y="1401956"/>
                    </a:lnTo>
                    <a:close/>
                    <a:moveTo>
                      <a:pt x="751389" y="1509112"/>
                    </a:moveTo>
                    <a:lnTo>
                      <a:pt x="751389" y="1607344"/>
                    </a:lnTo>
                    <a:lnTo>
                      <a:pt x="653158" y="1607344"/>
                    </a:lnTo>
                    <a:lnTo>
                      <a:pt x="653158" y="1509112"/>
                    </a:lnTo>
                    <a:lnTo>
                      <a:pt x="751389" y="1509112"/>
                    </a:lnTo>
                    <a:close/>
                    <a:moveTo>
                      <a:pt x="760324" y="1509112"/>
                    </a:moveTo>
                    <a:lnTo>
                      <a:pt x="858555" y="1509112"/>
                    </a:lnTo>
                    <a:lnTo>
                      <a:pt x="858555" y="1607344"/>
                    </a:lnTo>
                    <a:lnTo>
                      <a:pt x="760324" y="1607344"/>
                    </a:lnTo>
                    <a:lnTo>
                      <a:pt x="760324" y="1509112"/>
                    </a:lnTo>
                    <a:close/>
                    <a:moveTo>
                      <a:pt x="858546" y="1616269"/>
                    </a:moveTo>
                    <a:lnTo>
                      <a:pt x="858546" y="1714500"/>
                    </a:lnTo>
                    <a:lnTo>
                      <a:pt x="760314" y="1714500"/>
                    </a:lnTo>
                    <a:lnTo>
                      <a:pt x="760314" y="1616269"/>
                    </a:lnTo>
                    <a:lnTo>
                      <a:pt x="858546" y="1616269"/>
                    </a:lnTo>
                    <a:close/>
                    <a:moveTo>
                      <a:pt x="867480" y="1616269"/>
                    </a:moveTo>
                    <a:lnTo>
                      <a:pt x="965711" y="1616269"/>
                    </a:lnTo>
                    <a:lnTo>
                      <a:pt x="965711" y="1714500"/>
                    </a:lnTo>
                    <a:lnTo>
                      <a:pt x="867480" y="1714500"/>
                    </a:lnTo>
                    <a:lnTo>
                      <a:pt x="867480" y="1616269"/>
                    </a:lnTo>
                    <a:close/>
                    <a:moveTo>
                      <a:pt x="974636" y="1616269"/>
                    </a:moveTo>
                    <a:lnTo>
                      <a:pt x="1072867" y="1616269"/>
                    </a:lnTo>
                    <a:lnTo>
                      <a:pt x="1072867" y="1714500"/>
                    </a:lnTo>
                    <a:lnTo>
                      <a:pt x="974636" y="1714500"/>
                    </a:lnTo>
                    <a:lnTo>
                      <a:pt x="974636" y="1616269"/>
                    </a:lnTo>
                    <a:close/>
                    <a:moveTo>
                      <a:pt x="974636" y="1607344"/>
                    </a:moveTo>
                    <a:lnTo>
                      <a:pt x="974636" y="1509112"/>
                    </a:lnTo>
                    <a:lnTo>
                      <a:pt x="1072867" y="1509112"/>
                    </a:lnTo>
                    <a:lnTo>
                      <a:pt x="1072867" y="1607344"/>
                    </a:lnTo>
                    <a:lnTo>
                      <a:pt x="974636" y="1607344"/>
                    </a:lnTo>
                    <a:close/>
                    <a:moveTo>
                      <a:pt x="1081792" y="1509112"/>
                    </a:moveTo>
                    <a:lnTo>
                      <a:pt x="1180024" y="1509112"/>
                    </a:lnTo>
                    <a:lnTo>
                      <a:pt x="1180024" y="1607344"/>
                    </a:lnTo>
                    <a:lnTo>
                      <a:pt x="1081792" y="1607344"/>
                    </a:lnTo>
                    <a:lnTo>
                      <a:pt x="1081792" y="1509112"/>
                    </a:lnTo>
                    <a:close/>
                    <a:moveTo>
                      <a:pt x="1081792" y="1500187"/>
                    </a:moveTo>
                    <a:lnTo>
                      <a:pt x="1081792" y="1401956"/>
                    </a:lnTo>
                    <a:lnTo>
                      <a:pt x="1180024" y="1401956"/>
                    </a:lnTo>
                    <a:lnTo>
                      <a:pt x="1180024" y="1500187"/>
                    </a:lnTo>
                    <a:lnTo>
                      <a:pt x="1081792" y="1500187"/>
                    </a:lnTo>
                    <a:close/>
                    <a:moveTo>
                      <a:pt x="1081792" y="1393031"/>
                    </a:moveTo>
                    <a:lnTo>
                      <a:pt x="1081792" y="1294800"/>
                    </a:lnTo>
                    <a:lnTo>
                      <a:pt x="1180024" y="1294800"/>
                    </a:lnTo>
                    <a:lnTo>
                      <a:pt x="1180024" y="1393031"/>
                    </a:lnTo>
                    <a:lnTo>
                      <a:pt x="1081792" y="1393031"/>
                    </a:lnTo>
                    <a:close/>
                    <a:moveTo>
                      <a:pt x="1081792" y="1285875"/>
                    </a:moveTo>
                    <a:lnTo>
                      <a:pt x="1081792" y="1187644"/>
                    </a:lnTo>
                    <a:lnTo>
                      <a:pt x="1180024" y="1187644"/>
                    </a:lnTo>
                    <a:lnTo>
                      <a:pt x="1180024" y="1285875"/>
                    </a:lnTo>
                    <a:lnTo>
                      <a:pt x="1081792" y="1285875"/>
                    </a:lnTo>
                    <a:close/>
                    <a:moveTo>
                      <a:pt x="1081792" y="1178719"/>
                    </a:moveTo>
                    <a:lnTo>
                      <a:pt x="1081792" y="1080487"/>
                    </a:lnTo>
                    <a:lnTo>
                      <a:pt x="1180024" y="1080487"/>
                    </a:lnTo>
                    <a:lnTo>
                      <a:pt x="1180024" y="1178719"/>
                    </a:lnTo>
                    <a:lnTo>
                      <a:pt x="1081792" y="1178719"/>
                    </a:lnTo>
                    <a:close/>
                    <a:moveTo>
                      <a:pt x="1081792" y="1071562"/>
                    </a:moveTo>
                    <a:lnTo>
                      <a:pt x="1081792" y="973331"/>
                    </a:lnTo>
                    <a:lnTo>
                      <a:pt x="1180024" y="973331"/>
                    </a:lnTo>
                    <a:lnTo>
                      <a:pt x="1180024" y="1071562"/>
                    </a:lnTo>
                    <a:lnTo>
                      <a:pt x="1081792" y="1071562"/>
                    </a:lnTo>
                    <a:close/>
                    <a:moveTo>
                      <a:pt x="1081792" y="964406"/>
                    </a:moveTo>
                    <a:lnTo>
                      <a:pt x="1081792" y="866175"/>
                    </a:lnTo>
                    <a:lnTo>
                      <a:pt x="1180024" y="866175"/>
                    </a:lnTo>
                    <a:lnTo>
                      <a:pt x="1180024" y="964406"/>
                    </a:lnTo>
                    <a:lnTo>
                      <a:pt x="1081792" y="964406"/>
                    </a:lnTo>
                    <a:close/>
                    <a:moveTo>
                      <a:pt x="1081792" y="857250"/>
                    </a:moveTo>
                    <a:lnTo>
                      <a:pt x="1081792" y="759019"/>
                    </a:lnTo>
                    <a:lnTo>
                      <a:pt x="1180024" y="759019"/>
                    </a:lnTo>
                    <a:lnTo>
                      <a:pt x="1180024" y="857250"/>
                    </a:lnTo>
                    <a:lnTo>
                      <a:pt x="1081792" y="857250"/>
                    </a:lnTo>
                    <a:close/>
                    <a:moveTo>
                      <a:pt x="1081792" y="750094"/>
                    </a:moveTo>
                    <a:lnTo>
                      <a:pt x="1081792" y="651862"/>
                    </a:lnTo>
                    <a:lnTo>
                      <a:pt x="1180024" y="651862"/>
                    </a:lnTo>
                    <a:lnTo>
                      <a:pt x="1180024" y="750094"/>
                    </a:lnTo>
                    <a:lnTo>
                      <a:pt x="1081792" y="750094"/>
                    </a:lnTo>
                    <a:close/>
                    <a:moveTo>
                      <a:pt x="1081792" y="642938"/>
                    </a:moveTo>
                    <a:lnTo>
                      <a:pt x="1081792" y="544706"/>
                    </a:lnTo>
                    <a:lnTo>
                      <a:pt x="1180024" y="544706"/>
                    </a:lnTo>
                    <a:lnTo>
                      <a:pt x="1180024" y="642938"/>
                    </a:lnTo>
                    <a:lnTo>
                      <a:pt x="1081792" y="642938"/>
                    </a:lnTo>
                    <a:close/>
                    <a:moveTo>
                      <a:pt x="1072858" y="642938"/>
                    </a:moveTo>
                    <a:lnTo>
                      <a:pt x="974627" y="642938"/>
                    </a:lnTo>
                    <a:lnTo>
                      <a:pt x="974627" y="544706"/>
                    </a:lnTo>
                    <a:lnTo>
                      <a:pt x="1072858" y="544706"/>
                    </a:lnTo>
                    <a:lnTo>
                      <a:pt x="1072858" y="642938"/>
                    </a:lnTo>
                    <a:close/>
                    <a:moveTo>
                      <a:pt x="965702" y="642938"/>
                    </a:moveTo>
                    <a:lnTo>
                      <a:pt x="867470" y="642938"/>
                    </a:lnTo>
                    <a:lnTo>
                      <a:pt x="867470" y="544706"/>
                    </a:lnTo>
                    <a:lnTo>
                      <a:pt x="965702" y="544706"/>
                    </a:lnTo>
                    <a:lnTo>
                      <a:pt x="965702" y="642938"/>
                    </a:lnTo>
                    <a:close/>
                    <a:moveTo>
                      <a:pt x="858546" y="642938"/>
                    </a:moveTo>
                    <a:lnTo>
                      <a:pt x="760314" y="642938"/>
                    </a:lnTo>
                    <a:lnTo>
                      <a:pt x="760314" y="544706"/>
                    </a:lnTo>
                    <a:lnTo>
                      <a:pt x="858546" y="544706"/>
                    </a:lnTo>
                    <a:lnTo>
                      <a:pt x="858546" y="642938"/>
                    </a:lnTo>
                    <a:close/>
                    <a:moveTo>
                      <a:pt x="751389" y="642938"/>
                    </a:moveTo>
                    <a:lnTo>
                      <a:pt x="653158" y="642938"/>
                    </a:lnTo>
                    <a:lnTo>
                      <a:pt x="653158" y="544706"/>
                    </a:lnTo>
                    <a:lnTo>
                      <a:pt x="751389" y="544706"/>
                    </a:lnTo>
                    <a:lnTo>
                      <a:pt x="751389" y="642938"/>
                    </a:lnTo>
                    <a:close/>
                    <a:moveTo>
                      <a:pt x="751389" y="651862"/>
                    </a:moveTo>
                    <a:lnTo>
                      <a:pt x="751389" y="750094"/>
                    </a:lnTo>
                    <a:lnTo>
                      <a:pt x="653158" y="750094"/>
                    </a:lnTo>
                    <a:lnTo>
                      <a:pt x="653158" y="651862"/>
                    </a:lnTo>
                    <a:lnTo>
                      <a:pt x="751389" y="651862"/>
                    </a:lnTo>
                    <a:close/>
                    <a:moveTo>
                      <a:pt x="644233" y="750094"/>
                    </a:moveTo>
                    <a:lnTo>
                      <a:pt x="546002" y="750094"/>
                    </a:lnTo>
                    <a:lnTo>
                      <a:pt x="546002" y="651862"/>
                    </a:lnTo>
                    <a:lnTo>
                      <a:pt x="644233" y="651862"/>
                    </a:lnTo>
                    <a:lnTo>
                      <a:pt x="644233" y="750094"/>
                    </a:lnTo>
                    <a:close/>
                    <a:moveTo>
                      <a:pt x="644233" y="759019"/>
                    </a:moveTo>
                    <a:lnTo>
                      <a:pt x="644233" y="857250"/>
                    </a:lnTo>
                    <a:lnTo>
                      <a:pt x="546002" y="857250"/>
                    </a:lnTo>
                    <a:lnTo>
                      <a:pt x="546002" y="759019"/>
                    </a:lnTo>
                    <a:lnTo>
                      <a:pt x="644233" y="759019"/>
                    </a:lnTo>
                    <a:close/>
                    <a:moveTo>
                      <a:pt x="644233" y="866175"/>
                    </a:moveTo>
                    <a:lnTo>
                      <a:pt x="644233" y="964406"/>
                    </a:lnTo>
                    <a:lnTo>
                      <a:pt x="546002" y="964406"/>
                    </a:lnTo>
                    <a:lnTo>
                      <a:pt x="546002" y="866175"/>
                    </a:lnTo>
                    <a:lnTo>
                      <a:pt x="644233" y="866175"/>
                    </a:lnTo>
                    <a:close/>
                    <a:moveTo>
                      <a:pt x="644233" y="973331"/>
                    </a:moveTo>
                    <a:lnTo>
                      <a:pt x="644233" y="1071562"/>
                    </a:lnTo>
                    <a:lnTo>
                      <a:pt x="546002" y="1071562"/>
                    </a:lnTo>
                    <a:lnTo>
                      <a:pt x="546002" y="973331"/>
                    </a:lnTo>
                    <a:lnTo>
                      <a:pt x="644233" y="973331"/>
                    </a:lnTo>
                    <a:close/>
                    <a:moveTo>
                      <a:pt x="644233" y="1080487"/>
                    </a:moveTo>
                    <a:lnTo>
                      <a:pt x="644233" y="1178719"/>
                    </a:lnTo>
                    <a:lnTo>
                      <a:pt x="546002" y="1178719"/>
                    </a:lnTo>
                    <a:lnTo>
                      <a:pt x="546002" y="1080487"/>
                    </a:lnTo>
                    <a:lnTo>
                      <a:pt x="644233" y="1080487"/>
                    </a:lnTo>
                    <a:close/>
                    <a:moveTo>
                      <a:pt x="644233" y="1187644"/>
                    </a:moveTo>
                    <a:lnTo>
                      <a:pt x="644233" y="1285875"/>
                    </a:lnTo>
                    <a:lnTo>
                      <a:pt x="546002" y="1285875"/>
                    </a:lnTo>
                    <a:lnTo>
                      <a:pt x="546002" y="1187644"/>
                    </a:lnTo>
                    <a:lnTo>
                      <a:pt x="644233" y="1187644"/>
                    </a:lnTo>
                    <a:close/>
                    <a:moveTo>
                      <a:pt x="644233" y="1294800"/>
                    </a:moveTo>
                    <a:lnTo>
                      <a:pt x="644233" y="1393031"/>
                    </a:lnTo>
                    <a:lnTo>
                      <a:pt x="546002" y="1393031"/>
                    </a:lnTo>
                    <a:lnTo>
                      <a:pt x="546002" y="1294800"/>
                    </a:lnTo>
                    <a:lnTo>
                      <a:pt x="644233" y="1294800"/>
                    </a:lnTo>
                    <a:close/>
                    <a:moveTo>
                      <a:pt x="644233" y="1401956"/>
                    </a:moveTo>
                    <a:lnTo>
                      <a:pt x="644233" y="1500187"/>
                    </a:lnTo>
                    <a:lnTo>
                      <a:pt x="546002" y="1500187"/>
                    </a:lnTo>
                    <a:lnTo>
                      <a:pt x="546002" y="1401956"/>
                    </a:lnTo>
                    <a:lnTo>
                      <a:pt x="644233" y="1401956"/>
                    </a:lnTo>
                    <a:close/>
                    <a:moveTo>
                      <a:pt x="644233" y="1509112"/>
                    </a:moveTo>
                    <a:lnTo>
                      <a:pt x="644233" y="1607344"/>
                    </a:lnTo>
                    <a:lnTo>
                      <a:pt x="546002" y="1607344"/>
                    </a:lnTo>
                    <a:lnTo>
                      <a:pt x="546002" y="1509112"/>
                    </a:lnTo>
                    <a:lnTo>
                      <a:pt x="644233" y="1509112"/>
                    </a:lnTo>
                    <a:close/>
                    <a:moveTo>
                      <a:pt x="644233" y="1616269"/>
                    </a:moveTo>
                    <a:lnTo>
                      <a:pt x="644233" y="1714500"/>
                    </a:lnTo>
                    <a:lnTo>
                      <a:pt x="546002" y="1714500"/>
                    </a:lnTo>
                    <a:lnTo>
                      <a:pt x="546002" y="1616269"/>
                    </a:lnTo>
                    <a:lnTo>
                      <a:pt x="644233" y="1616269"/>
                    </a:lnTo>
                    <a:close/>
                    <a:moveTo>
                      <a:pt x="653167" y="1616269"/>
                    </a:moveTo>
                    <a:lnTo>
                      <a:pt x="751399" y="1616269"/>
                    </a:lnTo>
                    <a:lnTo>
                      <a:pt x="751399" y="1714500"/>
                    </a:lnTo>
                    <a:lnTo>
                      <a:pt x="653167" y="1714500"/>
                    </a:lnTo>
                    <a:lnTo>
                      <a:pt x="653167" y="1616269"/>
                    </a:lnTo>
                    <a:close/>
                    <a:moveTo>
                      <a:pt x="751389" y="1723425"/>
                    </a:moveTo>
                    <a:lnTo>
                      <a:pt x="751389" y="1821656"/>
                    </a:lnTo>
                    <a:lnTo>
                      <a:pt x="653158" y="1821656"/>
                    </a:lnTo>
                    <a:lnTo>
                      <a:pt x="653158" y="1723425"/>
                    </a:lnTo>
                    <a:lnTo>
                      <a:pt x="751389" y="1723425"/>
                    </a:lnTo>
                    <a:close/>
                    <a:moveTo>
                      <a:pt x="760324" y="1723425"/>
                    </a:moveTo>
                    <a:lnTo>
                      <a:pt x="858555" y="1723425"/>
                    </a:lnTo>
                    <a:lnTo>
                      <a:pt x="858555" y="1821656"/>
                    </a:lnTo>
                    <a:lnTo>
                      <a:pt x="760324" y="1821656"/>
                    </a:lnTo>
                    <a:lnTo>
                      <a:pt x="760324" y="1723425"/>
                    </a:lnTo>
                    <a:close/>
                    <a:moveTo>
                      <a:pt x="867480" y="1723425"/>
                    </a:moveTo>
                    <a:lnTo>
                      <a:pt x="965711" y="1723425"/>
                    </a:lnTo>
                    <a:lnTo>
                      <a:pt x="965711" y="1821656"/>
                    </a:lnTo>
                    <a:lnTo>
                      <a:pt x="867480" y="1821656"/>
                    </a:lnTo>
                    <a:lnTo>
                      <a:pt x="867480" y="1723425"/>
                    </a:lnTo>
                    <a:close/>
                    <a:moveTo>
                      <a:pt x="974636" y="1723425"/>
                    </a:moveTo>
                    <a:lnTo>
                      <a:pt x="1072867" y="1723425"/>
                    </a:lnTo>
                    <a:lnTo>
                      <a:pt x="1072867" y="1821656"/>
                    </a:lnTo>
                    <a:lnTo>
                      <a:pt x="974636" y="1821656"/>
                    </a:lnTo>
                    <a:lnTo>
                      <a:pt x="974636" y="1723425"/>
                    </a:lnTo>
                    <a:close/>
                    <a:moveTo>
                      <a:pt x="1081792" y="1723425"/>
                    </a:moveTo>
                    <a:lnTo>
                      <a:pt x="1180024" y="1723425"/>
                    </a:lnTo>
                    <a:lnTo>
                      <a:pt x="1180024" y="1821656"/>
                    </a:lnTo>
                    <a:lnTo>
                      <a:pt x="1081792" y="1821656"/>
                    </a:lnTo>
                    <a:lnTo>
                      <a:pt x="1081792" y="1723425"/>
                    </a:lnTo>
                    <a:close/>
                    <a:moveTo>
                      <a:pt x="1081792" y="1714500"/>
                    </a:moveTo>
                    <a:lnTo>
                      <a:pt x="1081792" y="1616269"/>
                    </a:lnTo>
                    <a:lnTo>
                      <a:pt x="1180024" y="1616269"/>
                    </a:lnTo>
                    <a:lnTo>
                      <a:pt x="1180024" y="1714500"/>
                    </a:lnTo>
                    <a:lnTo>
                      <a:pt x="1081792" y="1714500"/>
                    </a:lnTo>
                    <a:close/>
                    <a:moveTo>
                      <a:pt x="1188949" y="1616269"/>
                    </a:moveTo>
                    <a:lnTo>
                      <a:pt x="1287180" y="1616269"/>
                    </a:lnTo>
                    <a:lnTo>
                      <a:pt x="1287180" y="1714500"/>
                    </a:lnTo>
                    <a:lnTo>
                      <a:pt x="1188949" y="1714500"/>
                    </a:lnTo>
                    <a:lnTo>
                      <a:pt x="1188949" y="1616269"/>
                    </a:lnTo>
                    <a:close/>
                    <a:moveTo>
                      <a:pt x="1188949" y="1607344"/>
                    </a:moveTo>
                    <a:lnTo>
                      <a:pt x="1188949" y="1509112"/>
                    </a:lnTo>
                    <a:lnTo>
                      <a:pt x="1287180" y="1509112"/>
                    </a:lnTo>
                    <a:lnTo>
                      <a:pt x="1287180" y="1607344"/>
                    </a:lnTo>
                    <a:lnTo>
                      <a:pt x="1188949" y="1607344"/>
                    </a:lnTo>
                    <a:close/>
                    <a:moveTo>
                      <a:pt x="1188949" y="1500187"/>
                    </a:moveTo>
                    <a:lnTo>
                      <a:pt x="1188949" y="1401956"/>
                    </a:lnTo>
                    <a:lnTo>
                      <a:pt x="1287180" y="1401956"/>
                    </a:lnTo>
                    <a:lnTo>
                      <a:pt x="1287180" y="1500187"/>
                    </a:lnTo>
                    <a:lnTo>
                      <a:pt x="1188949" y="1500187"/>
                    </a:lnTo>
                    <a:close/>
                    <a:moveTo>
                      <a:pt x="1188949" y="1393031"/>
                    </a:moveTo>
                    <a:lnTo>
                      <a:pt x="1188949" y="1294800"/>
                    </a:lnTo>
                    <a:lnTo>
                      <a:pt x="1287180" y="1294800"/>
                    </a:lnTo>
                    <a:lnTo>
                      <a:pt x="1287180" y="1393031"/>
                    </a:lnTo>
                    <a:lnTo>
                      <a:pt x="1188949" y="1393031"/>
                    </a:lnTo>
                    <a:close/>
                    <a:moveTo>
                      <a:pt x="1188949" y="1285875"/>
                    </a:moveTo>
                    <a:lnTo>
                      <a:pt x="1188949" y="1187644"/>
                    </a:lnTo>
                    <a:lnTo>
                      <a:pt x="1287180" y="1187644"/>
                    </a:lnTo>
                    <a:lnTo>
                      <a:pt x="1287180" y="1285875"/>
                    </a:lnTo>
                    <a:lnTo>
                      <a:pt x="1188949" y="1285875"/>
                    </a:lnTo>
                    <a:close/>
                    <a:moveTo>
                      <a:pt x="1188949" y="1178719"/>
                    </a:moveTo>
                    <a:lnTo>
                      <a:pt x="1188949" y="1080487"/>
                    </a:lnTo>
                    <a:lnTo>
                      <a:pt x="1287180" y="1080487"/>
                    </a:lnTo>
                    <a:lnTo>
                      <a:pt x="1287180" y="1178719"/>
                    </a:lnTo>
                    <a:lnTo>
                      <a:pt x="1188949" y="1178719"/>
                    </a:lnTo>
                    <a:close/>
                    <a:moveTo>
                      <a:pt x="1188949" y="1071562"/>
                    </a:moveTo>
                    <a:lnTo>
                      <a:pt x="1188949" y="973331"/>
                    </a:lnTo>
                    <a:lnTo>
                      <a:pt x="1287180" y="973331"/>
                    </a:lnTo>
                    <a:lnTo>
                      <a:pt x="1287180" y="1071562"/>
                    </a:lnTo>
                    <a:lnTo>
                      <a:pt x="1188949" y="1071562"/>
                    </a:lnTo>
                    <a:close/>
                    <a:moveTo>
                      <a:pt x="1188949" y="964406"/>
                    </a:moveTo>
                    <a:lnTo>
                      <a:pt x="1188949" y="866175"/>
                    </a:lnTo>
                    <a:lnTo>
                      <a:pt x="1287180" y="866175"/>
                    </a:lnTo>
                    <a:lnTo>
                      <a:pt x="1287180" y="964406"/>
                    </a:lnTo>
                    <a:lnTo>
                      <a:pt x="1188949" y="964406"/>
                    </a:lnTo>
                    <a:close/>
                    <a:moveTo>
                      <a:pt x="1188949" y="857250"/>
                    </a:moveTo>
                    <a:lnTo>
                      <a:pt x="1188949" y="759019"/>
                    </a:lnTo>
                    <a:lnTo>
                      <a:pt x="1287180" y="759019"/>
                    </a:lnTo>
                    <a:lnTo>
                      <a:pt x="1287180" y="857250"/>
                    </a:lnTo>
                    <a:lnTo>
                      <a:pt x="1188949" y="857250"/>
                    </a:lnTo>
                    <a:close/>
                    <a:moveTo>
                      <a:pt x="1188949" y="750094"/>
                    </a:moveTo>
                    <a:lnTo>
                      <a:pt x="1188949" y="651862"/>
                    </a:lnTo>
                    <a:lnTo>
                      <a:pt x="1287180" y="651862"/>
                    </a:lnTo>
                    <a:lnTo>
                      <a:pt x="1287180" y="750094"/>
                    </a:lnTo>
                    <a:lnTo>
                      <a:pt x="1188949" y="750094"/>
                    </a:lnTo>
                    <a:close/>
                    <a:moveTo>
                      <a:pt x="1188949" y="642938"/>
                    </a:moveTo>
                    <a:lnTo>
                      <a:pt x="1188949" y="544706"/>
                    </a:lnTo>
                    <a:lnTo>
                      <a:pt x="1287180" y="544706"/>
                    </a:lnTo>
                    <a:lnTo>
                      <a:pt x="1287180" y="642938"/>
                    </a:lnTo>
                    <a:lnTo>
                      <a:pt x="1188949" y="642938"/>
                    </a:lnTo>
                    <a:close/>
                    <a:moveTo>
                      <a:pt x="1188949" y="535781"/>
                    </a:moveTo>
                    <a:lnTo>
                      <a:pt x="1188949" y="437550"/>
                    </a:lnTo>
                    <a:lnTo>
                      <a:pt x="1287180" y="437550"/>
                    </a:lnTo>
                    <a:lnTo>
                      <a:pt x="1287180" y="535781"/>
                    </a:lnTo>
                    <a:lnTo>
                      <a:pt x="1188949" y="535781"/>
                    </a:lnTo>
                    <a:close/>
                    <a:moveTo>
                      <a:pt x="1180014" y="535781"/>
                    </a:moveTo>
                    <a:lnTo>
                      <a:pt x="1081783" y="535781"/>
                    </a:lnTo>
                    <a:lnTo>
                      <a:pt x="1081783" y="437550"/>
                    </a:lnTo>
                    <a:lnTo>
                      <a:pt x="1180014" y="437550"/>
                    </a:lnTo>
                    <a:lnTo>
                      <a:pt x="1180014" y="535781"/>
                    </a:lnTo>
                    <a:close/>
                    <a:moveTo>
                      <a:pt x="1072858" y="535781"/>
                    </a:moveTo>
                    <a:lnTo>
                      <a:pt x="974627" y="535781"/>
                    </a:lnTo>
                    <a:lnTo>
                      <a:pt x="974627" y="437550"/>
                    </a:lnTo>
                    <a:lnTo>
                      <a:pt x="1072858" y="437550"/>
                    </a:lnTo>
                    <a:lnTo>
                      <a:pt x="1072858" y="535781"/>
                    </a:lnTo>
                    <a:close/>
                    <a:moveTo>
                      <a:pt x="965702" y="535781"/>
                    </a:moveTo>
                    <a:lnTo>
                      <a:pt x="867470" y="535781"/>
                    </a:lnTo>
                    <a:lnTo>
                      <a:pt x="867470" y="437550"/>
                    </a:lnTo>
                    <a:lnTo>
                      <a:pt x="965702" y="437550"/>
                    </a:lnTo>
                    <a:lnTo>
                      <a:pt x="965702" y="535781"/>
                    </a:lnTo>
                    <a:close/>
                    <a:moveTo>
                      <a:pt x="858546" y="535781"/>
                    </a:moveTo>
                    <a:lnTo>
                      <a:pt x="760314" y="535781"/>
                    </a:lnTo>
                    <a:lnTo>
                      <a:pt x="760314" y="437550"/>
                    </a:lnTo>
                    <a:lnTo>
                      <a:pt x="858546" y="437550"/>
                    </a:lnTo>
                    <a:lnTo>
                      <a:pt x="858546" y="535781"/>
                    </a:lnTo>
                    <a:close/>
                    <a:moveTo>
                      <a:pt x="751389" y="535781"/>
                    </a:moveTo>
                    <a:lnTo>
                      <a:pt x="653158" y="535781"/>
                    </a:lnTo>
                    <a:lnTo>
                      <a:pt x="653158" y="437550"/>
                    </a:lnTo>
                    <a:lnTo>
                      <a:pt x="751389" y="437550"/>
                    </a:lnTo>
                    <a:lnTo>
                      <a:pt x="751389" y="535781"/>
                    </a:lnTo>
                    <a:close/>
                    <a:moveTo>
                      <a:pt x="644233" y="535781"/>
                    </a:moveTo>
                    <a:lnTo>
                      <a:pt x="546002" y="535781"/>
                    </a:lnTo>
                    <a:lnTo>
                      <a:pt x="546002" y="437550"/>
                    </a:lnTo>
                    <a:lnTo>
                      <a:pt x="644233" y="437550"/>
                    </a:lnTo>
                    <a:lnTo>
                      <a:pt x="644233" y="535781"/>
                    </a:lnTo>
                    <a:close/>
                    <a:moveTo>
                      <a:pt x="644233" y="544706"/>
                    </a:moveTo>
                    <a:lnTo>
                      <a:pt x="644233" y="642938"/>
                    </a:lnTo>
                    <a:lnTo>
                      <a:pt x="546002" y="642938"/>
                    </a:lnTo>
                    <a:lnTo>
                      <a:pt x="546002" y="544706"/>
                    </a:lnTo>
                    <a:lnTo>
                      <a:pt x="644233" y="544706"/>
                    </a:lnTo>
                    <a:close/>
                    <a:moveTo>
                      <a:pt x="537077" y="642938"/>
                    </a:moveTo>
                    <a:lnTo>
                      <a:pt x="438845" y="642938"/>
                    </a:lnTo>
                    <a:lnTo>
                      <a:pt x="438845" y="544706"/>
                    </a:lnTo>
                    <a:lnTo>
                      <a:pt x="537077" y="544706"/>
                    </a:lnTo>
                    <a:lnTo>
                      <a:pt x="537077" y="642938"/>
                    </a:lnTo>
                    <a:close/>
                    <a:moveTo>
                      <a:pt x="537077" y="651862"/>
                    </a:moveTo>
                    <a:lnTo>
                      <a:pt x="537077" y="750094"/>
                    </a:lnTo>
                    <a:lnTo>
                      <a:pt x="438845" y="750094"/>
                    </a:lnTo>
                    <a:lnTo>
                      <a:pt x="438845" y="651862"/>
                    </a:lnTo>
                    <a:lnTo>
                      <a:pt x="537077" y="651862"/>
                    </a:lnTo>
                    <a:close/>
                    <a:moveTo>
                      <a:pt x="537077" y="759019"/>
                    </a:moveTo>
                    <a:lnTo>
                      <a:pt x="537077" y="857250"/>
                    </a:lnTo>
                    <a:lnTo>
                      <a:pt x="438845" y="857250"/>
                    </a:lnTo>
                    <a:lnTo>
                      <a:pt x="438845" y="759019"/>
                    </a:lnTo>
                    <a:lnTo>
                      <a:pt x="537077" y="759019"/>
                    </a:lnTo>
                    <a:close/>
                    <a:moveTo>
                      <a:pt x="537077" y="866175"/>
                    </a:moveTo>
                    <a:lnTo>
                      <a:pt x="537077" y="964406"/>
                    </a:lnTo>
                    <a:lnTo>
                      <a:pt x="438845" y="964406"/>
                    </a:lnTo>
                    <a:lnTo>
                      <a:pt x="438845" y="866175"/>
                    </a:lnTo>
                    <a:lnTo>
                      <a:pt x="537077" y="866175"/>
                    </a:lnTo>
                    <a:close/>
                    <a:moveTo>
                      <a:pt x="537077" y="973331"/>
                    </a:moveTo>
                    <a:lnTo>
                      <a:pt x="537077" y="1071562"/>
                    </a:lnTo>
                    <a:lnTo>
                      <a:pt x="438845" y="1071562"/>
                    </a:lnTo>
                    <a:lnTo>
                      <a:pt x="438845" y="973331"/>
                    </a:lnTo>
                    <a:lnTo>
                      <a:pt x="537077" y="973331"/>
                    </a:lnTo>
                    <a:close/>
                    <a:moveTo>
                      <a:pt x="537077" y="1080487"/>
                    </a:moveTo>
                    <a:lnTo>
                      <a:pt x="537077" y="1178719"/>
                    </a:lnTo>
                    <a:lnTo>
                      <a:pt x="438845" y="1178719"/>
                    </a:lnTo>
                    <a:lnTo>
                      <a:pt x="438845" y="1080487"/>
                    </a:lnTo>
                    <a:lnTo>
                      <a:pt x="537077" y="1080487"/>
                    </a:lnTo>
                    <a:close/>
                    <a:moveTo>
                      <a:pt x="537077" y="1187644"/>
                    </a:moveTo>
                    <a:lnTo>
                      <a:pt x="537077" y="1285875"/>
                    </a:lnTo>
                    <a:lnTo>
                      <a:pt x="438845" y="1285875"/>
                    </a:lnTo>
                    <a:lnTo>
                      <a:pt x="438845" y="1187644"/>
                    </a:lnTo>
                    <a:lnTo>
                      <a:pt x="537077" y="1187644"/>
                    </a:lnTo>
                    <a:close/>
                    <a:moveTo>
                      <a:pt x="537077" y="1294800"/>
                    </a:moveTo>
                    <a:lnTo>
                      <a:pt x="537077" y="1393031"/>
                    </a:lnTo>
                    <a:lnTo>
                      <a:pt x="438845" y="1393031"/>
                    </a:lnTo>
                    <a:lnTo>
                      <a:pt x="438845" y="1294800"/>
                    </a:lnTo>
                    <a:lnTo>
                      <a:pt x="537077" y="1294800"/>
                    </a:lnTo>
                    <a:close/>
                    <a:moveTo>
                      <a:pt x="537077" y="1401956"/>
                    </a:moveTo>
                    <a:lnTo>
                      <a:pt x="537077" y="1500187"/>
                    </a:lnTo>
                    <a:lnTo>
                      <a:pt x="438845" y="1500187"/>
                    </a:lnTo>
                    <a:lnTo>
                      <a:pt x="438845" y="1401956"/>
                    </a:lnTo>
                    <a:lnTo>
                      <a:pt x="537077" y="1401956"/>
                    </a:lnTo>
                    <a:close/>
                    <a:moveTo>
                      <a:pt x="537077" y="1509112"/>
                    </a:moveTo>
                    <a:lnTo>
                      <a:pt x="537077" y="1607344"/>
                    </a:lnTo>
                    <a:lnTo>
                      <a:pt x="438845" y="1607344"/>
                    </a:lnTo>
                    <a:lnTo>
                      <a:pt x="438845" y="1509112"/>
                    </a:lnTo>
                    <a:lnTo>
                      <a:pt x="537077" y="1509112"/>
                    </a:lnTo>
                    <a:close/>
                    <a:moveTo>
                      <a:pt x="537077" y="1616269"/>
                    </a:moveTo>
                    <a:lnTo>
                      <a:pt x="537077" y="1714500"/>
                    </a:lnTo>
                    <a:lnTo>
                      <a:pt x="438845" y="1714500"/>
                    </a:lnTo>
                    <a:lnTo>
                      <a:pt x="438845" y="1616269"/>
                    </a:lnTo>
                    <a:lnTo>
                      <a:pt x="537077" y="1616269"/>
                    </a:lnTo>
                    <a:close/>
                    <a:moveTo>
                      <a:pt x="537077" y="1723425"/>
                    </a:moveTo>
                    <a:lnTo>
                      <a:pt x="537077" y="1821656"/>
                    </a:lnTo>
                    <a:lnTo>
                      <a:pt x="438845" y="1821656"/>
                    </a:lnTo>
                    <a:lnTo>
                      <a:pt x="438845" y="1723425"/>
                    </a:lnTo>
                    <a:lnTo>
                      <a:pt x="537077" y="1723425"/>
                    </a:lnTo>
                    <a:close/>
                    <a:moveTo>
                      <a:pt x="546011" y="1723425"/>
                    </a:moveTo>
                    <a:lnTo>
                      <a:pt x="644243" y="1723425"/>
                    </a:lnTo>
                    <a:lnTo>
                      <a:pt x="644243" y="1821656"/>
                    </a:lnTo>
                    <a:lnTo>
                      <a:pt x="546011" y="1821656"/>
                    </a:lnTo>
                    <a:lnTo>
                      <a:pt x="546011" y="1723425"/>
                    </a:lnTo>
                    <a:close/>
                    <a:moveTo>
                      <a:pt x="644233" y="1830581"/>
                    </a:moveTo>
                    <a:lnTo>
                      <a:pt x="644233" y="1928812"/>
                    </a:lnTo>
                    <a:lnTo>
                      <a:pt x="546002" y="1928812"/>
                    </a:lnTo>
                    <a:lnTo>
                      <a:pt x="546002" y="1830581"/>
                    </a:lnTo>
                    <a:lnTo>
                      <a:pt x="644233" y="1830581"/>
                    </a:lnTo>
                    <a:close/>
                    <a:moveTo>
                      <a:pt x="653167" y="1830581"/>
                    </a:moveTo>
                    <a:lnTo>
                      <a:pt x="751399" y="1830581"/>
                    </a:lnTo>
                    <a:lnTo>
                      <a:pt x="751399" y="1928812"/>
                    </a:lnTo>
                    <a:lnTo>
                      <a:pt x="653167" y="1928812"/>
                    </a:lnTo>
                    <a:lnTo>
                      <a:pt x="653167" y="1830581"/>
                    </a:lnTo>
                    <a:close/>
                    <a:moveTo>
                      <a:pt x="760324" y="1830581"/>
                    </a:moveTo>
                    <a:lnTo>
                      <a:pt x="858555" y="1830581"/>
                    </a:lnTo>
                    <a:lnTo>
                      <a:pt x="858555" y="1928812"/>
                    </a:lnTo>
                    <a:lnTo>
                      <a:pt x="760324" y="1928812"/>
                    </a:lnTo>
                    <a:lnTo>
                      <a:pt x="760324" y="1830581"/>
                    </a:lnTo>
                    <a:close/>
                    <a:moveTo>
                      <a:pt x="867480" y="1830581"/>
                    </a:moveTo>
                    <a:lnTo>
                      <a:pt x="965711" y="1830581"/>
                    </a:lnTo>
                    <a:lnTo>
                      <a:pt x="965711" y="1928812"/>
                    </a:lnTo>
                    <a:lnTo>
                      <a:pt x="867480" y="1928812"/>
                    </a:lnTo>
                    <a:lnTo>
                      <a:pt x="867480" y="1830581"/>
                    </a:lnTo>
                    <a:close/>
                    <a:moveTo>
                      <a:pt x="974636" y="1830581"/>
                    </a:moveTo>
                    <a:lnTo>
                      <a:pt x="1072867" y="1830581"/>
                    </a:lnTo>
                    <a:lnTo>
                      <a:pt x="1072867" y="1928812"/>
                    </a:lnTo>
                    <a:lnTo>
                      <a:pt x="974636" y="1928812"/>
                    </a:lnTo>
                    <a:lnTo>
                      <a:pt x="974636" y="1830581"/>
                    </a:lnTo>
                    <a:close/>
                    <a:moveTo>
                      <a:pt x="1081792" y="1830581"/>
                    </a:moveTo>
                    <a:lnTo>
                      <a:pt x="1180024" y="1830581"/>
                    </a:lnTo>
                    <a:lnTo>
                      <a:pt x="1180024" y="1928812"/>
                    </a:lnTo>
                    <a:lnTo>
                      <a:pt x="1081792" y="1928812"/>
                    </a:lnTo>
                    <a:lnTo>
                      <a:pt x="1081792" y="1830581"/>
                    </a:lnTo>
                    <a:close/>
                    <a:moveTo>
                      <a:pt x="1188949" y="1830581"/>
                    </a:moveTo>
                    <a:lnTo>
                      <a:pt x="1287180" y="1830581"/>
                    </a:lnTo>
                    <a:lnTo>
                      <a:pt x="1287180" y="1928812"/>
                    </a:lnTo>
                    <a:lnTo>
                      <a:pt x="1188949" y="1928812"/>
                    </a:lnTo>
                    <a:lnTo>
                      <a:pt x="1188949" y="1830581"/>
                    </a:lnTo>
                    <a:close/>
                    <a:moveTo>
                      <a:pt x="1188949" y="1821656"/>
                    </a:moveTo>
                    <a:lnTo>
                      <a:pt x="1188949" y="1723425"/>
                    </a:lnTo>
                    <a:lnTo>
                      <a:pt x="1287180" y="1723425"/>
                    </a:lnTo>
                    <a:lnTo>
                      <a:pt x="1287180" y="1821656"/>
                    </a:lnTo>
                    <a:lnTo>
                      <a:pt x="1188949" y="1821656"/>
                    </a:lnTo>
                    <a:close/>
                    <a:moveTo>
                      <a:pt x="1296105" y="1723425"/>
                    </a:moveTo>
                    <a:lnTo>
                      <a:pt x="1394336" y="1723425"/>
                    </a:lnTo>
                    <a:lnTo>
                      <a:pt x="1394336" y="1821656"/>
                    </a:lnTo>
                    <a:lnTo>
                      <a:pt x="1296105" y="1821656"/>
                    </a:lnTo>
                    <a:lnTo>
                      <a:pt x="1296105" y="1723425"/>
                    </a:lnTo>
                    <a:close/>
                    <a:moveTo>
                      <a:pt x="1296105" y="1714500"/>
                    </a:moveTo>
                    <a:lnTo>
                      <a:pt x="1296105" y="1616269"/>
                    </a:lnTo>
                    <a:lnTo>
                      <a:pt x="1394336" y="1616269"/>
                    </a:lnTo>
                    <a:lnTo>
                      <a:pt x="1394336" y="1714500"/>
                    </a:lnTo>
                    <a:lnTo>
                      <a:pt x="1296105" y="1714500"/>
                    </a:lnTo>
                    <a:close/>
                    <a:moveTo>
                      <a:pt x="1296105" y="1607344"/>
                    </a:moveTo>
                    <a:lnTo>
                      <a:pt x="1296105" y="1509112"/>
                    </a:lnTo>
                    <a:lnTo>
                      <a:pt x="1394336" y="1509112"/>
                    </a:lnTo>
                    <a:lnTo>
                      <a:pt x="1394336" y="1607344"/>
                    </a:lnTo>
                    <a:lnTo>
                      <a:pt x="1296105" y="1607344"/>
                    </a:lnTo>
                    <a:close/>
                    <a:moveTo>
                      <a:pt x="1296105" y="1500187"/>
                    </a:moveTo>
                    <a:lnTo>
                      <a:pt x="1296105" y="1401956"/>
                    </a:lnTo>
                    <a:lnTo>
                      <a:pt x="1394336" y="1401956"/>
                    </a:lnTo>
                    <a:lnTo>
                      <a:pt x="1394336" y="1500187"/>
                    </a:lnTo>
                    <a:lnTo>
                      <a:pt x="1296105" y="1500187"/>
                    </a:lnTo>
                    <a:close/>
                    <a:moveTo>
                      <a:pt x="1296105" y="1393031"/>
                    </a:moveTo>
                    <a:lnTo>
                      <a:pt x="1296105" y="1294800"/>
                    </a:lnTo>
                    <a:lnTo>
                      <a:pt x="1394336" y="1294800"/>
                    </a:lnTo>
                    <a:lnTo>
                      <a:pt x="1394336" y="1393031"/>
                    </a:lnTo>
                    <a:lnTo>
                      <a:pt x="1296105" y="1393031"/>
                    </a:lnTo>
                    <a:close/>
                    <a:moveTo>
                      <a:pt x="1296105" y="1285875"/>
                    </a:moveTo>
                    <a:lnTo>
                      <a:pt x="1296105" y="1187644"/>
                    </a:lnTo>
                    <a:lnTo>
                      <a:pt x="1394336" y="1187644"/>
                    </a:lnTo>
                    <a:lnTo>
                      <a:pt x="1394336" y="1285875"/>
                    </a:lnTo>
                    <a:lnTo>
                      <a:pt x="1296105" y="1285875"/>
                    </a:lnTo>
                    <a:close/>
                    <a:moveTo>
                      <a:pt x="1296105" y="1178719"/>
                    </a:moveTo>
                    <a:lnTo>
                      <a:pt x="1296105" y="1080487"/>
                    </a:lnTo>
                    <a:lnTo>
                      <a:pt x="1394336" y="1080487"/>
                    </a:lnTo>
                    <a:lnTo>
                      <a:pt x="1394336" y="1178719"/>
                    </a:lnTo>
                    <a:lnTo>
                      <a:pt x="1296105" y="1178719"/>
                    </a:lnTo>
                    <a:close/>
                    <a:moveTo>
                      <a:pt x="1296105" y="1071562"/>
                    </a:moveTo>
                    <a:lnTo>
                      <a:pt x="1296105" y="973331"/>
                    </a:lnTo>
                    <a:lnTo>
                      <a:pt x="1394336" y="973331"/>
                    </a:lnTo>
                    <a:lnTo>
                      <a:pt x="1394336" y="1071562"/>
                    </a:lnTo>
                    <a:lnTo>
                      <a:pt x="1296105" y="1071562"/>
                    </a:lnTo>
                    <a:close/>
                    <a:moveTo>
                      <a:pt x="1296105" y="964406"/>
                    </a:moveTo>
                    <a:lnTo>
                      <a:pt x="1296105" y="866175"/>
                    </a:lnTo>
                    <a:lnTo>
                      <a:pt x="1394336" y="866175"/>
                    </a:lnTo>
                    <a:lnTo>
                      <a:pt x="1394336" y="964406"/>
                    </a:lnTo>
                    <a:lnTo>
                      <a:pt x="1296105" y="964406"/>
                    </a:lnTo>
                    <a:close/>
                    <a:moveTo>
                      <a:pt x="1296105" y="857250"/>
                    </a:moveTo>
                    <a:lnTo>
                      <a:pt x="1296105" y="759019"/>
                    </a:lnTo>
                    <a:lnTo>
                      <a:pt x="1394336" y="759019"/>
                    </a:lnTo>
                    <a:lnTo>
                      <a:pt x="1394336" y="857250"/>
                    </a:lnTo>
                    <a:lnTo>
                      <a:pt x="1296105" y="857250"/>
                    </a:lnTo>
                    <a:close/>
                    <a:moveTo>
                      <a:pt x="1296105" y="750094"/>
                    </a:moveTo>
                    <a:lnTo>
                      <a:pt x="1296105" y="651862"/>
                    </a:lnTo>
                    <a:lnTo>
                      <a:pt x="1394336" y="651862"/>
                    </a:lnTo>
                    <a:lnTo>
                      <a:pt x="1394336" y="750094"/>
                    </a:lnTo>
                    <a:lnTo>
                      <a:pt x="1296105" y="750094"/>
                    </a:lnTo>
                    <a:close/>
                    <a:moveTo>
                      <a:pt x="1296105" y="642938"/>
                    </a:moveTo>
                    <a:lnTo>
                      <a:pt x="1296105" y="544706"/>
                    </a:lnTo>
                    <a:lnTo>
                      <a:pt x="1394336" y="544706"/>
                    </a:lnTo>
                    <a:lnTo>
                      <a:pt x="1394336" y="642938"/>
                    </a:lnTo>
                    <a:lnTo>
                      <a:pt x="1296105" y="642938"/>
                    </a:lnTo>
                    <a:close/>
                    <a:moveTo>
                      <a:pt x="1296105" y="535781"/>
                    </a:moveTo>
                    <a:lnTo>
                      <a:pt x="1296105" y="437550"/>
                    </a:lnTo>
                    <a:lnTo>
                      <a:pt x="1394336" y="437550"/>
                    </a:lnTo>
                    <a:lnTo>
                      <a:pt x="1394336" y="535781"/>
                    </a:lnTo>
                    <a:lnTo>
                      <a:pt x="1296105" y="535781"/>
                    </a:lnTo>
                    <a:close/>
                    <a:moveTo>
                      <a:pt x="1296105" y="428625"/>
                    </a:moveTo>
                    <a:lnTo>
                      <a:pt x="1296105" y="330394"/>
                    </a:lnTo>
                    <a:lnTo>
                      <a:pt x="1394336" y="330394"/>
                    </a:lnTo>
                    <a:lnTo>
                      <a:pt x="1394336" y="428625"/>
                    </a:lnTo>
                    <a:lnTo>
                      <a:pt x="1296105" y="428625"/>
                    </a:lnTo>
                    <a:close/>
                    <a:moveTo>
                      <a:pt x="1287171" y="428625"/>
                    </a:moveTo>
                    <a:lnTo>
                      <a:pt x="1188939" y="428625"/>
                    </a:lnTo>
                    <a:lnTo>
                      <a:pt x="1188939" y="330394"/>
                    </a:lnTo>
                    <a:lnTo>
                      <a:pt x="1287171" y="330394"/>
                    </a:lnTo>
                    <a:lnTo>
                      <a:pt x="1287171" y="428625"/>
                    </a:lnTo>
                    <a:close/>
                    <a:moveTo>
                      <a:pt x="1180014" y="428625"/>
                    </a:moveTo>
                    <a:lnTo>
                      <a:pt x="1081783" y="428625"/>
                    </a:lnTo>
                    <a:lnTo>
                      <a:pt x="1081783" y="330394"/>
                    </a:lnTo>
                    <a:lnTo>
                      <a:pt x="1180014" y="330394"/>
                    </a:lnTo>
                    <a:lnTo>
                      <a:pt x="1180014" y="428625"/>
                    </a:lnTo>
                    <a:close/>
                    <a:moveTo>
                      <a:pt x="1072858" y="428625"/>
                    </a:moveTo>
                    <a:lnTo>
                      <a:pt x="974627" y="428625"/>
                    </a:lnTo>
                    <a:lnTo>
                      <a:pt x="974627" y="330394"/>
                    </a:lnTo>
                    <a:lnTo>
                      <a:pt x="1072858" y="330394"/>
                    </a:lnTo>
                    <a:lnTo>
                      <a:pt x="1072858" y="428625"/>
                    </a:lnTo>
                    <a:close/>
                    <a:moveTo>
                      <a:pt x="965702" y="428625"/>
                    </a:moveTo>
                    <a:lnTo>
                      <a:pt x="867470" y="428625"/>
                    </a:lnTo>
                    <a:lnTo>
                      <a:pt x="867470" y="330394"/>
                    </a:lnTo>
                    <a:lnTo>
                      <a:pt x="965702" y="330394"/>
                    </a:lnTo>
                    <a:lnTo>
                      <a:pt x="965702" y="428625"/>
                    </a:lnTo>
                    <a:close/>
                    <a:moveTo>
                      <a:pt x="858546" y="428625"/>
                    </a:moveTo>
                    <a:lnTo>
                      <a:pt x="760314" y="428625"/>
                    </a:lnTo>
                    <a:lnTo>
                      <a:pt x="760314" y="330394"/>
                    </a:lnTo>
                    <a:lnTo>
                      <a:pt x="858546" y="330394"/>
                    </a:lnTo>
                    <a:lnTo>
                      <a:pt x="858546" y="428625"/>
                    </a:lnTo>
                    <a:close/>
                    <a:moveTo>
                      <a:pt x="751389" y="428625"/>
                    </a:moveTo>
                    <a:lnTo>
                      <a:pt x="653158" y="428625"/>
                    </a:lnTo>
                    <a:lnTo>
                      <a:pt x="653158" y="330394"/>
                    </a:lnTo>
                    <a:lnTo>
                      <a:pt x="751389" y="330394"/>
                    </a:lnTo>
                    <a:lnTo>
                      <a:pt x="751389" y="428625"/>
                    </a:lnTo>
                    <a:close/>
                    <a:moveTo>
                      <a:pt x="644233" y="428625"/>
                    </a:moveTo>
                    <a:lnTo>
                      <a:pt x="546002" y="428625"/>
                    </a:lnTo>
                    <a:lnTo>
                      <a:pt x="546002" y="330394"/>
                    </a:lnTo>
                    <a:lnTo>
                      <a:pt x="644233" y="330394"/>
                    </a:lnTo>
                    <a:lnTo>
                      <a:pt x="644233" y="428625"/>
                    </a:lnTo>
                    <a:close/>
                    <a:moveTo>
                      <a:pt x="537077" y="428625"/>
                    </a:moveTo>
                    <a:lnTo>
                      <a:pt x="438845" y="428625"/>
                    </a:lnTo>
                    <a:lnTo>
                      <a:pt x="438845" y="330394"/>
                    </a:lnTo>
                    <a:lnTo>
                      <a:pt x="537077" y="330394"/>
                    </a:lnTo>
                    <a:lnTo>
                      <a:pt x="537077" y="428625"/>
                    </a:lnTo>
                    <a:close/>
                    <a:moveTo>
                      <a:pt x="537077" y="437550"/>
                    </a:moveTo>
                    <a:lnTo>
                      <a:pt x="537077" y="535781"/>
                    </a:lnTo>
                    <a:lnTo>
                      <a:pt x="438845" y="535781"/>
                    </a:lnTo>
                    <a:lnTo>
                      <a:pt x="438845" y="437550"/>
                    </a:lnTo>
                    <a:lnTo>
                      <a:pt x="537077" y="437550"/>
                    </a:lnTo>
                    <a:close/>
                    <a:moveTo>
                      <a:pt x="429920" y="535781"/>
                    </a:moveTo>
                    <a:lnTo>
                      <a:pt x="331689" y="535781"/>
                    </a:lnTo>
                    <a:lnTo>
                      <a:pt x="331689" y="437550"/>
                    </a:lnTo>
                    <a:lnTo>
                      <a:pt x="429920" y="437550"/>
                    </a:lnTo>
                    <a:lnTo>
                      <a:pt x="429920" y="535781"/>
                    </a:lnTo>
                    <a:close/>
                    <a:moveTo>
                      <a:pt x="429920" y="544706"/>
                    </a:moveTo>
                    <a:lnTo>
                      <a:pt x="429920" y="642938"/>
                    </a:lnTo>
                    <a:lnTo>
                      <a:pt x="331689" y="642938"/>
                    </a:lnTo>
                    <a:lnTo>
                      <a:pt x="331689" y="544706"/>
                    </a:lnTo>
                    <a:lnTo>
                      <a:pt x="429920" y="544706"/>
                    </a:lnTo>
                    <a:close/>
                    <a:moveTo>
                      <a:pt x="429920" y="651862"/>
                    </a:moveTo>
                    <a:lnTo>
                      <a:pt x="429920" y="750094"/>
                    </a:lnTo>
                    <a:lnTo>
                      <a:pt x="331689" y="750094"/>
                    </a:lnTo>
                    <a:lnTo>
                      <a:pt x="331689" y="651862"/>
                    </a:lnTo>
                    <a:lnTo>
                      <a:pt x="429920" y="651862"/>
                    </a:lnTo>
                    <a:close/>
                    <a:moveTo>
                      <a:pt x="429920" y="759019"/>
                    </a:moveTo>
                    <a:lnTo>
                      <a:pt x="429920" y="857250"/>
                    </a:lnTo>
                    <a:lnTo>
                      <a:pt x="331689" y="857250"/>
                    </a:lnTo>
                    <a:lnTo>
                      <a:pt x="331689" y="759019"/>
                    </a:lnTo>
                    <a:lnTo>
                      <a:pt x="429920" y="759019"/>
                    </a:lnTo>
                    <a:close/>
                    <a:moveTo>
                      <a:pt x="429920" y="866175"/>
                    </a:moveTo>
                    <a:lnTo>
                      <a:pt x="429920" y="964406"/>
                    </a:lnTo>
                    <a:lnTo>
                      <a:pt x="331689" y="964406"/>
                    </a:lnTo>
                    <a:lnTo>
                      <a:pt x="331689" y="866175"/>
                    </a:lnTo>
                    <a:lnTo>
                      <a:pt x="429920" y="866175"/>
                    </a:lnTo>
                    <a:close/>
                    <a:moveTo>
                      <a:pt x="429920" y="973331"/>
                    </a:moveTo>
                    <a:lnTo>
                      <a:pt x="429920" y="1071562"/>
                    </a:lnTo>
                    <a:lnTo>
                      <a:pt x="331689" y="1071562"/>
                    </a:lnTo>
                    <a:lnTo>
                      <a:pt x="331689" y="973331"/>
                    </a:lnTo>
                    <a:lnTo>
                      <a:pt x="429920" y="973331"/>
                    </a:lnTo>
                    <a:close/>
                    <a:moveTo>
                      <a:pt x="429920" y="1080487"/>
                    </a:moveTo>
                    <a:lnTo>
                      <a:pt x="429920" y="1178719"/>
                    </a:lnTo>
                    <a:lnTo>
                      <a:pt x="331689" y="1178719"/>
                    </a:lnTo>
                    <a:lnTo>
                      <a:pt x="331689" y="1080487"/>
                    </a:lnTo>
                    <a:lnTo>
                      <a:pt x="429920" y="1080487"/>
                    </a:lnTo>
                    <a:close/>
                    <a:moveTo>
                      <a:pt x="429920" y="1187644"/>
                    </a:moveTo>
                    <a:lnTo>
                      <a:pt x="429920" y="1285875"/>
                    </a:lnTo>
                    <a:lnTo>
                      <a:pt x="331689" y="1285875"/>
                    </a:lnTo>
                    <a:lnTo>
                      <a:pt x="331689" y="1187644"/>
                    </a:lnTo>
                    <a:lnTo>
                      <a:pt x="429920" y="1187644"/>
                    </a:lnTo>
                    <a:close/>
                    <a:moveTo>
                      <a:pt x="429920" y="1294800"/>
                    </a:moveTo>
                    <a:lnTo>
                      <a:pt x="429920" y="1393031"/>
                    </a:lnTo>
                    <a:lnTo>
                      <a:pt x="331689" y="1393031"/>
                    </a:lnTo>
                    <a:lnTo>
                      <a:pt x="331689" y="1294800"/>
                    </a:lnTo>
                    <a:lnTo>
                      <a:pt x="429920" y="1294800"/>
                    </a:lnTo>
                    <a:close/>
                    <a:moveTo>
                      <a:pt x="429920" y="1401956"/>
                    </a:moveTo>
                    <a:lnTo>
                      <a:pt x="429920" y="1500187"/>
                    </a:lnTo>
                    <a:lnTo>
                      <a:pt x="331689" y="1500187"/>
                    </a:lnTo>
                    <a:lnTo>
                      <a:pt x="331689" y="1401956"/>
                    </a:lnTo>
                    <a:lnTo>
                      <a:pt x="429920" y="1401956"/>
                    </a:lnTo>
                    <a:close/>
                    <a:moveTo>
                      <a:pt x="429920" y="1509112"/>
                    </a:moveTo>
                    <a:lnTo>
                      <a:pt x="429920" y="1607344"/>
                    </a:lnTo>
                    <a:lnTo>
                      <a:pt x="331689" y="1607344"/>
                    </a:lnTo>
                    <a:lnTo>
                      <a:pt x="331689" y="1509112"/>
                    </a:lnTo>
                    <a:lnTo>
                      <a:pt x="429920" y="1509112"/>
                    </a:lnTo>
                    <a:close/>
                    <a:moveTo>
                      <a:pt x="429920" y="1616269"/>
                    </a:moveTo>
                    <a:lnTo>
                      <a:pt x="429920" y="1714500"/>
                    </a:lnTo>
                    <a:lnTo>
                      <a:pt x="331689" y="1714500"/>
                    </a:lnTo>
                    <a:lnTo>
                      <a:pt x="331689" y="1616269"/>
                    </a:lnTo>
                    <a:lnTo>
                      <a:pt x="429920" y="1616269"/>
                    </a:lnTo>
                    <a:close/>
                    <a:moveTo>
                      <a:pt x="429920" y="1723425"/>
                    </a:moveTo>
                    <a:lnTo>
                      <a:pt x="429920" y="1821656"/>
                    </a:lnTo>
                    <a:lnTo>
                      <a:pt x="331689" y="1821656"/>
                    </a:lnTo>
                    <a:lnTo>
                      <a:pt x="331689" y="1723425"/>
                    </a:lnTo>
                    <a:lnTo>
                      <a:pt x="429920" y="1723425"/>
                    </a:lnTo>
                    <a:close/>
                    <a:moveTo>
                      <a:pt x="429920" y="1830581"/>
                    </a:moveTo>
                    <a:lnTo>
                      <a:pt x="429920" y="1928812"/>
                    </a:lnTo>
                    <a:lnTo>
                      <a:pt x="331689" y="1928812"/>
                    </a:lnTo>
                    <a:lnTo>
                      <a:pt x="331689" y="1830581"/>
                    </a:lnTo>
                    <a:lnTo>
                      <a:pt x="429920" y="1830581"/>
                    </a:lnTo>
                    <a:close/>
                    <a:moveTo>
                      <a:pt x="438855" y="1830581"/>
                    </a:moveTo>
                    <a:lnTo>
                      <a:pt x="537086" y="1830581"/>
                    </a:lnTo>
                    <a:lnTo>
                      <a:pt x="537086" y="1928812"/>
                    </a:lnTo>
                    <a:lnTo>
                      <a:pt x="438855" y="1928812"/>
                    </a:lnTo>
                    <a:lnTo>
                      <a:pt x="438855" y="1830581"/>
                    </a:lnTo>
                    <a:close/>
                    <a:moveTo>
                      <a:pt x="537077" y="1937737"/>
                    </a:moveTo>
                    <a:lnTo>
                      <a:pt x="537077" y="2035969"/>
                    </a:lnTo>
                    <a:lnTo>
                      <a:pt x="438845" y="2035969"/>
                    </a:lnTo>
                    <a:lnTo>
                      <a:pt x="438845" y="1937737"/>
                    </a:lnTo>
                    <a:lnTo>
                      <a:pt x="537077" y="1937737"/>
                    </a:lnTo>
                    <a:close/>
                    <a:moveTo>
                      <a:pt x="546011" y="1937737"/>
                    </a:moveTo>
                    <a:lnTo>
                      <a:pt x="644243" y="1937737"/>
                    </a:lnTo>
                    <a:lnTo>
                      <a:pt x="644243" y="2035969"/>
                    </a:lnTo>
                    <a:lnTo>
                      <a:pt x="546011" y="2035969"/>
                    </a:lnTo>
                    <a:lnTo>
                      <a:pt x="546011" y="1937737"/>
                    </a:lnTo>
                    <a:close/>
                    <a:moveTo>
                      <a:pt x="653167" y="1937737"/>
                    </a:moveTo>
                    <a:lnTo>
                      <a:pt x="751399" y="1937737"/>
                    </a:lnTo>
                    <a:lnTo>
                      <a:pt x="751399" y="2035969"/>
                    </a:lnTo>
                    <a:lnTo>
                      <a:pt x="653167" y="2035969"/>
                    </a:lnTo>
                    <a:lnTo>
                      <a:pt x="653167" y="1937737"/>
                    </a:lnTo>
                    <a:close/>
                    <a:moveTo>
                      <a:pt x="760324" y="1937737"/>
                    </a:moveTo>
                    <a:lnTo>
                      <a:pt x="858555" y="1937737"/>
                    </a:lnTo>
                    <a:lnTo>
                      <a:pt x="858555" y="2035969"/>
                    </a:lnTo>
                    <a:lnTo>
                      <a:pt x="760324" y="2035969"/>
                    </a:lnTo>
                    <a:lnTo>
                      <a:pt x="760324" y="1937737"/>
                    </a:lnTo>
                    <a:close/>
                    <a:moveTo>
                      <a:pt x="867480" y="1937737"/>
                    </a:moveTo>
                    <a:lnTo>
                      <a:pt x="965711" y="1937737"/>
                    </a:lnTo>
                    <a:lnTo>
                      <a:pt x="965711" y="2035969"/>
                    </a:lnTo>
                    <a:lnTo>
                      <a:pt x="867480" y="2035969"/>
                    </a:lnTo>
                    <a:lnTo>
                      <a:pt x="867480" y="1937737"/>
                    </a:lnTo>
                    <a:close/>
                    <a:moveTo>
                      <a:pt x="974636" y="1937737"/>
                    </a:moveTo>
                    <a:lnTo>
                      <a:pt x="1072867" y="1937737"/>
                    </a:lnTo>
                    <a:lnTo>
                      <a:pt x="1072867" y="2035969"/>
                    </a:lnTo>
                    <a:lnTo>
                      <a:pt x="974636" y="2035969"/>
                    </a:lnTo>
                    <a:lnTo>
                      <a:pt x="974636" y="1937737"/>
                    </a:lnTo>
                    <a:close/>
                    <a:moveTo>
                      <a:pt x="1081792" y="1937737"/>
                    </a:moveTo>
                    <a:lnTo>
                      <a:pt x="1180024" y="1937737"/>
                    </a:lnTo>
                    <a:lnTo>
                      <a:pt x="1180024" y="2035969"/>
                    </a:lnTo>
                    <a:lnTo>
                      <a:pt x="1081792" y="2035969"/>
                    </a:lnTo>
                    <a:lnTo>
                      <a:pt x="1081792" y="1937737"/>
                    </a:lnTo>
                    <a:close/>
                    <a:moveTo>
                      <a:pt x="1188949" y="1937737"/>
                    </a:moveTo>
                    <a:lnTo>
                      <a:pt x="1287180" y="1937737"/>
                    </a:lnTo>
                    <a:lnTo>
                      <a:pt x="1287180" y="2035969"/>
                    </a:lnTo>
                    <a:lnTo>
                      <a:pt x="1188949" y="2035969"/>
                    </a:lnTo>
                    <a:lnTo>
                      <a:pt x="1188949" y="1937737"/>
                    </a:lnTo>
                    <a:close/>
                    <a:moveTo>
                      <a:pt x="1296105" y="1937737"/>
                    </a:moveTo>
                    <a:lnTo>
                      <a:pt x="1394336" y="1937737"/>
                    </a:lnTo>
                    <a:lnTo>
                      <a:pt x="1394336" y="2035969"/>
                    </a:lnTo>
                    <a:lnTo>
                      <a:pt x="1296105" y="2035969"/>
                    </a:lnTo>
                    <a:lnTo>
                      <a:pt x="1296105" y="1937737"/>
                    </a:lnTo>
                    <a:close/>
                    <a:moveTo>
                      <a:pt x="1296105" y="1928812"/>
                    </a:moveTo>
                    <a:lnTo>
                      <a:pt x="1296105" y="1830581"/>
                    </a:lnTo>
                    <a:lnTo>
                      <a:pt x="1394336" y="1830581"/>
                    </a:lnTo>
                    <a:lnTo>
                      <a:pt x="1394336" y="1928812"/>
                    </a:lnTo>
                    <a:lnTo>
                      <a:pt x="1296105" y="1928812"/>
                    </a:lnTo>
                    <a:close/>
                    <a:moveTo>
                      <a:pt x="1403261" y="1830581"/>
                    </a:moveTo>
                    <a:lnTo>
                      <a:pt x="1501492" y="1830581"/>
                    </a:lnTo>
                    <a:lnTo>
                      <a:pt x="1501492" y="1928812"/>
                    </a:lnTo>
                    <a:lnTo>
                      <a:pt x="1403261" y="1928812"/>
                    </a:lnTo>
                    <a:lnTo>
                      <a:pt x="1403261" y="1830581"/>
                    </a:lnTo>
                    <a:close/>
                    <a:moveTo>
                      <a:pt x="1403261" y="1821656"/>
                    </a:moveTo>
                    <a:lnTo>
                      <a:pt x="1403261" y="1723425"/>
                    </a:lnTo>
                    <a:lnTo>
                      <a:pt x="1501492" y="1723425"/>
                    </a:lnTo>
                    <a:lnTo>
                      <a:pt x="1501492" y="1821656"/>
                    </a:lnTo>
                    <a:lnTo>
                      <a:pt x="1403261" y="1821656"/>
                    </a:lnTo>
                    <a:close/>
                    <a:moveTo>
                      <a:pt x="1403261" y="1714500"/>
                    </a:moveTo>
                    <a:lnTo>
                      <a:pt x="1403261" y="1616269"/>
                    </a:lnTo>
                    <a:lnTo>
                      <a:pt x="1501492" y="1616269"/>
                    </a:lnTo>
                    <a:lnTo>
                      <a:pt x="1501492" y="1714500"/>
                    </a:lnTo>
                    <a:lnTo>
                      <a:pt x="1403261" y="1714500"/>
                    </a:lnTo>
                    <a:close/>
                    <a:moveTo>
                      <a:pt x="1403261" y="1607344"/>
                    </a:moveTo>
                    <a:lnTo>
                      <a:pt x="1403261" y="1509112"/>
                    </a:lnTo>
                    <a:lnTo>
                      <a:pt x="1501492" y="1509112"/>
                    </a:lnTo>
                    <a:lnTo>
                      <a:pt x="1501492" y="1607344"/>
                    </a:lnTo>
                    <a:lnTo>
                      <a:pt x="1403261" y="1607344"/>
                    </a:lnTo>
                    <a:close/>
                    <a:moveTo>
                      <a:pt x="1403261" y="1500187"/>
                    </a:moveTo>
                    <a:lnTo>
                      <a:pt x="1403261" y="1401956"/>
                    </a:lnTo>
                    <a:lnTo>
                      <a:pt x="1501492" y="1401956"/>
                    </a:lnTo>
                    <a:lnTo>
                      <a:pt x="1501492" y="1500187"/>
                    </a:lnTo>
                    <a:lnTo>
                      <a:pt x="1403261" y="1500187"/>
                    </a:lnTo>
                    <a:close/>
                    <a:moveTo>
                      <a:pt x="1403261" y="1393031"/>
                    </a:moveTo>
                    <a:lnTo>
                      <a:pt x="1403261" y="1294800"/>
                    </a:lnTo>
                    <a:lnTo>
                      <a:pt x="1501492" y="1294800"/>
                    </a:lnTo>
                    <a:lnTo>
                      <a:pt x="1501492" y="1393031"/>
                    </a:lnTo>
                    <a:lnTo>
                      <a:pt x="1403261" y="1393031"/>
                    </a:lnTo>
                    <a:close/>
                    <a:moveTo>
                      <a:pt x="1403261" y="1285875"/>
                    </a:moveTo>
                    <a:lnTo>
                      <a:pt x="1403261" y="1187644"/>
                    </a:lnTo>
                    <a:lnTo>
                      <a:pt x="1501492" y="1187644"/>
                    </a:lnTo>
                    <a:lnTo>
                      <a:pt x="1501492" y="1285875"/>
                    </a:lnTo>
                    <a:lnTo>
                      <a:pt x="1403261" y="1285875"/>
                    </a:lnTo>
                    <a:close/>
                    <a:moveTo>
                      <a:pt x="1403261" y="1178719"/>
                    </a:moveTo>
                    <a:lnTo>
                      <a:pt x="1403261" y="1080487"/>
                    </a:lnTo>
                    <a:lnTo>
                      <a:pt x="1501492" y="1080487"/>
                    </a:lnTo>
                    <a:lnTo>
                      <a:pt x="1501492" y="1178719"/>
                    </a:lnTo>
                    <a:lnTo>
                      <a:pt x="1403261" y="1178719"/>
                    </a:lnTo>
                    <a:close/>
                    <a:moveTo>
                      <a:pt x="1403261" y="1071562"/>
                    </a:moveTo>
                    <a:lnTo>
                      <a:pt x="1403261" y="973331"/>
                    </a:lnTo>
                    <a:lnTo>
                      <a:pt x="1501492" y="973331"/>
                    </a:lnTo>
                    <a:lnTo>
                      <a:pt x="1501492" y="1071562"/>
                    </a:lnTo>
                    <a:lnTo>
                      <a:pt x="1403261" y="1071562"/>
                    </a:lnTo>
                    <a:close/>
                    <a:moveTo>
                      <a:pt x="1403261" y="964406"/>
                    </a:moveTo>
                    <a:lnTo>
                      <a:pt x="1403261" y="866175"/>
                    </a:lnTo>
                    <a:lnTo>
                      <a:pt x="1501492" y="866175"/>
                    </a:lnTo>
                    <a:lnTo>
                      <a:pt x="1501492" y="964406"/>
                    </a:lnTo>
                    <a:lnTo>
                      <a:pt x="1403261" y="964406"/>
                    </a:lnTo>
                    <a:close/>
                    <a:moveTo>
                      <a:pt x="1403261" y="857250"/>
                    </a:moveTo>
                    <a:lnTo>
                      <a:pt x="1403261" y="759019"/>
                    </a:lnTo>
                    <a:lnTo>
                      <a:pt x="1501492" y="759019"/>
                    </a:lnTo>
                    <a:lnTo>
                      <a:pt x="1501492" y="857250"/>
                    </a:lnTo>
                    <a:lnTo>
                      <a:pt x="1403261" y="857250"/>
                    </a:lnTo>
                    <a:close/>
                    <a:moveTo>
                      <a:pt x="1403261" y="750094"/>
                    </a:moveTo>
                    <a:lnTo>
                      <a:pt x="1403261" y="651862"/>
                    </a:lnTo>
                    <a:lnTo>
                      <a:pt x="1501492" y="651862"/>
                    </a:lnTo>
                    <a:lnTo>
                      <a:pt x="1501492" y="750094"/>
                    </a:lnTo>
                    <a:lnTo>
                      <a:pt x="1403261" y="750094"/>
                    </a:lnTo>
                    <a:close/>
                    <a:moveTo>
                      <a:pt x="1403261" y="642938"/>
                    </a:moveTo>
                    <a:lnTo>
                      <a:pt x="1403261" y="544706"/>
                    </a:lnTo>
                    <a:lnTo>
                      <a:pt x="1501492" y="544706"/>
                    </a:lnTo>
                    <a:lnTo>
                      <a:pt x="1501492" y="642938"/>
                    </a:lnTo>
                    <a:lnTo>
                      <a:pt x="1403261" y="642938"/>
                    </a:lnTo>
                    <a:close/>
                    <a:moveTo>
                      <a:pt x="1403261" y="535781"/>
                    </a:moveTo>
                    <a:lnTo>
                      <a:pt x="1403261" y="437550"/>
                    </a:lnTo>
                    <a:lnTo>
                      <a:pt x="1501492" y="437550"/>
                    </a:lnTo>
                    <a:lnTo>
                      <a:pt x="1501492" y="535781"/>
                    </a:lnTo>
                    <a:lnTo>
                      <a:pt x="1403261" y="535781"/>
                    </a:lnTo>
                    <a:close/>
                    <a:moveTo>
                      <a:pt x="1403261" y="428625"/>
                    </a:moveTo>
                    <a:lnTo>
                      <a:pt x="1403261" y="330394"/>
                    </a:lnTo>
                    <a:lnTo>
                      <a:pt x="1501492" y="330394"/>
                    </a:lnTo>
                    <a:lnTo>
                      <a:pt x="1501492" y="428625"/>
                    </a:lnTo>
                    <a:lnTo>
                      <a:pt x="1403261" y="428625"/>
                    </a:lnTo>
                    <a:close/>
                    <a:moveTo>
                      <a:pt x="1403261" y="321469"/>
                    </a:moveTo>
                    <a:lnTo>
                      <a:pt x="1403261" y="223237"/>
                    </a:lnTo>
                    <a:lnTo>
                      <a:pt x="1501492" y="223237"/>
                    </a:lnTo>
                    <a:lnTo>
                      <a:pt x="1501492" y="321469"/>
                    </a:lnTo>
                    <a:lnTo>
                      <a:pt x="1403261" y="321469"/>
                    </a:lnTo>
                    <a:close/>
                    <a:moveTo>
                      <a:pt x="1394327" y="321469"/>
                    </a:moveTo>
                    <a:lnTo>
                      <a:pt x="1296095" y="321469"/>
                    </a:lnTo>
                    <a:lnTo>
                      <a:pt x="1296095" y="223237"/>
                    </a:lnTo>
                    <a:lnTo>
                      <a:pt x="1394327" y="223237"/>
                    </a:lnTo>
                    <a:lnTo>
                      <a:pt x="1394327" y="321469"/>
                    </a:lnTo>
                    <a:close/>
                    <a:moveTo>
                      <a:pt x="1287171" y="321469"/>
                    </a:moveTo>
                    <a:lnTo>
                      <a:pt x="1188939" y="321469"/>
                    </a:lnTo>
                    <a:lnTo>
                      <a:pt x="1188939" y="223237"/>
                    </a:lnTo>
                    <a:lnTo>
                      <a:pt x="1287171" y="223237"/>
                    </a:lnTo>
                    <a:lnTo>
                      <a:pt x="1287171" y="321469"/>
                    </a:lnTo>
                    <a:close/>
                    <a:moveTo>
                      <a:pt x="1180014" y="321469"/>
                    </a:moveTo>
                    <a:lnTo>
                      <a:pt x="1081783" y="321469"/>
                    </a:lnTo>
                    <a:lnTo>
                      <a:pt x="1081783" y="223237"/>
                    </a:lnTo>
                    <a:lnTo>
                      <a:pt x="1180014" y="223237"/>
                    </a:lnTo>
                    <a:lnTo>
                      <a:pt x="1180014" y="321469"/>
                    </a:lnTo>
                    <a:close/>
                    <a:moveTo>
                      <a:pt x="1072858" y="321469"/>
                    </a:moveTo>
                    <a:lnTo>
                      <a:pt x="974627" y="321469"/>
                    </a:lnTo>
                    <a:lnTo>
                      <a:pt x="974627" y="223237"/>
                    </a:lnTo>
                    <a:lnTo>
                      <a:pt x="1072858" y="223237"/>
                    </a:lnTo>
                    <a:lnTo>
                      <a:pt x="1072858" y="321469"/>
                    </a:lnTo>
                    <a:close/>
                    <a:moveTo>
                      <a:pt x="965702" y="321469"/>
                    </a:moveTo>
                    <a:lnTo>
                      <a:pt x="867470" y="321469"/>
                    </a:lnTo>
                    <a:lnTo>
                      <a:pt x="867470" y="223237"/>
                    </a:lnTo>
                    <a:lnTo>
                      <a:pt x="965702" y="223237"/>
                    </a:lnTo>
                    <a:lnTo>
                      <a:pt x="965702" y="321469"/>
                    </a:lnTo>
                    <a:close/>
                    <a:moveTo>
                      <a:pt x="858546" y="321469"/>
                    </a:moveTo>
                    <a:lnTo>
                      <a:pt x="760314" y="321469"/>
                    </a:lnTo>
                    <a:lnTo>
                      <a:pt x="760314" y="223237"/>
                    </a:lnTo>
                    <a:lnTo>
                      <a:pt x="858546" y="223237"/>
                    </a:lnTo>
                    <a:lnTo>
                      <a:pt x="858546" y="321469"/>
                    </a:lnTo>
                    <a:close/>
                    <a:moveTo>
                      <a:pt x="751389" y="321469"/>
                    </a:moveTo>
                    <a:lnTo>
                      <a:pt x="653158" y="321469"/>
                    </a:lnTo>
                    <a:lnTo>
                      <a:pt x="653158" y="223237"/>
                    </a:lnTo>
                    <a:lnTo>
                      <a:pt x="751389" y="223237"/>
                    </a:lnTo>
                    <a:lnTo>
                      <a:pt x="751389" y="321469"/>
                    </a:lnTo>
                    <a:close/>
                    <a:moveTo>
                      <a:pt x="644233" y="321469"/>
                    </a:moveTo>
                    <a:lnTo>
                      <a:pt x="546002" y="321469"/>
                    </a:lnTo>
                    <a:lnTo>
                      <a:pt x="546002" y="223237"/>
                    </a:lnTo>
                    <a:lnTo>
                      <a:pt x="644233" y="223237"/>
                    </a:lnTo>
                    <a:lnTo>
                      <a:pt x="644233" y="321469"/>
                    </a:lnTo>
                    <a:close/>
                    <a:moveTo>
                      <a:pt x="537077" y="321469"/>
                    </a:moveTo>
                    <a:lnTo>
                      <a:pt x="438845" y="321469"/>
                    </a:lnTo>
                    <a:lnTo>
                      <a:pt x="438845" y="223237"/>
                    </a:lnTo>
                    <a:lnTo>
                      <a:pt x="537077" y="223237"/>
                    </a:lnTo>
                    <a:lnTo>
                      <a:pt x="537077" y="321469"/>
                    </a:lnTo>
                    <a:close/>
                    <a:moveTo>
                      <a:pt x="429920" y="321469"/>
                    </a:moveTo>
                    <a:lnTo>
                      <a:pt x="331689" y="321469"/>
                    </a:lnTo>
                    <a:lnTo>
                      <a:pt x="331689" y="223237"/>
                    </a:lnTo>
                    <a:lnTo>
                      <a:pt x="429920" y="223237"/>
                    </a:lnTo>
                    <a:lnTo>
                      <a:pt x="429920" y="321469"/>
                    </a:lnTo>
                    <a:close/>
                    <a:moveTo>
                      <a:pt x="429920" y="330394"/>
                    </a:moveTo>
                    <a:lnTo>
                      <a:pt x="429920" y="428625"/>
                    </a:lnTo>
                    <a:lnTo>
                      <a:pt x="331689" y="428625"/>
                    </a:lnTo>
                    <a:lnTo>
                      <a:pt x="331689" y="330394"/>
                    </a:lnTo>
                    <a:lnTo>
                      <a:pt x="429920" y="330394"/>
                    </a:lnTo>
                    <a:close/>
                    <a:moveTo>
                      <a:pt x="322764" y="428625"/>
                    </a:moveTo>
                    <a:lnTo>
                      <a:pt x="224533" y="428625"/>
                    </a:lnTo>
                    <a:lnTo>
                      <a:pt x="224533" y="330394"/>
                    </a:lnTo>
                    <a:lnTo>
                      <a:pt x="322764" y="330394"/>
                    </a:lnTo>
                    <a:lnTo>
                      <a:pt x="322764" y="428625"/>
                    </a:lnTo>
                    <a:close/>
                    <a:moveTo>
                      <a:pt x="322764" y="437550"/>
                    </a:moveTo>
                    <a:lnTo>
                      <a:pt x="322764" y="535781"/>
                    </a:lnTo>
                    <a:lnTo>
                      <a:pt x="224533" y="535781"/>
                    </a:lnTo>
                    <a:lnTo>
                      <a:pt x="224533" y="437550"/>
                    </a:lnTo>
                    <a:lnTo>
                      <a:pt x="322764" y="437550"/>
                    </a:lnTo>
                    <a:close/>
                    <a:moveTo>
                      <a:pt x="322764" y="544706"/>
                    </a:moveTo>
                    <a:lnTo>
                      <a:pt x="322764" y="642938"/>
                    </a:lnTo>
                    <a:lnTo>
                      <a:pt x="224533" y="642938"/>
                    </a:lnTo>
                    <a:lnTo>
                      <a:pt x="224533" y="544706"/>
                    </a:lnTo>
                    <a:lnTo>
                      <a:pt x="322764" y="544706"/>
                    </a:lnTo>
                    <a:close/>
                    <a:moveTo>
                      <a:pt x="322764" y="651862"/>
                    </a:moveTo>
                    <a:lnTo>
                      <a:pt x="322764" y="750094"/>
                    </a:lnTo>
                    <a:lnTo>
                      <a:pt x="224533" y="750094"/>
                    </a:lnTo>
                    <a:lnTo>
                      <a:pt x="224533" y="651862"/>
                    </a:lnTo>
                    <a:lnTo>
                      <a:pt x="322764" y="651862"/>
                    </a:lnTo>
                    <a:close/>
                    <a:moveTo>
                      <a:pt x="322764" y="759019"/>
                    </a:moveTo>
                    <a:lnTo>
                      <a:pt x="322764" y="857250"/>
                    </a:lnTo>
                    <a:lnTo>
                      <a:pt x="224533" y="857250"/>
                    </a:lnTo>
                    <a:lnTo>
                      <a:pt x="224533" y="759019"/>
                    </a:lnTo>
                    <a:lnTo>
                      <a:pt x="322764" y="759019"/>
                    </a:lnTo>
                    <a:close/>
                    <a:moveTo>
                      <a:pt x="322764" y="866175"/>
                    </a:moveTo>
                    <a:lnTo>
                      <a:pt x="322764" y="964406"/>
                    </a:lnTo>
                    <a:lnTo>
                      <a:pt x="224533" y="964406"/>
                    </a:lnTo>
                    <a:lnTo>
                      <a:pt x="224533" y="866175"/>
                    </a:lnTo>
                    <a:lnTo>
                      <a:pt x="322764" y="866175"/>
                    </a:lnTo>
                    <a:close/>
                    <a:moveTo>
                      <a:pt x="322764" y="973331"/>
                    </a:moveTo>
                    <a:lnTo>
                      <a:pt x="322764" y="1071562"/>
                    </a:lnTo>
                    <a:lnTo>
                      <a:pt x="224533" y="1071562"/>
                    </a:lnTo>
                    <a:lnTo>
                      <a:pt x="224533" y="973331"/>
                    </a:lnTo>
                    <a:lnTo>
                      <a:pt x="322764" y="973331"/>
                    </a:lnTo>
                    <a:close/>
                    <a:moveTo>
                      <a:pt x="322764" y="1080487"/>
                    </a:moveTo>
                    <a:lnTo>
                      <a:pt x="322764" y="1178719"/>
                    </a:lnTo>
                    <a:lnTo>
                      <a:pt x="224533" y="1178719"/>
                    </a:lnTo>
                    <a:lnTo>
                      <a:pt x="224533" y="1080487"/>
                    </a:lnTo>
                    <a:lnTo>
                      <a:pt x="322764" y="1080487"/>
                    </a:lnTo>
                    <a:close/>
                    <a:moveTo>
                      <a:pt x="322764" y="1187644"/>
                    </a:moveTo>
                    <a:lnTo>
                      <a:pt x="322764" y="1285875"/>
                    </a:lnTo>
                    <a:lnTo>
                      <a:pt x="224533" y="1285875"/>
                    </a:lnTo>
                    <a:lnTo>
                      <a:pt x="224533" y="1187644"/>
                    </a:lnTo>
                    <a:lnTo>
                      <a:pt x="322764" y="1187644"/>
                    </a:lnTo>
                    <a:close/>
                    <a:moveTo>
                      <a:pt x="322764" y="1294800"/>
                    </a:moveTo>
                    <a:lnTo>
                      <a:pt x="322764" y="1393031"/>
                    </a:lnTo>
                    <a:lnTo>
                      <a:pt x="224533" y="1393031"/>
                    </a:lnTo>
                    <a:lnTo>
                      <a:pt x="224533" y="1294800"/>
                    </a:lnTo>
                    <a:lnTo>
                      <a:pt x="322764" y="1294800"/>
                    </a:lnTo>
                    <a:close/>
                    <a:moveTo>
                      <a:pt x="322764" y="1401956"/>
                    </a:moveTo>
                    <a:lnTo>
                      <a:pt x="322764" y="1500187"/>
                    </a:lnTo>
                    <a:lnTo>
                      <a:pt x="224533" y="1500187"/>
                    </a:lnTo>
                    <a:lnTo>
                      <a:pt x="224533" y="1401956"/>
                    </a:lnTo>
                    <a:lnTo>
                      <a:pt x="322764" y="1401956"/>
                    </a:lnTo>
                    <a:close/>
                    <a:moveTo>
                      <a:pt x="322764" y="1509112"/>
                    </a:moveTo>
                    <a:lnTo>
                      <a:pt x="322764" y="1607344"/>
                    </a:lnTo>
                    <a:lnTo>
                      <a:pt x="224533" y="1607344"/>
                    </a:lnTo>
                    <a:lnTo>
                      <a:pt x="224533" y="1509112"/>
                    </a:lnTo>
                    <a:lnTo>
                      <a:pt x="322764" y="1509112"/>
                    </a:lnTo>
                    <a:close/>
                    <a:moveTo>
                      <a:pt x="322764" y="1616269"/>
                    </a:moveTo>
                    <a:lnTo>
                      <a:pt x="322764" y="1714500"/>
                    </a:lnTo>
                    <a:lnTo>
                      <a:pt x="224533" y="1714500"/>
                    </a:lnTo>
                    <a:lnTo>
                      <a:pt x="224533" y="1616269"/>
                    </a:lnTo>
                    <a:lnTo>
                      <a:pt x="322764" y="1616269"/>
                    </a:lnTo>
                    <a:close/>
                    <a:moveTo>
                      <a:pt x="322764" y="1723425"/>
                    </a:moveTo>
                    <a:lnTo>
                      <a:pt x="322764" y="1821656"/>
                    </a:lnTo>
                    <a:lnTo>
                      <a:pt x="224533" y="1821656"/>
                    </a:lnTo>
                    <a:lnTo>
                      <a:pt x="224533" y="1723425"/>
                    </a:lnTo>
                    <a:lnTo>
                      <a:pt x="322764" y="1723425"/>
                    </a:lnTo>
                    <a:close/>
                    <a:moveTo>
                      <a:pt x="322764" y="1830581"/>
                    </a:moveTo>
                    <a:lnTo>
                      <a:pt x="322764" y="1928812"/>
                    </a:lnTo>
                    <a:lnTo>
                      <a:pt x="224533" y="1928812"/>
                    </a:lnTo>
                    <a:lnTo>
                      <a:pt x="224533" y="1830581"/>
                    </a:lnTo>
                    <a:lnTo>
                      <a:pt x="322764" y="1830581"/>
                    </a:lnTo>
                    <a:close/>
                    <a:moveTo>
                      <a:pt x="322764" y="1937737"/>
                    </a:moveTo>
                    <a:lnTo>
                      <a:pt x="322764" y="2035969"/>
                    </a:lnTo>
                    <a:lnTo>
                      <a:pt x="224533" y="2035969"/>
                    </a:lnTo>
                    <a:lnTo>
                      <a:pt x="224533" y="1937737"/>
                    </a:lnTo>
                    <a:lnTo>
                      <a:pt x="322764" y="1937737"/>
                    </a:lnTo>
                    <a:close/>
                    <a:moveTo>
                      <a:pt x="331699" y="1937737"/>
                    </a:moveTo>
                    <a:lnTo>
                      <a:pt x="429930" y="1937737"/>
                    </a:lnTo>
                    <a:lnTo>
                      <a:pt x="429930" y="2035969"/>
                    </a:lnTo>
                    <a:lnTo>
                      <a:pt x="331699" y="2035969"/>
                    </a:lnTo>
                    <a:lnTo>
                      <a:pt x="331699" y="1937737"/>
                    </a:lnTo>
                    <a:close/>
                    <a:moveTo>
                      <a:pt x="429920" y="2044894"/>
                    </a:moveTo>
                    <a:lnTo>
                      <a:pt x="429920" y="2143125"/>
                    </a:lnTo>
                    <a:lnTo>
                      <a:pt x="331689" y="2143125"/>
                    </a:lnTo>
                    <a:lnTo>
                      <a:pt x="331689" y="2044894"/>
                    </a:lnTo>
                    <a:lnTo>
                      <a:pt x="429920" y="2044894"/>
                    </a:lnTo>
                    <a:close/>
                    <a:moveTo>
                      <a:pt x="438855" y="2044894"/>
                    </a:moveTo>
                    <a:lnTo>
                      <a:pt x="537086" y="2044894"/>
                    </a:lnTo>
                    <a:lnTo>
                      <a:pt x="537086" y="2143125"/>
                    </a:lnTo>
                    <a:lnTo>
                      <a:pt x="438855" y="2143125"/>
                    </a:lnTo>
                    <a:lnTo>
                      <a:pt x="438855" y="2044894"/>
                    </a:lnTo>
                    <a:close/>
                    <a:moveTo>
                      <a:pt x="546011" y="2044894"/>
                    </a:moveTo>
                    <a:lnTo>
                      <a:pt x="644243" y="2044894"/>
                    </a:lnTo>
                    <a:lnTo>
                      <a:pt x="644243" y="2143125"/>
                    </a:lnTo>
                    <a:lnTo>
                      <a:pt x="546011" y="2143125"/>
                    </a:lnTo>
                    <a:lnTo>
                      <a:pt x="546011" y="2044894"/>
                    </a:lnTo>
                    <a:close/>
                    <a:moveTo>
                      <a:pt x="653167" y="2044894"/>
                    </a:moveTo>
                    <a:lnTo>
                      <a:pt x="751399" y="2044894"/>
                    </a:lnTo>
                    <a:lnTo>
                      <a:pt x="751399" y="2143125"/>
                    </a:lnTo>
                    <a:lnTo>
                      <a:pt x="653167" y="2143125"/>
                    </a:lnTo>
                    <a:lnTo>
                      <a:pt x="653167" y="2044894"/>
                    </a:lnTo>
                    <a:close/>
                    <a:moveTo>
                      <a:pt x="760324" y="2044894"/>
                    </a:moveTo>
                    <a:lnTo>
                      <a:pt x="858555" y="2044894"/>
                    </a:lnTo>
                    <a:lnTo>
                      <a:pt x="858555" y="2143125"/>
                    </a:lnTo>
                    <a:lnTo>
                      <a:pt x="760324" y="2143125"/>
                    </a:lnTo>
                    <a:lnTo>
                      <a:pt x="760324" y="2044894"/>
                    </a:lnTo>
                    <a:close/>
                    <a:moveTo>
                      <a:pt x="867480" y="2044894"/>
                    </a:moveTo>
                    <a:lnTo>
                      <a:pt x="965711" y="2044894"/>
                    </a:lnTo>
                    <a:lnTo>
                      <a:pt x="965711" y="2143125"/>
                    </a:lnTo>
                    <a:lnTo>
                      <a:pt x="867480" y="2143125"/>
                    </a:lnTo>
                    <a:lnTo>
                      <a:pt x="867480" y="2044894"/>
                    </a:lnTo>
                    <a:close/>
                    <a:moveTo>
                      <a:pt x="974636" y="2044894"/>
                    </a:moveTo>
                    <a:lnTo>
                      <a:pt x="1072867" y="2044894"/>
                    </a:lnTo>
                    <a:lnTo>
                      <a:pt x="1072867" y="2143125"/>
                    </a:lnTo>
                    <a:lnTo>
                      <a:pt x="974636" y="2143125"/>
                    </a:lnTo>
                    <a:lnTo>
                      <a:pt x="974636" y="2044894"/>
                    </a:lnTo>
                    <a:close/>
                    <a:moveTo>
                      <a:pt x="1081792" y="2044894"/>
                    </a:moveTo>
                    <a:lnTo>
                      <a:pt x="1180024" y="2044894"/>
                    </a:lnTo>
                    <a:lnTo>
                      <a:pt x="1180024" y="2143125"/>
                    </a:lnTo>
                    <a:lnTo>
                      <a:pt x="1081792" y="2143125"/>
                    </a:lnTo>
                    <a:lnTo>
                      <a:pt x="1081792" y="2044894"/>
                    </a:lnTo>
                    <a:close/>
                    <a:moveTo>
                      <a:pt x="1188949" y="2044894"/>
                    </a:moveTo>
                    <a:lnTo>
                      <a:pt x="1287180" y="2044894"/>
                    </a:lnTo>
                    <a:lnTo>
                      <a:pt x="1287180" y="2143125"/>
                    </a:lnTo>
                    <a:lnTo>
                      <a:pt x="1188949" y="2143125"/>
                    </a:lnTo>
                    <a:lnTo>
                      <a:pt x="1188949" y="2044894"/>
                    </a:lnTo>
                    <a:close/>
                    <a:moveTo>
                      <a:pt x="1296105" y="2044894"/>
                    </a:moveTo>
                    <a:lnTo>
                      <a:pt x="1394336" y="2044894"/>
                    </a:lnTo>
                    <a:lnTo>
                      <a:pt x="1394336" y="2143125"/>
                    </a:lnTo>
                    <a:lnTo>
                      <a:pt x="1296105" y="2143125"/>
                    </a:lnTo>
                    <a:lnTo>
                      <a:pt x="1296105" y="2044894"/>
                    </a:lnTo>
                    <a:close/>
                    <a:moveTo>
                      <a:pt x="1403261" y="2044894"/>
                    </a:moveTo>
                    <a:lnTo>
                      <a:pt x="1501492" y="2044894"/>
                    </a:lnTo>
                    <a:lnTo>
                      <a:pt x="1501492" y="2143125"/>
                    </a:lnTo>
                    <a:lnTo>
                      <a:pt x="1403261" y="2143125"/>
                    </a:lnTo>
                    <a:lnTo>
                      <a:pt x="1403261" y="2044894"/>
                    </a:lnTo>
                    <a:close/>
                    <a:moveTo>
                      <a:pt x="1403261" y="2035969"/>
                    </a:moveTo>
                    <a:lnTo>
                      <a:pt x="1403261" y="1937737"/>
                    </a:lnTo>
                    <a:lnTo>
                      <a:pt x="1501492" y="1937737"/>
                    </a:lnTo>
                    <a:lnTo>
                      <a:pt x="1501492" y="2035969"/>
                    </a:lnTo>
                    <a:lnTo>
                      <a:pt x="1403261" y="2035969"/>
                    </a:lnTo>
                    <a:close/>
                    <a:moveTo>
                      <a:pt x="1510417" y="1937737"/>
                    </a:moveTo>
                    <a:lnTo>
                      <a:pt x="1608649" y="1937737"/>
                    </a:lnTo>
                    <a:lnTo>
                      <a:pt x="1608649" y="2035969"/>
                    </a:lnTo>
                    <a:lnTo>
                      <a:pt x="1510417" y="2035969"/>
                    </a:lnTo>
                    <a:lnTo>
                      <a:pt x="1510417" y="1937737"/>
                    </a:lnTo>
                    <a:close/>
                    <a:moveTo>
                      <a:pt x="1510417" y="1928812"/>
                    </a:moveTo>
                    <a:lnTo>
                      <a:pt x="1510417" y="1830581"/>
                    </a:lnTo>
                    <a:lnTo>
                      <a:pt x="1608649" y="1830581"/>
                    </a:lnTo>
                    <a:lnTo>
                      <a:pt x="1608649" y="1928812"/>
                    </a:lnTo>
                    <a:lnTo>
                      <a:pt x="1510417" y="1928812"/>
                    </a:lnTo>
                    <a:close/>
                    <a:moveTo>
                      <a:pt x="1510417" y="1821656"/>
                    </a:moveTo>
                    <a:lnTo>
                      <a:pt x="1510417" y="1723425"/>
                    </a:lnTo>
                    <a:lnTo>
                      <a:pt x="1608649" y="1723425"/>
                    </a:lnTo>
                    <a:lnTo>
                      <a:pt x="1608649" y="1821656"/>
                    </a:lnTo>
                    <a:lnTo>
                      <a:pt x="1510417" y="1821656"/>
                    </a:lnTo>
                    <a:close/>
                    <a:moveTo>
                      <a:pt x="1510417" y="1714500"/>
                    </a:moveTo>
                    <a:lnTo>
                      <a:pt x="1510417" y="1616269"/>
                    </a:lnTo>
                    <a:lnTo>
                      <a:pt x="1608649" y="1616269"/>
                    </a:lnTo>
                    <a:lnTo>
                      <a:pt x="1608649" y="1714500"/>
                    </a:lnTo>
                    <a:lnTo>
                      <a:pt x="1510417" y="1714500"/>
                    </a:lnTo>
                    <a:close/>
                    <a:moveTo>
                      <a:pt x="1510417" y="1607344"/>
                    </a:moveTo>
                    <a:lnTo>
                      <a:pt x="1510417" y="1509112"/>
                    </a:lnTo>
                    <a:lnTo>
                      <a:pt x="1608649" y="1509112"/>
                    </a:lnTo>
                    <a:lnTo>
                      <a:pt x="1608649" y="1607344"/>
                    </a:lnTo>
                    <a:lnTo>
                      <a:pt x="1510417" y="1607344"/>
                    </a:lnTo>
                    <a:close/>
                    <a:moveTo>
                      <a:pt x="1510417" y="1500187"/>
                    </a:moveTo>
                    <a:lnTo>
                      <a:pt x="1510417" y="1401956"/>
                    </a:lnTo>
                    <a:lnTo>
                      <a:pt x="1608649" y="1401956"/>
                    </a:lnTo>
                    <a:lnTo>
                      <a:pt x="1608649" y="1500187"/>
                    </a:lnTo>
                    <a:lnTo>
                      <a:pt x="1510417" y="1500187"/>
                    </a:lnTo>
                    <a:close/>
                    <a:moveTo>
                      <a:pt x="1510417" y="1393031"/>
                    </a:moveTo>
                    <a:lnTo>
                      <a:pt x="1510417" y="1294800"/>
                    </a:lnTo>
                    <a:lnTo>
                      <a:pt x="1608649" y="1294800"/>
                    </a:lnTo>
                    <a:lnTo>
                      <a:pt x="1608649" y="1393031"/>
                    </a:lnTo>
                    <a:lnTo>
                      <a:pt x="1510417" y="1393031"/>
                    </a:lnTo>
                    <a:close/>
                    <a:moveTo>
                      <a:pt x="1510417" y="1285875"/>
                    </a:moveTo>
                    <a:lnTo>
                      <a:pt x="1510417" y="1187644"/>
                    </a:lnTo>
                    <a:lnTo>
                      <a:pt x="1608649" y="1187644"/>
                    </a:lnTo>
                    <a:lnTo>
                      <a:pt x="1608649" y="1285875"/>
                    </a:lnTo>
                    <a:lnTo>
                      <a:pt x="1510417" y="1285875"/>
                    </a:lnTo>
                    <a:close/>
                    <a:moveTo>
                      <a:pt x="1510417" y="1178719"/>
                    </a:moveTo>
                    <a:lnTo>
                      <a:pt x="1510417" y="1080487"/>
                    </a:lnTo>
                    <a:lnTo>
                      <a:pt x="1608649" y="1080487"/>
                    </a:lnTo>
                    <a:lnTo>
                      <a:pt x="1608649" y="1178719"/>
                    </a:lnTo>
                    <a:lnTo>
                      <a:pt x="1510417" y="1178719"/>
                    </a:lnTo>
                    <a:close/>
                    <a:moveTo>
                      <a:pt x="1510417" y="1071562"/>
                    </a:moveTo>
                    <a:lnTo>
                      <a:pt x="1510417" y="973331"/>
                    </a:lnTo>
                    <a:lnTo>
                      <a:pt x="1608649" y="973331"/>
                    </a:lnTo>
                    <a:lnTo>
                      <a:pt x="1608649" y="1071562"/>
                    </a:lnTo>
                    <a:lnTo>
                      <a:pt x="1510417" y="1071562"/>
                    </a:lnTo>
                    <a:close/>
                    <a:moveTo>
                      <a:pt x="1510417" y="964406"/>
                    </a:moveTo>
                    <a:lnTo>
                      <a:pt x="1510417" y="866175"/>
                    </a:lnTo>
                    <a:lnTo>
                      <a:pt x="1608649" y="866175"/>
                    </a:lnTo>
                    <a:lnTo>
                      <a:pt x="1608649" y="964406"/>
                    </a:lnTo>
                    <a:lnTo>
                      <a:pt x="1510417" y="964406"/>
                    </a:lnTo>
                    <a:close/>
                    <a:moveTo>
                      <a:pt x="1510417" y="857250"/>
                    </a:moveTo>
                    <a:lnTo>
                      <a:pt x="1510417" y="759019"/>
                    </a:lnTo>
                    <a:lnTo>
                      <a:pt x="1608649" y="759019"/>
                    </a:lnTo>
                    <a:lnTo>
                      <a:pt x="1608649" y="857250"/>
                    </a:lnTo>
                    <a:lnTo>
                      <a:pt x="1510417" y="857250"/>
                    </a:lnTo>
                    <a:close/>
                    <a:moveTo>
                      <a:pt x="1510417" y="750094"/>
                    </a:moveTo>
                    <a:lnTo>
                      <a:pt x="1510417" y="651862"/>
                    </a:lnTo>
                    <a:lnTo>
                      <a:pt x="1608649" y="651862"/>
                    </a:lnTo>
                    <a:lnTo>
                      <a:pt x="1608649" y="750094"/>
                    </a:lnTo>
                    <a:lnTo>
                      <a:pt x="1510417" y="750094"/>
                    </a:lnTo>
                    <a:close/>
                    <a:moveTo>
                      <a:pt x="1510417" y="642938"/>
                    </a:moveTo>
                    <a:lnTo>
                      <a:pt x="1510417" y="544706"/>
                    </a:lnTo>
                    <a:lnTo>
                      <a:pt x="1608649" y="544706"/>
                    </a:lnTo>
                    <a:lnTo>
                      <a:pt x="1608649" y="642938"/>
                    </a:lnTo>
                    <a:lnTo>
                      <a:pt x="1510417" y="642938"/>
                    </a:lnTo>
                    <a:close/>
                    <a:moveTo>
                      <a:pt x="1510417" y="535781"/>
                    </a:moveTo>
                    <a:lnTo>
                      <a:pt x="1510417" y="437550"/>
                    </a:lnTo>
                    <a:lnTo>
                      <a:pt x="1608649" y="437550"/>
                    </a:lnTo>
                    <a:lnTo>
                      <a:pt x="1608649" y="535781"/>
                    </a:lnTo>
                    <a:lnTo>
                      <a:pt x="1510417" y="535781"/>
                    </a:lnTo>
                    <a:close/>
                    <a:moveTo>
                      <a:pt x="1510417" y="428625"/>
                    </a:moveTo>
                    <a:lnTo>
                      <a:pt x="1510417" y="330394"/>
                    </a:lnTo>
                    <a:lnTo>
                      <a:pt x="1608649" y="330394"/>
                    </a:lnTo>
                    <a:lnTo>
                      <a:pt x="1608649" y="428625"/>
                    </a:lnTo>
                    <a:lnTo>
                      <a:pt x="1510417" y="428625"/>
                    </a:lnTo>
                    <a:close/>
                    <a:moveTo>
                      <a:pt x="1510417" y="321469"/>
                    </a:moveTo>
                    <a:lnTo>
                      <a:pt x="1510417" y="223237"/>
                    </a:lnTo>
                    <a:lnTo>
                      <a:pt x="1608649" y="223237"/>
                    </a:lnTo>
                    <a:lnTo>
                      <a:pt x="1608649" y="321469"/>
                    </a:lnTo>
                    <a:lnTo>
                      <a:pt x="1510417" y="321469"/>
                    </a:lnTo>
                    <a:close/>
                    <a:moveTo>
                      <a:pt x="1510417" y="214313"/>
                    </a:moveTo>
                    <a:lnTo>
                      <a:pt x="1510417" y="116081"/>
                    </a:lnTo>
                    <a:lnTo>
                      <a:pt x="1608649" y="116081"/>
                    </a:lnTo>
                    <a:lnTo>
                      <a:pt x="1608649" y="214313"/>
                    </a:lnTo>
                    <a:lnTo>
                      <a:pt x="1510417" y="214313"/>
                    </a:lnTo>
                    <a:close/>
                    <a:moveTo>
                      <a:pt x="1501483" y="214313"/>
                    </a:moveTo>
                    <a:lnTo>
                      <a:pt x="1403252" y="214313"/>
                    </a:lnTo>
                    <a:lnTo>
                      <a:pt x="1403252" y="116081"/>
                    </a:lnTo>
                    <a:lnTo>
                      <a:pt x="1501483" y="116081"/>
                    </a:lnTo>
                    <a:lnTo>
                      <a:pt x="1501483" y="214313"/>
                    </a:lnTo>
                    <a:close/>
                    <a:moveTo>
                      <a:pt x="1394327" y="214313"/>
                    </a:moveTo>
                    <a:lnTo>
                      <a:pt x="1296095" y="214313"/>
                    </a:lnTo>
                    <a:lnTo>
                      <a:pt x="1296095" y="116081"/>
                    </a:lnTo>
                    <a:lnTo>
                      <a:pt x="1394327" y="116081"/>
                    </a:lnTo>
                    <a:lnTo>
                      <a:pt x="1394327" y="214313"/>
                    </a:lnTo>
                    <a:close/>
                    <a:moveTo>
                      <a:pt x="1287171" y="214313"/>
                    </a:moveTo>
                    <a:lnTo>
                      <a:pt x="1188939" y="214313"/>
                    </a:lnTo>
                    <a:lnTo>
                      <a:pt x="1188939" y="116081"/>
                    </a:lnTo>
                    <a:lnTo>
                      <a:pt x="1287171" y="116081"/>
                    </a:lnTo>
                    <a:lnTo>
                      <a:pt x="1287171" y="214313"/>
                    </a:lnTo>
                    <a:close/>
                    <a:moveTo>
                      <a:pt x="1180014" y="214313"/>
                    </a:moveTo>
                    <a:lnTo>
                      <a:pt x="1081783" y="214313"/>
                    </a:lnTo>
                    <a:lnTo>
                      <a:pt x="1081783" y="116081"/>
                    </a:lnTo>
                    <a:lnTo>
                      <a:pt x="1180014" y="116081"/>
                    </a:lnTo>
                    <a:lnTo>
                      <a:pt x="1180014" y="214313"/>
                    </a:lnTo>
                    <a:close/>
                    <a:moveTo>
                      <a:pt x="1072858" y="214313"/>
                    </a:moveTo>
                    <a:lnTo>
                      <a:pt x="974627" y="214313"/>
                    </a:lnTo>
                    <a:lnTo>
                      <a:pt x="974627" y="116081"/>
                    </a:lnTo>
                    <a:lnTo>
                      <a:pt x="1072858" y="116081"/>
                    </a:lnTo>
                    <a:lnTo>
                      <a:pt x="1072858" y="214313"/>
                    </a:lnTo>
                    <a:close/>
                    <a:moveTo>
                      <a:pt x="965702" y="214313"/>
                    </a:moveTo>
                    <a:lnTo>
                      <a:pt x="867470" y="214313"/>
                    </a:lnTo>
                    <a:lnTo>
                      <a:pt x="867470" y="116081"/>
                    </a:lnTo>
                    <a:lnTo>
                      <a:pt x="965702" y="116081"/>
                    </a:lnTo>
                    <a:lnTo>
                      <a:pt x="965702" y="214313"/>
                    </a:lnTo>
                    <a:close/>
                    <a:moveTo>
                      <a:pt x="858546" y="214313"/>
                    </a:moveTo>
                    <a:lnTo>
                      <a:pt x="760314" y="214313"/>
                    </a:lnTo>
                    <a:lnTo>
                      <a:pt x="760314" y="116081"/>
                    </a:lnTo>
                    <a:lnTo>
                      <a:pt x="858546" y="116081"/>
                    </a:lnTo>
                    <a:lnTo>
                      <a:pt x="858546" y="214313"/>
                    </a:lnTo>
                    <a:close/>
                    <a:moveTo>
                      <a:pt x="751389" y="214313"/>
                    </a:moveTo>
                    <a:lnTo>
                      <a:pt x="653158" y="214313"/>
                    </a:lnTo>
                    <a:lnTo>
                      <a:pt x="653158" y="116081"/>
                    </a:lnTo>
                    <a:lnTo>
                      <a:pt x="751389" y="116081"/>
                    </a:lnTo>
                    <a:lnTo>
                      <a:pt x="751389" y="214313"/>
                    </a:lnTo>
                    <a:close/>
                    <a:moveTo>
                      <a:pt x="644233" y="214313"/>
                    </a:moveTo>
                    <a:lnTo>
                      <a:pt x="546002" y="214313"/>
                    </a:lnTo>
                    <a:lnTo>
                      <a:pt x="546002" y="116081"/>
                    </a:lnTo>
                    <a:lnTo>
                      <a:pt x="644233" y="116081"/>
                    </a:lnTo>
                    <a:lnTo>
                      <a:pt x="644233" y="214313"/>
                    </a:lnTo>
                    <a:close/>
                    <a:moveTo>
                      <a:pt x="537077" y="214313"/>
                    </a:moveTo>
                    <a:lnTo>
                      <a:pt x="438845" y="214313"/>
                    </a:lnTo>
                    <a:lnTo>
                      <a:pt x="438845" y="116081"/>
                    </a:lnTo>
                    <a:lnTo>
                      <a:pt x="537077" y="116081"/>
                    </a:lnTo>
                    <a:lnTo>
                      <a:pt x="537077" y="214313"/>
                    </a:lnTo>
                    <a:close/>
                    <a:moveTo>
                      <a:pt x="429920" y="214313"/>
                    </a:moveTo>
                    <a:lnTo>
                      <a:pt x="331689" y="214313"/>
                    </a:lnTo>
                    <a:lnTo>
                      <a:pt x="331689" y="116081"/>
                    </a:lnTo>
                    <a:lnTo>
                      <a:pt x="429920" y="116081"/>
                    </a:lnTo>
                    <a:lnTo>
                      <a:pt x="429920" y="214313"/>
                    </a:lnTo>
                    <a:close/>
                    <a:moveTo>
                      <a:pt x="322764" y="214313"/>
                    </a:moveTo>
                    <a:lnTo>
                      <a:pt x="224533" y="214313"/>
                    </a:lnTo>
                    <a:lnTo>
                      <a:pt x="224533" y="116081"/>
                    </a:lnTo>
                    <a:lnTo>
                      <a:pt x="322764" y="116081"/>
                    </a:lnTo>
                    <a:lnTo>
                      <a:pt x="322764" y="214313"/>
                    </a:lnTo>
                    <a:close/>
                    <a:moveTo>
                      <a:pt x="322764" y="223237"/>
                    </a:moveTo>
                    <a:lnTo>
                      <a:pt x="322764" y="321469"/>
                    </a:lnTo>
                    <a:lnTo>
                      <a:pt x="224533" y="321469"/>
                    </a:lnTo>
                    <a:lnTo>
                      <a:pt x="224533" y="223237"/>
                    </a:lnTo>
                    <a:lnTo>
                      <a:pt x="322764" y="223237"/>
                    </a:lnTo>
                    <a:close/>
                    <a:moveTo>
                      <a:pt x="215608" y="321469"/>
                    </a:moveTo>
                    <a:lnTo>
                      <a:pt x="117377" y="321469"/>
                    </a:lnTo>
                    <a:lnTo>
                      <a:pt x="117377" y="223237"/>
                    </a:lnTo>
                    <a:lnTo>
                      <a:pt x="215608" y="223237"/>
                    </a:lnTo>
                    <a:lnTo>
                      <a:pt x="215608" y="321469"/>
                    </a:lnTo>
                    <a:close/>
                    <a:moveTo>
                      <a:pt x="215608" y="330394"/>
                    </a:moveTo>
                    <a:lnTo>
                      <a:pt x="215608" y="428625"/>
                    </a:lnTo>
                    <a:lnTo>
                      <a:pt x="117377" y="428625"/>
                    </a:lnTo>
                    <a:lnTo>
                      <a:pt x="117377" y="330394"/>
                    </a:lnTo>
                    <a:lnTo>
                      <a:pt x="215608" y="330394"/>
                    </a:lnTo>
                    <a:close/>
                    <a:moveTo>
                      <a:pt x="215608" y="437550"/>
                    </a:moveTo>
                    <a:lnTo>
                      <a:pt x="215608" y="535781"/>
                    </a:lnTo>
                    <a:lnTo>
                      <a:pt x="117377" y="535781"/>
                    </a:lnTo>
                    <a:lnTo>
                      <a:pt x="117377" y="437550"/>
                    </a:lnTo>
                    <a:lnTo>
                      <a:pt x="215608" y="437550"/>
                    </a:lnTo>
                    <a:close/>
                    <a:moveTo>
                      <a:pt x="215608" y="544706"/>
                    </a:moveTo>
                    <a:lnTo>
                      <a:pt x="215608" y="642938"/>
                    </a:lnTo>
                    <a:lnTo>
                      <a:pt x="117377" y="642938"/>
                    </a:lnTo>
                    <a:lnTo>
                      <a:pt x="117377" y="544706"/>
                    </a:lnTo>
                    <a:lnTo>
                      <a:pt x="215608" y="544706"/>
                    </a:lnTo>
                    <a:close/>
                    <a:moveTo>
                      <a:pt x="215608" y="651862"/>
                    </a:moveTo>
                    <a:lnTo>
                      <a:pt x="215608" y="750094"/>
                    </a:lnTo>
                    <a:lnTo>
                      <a:pt x="117377" y="750094"/>
                    </a:lnTo>
                    <a:lnTo>
                      <a:pt x="117377" y="651862"/>
                    </a:lnTo>
                    <a:lnTo>
                      <a:pt x="215608" y="651862"/>
                    </a:lnTo>
                    <a:close/>
                    <a:moveTo>
                      <a:pt x="215608" y="759019"/>
                    </a:moveTo>
                    <a:lnTo>
                      <a:pt x="215608" y="857250"/>
                    </a:lnTo>
                    <a:lnTo>
                      <a:pt x="117377" y="857250"/>
                    </a:lnTo>
                    <a:lnTo>
                      <a:pt x="117377" y="759019"/>
                    </a:lnTo>
                    <a:lnTo>
                      <a:pt x="215608" y="759019"/>
                    </a:lnTo>
                    <a:close/>
                    <a:moveTo>
                      <a:pt x="215608" y="866175"/>
                    </a:moveTo>
                    <a:lnTo>
                      <a:pt x="215608" y="964406"/>
                    </a:lnTo>
                    <a:lnTo>
                      <a:pt x="117377" y="964406"/>
                    </a:lnTo>
                    <a:lnTo>
                      <a:pt x="117377" y="866175"/>
                    </a:lnTo>
                    <a:lnTo>
                      <a:pt x="215608" y="866175"/>
                    </a:lnTo>
                    <a:close/>
                    <a:moveTo>
                      <a:pt x="215608" y="973331"/>
                    </a:moveTo>
                    <a:lnTo>
                      <a:pt x="215608" y="1071562"/>
                    </a:lnTo>
                    <a:lnTo>
                      <a:pt x="117377" y="1071562"/>
                    </a:lnTo>
                    <a:lnTo>
                      <a:pt x="117377" y="973331"/>
                    </a:lnTo>
                    <a:lnTo>
                      <a:pt x="215608" y="973331"/>
                    </a:lnTo>
                    <a:close/>
                    <a:moveTo>
                      <a:pt x="215608" y="1080487"/>
                    </a:moveTo>
                    <a:lnTo>
                      <a:pt x="215608" y="1178719"/>
                    </a:lnTo>
                    <a:lnTo>
                      <a:pt x="117377" y="1178719"/>
                    </a:lnTo>
                    <a:lnTo>
                      <a:pt x="117377" y="1080487"/>
                    </a:lnTo>
                    <a:lnTo>
                      <a:pt x="215608" y="1080487"/>
                    </a:lnTo>
                    <a:close/>
                    <a:moveTo>
                      <a:pt x="215608" y="1187644"/>
                    </a:moveTo>
                    <a:lnTo>
                      <a:pt x="215608" y="1285875"/>
                    </a:lnTo>
                    <a:lnTo>
                      <a:pt x="117377" y="1285875"/>
                    </a:lnTo>
                    <a:lnTo>
                      <a:pt x="117377" y="1187644"/>
                    </a:lnTo>
                    <a:lnTo>
                      <a:pt x="215608" y="1187644"/>
                    </a:lnTo>
                    <a:close/>
                    <a:moveTo>
                      <a:pt x="215608" y="1294800"/>
                    </a:moveTo>
                    <a:lnTo>
                      <a:pt x="215608" y="1393031"/>
                    </a:lnTo>
                    <a:lnTo>
                      <a:pt x="117377" y="1393031"/>
                    </a:lnTo>
                    <a:lnTo>
                      <a:pt x="117377" y="1294800"/>
                    </a:lnTo>
                    <a:lnTo>
                      <a:pt x="215608" y="1294800"/>
                    </a:lnTo>
                    <a:close/>
                    <a:moveTo>
                      <a:pt x="215608" y="1401956"/>
                    </a:moveTo>
                    <a:lnTo>
                      <a:pt x="215608" y="1500187"/>
                    </a:lnTo>
                    <a:lnTo>
                      <a:pt x="117377" y="1500187"/>
                    </a:lnTo>
                    <a:lnTo>
                      <a:pt x="117377" y="1401956"/>
                    </a:lnTo>
                    <a:lnTo>
                      <a:pt x="215608" y="1401956"/>
                    </a:lnTo>
                    <a:close/>
                    <a:moveTo>
                      <a:pt x="215608" y="1509112"/>
                    </a:moveTo>
                    <a:lnTo>
                      <a:pt x="215608" y="1607344"/>
                    </a:lnTo>
                    <a:lnTo>
                      <a:pt x="117377" y="1607344"/>
                    </a:lnTo>
                    <a:lnTo>
                      <a:pt x="117377" y="1509112"/>
                    </a:lnTo>
                    <a:lnTo>
                      <a:pt x="215608" y="1509112"/>
                    </a:lnTo>
                    <a:close/>
                    <a:moveTo>
                      <a:pt x="215608" y="1616269"/>
                    </a:moveTo>
                    <a:lnTo>
                      <a:pt x="215608" y="1714500"/>
                    </a:lnTo>
                    <a:lnTo>
                      <a:pt x="117377" y="1714500"/>
                    </a:lnTo>
                    <a:lnTo>
                      <a:pt x="117377" y="1616269"/>
                    </a:lnTo>
                    <a:lnTo>
                      <a:pt x="215608" y="1616269"/>
                    </a:lnTo>
                    <a:close/>
                    <a:moveTo>
                      <a:pt x="215608" y="1723425"/>
                    </a:moveTo>
                    <a:lnTo>
                      <a:pt x="215608" y="1821656"/>
                    </a:lnTo>
                    <a:lnTo>
                      <a:pt x="117377" y="1821656"/>
                    </a:lnTo>
                    <a:lnTo>
                      <a:pt x="117377" y="1723425"/>
                    </a:lnTo>
                    <a:lnTo>
                      <a:pt x="215608" y="1723425"/>
                    </a:lnTo>
                    <a:close/>
                    <a:moveTo>
                      <a:pt x="215608" y="1830581"/>
                    </a:moveTo>
                    <a:lnTo>
                      <a:pt x="215608" y="1928812"/>
                    </a:lnTo>
                    <a:lnTo>
                      <a:pt x="117377" y="1928812"/>
                    </a:lnTo>
                    <a:lnTo>
                      <a:pt x="117377" y="1830581"/>
                    </a:lnTo>
                    <a:lnTo>
                      <a:pt x="215608" y="1830581"/>
                    </a:lnTo>
                    <a:close/>
                    <a:moveTo>
                      <a:pt x="215608" y="1937737"/>
                    </a:moveTo>
                    <a:lnTo>
                      <a:pt x="215608" y="2035969"/>
                    </a:lnTo>
                    <a:lnTo>
                      <a:pt x="117377" y="2035969"/>
                    </a:lnTo>
                    <a:lnTo>
                      <a:pt x="117377" y="1937737"/>
                    </a:lnTo>
                    <a:lnTo>
                      <a:pt x="215608" y="1937737"/>
                    </a:lnTo>
                    <a:close/>
                    <a:moveTo>
                      <a:pt x="215608" y="2044894"/>
                    </a:moveTo>
                    <a:lnTo>
                      <a:pt x="215608" y="2143125"/>
                    </a:lnTo>
                    <a:lnTo>
                      <a:pt x="117377" y="2143125"/>
                    </a:lnTo>
                    <a:lnTo>
                      <a:pt x="117377" y="2044894"/>
                    </a:lnTo>
                    <a:lnTo>
                      <a:pt x="215608" y="2044894"/>
                    </a:lnTo>
                    <a:close/>
                    <a:moveTo>
                      <a:pt x="224542" y="2044894"/>
                    </a:moveTo>
                    <a:lnTo>
                      <a:pt x="322774" y="2044894"/>
                    </a:lnTo>
                    <a:lnTo>
                      <a:pt x="322774" y="2143125"/>
                    </a:lnTo>
                    <a:lnTo>
                      <a:pt x="224542" y="2143125"/>
                    </a:lnTo>
                    <a:lnTo>
                      <a:pt x="224542" y="2044894"/>
                    </a:lnTo>
                    <a:close/>
                    <a:moveTo>
                      <a:pt x="322764" y="2152050"/>
                    </a:moveTo>
                    <a:lnTo>
                      <a:pt x="322764" y="2250281"/>
                    </a:lnTo>
                    <a:lnTo>
                      <a:pt x="224533" y="2250281"/>
                    </a:lnTo>
                    <a:lnTo>
                      <a:pt x="224533" y="2152050"/>
                    </a:lnTo>
                    <a:lnTo>
                      <a:pt x="322764" y="2152050"/>
                    </a:lnTo>
                    <a:close/>
                    <a:moveTo>
                      <a:pt x="331699" y="2152050"/>
                    </a:moveTo>
                    <a:lnTo>
                      <a:pt x="429930" y="2152050"/>
                    </a:lnTo>
                    <a:lnTo>
                      <a:pt x="429930" y="2250281"/>
                    </a:lnTo>
                    <a:lnTo>
                      <a:pt x="331699" y="2250281"/>
                    </a:lnTo>
                    <a:lnTo>
                      <a:pt x="331699" y="2152050"/>
                    </a:lnTo>
                    <a:close/>
                    <a:moveTo>
                      <a:pt x="438855" y="2152050"/>
                    </a:moveTo>
                    <a:lnTo>
                      <a:pt x="537086" y="2152050"/>
                    </a:lnTo>
                    <a:lnTo>
                      <a:pt x="537086" y="2250281"/>
                    </a:lnTo>
                    <a:lnTo>
                      <a:pt x="438855" y="2250281"/>
                    </a:lnTo>
                    <a:lnTo>
                      <a:pt x="438855" y="2152050"/>
                    </a:lnTo>
                    <a:close/>
                    <a:moveTo>
                      <a:pt x="546011" y="2152050"/>
                    </a:moveTo>
                    <a:lnTo>
                      <a:pt x="644243" y="2152050"/>
                    </a:lnTo>
                    <a:lnTo>
                      <a:pt x="644243" y="2250281"/>
                    </a:lnTo>
                    <a:lnTo>
                      <a:pt x="546011" y="2250281"/>
                    </a:lnTo>
                    <a:lnTo>
                      <a:pt x="546011" y="2152050"/>
                    </a:lnTo>
                    <a:close/>
                    <a:moveTo>
                      <a:pt x="653167" y="2152050"/>
                    </a:moveTo>
                    <a:lnTo>
                      <a:pt x="751399" y="2152050"/>
                    </a:lnTo>
                    <a:lnTo>
                      <a:pt x="751399" y="2250281"/>
                    </a:lnTo>
                    <a:lnTo>
                      <a:pt x="653167" y="2250281"/>
                    </a:lnTo>
                    <a:lnTo>
                      <a:pt x="653167" y="2152050"/>
                    </a:lnTo>
                    <a:close/>
                    <a:moveTo>
                      <a:pt x="760324" y="2152050"/>
                    </a:moveTo>
                    <a:lnTo>
                      <a:pt x="858555" y="2152050"/>
                    </a:lnTo>
                    <a:lnTo>
                      <a:pt x="858555" y="2250281"/>
                    </a:lnTo>
                    <a:lnTo>
                      <a:pt x="760324" y="2250281"/>
                    </a:lnTo>
                    <a:lnTo>
                      <a:pt x="760324" y="2152050"/>
                    </a:lnTo>
                    <a:close/>
                    <a:moveTo>
                      <a:pt x="867480" y="2152050"/>
                    </a:moveTo>
                    <a:lnTo>
                      <a:pt x="965711" y="2152050"/>
                    </a:lnTo>
                    <a:lnTo>
                      <a:pt x="965711" y="2250281"/>
                    </a:lnTo>
                    <a:lnTo>
                      <a:pt x="867480" y="2250281"/>
                    </a:lnTo>
                    <a:lnTo>
                      <a:pt x="867480" y="2152050"/>
                    </a:lnTo>
                    <a:close/>
                    <a:moveTo>
                      <a:pt x="974636" y="2152050"/>
                    </a:moveTo>
                    <a:lnTo>
                      <a:pt x="1072867" y="2152050"/>
                    </a:lnTo>
                    <a:lnTo>
                      <a:pt x="1072867" y="2250281"/>
                    </a:lnTo>
                    <a:lnTo>
                      <a:pt x="974636" y="2250281"/>
                    </a:lnTo>
                    <a:lnTo>
                      <a:pt x="974636" y="2152050"/>
                    </a:lnTo>
                    <a:close/>
                    <a:moveTo>
                      <a:pt x="1081792" y="2152050"/>
                    </a:moveTo>
                    <a:lnTo>
                      <a:pt x="1180024" y="2152050"/>
                    </a:lnTo>
                    <a:lnTo>
                      <a:pt x="1180024" y="2250281"/>
                    </a:lnTo>
                    <a:lnTo>
                      <a:pt x="1081792" y="2250281"/>
                    </a:lnTo>
                    <a:lnTo>
                      <a:pt x="1081792" y="2152050"/>
                    </a:lnTo>
                    <a:close/>
                    <a:moveTo>
                      <a:pt x="1188949" y="2152050"/>
                    </a:moveTo>
                    <a:lnTo>
                      <a:pt x="1287180" y="2152050"/>
                    </a:lnTo>
                    <a:lnTo>
                      <a:pt x="1287180" y="2250281"/>
                    </a:lnTo>
                    <a:lnTo>
                      <a:pt x="1188949" y="2250281"/>
                    </a:lnTo>
                    <a:lnTo>
                      <a:pt x="1188949" y="2152050"/>
                    </a:lnTo>
                    <a:close/>
                    <a:moveTo>
                      <a:pt x="1296105" y="2152050"/>
                    </a:moveTo>
                    <a:lnTo>
                      <a:pt x="1394336" y="2152050"/>
                    </a:lnTo>
                    <a:lnTo>
                      <a:pt x="1394336" y="2250281"/>
                    </a:lnTo>
                    <a:lnTo>
                      <a:pt x="1296105" y="2250281"/>
                    </a:lnTo>
                    <a:lnTo>
                      <a:pt x="1296105" y="2152050"/>
                    </a:lnTo>
                    <a:close/>
                    <a:moveTo>
                      <a:pt x="1403261" y="2152050"/>
                    </a:moveTo>
                    <a:lnTo>
                      <a:pt x="1501492" y="2152050"/>
                    </a:lnTo>
                    <a:lnTo>
                      <a:pt x="1501492" y="2250281"/>
                    </a:lnTo>
                    <a:lnTo>
                      <a:pt x="1403261" y="2250281"/>
                    </a:lnTo>
                    <a:lnTo>
                      <a:pt x="1403261" y="2152050"/>
                    </a:lnTo>
                    <a:close/>
                    <a:moveTo>
                      <a:pt x="1510417" y="2152050"/>
                    </a:moveTo>
                    <a:lnTo>
                      <a:pt x="1608649" y="2152050"/>
                    </a:lnTo>
                    <a:lnTo>
                      <a:pt x="1608649" y="2250281"/>
                    </a:lnTo>
                    <a:lnTo>
                      <a:pt x="1510417" y="2250281"/>
                    </a:lnTo>
                    <a:lnTo>
                      <a:pt x="1510417" y="2152050"/>
                    </a:lnTo>
                    <a:close/>
                    <a:moveTo>
                      <a:pt x="1510417" y="2143125"/>
                    </a:moveTo>
                    <a:lnTo>
                      <a:pt x="1510417" y="2044894"/>
                    </a:lnTo>
                    <a:lnTo>
                      <a:pt x="1608649" y="2044894"/>
                    </a:lnTo>
                    <a:lnTo>
                      <a:pt x="1608649" y="2143125"/>
                    </a:lnTo>
                    <a:lnTo>
                      <a:pt x="1510417" y="2143125"/>
                    </a:lnTo>
                    <a:close/>
                    <a:moveTo>
                      <a:pt x="1617574" y="2044894"/>
                    </a:moveTo>
                    <a:lnTo>
                      <a:pt x="1715805" y="2044894"/>
                    </a:lnTo>
                    <a:lnTo>
                      <a:pt x="1715805" y="2143125"/>
                    </a:lnTo>
                    <a:lnTo>
                      <a:pt x="1617574" y="2143125"/>
                    </a:lnTo>
                    <a:lnTo>
                      <a:pt x="1617574" y="2044894"/>
                    </a:lnTo>
                    <a:close/>
                    <a:moveTo>
                      <a:pt x="1617574" y="2035969"/>
                    </a:moveTo>
                    <a:lnTo>
                      <a:pt x="1617574" y="1937737"/>
                    </a:lnTo>
                    <a:lnTo>
                      <a:pt x="1715805" y="1937737"/>
                    </a:lnTo>
                    <a:lnTo>
                      <a:pt x="1715805" y="2035969"/>
                    </a:lnTo>
                    <a:lnTo>
                      <a:pt x="1617574" y="2035969"/>
                    </a:lnTo>
                    <a:close/>
                    <a:moveTo>
                      <a:pt x="1617574" y="1928812"/>
                    </a:moveTo>
                    <a:lnTo>
                      <a:pt x="1617574" y="1830581"/>
                    </a:lnTo>
                    <a:lnTo>
                      <a:pt x="1715805" y="1830581"/>
                    </a:lnTo>
                    <a:lnTo>
                      <a:pt x="1715805" y="1928812"/>
                    </a:lnTo>
                    <a:lnTo>
                      <a:pt x="1617574" y="1928812"/>
                    </a:lnTo>
                    <a:close/>
                    <a:moveTo>
                      <a:pt x="1617574" y="1821656"/>
                    </a:moveTo>
                    <a:lnTo>
                      <a:pt x="1617574" y="1723425"/>
                    </a:lnTo>
                    <a:lnTo>
                      <a:pt x="1715805" y="1723425"/>
                    </a:lnTo>
                    <a:lnTo>
                      <a:pt x="1715805" y="1821656"/>
                    </a:lnTo>
                    <a:lnTo>
                      <a:pt x="1617574" y="1821656"/>
                    </a:lnTo>
                    <a:close/>
                    <a:moveTo>
                      <a:pt x="1617574" y="1714500"/>
                    </a:moveTo>
                    <a:lnTo>
                      <a:pt x="1617574" y="1616269"/>
                    </a:lnTo>
                    <a:lnTo>
                      <a:pt x="1715805" y="1616269"/>
                    </a:lnTo>
                    <a:lnTo>
                      <a:pt x="1715805" y="1714500"/>
                    </a:lnTo>
                    <a:lnTo>
                      <a:pt x="1617574" y="1714500"/>
                    </a:lnTo>
                    <a:close/>
                    <a:moveTo>
                      <a:pt x="1617574" y="1607344"/>
                    </a:moveTo>
                    <a:lnTo>
                      <a:pt x="1617574" y="1509112"/>
                    </a:lnTo>
                    <a:lnTo>
                      <a:pt x="1715805" y="1509112"/>
                    </a:lnTo>
                    <a:lnTo>
                      <a:pt x="1715805" y="1607344"/>
                    </a:lnTo>
                    <a:lnTo>
                      <a:pt x="1617574" y="1607344"/>
                    </a:lnTo>
                    <a:close/>
                    <a:moveTo>
                      <a:pt x="1617574" y="1500187"/>
                    </a:moveTo>
                    <a:lnTo>
                      <a:pt x="1617574" y="1401956"/>
                    </a:lnTo>
                    <a:lnTo>
                      <a:pt x="1715805" y="1401956"/>
                    </a:lnTo>
                    <a:lnTo>
                      <a:pt x="1715805" y="1500187"/>
                    </a:lnTo>
                    <a:lnTo>
                      <a:pt x="1617574" y="1500187"/>
                    </a:lnTo>
                    <a:close/>
                    <a:moveTo>
                      <a:pt x="1617574" y="1393031"/>
                    </a:moveTo>
                    <a:lnTo>
                      <a:pt x="1617574" y="1294800"/>
                    </a:lnTo>
                    <a:lnTo>
                      <a:pt x="1715805" y="1294800"/>
                    </a:lnTo>
                    <a:lnTo>
                      <a:pt x="1715805" y="1393031"/>
                    </a:lnTo>
                    <a:lnTo>
                      <a:pt x="1617574" y="1393031"/>
                    </a:lnTo>
                    <a:close/>
                    <a:moveTo>
                      <a:pt x="1617574" y="1285875"/>
                    </a:moveTo>
                    <a:lnTo>
                      <a:pt x="1617574" y="1187644"/>
                    </a:lnTo>
                    <a:lnTo>
                      <a:pt x="1715805" y="1187644"/>
                    </a:lnTo>
                    <a:lnTo>
                      <a:pt x="1715805" y="1285875"/>
                    </a:lnTo>
                    <a:lnTo>
                      <a:pt x="1617574" y="1285875"/>
                    </a:lnTo>
                    <a:close/>
                    <a:moveTo>
                      <a:pt x="1617574" y="1178719"/>
                    </a:moveTo>
                    <a:lnTo>
                      <a:pt x="1617574" y="1080487"/>
                    </a:lnTo>
                    <a:lnTo>
                      <a:pt x="1715805" y="1080487"/>
                    </a:lnTo>
                    <a:lnTo>
                      <a:pt x="1715805" y="1178719"/>
                    </a:lnTo>
                    <a:lnTo>
                      <a:pt x="1617574" y="1178719"/>
                    </a:lnTo>
                    <a:close/>
                    <a:moveTo>
                      <a:pt x="1617574" y="1071562"/>
                    </a:moveTo>
                    <a:lnTo>
                      <a:pt x="1617574" y="973331"/>
                    </a:lnTo>
                    <a:lnTo>
                      <a:pt x="1715805" y="973331"/>
                    </a:lnTo>
                    <a:lnTo>
                      <a:pt x="1715805" y="1071562"/>
                    </a:lnTo>
                    <a:lnTo>
                      <a:pt x="1617574" y="1071562"/>
                    </a:lnTo>
                    <a:close/>
                    <a:moveTo>
                      <a:pt x="1617574" y="964406"/>
                    </a:moveTo>
                    <a:lnTo>
                      <a:pt x="1617574" y="866175"/>
                    </a:lnTo>
                    <a:lnTo>
                      <a:pt x="1715805" y="866175"/>
                    </a:lnTo>
                    <a:lnTo>
                      <a:pt x="1715805" y="964406"/>
                    </a:lnTo>
                    <a:lnTo>
                      <a:pt x="1617574" y="964406"/>
                    </a:lnTo>
                    <a:close/>
                    <a:moveTo>
                      <a:pt x="1617574" y="857250"/>
                    </a:moveTo>
                    <a:lnTo>
                      <a:pt x="1617574" y="759019"/>
                    </a:lnTo>
                    <a:lnTo>
                      <a:pt x="1715805" y="759019"/>
                    </a:lnTo>
                    <a:lnTo>
                      <a:pt x="1715805" y="857250"/>
                    </a:lnTo>
                    <a:lnTo>
                      <a:pt x="1617574" y="857250"/>
                    </a:lnTo>
                    <a:close/>
                    <a:moveTo>
                      <a:pt x="1617574" y="750094"/>
                    </a:moveTo>
                    <a:lnTo>
                      <a:pt x="1617574" y="651862"/>
                    </a:lnTo>
                    <a:lnTo>
                      <a:pt x="1715805" y="651862"/>
                    </a:lnTo>
                    <a:lnTo>
                      <a:pt x="1715805" y="750094"/>
                    </a:lnTo>
                    <a:lnTo>
                      <a:pt x="1617574" y="750094"/>
                    </a:lnTo>
                    <a:close/>
                    <a:moveTo>
                      <a:pt x="1617574" y="642938"/>
                    </a:moveTo>
                    <a:lnTo>
                      <a:pt x="1617574" y="544706"/>
                    </a:lnTo>
                    <a:lnTo>
                      <a:pt x="1715805" y="544706"/>
                    </a:lnTo>
                    <a:lnTo>
                      <a:pt x="1715805" y="642938"/>
                    </a:lnTo>
                    <a:lnTo>
                      <a:pt x="1617574" y="642938"/>
                    </a:lnTo>
                    <a:close/>
                    <a:moveTo>
                      <a:pt x="1617574" y="535781"/>
                    </a:moveTo>
                    <a:lnTo>
                      <a:pt x="1617574" y="437550"/>
                    </a:lnTo>
                    <a:lnTo>
                      <a:pt x="1715805" y="437550"/>
                    </a:lnTo>
                    <a:lnTo>
                      <a:pt x="1715805" y="535781"/>
                    </a:lnTo>
                    <a:lnTo>
                      <a:pt x="1617574" y="535781"/>
                    </a:lnTo>
                    <a:close/>
                    <a:moveTo>
                      <a:pt x="1617574" y="428625"/>
                    </a:moveTo>
                    <a:lnTo>
                      <a:pt x="1617574" y="330394"/>
                    </a:lnTo>
                    <a:lnTo>
                      <a:pt x="1715805" y="330394"/>
                    </a:lnTo>
                    <a:lnTo>
                      <a:pt x="1715805" y="428625"/>
                    </a:lnTo>
                    <a:lnTo>
                      <a:pt x="1617574" y="428625"/>
                    </a:lnTo>
                    <a:close/>
                    <a:moveTo>
                      <a:pt x="1617574" y="321469"/>
                    </a:moveTo>
                    <a:lnTo>
                      <a:pt x="1617574" y="223237"/>
                    </a:lnTo>
                    <a:lnTo>
                      <a:pt x="1715805" y="223237"/>
                    </a:lnTo>
                    <a:lnTo>
                      <a:pt x="1715805" y="321469"/>
                    </a:lnTo>
                    <a:lnTo>
                      <a:pt x="1617574" y="321469"/>
                    </a:lnTo>
                    <a:close/>
                    <a:moveTo>
                      <a:pt x="1617574" y="214313"/>
                    </a:moveTo>
                    <a:lnTo>
                      <a:pt x="1617574" y="116081"/>
                    </a:lnTo>
                    <a:lnTo>
                      <a:pt x="1715805" y="116081"/>
                    </a:lnTo>
                    <a:lnTo>
                      <a:pt x="1715805" y="214313"/>
                    </a:lnTo>
                    <a:lnTo>
                      <a:pt x="1617574" y="214313"/>
                    </a:lnTo>
                    <a:close/>
                    <a:moveTo>
                      <a:pt x="1617574" y="107156"/>
                    </a:moveTo>
                    <a:lnTo>
                      <a:pt x="1617574" y="8925"/>
                    </a:lnTo>
                    <a:lnTo>
                      <a:pt x="1715805" y="8925"/>
                    </a:lnTo>
                    <a:lnTo>
                      <a:pt x="1715805" y="107156"/>
                    </a:lnTo>
                    <a:lnTo>
                      <a:pt x="1617574" y="107156"/>
                    </a:lnTo>
                    <a:close/>
                    <a:moveTo>
                      <a:pt x="1608639" y="107156"/>
                    </a:moveTo>
                    <a:lnTo>
                      <a:pt x="1510408" y="107156"/>
                    </a:lnTo>
                    <a:lnTo>
                      <a:pt x="1510408" y="8925"/>
                    </a:lnTo>
                    <a:lnTo>
                      <a:pt x="1608639" y="8925"/>
                    </a:lnTo>
                    <a:lnTo>
                      <a:pt x="1608639" y="107156"/>
                    </a:lnTo>
                    <a:close/>
                    <a:moveTo>
                      <a:pt x="1501483" y="107156"/>
                    </a:moveTo>
                    <a:lnTo>
                      <a:pt x="1403252" y="107156"/>
                    </a:lnTo>
                    <a:lnTo>
                      <a:pt x="1403252" y="8925"/>
                    </a:lnTo>
                    <a:lnTo>
                      <a:pt x="1501483" y="8925"/>
                    </a:lnTo>
                    <a:lnTo>
                      <a:pt x="1501483" y="107156"/>
                    </a:lnTo>
                    <a:close/>
                    <a:moveTo>
                      <a:pt x="1394327" y="107156"/>
                    </a:moveTo>
                    <a:lnTo>
                      <a:pt x="1296095" y="107156"/>
                    </a:lnTo>
                    <a:lnTo>
                      <a:pt x="1296095" y="8925"/>
                    </a:lnTo>
                    <a:lnTo>
                      <a:pt x="1394327" y="8925"/>
                    </a:lnTo>
                    <a:lnTo>
                      <a:pt x="1394327" y="107156"/>
                    </a:lnTo>
                    <a:close/>
                    <a:moveTo>
                      <a:pt x="1287171" y="107156"/>
                    </a:moveTo>
                    <a:lnTo>
                      <a:pt x="1188939" y="107156"/>
                    </a:lnTo>
                    <a:lnTo>
                      <a:pt x="1188939" y="8925"/>
                    </a:lnTo>
                    <a:lnTo>
                      <a:pt x="1287171" y="8925"/>
                    </a:lnTo>
                    <a:lnTo>
                      <a:pt x="1287171" y="107156"/>
                    </a:lnTo>
                    <a:close/>
                    <a:moveTo>
                      <a:pt x="1180014" y="107156"/>
                    </a:moveTo>
                    <a:lnTo>
                      <a:pt x="1081783" y="107156"/>
                    </a:lnTo>
                    <a:lnTo>
                      <a:pt x="1081783" y="8925"/>
                    </a:lnTo>
                    <a:lnTo>
                      <a:pt x="1180014" y="8925"/>
                    </a:lnTo>
                    <a:lnTo>
                      <a:pt x="1180014" y="107156"/>
                    </a:lnTo>
                    <a:close/>
                    <a:moveTo>
                      <a:pt x="1072858" y="107156"/>
                    </a:moveTo>
                    <a:lnTo>
                      <a:pt x="974627" y="107156"/>
                    </a:lnTo>
                    <a:lnTo>
                      <a:pt x="974627" y="8925"/>
                    </a:lnTo>
                    <a:lnTo>
                      <a:pt x="1072858" y="8925"/>
                    </a:lnTo>
                    <a:lnTo>
                      <a:pt x="1072858" y="107156"/>
                    </a:lnTo>
                    <a:close/>
                    <a:moveTo>
                      <a:pt x="965702" y="107156"/>
                    </a:moveTo>
                    <a:lnTo>
                      <a:pt x="867470" y="107156"/>
                    </a:lnTo>
                    <a:lnTo>
                      <a:pt x="867470" y="8925"/>
                    </a:lnTo>
                    <a:lnTo>
                      <a:pt x="965702" y="8925"/>
                    </a:lnTo>
                    <a:lnTo>
                      <a:pt x="965702" y="107156"/>
                    </a:lnTo>
                    <a:close/>
                    <a:moveTo>
                      <a:pt x="858546" y="107156"/>
                    </a:moveTo>
                    <a:lnTo>
                      <a:pt x="760314" y="107156"/>
                    </a:lnTo>
                    <a:lnTo>
                      <a:pt x="760314" y="8925"/>
                    </a:lnTo>
                    <a:lnTo>
                      <a:pt x="858546" y="8925"/>
                    </a:lnTo>
                    <a:lnTo>
                      <a:pt x="858546" y="107156"/>
                    </a:lnTo>
                    <a:close/>
                    <a:moveTo>
                      <a:pt x="751389" y="107156"/>
                    </a:moveTo>
                    <a:lnTo>
                      <a:pt x="653158" y="107156"/>
                    </a:lnTo>
                    <a:lnTo>
                      <a:pt x="653158" y="8925"/>
                    </a:lnTo>
                    <a:lnTo>
                      <a:pt x="751389" y="8925"/>
                    </a:lnTo>
                    <a:lnTo>
                      <a:pt x="751389" y="107156"/>
                    </a:lnTo>
                    <a:close/>
                    <a:moveTo>
                      <a:pt x="644233" y="107156"/>
                    </a:moveTo>
                    <a:lnTo>
                      <a:pt x="546002" y="107156"/>
                    </a:lnTo>
                    <a:lnTo>
                      <a:pt x="546002" y="8925"/>
                    </a:lnTo>
                    <a:lnTo>
                      <a:pt x="644233" y="8925"/>
                    </a:lnTo>
                    <a:lnTo>
                      <a:pt x="644233" y="107156"/>
                    </a:lnTo>
                    <a:close/>
                    <a:moveTo>
                      <a:pt x="537077" y="107156"/>
                    </a:moveTo>
                    <a:lnTo>
                      <a:pt x="438845" y="107156"/>
                    </a:lnTo>
                    <a:lnTo>
                      <a:pt x="438845" y="8925"/>
                    </a:lnTo>
                    <a:lnTo>
                      <a:pt x="537077" y="8925"/>
                    </a:lnTo>
                    <a:lnTo>
                      <a:pt x="537077" y="107156"/>
                    </a:lnTo>
                    <a:close/>
                    <a:moveTo>
                      <a:pt x="429920" y="107156"/>
                    </a:moveTo>
                    <a:lnTo>
                      <a:pt x="331689" y="107156"/>
                    </a:lnTo>
                    <a:lnTo>
                      <a:pt x="331689" y="8925"/>
                    </a:lnTo>
                    <a:lnTo>
                      <a:pt x="429920" y="8925"/>
                    </a:lnTo>
                    <a:lnTo>
                      <a:pt x="429920" y="107156"/>
                    </a:lnTo>
                    <a:close/>
                    <a:moveTo>
                      <a:pt x="322764" y="107156"/>
                    </a:moveTo>
                    <a:lnTo>
                      <a:pt x="224533" y="107156"/>
                    </a:lnTo>
                    <a:lnTo>
                      <a:pt x="224533" y="8925"/>
                    </a:lnTo>
                    <a:lnTo>
                      <a:pt x="322764" y="8925"/>
                    </a:lnTo>
                    <a:lnTo>
                      <a:pt x="322764" y="107156"/>
                    </a:lnTo>
                    <a:close/>
                    <a:moveTo>
                      <a:pt x="215608" y="107156"/>
                    </a:moveTo>
                    <a:lnTo>
                      <a:pt x="117377" y="107156"/>
                    </a:lnTo>
                    <a:lnTo>
                      <a:pt x="117377" y="8925"/>
                    </a:lnTo>
                    <a:lnTo>
                      <a:pt x="215608" y="8925"/>
                    </a:lnTo>
                    <a:lnTo>
                      <a:pt x="215608" y="107156"/>
                    </a:lnTo>
                    <a:close/>
                    <a:moveTo>
                      <a:pt x="215608" y="116081"/>
                    </a:moveTo>
                    <a:lnTo>
                      <a:pt x="215608" y="214313"/>
                    </a:lnTo>
                    <a:lnTo>
                      <a:pt x="117377" y="214313"/>
                    </a:lnTo>
                    <a:lnTo>
                      <a:pt x="117377" y="116081"/>
                    </a:lnTo>
                    <a:lnTo>
                      <a:pt x="215608" y="116081"/>
                    </a:lnTo>
                    <a:close/>
                    <a:moveTo>
                      <a:pt x="108452" y="214313"/>
                    </a:moveTo>
                    <a:lnTo>
                      <a:pt x="8925" y="214313"/>
                    </a:lnTo>
                    <a:lnTo>
                      <a:pt x="8925" y="116081"/>
                    </a:lnTo>
                    <a:lnTo>
                      <a:pt x="108452" y="116081"/>
                    </a:lnTo>
                    <a:lnTo>
                      <a:pt x="108452" y="214313"/>
                    </a:lnTo>
                    <a:close/>
                    <a:moveTo>
                      <a:pt x="8925" y="223237"/>
                    </a:moveTo>
                    <a:lnTo>
                      <a:pt x="108452" y="223237"/>
                    </a:lnTo>
                    <a:lnTo>
                      <a:pt x="108452" y="321469"/>
                    </a:lnTo>
                    <a:lnTo>
                      <a:pt x="8925" y="321469"/>
                    </a:lnTo>
                    <a:lnTo>
                      <a:pt x="8925" y="223237"/>
                    </a:lnTo>
                    <a:close/>
                    <a:moveTo>
                      <a:pt x="108452" y="330394"/>
                    </a:moveTo>
                    <a:lnTo>
                      <a:pt x="108452" y="428625"/>
                    </a:lnTo>
                    <a:lnTo>
                      <a:pt x="8925" y="428625"/>
                    </a:lnTo>
                    <a:lnTo>
                      <a:pt x="8925" y="330394"/>
                    </a:lnTo>
                    <a:lnTo>
                      <a:pt x="108452" y="330394"/>
                    </a:lnTo>
                    <a:close/>
                    <a:moveTo>
                      <a:pt x="8925" y="437550"/>
                    </a:moveTo>
                    <a:lnTo>
                      <a:pt x="108452" y="437550"/>
                    </a:lnTo>
                    <a:lnTo>
                      <a:pt x="108452" y="535781"/>
                    </a:lnTo>
                    <a:lnTo>
                      <a:pt x="8925" y="535781"/>
                    </a:lnTo>
                    <a:lnTo>
                      <a:pt x="8925" y="437550"/>
                    </a:lnTo>
                    <a:close/>
                    <a:moveTo>
                      <a:pt x="108452" y="544706"/>
                    </a:moveTo>
                    <a:lnTo>
                      <a:pt x="108452" y="642938"/>
                    </a:lnTo>
                    <a:lnTo>
                      <a:pt x="8925" y="642938"/>
                    </a:lnTo>
                    <a:lnTo>
                      <a:pt x="8925" y="544706"/>
                    </a:lnTo>
                    <a:lnTo>
                      <a:pt x="108452" y="544706"/>
                    </a:lnTo>
                    <a:close/>
                    <a:moveTo>
                      <a:pt x="8925" y="651862"/>
                    </a:moveTo>
                    <a:lnTo>
                      <a:pt x="108452" y="651862"/>
                    </a:lnTo>
                    <a:lnTo>
                      <a:pt x="108452" y="750094"/>
                    </a:lnTo>
                    <a:lnTo>
                      <a:pt x="8925" y="750094"/>
                    </a:lnTo>
                    <a:lnTo>
                      <a:pt x="8925" y="651862"/>
                    </a:lnTo>
                    <a:close/>
                    <a:moveTo>
                      <a:pt x="108452" y="759019"/>
                    </a:moveTo>
                    <a:lnTo>
                      <a:pt x="108452" y="857250"/>
                    </a:lnTo>
                    <a:lnTo>
                      <a:pt x="8925" y="857250"/>
                    </a:lnTo>
                    <a:lnTo>
                      <a:pt x="8925" y="759019"/>
                    </a:lnTo>
                    <a:lnTo>
                      <a:pt x="108452" y="759019"/>
                    </a:lnTo>
                    <a:close/>
                    <a:moveTo>
                      <a:pt x="8925" y="866175"/>
                    </a:moveTo>
                    <a:lnTo>
                      <a:pt x="108452" y="866175"/>
                    </a:lnTo>
                    <a:lnTo>
                      <a:pt x="108452" y="964406"/>
                    </a:lnTo>
                    <a:lnTo>
                      <a:pt x="8925" y="964406"/>
                    </a:lnTo>
                    <a:lnTo>
                      <a:pt x="8925" y="866175"/>
                    </a:lnTo>
                    <a:close/>
                    <a:moveTo>
                      <a:pt x="108452" y="973331"/>
                    </a:moveTo>
                    <a:lnTo>
                      <a:pt x="108452" y="1071562"/>
                    </a:lnTo>
                    <a:lnTo>
                      <a:pt x="8925" y="1071562"/>
                    </a:lnTo>
                    <a:lnTo>
                      <a:pt x="8925" y="973331"/>
                    </a:lnTo>
                    <a:lnTo>
                      <a:pt x="108452" y="973331"/>
                    </a:lnTo>
                    <a:close/>
                    <a:moveTo>
                      <a:pt x="8925" y="1080487"/>
                    </a:moveTo>
                    <a:lnTo>
                      <a:pt x="108452" y="1080487"/>
                    </a:lnTo>
                    <a:lnTo>
                      <a:pt x="108452" y="1178719"/>
                    </a:lnTo>
                    <a:lnTo>
                      <a:pt x="8925" y="1178719"/>
                    </a:lnTo>
                    <a:lnTo>
                      <a:pt x="8925" y="1080487"/>
                    </a:lnTo>
                    <a:close/>
                    <a:moveTo>
                      <a:pt x="108452" y="1187644"/>
                    </a:moveTo>
                    <a:lnTo>
                      <a:pt x="108452" y="1285875"/>
                    </a:lnTo>
                    <a:lnTo>
                      <a:pt x="8925" y="1285875"/>
                    </a:lnTo>
                    <a:lnTo>
                      <a:pt x="8925" y="1187644"/>
                    </a:lnTo>
                    <a:lnTo>
                      <a:pt x="108452" y="1187644"/>
                    </a:lnTo>
                    <a:close/>
                    <a:moveTo>
                      <a:pt x="8925" y="1294800"/>
                    </a:moveTo>
                    <a:lnTo>
                      <a:pt x="108452" y="1294800"/>
                    </a:lnTo>
                    <a:lnTo>
                      <a:pt x="108452" y="1393031"/>
                    </a:lnTo>
                    <a:lnTo>
                      <a:pt x="8925" y="1393031"/>
                    </a:lnTo>
                    <a:lnTo>
                      <a:pt x="8925" y="1294800"/>
                    </a:lnTo>
                    <a:close/>
                    <a:moveTo>
                      <a:pt x="108452" y="1401956"/>
                    </a:moveTo>
                    <a:lnTo>
                      <a:pt x="108452" y="1500187"/>
                    </a:lnTo>
                    <a:lnTo>
                      <a:pt x="8925" y="1500187"/>
                    </a:lnTo>
                    <a:lnTo>
                      <a:pt x="8925" y="1401956"/>
                    </a:lnTo>
                    <a:lnTo>
                      <a:pt x="108452" y="1401956"/>
                    </a:lnTo>
                    <a:close/>
                    <a:moveTo>
                      <a:pt x="8925" y="1509112"/>
                    </a:moveTo>
                    <a:lnTo>
                      <a:pt x="108452" y="1509112"/>
                    </a:lnTo>
                    <a:lnTo>
                      <a:pt x="108452" y="1607344"/>
                    </a:lnTo>
                    <a:lnTo>
                      <a:pt x="8925" y="1607344"/>
                    </a:lnTo>
                    <a:lnTo>
                      <a:pt x="8925" y="1509112"/>
                    </a:lnTo>
                    <a:close/>
                    <a:moveTo>
                      <a:pt x="108452" y="1616269"/>
                    </a:moveTo>
                    <a:lnTo>
                      <a:pt x="108452" y="1714500"/>
                    </a:lnTo>
                    <a:lnTo>
                      <a:pt x="8925" y="1714500"/>
                    </a:lnTo>
                    <a:lnTo>
                      <a:pt x="8925" y="1616269"/>
                    </a:lnTo>
                    <a:lnTo>
                      <a:pt x="108452" y="1616269"/>
                    </a:lnTo>
                    <a:close/>
                    <a:moveTo>
                      <a:pt x="8925" y="1723425"/>
                    </a:moveTo>
                    <a:lnTo>
                      <a:pt x="108452" y="1723425"/>
                    </a:lnTo>
                    <a:lnTo>
                      <a:pt x="108452" y="1821656"/>
                    </a:lnTo>
                    <a:lnTo>
                      <a:pt x="8925" y="1821656"/>
                    </a:lnTo>
                    <a:lnTo>
                      <a:pt x="8925" y="1723425"/>
                    </a:lnTo>
                    <a:close/>
                    <a:moveTo>
                      <a:pt x="108452" y="1830581"/>
                    </a:moveTo>
                    <a:lnTo>
                      <a:pt x="108452" y="1928812"/>
                    </a:lnTo>
                    <a:lnTo>
                      <a:pt x="8925" y="1928812"/>
                    </a:lnTo>
                    <a:lnTo>
                      <a:pt x="8925" y="1830581"/>
                    </a:lnTo>
                    <a:lnTo>
                      <a:pt x="108452" y="1830581"/>
                    </a:lnTo>
                    <a:close/>
                    <a:moveTo>
                      <a:pt x="8925" y="1937737"/>
                    </a:moveTo>
                    <a:lnTo>
                      <a:pt x="108452" y="1937737"/>
                    </a:lnTo>
                    <a:lnTo>
                      <a:pt x="108452" y="2035969"/>
                    </a:lnTo>
                    <a:lnTo>
                      <a:pt x="8925" y="2035969"/>
                    </a:lnTo>
                    <a:lnTo>
                      <a:pt x="8925" y="1937737"/>
                    </a:lnTo>
                    <a:close/>
                    <a:moveTo>
                      <a:pt x="108452" y="2044894"/>
                    </a:moveTo>
                    <a:lnTo>
                      <a:pt x="108452" y="2143125"/>
                    </a:lnTo>
                    <a:lnTo>
                      <a:pt x="8925" y="2143125"/>
                    </a:lnTo>
                    <a:lnTo>
                      <a:pt x="8925" y="2044894"/>
                    </a:lnTo>
                    <a:lnTo>
                      <a:pt x="108452" y="2044894"/>
                    </a:lnTo>
                    <a:close/>
                    <a:moveTo>
                      <a:pt x="8925" y="2152050"/>
                    </a:moveTo>
                    <a:lnTo>
                      <a:pt x="108452" y="2152050"/>
                    </a:lnTo>
                    <a:lnTo>
                      <a:pt x="108452" y="2250281"/>
                    </a:lnTo>
                    <a:lnTo>
                      <a:pt x="8925" y="2250281"/>
                    </a:lnTo>
                    <a:lnTo>
                      <a:pt x="8925" y="2152050"/>
                    </a:lnTo>
                    <a:close/>
                    <a:moveTo>
                      <a:pt x="117386" y="2152050"/>
                    </a:moveTo>
                    <a:lnTo>
                      <a:pt x="215618" y="2152050"/>
                    </a:lnTo>
                    <a:lnTo>
                      <a:pt x="215618" y="2250281"/>
                    </a:lnTo>
                    <a:lnTo>
                      <a:pt x="117386" y="2250281"/>
                    </a:lnTo>
                    <a:lnTo>
                      <a:pt x="117386" y="2152050"/>
                    </a:lnTo>
                    <a:close/>
                    <a:moveTo>
                      <a:pt x="215608" y="2259206"/>
                    </a:moveTo>
                    <a:lnTo>
                      <a:pt x="215608" y="2357437"/>
                    </a:lnTo>
                    <a:lnTo>
                      <a:pt x="117377" y="2357437"/>
                    </a:lnTo>
                    <a:lnTo>
                      <a:pt x="117377" y="2259206"/>
                    </a:lnTo>
                    <a:lnTo>
                      <a:pt x="215608" y="2259206"/>
                    </a:lnTo>
                    <a:close/>
                    <a:moveTo>
                      <a:pt x="224542" y="2259206"/>
                    </a:moveTo>
                    <a:lnTo>
                      <a:pt x="322774" y="2259206"/>
                    </a:lnTo>
                    <a:lnTo>
                      <a:pt x="322774" y="2357437"/>
                    </a:lnTo>
                    <a:lnTo>
                      <a:pt x="224542" y="2357437"/>
                    </a:lnTo>
                    <a:lnTo>
                      <a:pt x="224542" y="2259206"/>
                    </a:lnTo>
                    <a:close/>
                    <a:moveTo>
                      <a:pt x="331699" y="2259206"/>
                    </a:moveTo>
                    <a:lnTo>
                      <a:pt x="429930" y="2259206"/>
                    </a:lnTo>
                    <a:lnTo>
                      <a:pt x="429930" y="2357437"/>
                    </a:lnTo>
                    <a:lnTo>
                      <a:pt x="331699" y="2357437"/>
                    </a:lnTo>
                    <a:lnTo>
                      <a:pt x="331699" y="2259206"/>
                    </a:lnTo>
                    <a:close/>
                    <a:moveTo>
                      <a:pt x="438855" y="2259206"/>
                    </a:moveTo>
                    <a:lnTo>
                      <a:pt x="537086" y="2259206"/>
                    </a:lnTo>
                    <a:lnTo>
                      <a:pt x="537086" y="2357437"/>
                    </a:lnTo>
                    <a:lnTo>
                      <a:pt x="438855" y="2357437"/>
                    </a:lnTo>
                    <a:lnTo>
                      <a:pt x="438855" y="2259206"/>
                    </a:lnTo>
                    <a:close/>
                    <a:moveTo>
                      <a:pt x="546011" y="2259206"/>
                    </a:moveTo>
                    <a:lnTo>
                      <a:pt x="644243" y="2259206"/>
                    </a:lnTo>
                    <a:lnTo>
                      <a:pt x="644243" y="2357437"/>
                    </a:lnTo>
                    <a:lnTo>
                      <a:pt x="546011" y="2357437"/>
                    </a:lnTo>
                    <a:lnTo>
                      <a:pt x="546011" y="2259206"/>
                    </a:lnTo>
                    <a:close/>
                    <a:moveTo>
                      <a:pt x="653167" y="2259206"/>
                    </a:moveTo>
                    <a:lnTo>
                      <a:pt x="751399" y="2259206"/>
                    </a:lnTo>
                    <a:lnTo>
                      <a:pt x="751399" y="2357437"/>
                    </a:lnTo>
                    <a:lnTo>
                      <a:pt x="653167" y="2357437"/>
                    </a:lnTo>
                    <a:lnTo>
                      <a:pt x="653167" y="2259206"/>
                    </a:lnTo>
                    <a:close/>
                    <a:moveTo>
                      <a:pt x="760324" y="2259206"/>
                    </a:moveTo>
                    <a:lnTo>
                      <a:pt x="858555" y="2259206"/>
                    </a:lnTo>
                    <a:lnTo>
                      <a:pt x="858555" y="2357437"/>
                    </a:lnTo>
                    <a:lnTo>
                      <a:pt x="760324" y="2357437"/>
                    </a:lnTo>
                    <a:lnTo>
                      <a:pt x="760324" y="2259206"/>
                    </a:lnTo>
                    <a:close/>
                    <a:moveTo>
                      <a:pt x="867480" y="2259206"/>
                    </a:moveTo>
                    <a:lnTo>
                      <a:pt x="965711" y="2259206"/>
                    </a:lnTo>
                    <a:lnTo>
                      <a:pt x="965711" y="2357437"/>
                    </a:lnTo>
                    <a:lnTo>
                      <a:pt x="867480" y="2357437"/>
                    </a:lnTo>
                    <a:lnTo>
                      <a:pt x="867480" y="2259206"/>
                    </a:lnTo>
                    <a:close/>
                    <a:moveTo>
                      <a:pt x="974636" y="2259206"/>
                    </a:moveTo>
                    <a:lnTo>
                      <a:pt x="1072867" y="2259206"/>
                    </a:lnTo>
                    <a:lnTo>
                      <a:pt x="1072867" y="2357437"/>
                    </a:lnTo>
                    <a:lnTo>
                      <a:pt x="974636" y="2357437"/>
                    </a:lnTo>
                    <a:lnTo>
                      <a:pt x="974636" y="2259206"/>
                    </a:lnTo>
                    <a:close/>
                    <a:moveTo>
                      <a:pt x="1081792" y="2259206"/>
                    </a:moveTo>
                    <a:lnTo>
                      <a:pt x="1180024" y="2259206"/>
                    </a:lnTo>
                    <a:lnTo>
                      <a:pt x="1180024" y="2357437"/>
                    </a:lnTo>
                    <a:lnTo>
                      <a:pt x="1081792" y="2357437"/>
                    </a:lnTo>
                    <a:lnTo>
                      <a:pt x="1081792" y="2259206"/>
                    </a:lnTo>
                    <a:close/>
                    <a:moveTo>
                      <a:pt x="1188949" y="2259206"/>
                    </a:moveTo>
                    <a:lnTo>
                      <a:pt x="1287180" y="2259206"/>
                    </a:lnTo>
                    <a:lnTo>
                      <a:pt x="1287180" y="2357437"/>
                    </a:lnTo>
                    <a:lnTo>
                      <a:pt x="1188949" y="2357437"/>
                    </a:lnTo>
                    <a:lnTo>
                      <a:pt x="1188949" y="2259206"/>
                    </a:lnTo>
                    <a:close/>
                    <a:moveTo>
                      <a:pt x="1296105" y="2259206"/>
                    </a:moveTo>
                    <a:lnTo>
                      <a:pt x="1394336" y="2259206"/>
                    </a:lnTo>
                    <a:lnTo>
                      <a:pt x="1394336" y="2357437"/>
                    </a:lnTo>
                    <a:lnTo>
                      <a:pt x="1296105" y="2357437"/>
                    </a:lnTo>
                    <a:lnTo>
                      <a:pt x="1296105" y="2259206"/>
                    </a:lnTo>
                    <a:close/>
                    <a:moveTo>
                      <a:pt x="1403261" y="2259206"/>
                    </a:moveTo>
                    <a:lnTo>
                      <a:pt x="1501492" y="2259206"/>
                    </a:lnTo>
                    <a:lnTo>
                      <a:pt x="1501492" y="2357437"/>
                    </a:lnTo>
                    <a:lnTo>
                      <a:pt x="1403261" y="2357437"/>
                    </a:lnTo>
                    <a:lnTo>
                      <a:pt x="1403261" y="2259206"/>
                    </a:lnTo>
                    <a:close/>
                    <a:moveTo>
                      <a:pt x="1510417" y="2259206"/>
                    </a:moveTo>
                    <a:lnTo>
                      <a:pt x="1608649" y="2259206"/>
                    </a:lnTo>
                    <a:lnTo>
                      <a:pt x="1608649" y="2357437"/>
                    </a:lnTo>
                    <a:lnTo>
                      <a:pt x="1510417" y="2357437"/>
                    </a:lnTo>
                    <a:lnTo>
                      <a:pt x="1510417" y="2259206"/>
                    </a:lnTo>
                    <a:close/>
                    <a:moveTo>
                      <a:pt x="1617574" y="2259206"/>
                    </a:moveTo>
                    <a:lnTo>
                      <a:pt x="1715805" y="2259206"/>
                    </a:lnTo>
                    <a:lnTo>
                      <a:pt x="1715805" y="2357437"/>
                    </a:lnTo>
                    <a:lnTo>
                      <a:pt x="1617574" y="2357437"/>
                    </a:lnTo>
                    <a:lnTo>
                      <a:pt x="1617574" y="2259206"/>
                    </a:lnTo>
                    <a:close/>
                    <a:moveTo>
                      <a:pt x="1617574" y="2250281"/>
                    </a:moveTo>
                    <a:lnTo>
                      <a:pt x="1617574" y="2152050"/>
                    </a:lnTo>
                    <a:lnTo>
                      <a:pt x="1715805" y="2152050"/>
                    </a:lnTo>
                    <a:lnTo>
                      <a:pt x="1715805" y="2250281"/>
                    </a:lnTo>
                    <a:lnTo>
                      <a:pt x="1617574" y="2250281"/>
                    </a:lnTo>
                    <a:close/>
                    <a:moveTo>
                      <a:pt x="1724730" y="2152050"/>
                    </a:moveTo>
                    <a:lnTo>
                      <a:pt x="1821656" y="2152050"/>
                    </a:lnTo>
                    <a:lnTo>
                      <a:pt x="1821656" y="2250281"/>
                    </a:lnTo>
                    <a:lnTo>
                      <a:pt x="1724730" y="2250281"/>
                    </a:lnTo>
                    <a:lnTo>
                      <a:pt x="1724730" y="2152050"/>
                    </a:lnTo>
                    <a:close/>
                    <a:moveTo>
                      <a:pt x="1724730" y="2143125"/>
                    </a:moveTo>
                    <a:lnTo>
                      <a:pt x="1724730" y="2044894"/>
                    </a:lnTo>
                    <a:lnTo>
                      <a:pt x="1821656" y="2044894"/>
                    </a:lnTo>
                    <a:lnTo>
                      <a:pt x="1821656" y="2143125"/>
                    </a:lnTo>
                    <a:lnTo>
                      <a:pt x="1724730" y="2143125"/>
                    </a:lnTo>
                    <a:close/>
                    <a:moveTo>
                      <a:pt x="1821656" y="2035969"/>
                    </a:moveTo>
                    <a:lnTo>
                      <a:pt x="1724730" y="2035969"/>
                    </a:lnTo>
                    <a:lnTo>
                      <a:pt x="1724730" y="1937737"/>
                    </a:lnTo>
                    <a:lnTo>
                      <a:pt x="1821656" y="1937737"/>
                    </a:lnTo>
                    <a:lnTo>
                      <a:pt x="1821656" y="2035969"/>
                    </a:lnTo>
                    <a:close/>
                    <a:moveTo>
                      <a:pt x="1724730" y="1928812"/>
                    </a:moveTo>
                    <a:lnTo>
                      <a:pt x="1724730" y="1830581"/>
                    </a:lnTo>
                    <a:lnTo>
                      <a:pt x="1821656" y="1830581"/>
                    </a:lnTo>
                    <a:lnTo>
                      <a:pt x="1821656" y="1928812"/>
                    </a:lnTo>
                    <a:lnTo>
                      <a:pt x="1724730" y="1928812"/>
                    </a:lnTo>
                    <a:close/>
                    <a:moveTo>
                      <a:pt x="1821656" y="1821656"/>
                    </a:moveTo>
                    <a:lnTo>
                      <a:pt x="1724730" y="1821656"/>
                    </a:lnTo>
                    <a:lnTo>
                      <a:pt x="1724730" y="1723425"/>
                    </a:lnTo>
                    <a:lnTo>
                      <a:pt x="1821656" y="1723425"/>
                    </a:lnTo>
                    <a:lnTo>
                      <a:pt x="1821656" y="1821656"/>
                    </a:lnTo>
                    <a:close/>
                    <a:moveTo>
                      <a:pt x="1724730" y="1714500"/>
                    </a:moveTo>
                    <a:lnTo>
                      <a:pt x="1724730" y="1616269"/>
                    </a:lnTo>
                    <a:lnTo>
                      <a:pt x="1821656" y="1616269"/>
                    </a:lnTo>
                    <a:lnTo>
                      <a:pt x="1821656" y="1714500"/>
                    </a:lnTo>
                    <a:lnTo>
                      <a:pt x="1724730" y="1714500"/>
                    </a:lnTo>
                    <a:close/>
                    <a:moveTo>
                      <a:pt x="1821656" y="1607344"/>
                    </a:moveTo>
                    <a:lnTo>
                      <a:pt x="1724730" y="1607344"/>
                    </a:lnTo>
                    <a:lnTo>
                      <a:pt x="1724730" y="1509112"/>
                    </a:lnTo>
                    <a:lnTo>
                      <a:pt x="1821656" y="1509112"/>
                    </a:lnTo>
                    <a:lnTo>
                      <a:pt x="1821656" y="1607344"/>
                    </a:lnTo>
                    <a:close/>
                    <a:moveTo>
                      <a:pt x="1724730" y="1500187"/>
                    </a:moveTo>
                    <a:lnTo>
                      <a:pt x="1724730" y="1401956"/>
                    </a:lnTo>
                    <a:lnTo>
                      <a:pt x="1821656" y="1401956"/>
                    </a:lnTo>
                    <a:lnTo>
                      <a:pt x="1821656" y="1500187"/>
                    </a:lnTo>
                    <a:lnTo>
                      <a:pt x="1724730" y="1500187"/>
                    </a:lnTo>
                    <a:close/>
                    <a:moveTo>
                      <a:pt x="1821656" y="1393031"/>
                    </a:moveTo>
                    <a:lnTo>
                      <a:pt x="1724730" y="1393031"/>
                    </a:lnTo>
                    <a:lnTo>
                      <a:pt x="1724730" y="1294800"/>
                    </a:lnTo>
                    <a:lnTo>
                      <a:pt x="1821656" y="1294800"/>
                    </a:lnTo>
                    <a:lnTo>
                      <a:pt x="1821656" y="1393031"/>
                    </a:lnTo>
                    <a:close/>
                    <a:moveTo>
                      <a:pt x="1724730" y="1285875"/>
                    </a:moveTo>
                    <a:lnTo>
                      <a:pt x="1724730" y="1187644"/>
                    </a:lnTo>
                    <a:lnTo>
                      <a:pt x="1821656" y="1187644"/>
                    </a:lnTo>
                    <a:lnTo>
                      <a:pt x="1821656" y="1285875"/>
                    </a:lnTo>
                    <a:lnTo>
                      <a:pt x="1724730" y="1285875"/>
                    </a:lnTo>
                    <a:close/>
                    <a:moveTo>
                      <a:pt x="1821656" y="1178719"/>
                    </a:moveTo>
                    <a:lnTo>
                      <a:pt x="1724730" y="1178719"/>
                    </a:lnTo>
                    <a:lnTo>
                      <a:pt x="1724730" y="1080487"/>
                    </a:lnTo>
                    <a:lnTo>
                      <a:pt x="1821656" y="1080487"/>
                    </a:lnTo>
                    <a:lnTo>
                      <a:pt x="1821656" y="1178719"/>
                    </a:lnTo>
                    <a:close/>
                    <a:moveTo>
                      <a:pt x="1724730" y="1071562"/>
                    </a:moveTo>
                    <a:lnTo>
                      <a:pt x="1724730" y="973331"/>
                    </a:lnTo>
                    <a:lnTo>
                      <a:pt x="1821656" y="973331"/>
                    </a:lnTo>
                    <a:lnTo>
                      <a:pt x="1821656" y="1071562"/>
                    </a:lnTo>
                    <a:lnTo>
                      <a:pt x="1724730" y="1071562"/>
                    </a:lnTo>
                    <a:close/>
                    <a:moveTo>
                      <a:pt x="1821656" y="964406"/>
                    </a:moveTo>
                    <a:lnTo>
                      <a:pt x="1724730" y="964406"/>
                    </a:lnTo>
                    <a:lnTo>
                      <a:pt x="1724730" y="866175"/>
                    </a:lnTo>
                    <a:lnTo>
                      <a:pt x="1821656" y="866175"/>
                    </a:lnTo>
                    <a:lnTo>
                      <a:pt x="1821656" y="964406"/>
                    </a:lnTo>
                    <a:close/>
                    <a:moveTo>
                      <a:pt x="1724730" y="857250"/>
                    </a:moveTo>
                    <a:lnTo>
                      <a:pt x="1724730" y="759019"/>
                    </a:lnTo>
                    <a:lnTo>
                      <a:pt x="1821656" y="759019"/>
                    </a:lnTo>
                    <a:lnTo>
                      <a:pt x="1821656" y="857250"/>
                    </a:lnTo>
                    <a:lnTo>
                      <a:pt x="1724730" y="857250"/>
                    </a:lnTo>
                    <a:close/>
                    <a:moveTo>
                      <a:pt x="1821656" y="750094"/>
                    </a:moveTo>
                    <a:lnTo>
                      <a:pt x="1724730" y="750094"/>
                    </a:lnTo>
                    <a:lnTo>
                      <a:pt x="1724730" y="651862"/>
                    </a:lnTo>
                    <a:lnTo>
                      <a:pt x="1821656" y="651862"/>
                    </a:lnTo>
                    <a:lnTo>
                      <a:pt x="1821656" y="750094"/>
                    </a:lnTo>
                    <a:close/>
                    <a:moveTo>
                      <a:pt x="1724730" y="642938"/>
                    </a:moveTo>
                    <a:lnTo>
                      <a:pt x="1724730" y="544706"/>
                    </a:lnTo>
                    <a:lnTo>
                      <a:pt x="1821656" y="544706"/>
                    </a:lnTo>
                    <a:lnTo>
                      <a:pt x="1821656" y="642938"/>
                    </a:lnTo>
                    <a:lnTo>
                      <a:pt x="1724730" y="642938"/>
                    </a:lnTo>
                    <a:close/>
                    <a:moveTo>
                      <a:pt x="1821656" y="535781"/>
                    </a:moveTo>
                    <a:lnTo>
                      <a:pt x="1724730" y="535781"/>
                    </a:lnTo>
                    <a:lnTo>
                      <a:pt x="1724730" y="437550"/>
                    </a:lnTo>
                    <a:lnTo>
                      <a:pt x="1821656" y="437550"/>
                    </a:lnTo>
                    <a:lnTo>
                      <a:pt x="1821656" y="535781"/>
                    </a:lnTo>
                    <a:close/>
                    <a:moveTo>
                      <a:pt x="1724730" y="428625"/>
                    </a:moveTo>
                    <a:lnTo>
                      <a:pt x="1724730" y="330394"/>
                    </a:lnTo>
                    <a:lnTo>
                      <a:pt x="1821656" y="330394"/>
                    </a:lnTo>
                    <a:lnTo>
                      <a:pt x="1821656" y="428625"/>
                    </a:lnTo>
                    <a:lnTo>
                      <a:pt x="1724730" y="428625"/>
                    </a:lnTo>
                    <a:close/>
                    <a:moveTo>
                      <a:pt x="1821656" y="321469"/>
                    </a:moveTo>
                    <a:lnTo>
                      <a:pt x="1724730" y="321469"/>
                    </a:lnTo>
                    <a:lnTo>
                      <a:pt x="1724730" y="223237"/>
                    </a:lnTo>
                    <a:lnTo>
                      <a:pt x="1821656" y="223237"/>
                    </a:lnTo>
                    <a:lnTo>
                      <a:pt x="1821656" y="321469"/>
                    </a:lnTo>
                    <a:close/>
                    <a:moveTo>
                      <a:pt x="1724730" y="214313"/>
                    </a:moveTo>
                    <a:lnTo>
                      <a:pt x="1724730" y="116081"/>
                    </a:lnTo>
                    <a:lnTo>
                      <a:pt x="1821656" y="116081"/>
                    </a:lnTo>
                    <a:lnTo>
                      <a:pt x="1821656" y="214313"/>
                    </a:lnTo>
                    <a:lnTo>
                      <a:pt x="1724730" y="214313"/>
                    </a:lnTo>
                    <a:close/>
                    <a:moveTo>
                      <a:pt x="1821656" y="107156"/>
                    </a:moveTo>
                    <a:lnTo>
                      <a:pt x="1724730" y="107156"/>
                    </a:lnTo>
                    <a:lnTo>
                      <a:pt x="1724730" y="8925"/>
                    </a:lnTo>
                    <a:lnTo>
                      <a:pt x="1821656" y="8925"/>
                    </a:lnTo>
                    <a:lnTo>
                      <a:pt x="1821656" y="107156"/>
                    </a:lnTo>
                    <a:close/>
                    <a:moveTo>
                      <a:pt x="108452" y="8925"/>
                    </a:moveTo>
                    <a:lnTo>
                      <a:pt x="108452" y="107156"/>
                    </a:lnTo>
                    <a:lnTo>
                      <a:pt x="8925" y="107156"/>
                    </a:lnTo>
                    <a:lnTo>
                      <a:pt x="8925" y="8925"/>
                    </a:lnTo>
                    <a:lnTo>
                      <a:pt x="108452" y="8925"/>
                    </a:lnTo>
                    <a:close/>
                    <a:moveTo>
                      <a:pt x="8925" y="2259206"/>
                    </a:moveTo>
                    <a:lnTo>
                      <a:pt x="108452" y="2259206"/>
                    </a:lnTo>
                    <a:lnTo>
                      <a:pt x="108452" y="2357437"/>
                    </a:lnTo>
                    <a:lnTo>
                      <a:pt x="8925" y="2357437"/>
                    </a:lnTo>
                    <a:lnTo>
                      <a:pt x="8925" y="2259206"/>
                    </a:lnTo>
                    <a:close/>
                    <a:moveTo>
                      <a:pt x="1724730" y="2357437"/>
                    </a:moveTo>
                    <a:lnTo>
                      <a:pt x="1724730" y="2259206"/>
                    </a:lnTo>
                    <a:lnTo>
                      <a:pt x="1821656" y="2259206"/>
                    </a:lnTo>
                    <a:lnTo>
                      <a:pt x="1821656" y="2357437"/>
                    </a:lnTo>
                    <a:lnTo>
                      <a:pt x="1724730" y="2357437"/>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0" name="Google Shape;600;p22"/>
              <p:cNvSpPr/>
              <p:nvPr/>
            </p:nvSpPr>
            <p:spPr>
              <a:xfrm>
                <a:off x="8914350" y="1126559"/>
                <a:ext cx="2134200" cy="214312"/>
              </a:xfrm>
              <a:custGeom>
                <a:avLst/>
                <a:gdLst/>
                <a:ahLst/>
                <a:cxnLst/>
                <a:rect l="l" t="t" r="r" b="b"/>
                <a:pathLst>
                  <a:path w="2134200" h="214312" extrusionOk="0">
                    <a:moveTo>
                      <a:pt x="0" y="0"/>
                    </a:moveTo>
                    <a:lnTo>
                      <a:pt x="2134200" y="0"/>
                    </a:lnTo>
                    <a:lnTo>
                      <a:pt x="2134200" y="214313"/>
                    </a:lnTo>
                    <a:lnTo>
                      <a:pt x="0" y="214313"/>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1" name="Google Shape;601;p22"/>
              <p:cNvSpPr/>
              <p:nvPr/>
            </p:nvSpPr>
            <p:spPr>
              <a:xfrm>
                <a:off x="9195633" y="1187414"/>
                <a:ext cx="107156" cy="107156"/>
              </a:xfrm>
              <a:custGeom>
                <a:avLst/>
                <a:gdLst/>
                <a:ahLst/>
                <a:cxnLst/>
                <a:rect l="l" t="t" r="r" b="b"/>
                <a:pathLst>
                  <a:path w="107156" h="107156" extrusionOk="0">
                    <a:moveTo>
                      <a:pt x="107156" y="53578"/>
                    </a:moveTo>
                    <a:cubicBezTo>
                      <a:pt x="107156" y="83169"/>
                      <a:pt x="83168" y="107156"/>
                      <a:pt x="53578" y="107156"/>
                    </a:cubicBezTo>
                    <a:cubicBezTo>
                      <a:pt x="23988" y="107156"/>
                      <a:pt x="0" y="83169"/>
                      <a:pt x="0" y="53578"/>
                    </a:cubicBezTo>
                    <a:cubicBezTo>
                      <a:pt x="0" y="23988"/>
                      <a:pt x="23988" y="0"/>
                      <a:pt x="53578" y="0"/>
                    </a:cubicBezTo>
                    <a:cubicBezTo>
                      <a:pt x="83168"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2" name="Google Shape;602;p22"/>
              <p:cNvSpPr/>
              <p:nvPr/>
            </p:nvSpPr>
            <p:spPr>
              <a:xfrm>
                <a:off x="10695820" y="1187414"/>
                <a:ext cx="107156" cy="107156"/>
              </a:xfrm>
              <a:custGeom>
                <a:avLst/>
                <a:gdLst/>
                <a:ahLst/>
                <a:cxnLst/>
                <a:rect l="l" t="t" r="r" b="b"/>
                <a:pathLst>
                  <a:path w="107156" h="107156" extrusionOk="0">
                    <a:moveTo>
                      <a:pt x="107156" y="53578"/>
                    </a:moveTo>
                    <a:cubicBezTo>
                      <a:pt x="107156" y="83169"/>
                      <a:pt x="83169" y="107156"/>
                      <a:pt x="53578" y="107156"/>
                    </a:cubicBezTo>
                    <a:cubicBezTo>
                      <a:pt x="23988" y="107156"/>
                      <a:pt x="0" y="83169"/>
                      <a:pt x="0" y="53578"/>
                    </a:cubicBezTo>
                    <a:cubicBezTo>
                      <a:pt x="0" y="23988"/>
                      <a:pt x="23988" y="0"/>
                      <a:pt x="53578" y="0"/>
                    </a:cubicBezTo>
                    <a:cubicBezTo>
                      <a:pt x="83169"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03" name="Google Shape;603;p22" descr="Graph and note paper pads with pencil"/>
          <p:cNvGrpSpPr/>
          <p:nvPr/>
        </p:nvGrpSpPr>
        <p:grpSpPr>
          <a:xfrm rot="-10547405">
            <a:off x="5732135" y="557888"/>
            <a:ext cx="860139" cy="992801"/>
            <a:chOff x="8601717" y="2593250"/>
            <a:chExt cx="1505915" cy="1578003"/>
          </a:xfrm>
        </p:grpSpPr>
        <p:sp>
          <p:nvSpPr>
            <p:cNvPr id="604" name="Google Shape;604;p22"/>
            <p:cNvSpPr/>
            <p:nvPr/>
          </p:nvSpPr>
          <p:spPr>
            <a:xfrm>
              <a:off x="8601730" y="2665275"/>
              <a:ext cx="1505902" cy="1505978"/>
            </a:xfrm>
            <a:custGeom>
              <a:avLst/>
              <a:gdLst/>
              <a:ahLst/>
              <a:cxnLst/>
              <a:rect l="l" t="t" r="r" b="b"/>
              <a:pathLst>
                <a:path w="1505902" h="1505978" extrusionOk="0">
                  <a:moveTo>
                    <a:pt x="1377944" y="1321184"/>
                  </a:moveTo>
                  <a:lnTo>
                    <a:pt x="1392145" y="1306973"/>
                  </a:lnTo>
                  <a:lnTo>
                    <a:pt x="1293019" y="1207846"/>
                  </a:lnTo>
                  <a:lnTo>
                    <a:pt x="1335643" y="1165222"/>
                  </a:lnTo>
                  <a:lnTo>
                    <a:pt x="937641" y="767220"/>
                  </a:lnTo>
                  <a:cubicBezTo>
                    <a:pt x="921944" y="782907"/>
                    <a:pt x="921944" y="808358"/>
                    <a:pt x="937641" y="824046"/>
                  </a:cubicBezTo>
                  <a:lnTo>
                    <a:pt x="1278817" y="1165222"/>
                  </a:lnTo>
                  <a:lnTo>
                    <a:pt x="1264606" y="1179433"/>
                  </a:lnTo>
                  <a:lnTo>
                    <a:pt x="246250" y="161058"/>
                  </a:lnTo>
                  <a:lnTo>
                    <a:pt x="51749" y="32852"/>
                  </a:lnTo>
                  <a:lnTo>
                    <a:pt x="47063" y="37538"/>
                  </a:lnTo>
                  <a:lnTo>
                    <a:pt x="9525" y="0"/>
                  </a:lnTo>
                  <a:lnTo>
                    <a:pt x="0" y="9525"/>
                  </a:lnTo>
                  <a:lnTo>
                    <a:pt x="37538" y="47063"/>
                  </a:lnTo>
                  <a:lnTo>
                    <a:pt x="32804" y="51797"/>
                  </a:lnTo>
                  <a:lnTo>
                    <a:pt x="161001" y="246297"/>
                  </a:lnTo>
                  <a:lnTo>
                    <a:pt x="1306906" y="1392212"/>
                  </a:lnTo>
                  <a:lnTo>
                    <a:pt x="1321118" y="1378010"/>
                  </a:lnTo>
                  <a:lnTo>
                    <a:pt x="1449076" y="1505979"/>
                  </a:lnTo>
                  <a:lnTo>
                    <a:pt x="1505902" y="1449153"/>
                  </a:lnTo>
                  <a:lnTo>
                    <a:pt x="1377944" y="132118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05" name="Google Shape;605;p22" descr="Graph and note paper pads with pencil"/>
            <p:cNvGrpSpPr/>
            <p:nvPr/>
          </p:nvGrpSpPr>
          <p:grpSpPr>
            <a:xfrm>
              <a:off x="8601717" y="2593250"/>
              <a:ext cx="1505903" cy="1505931"/>
              <a:chOff x="8601717" y="2593250"/>
              <a:chExt cx="1505903" cy="1505931"/>
            </a:xfrm>
          </p:grpSpPr>
          <p:sp>
            <p:nvSpPr>
              <p:cNvPr id="606" name="Google Shape;606;p22"/>
              <p:cNvSpPr/>
              <p:nvPr/>
            </p:nvSpPr>
            <p:spPr>
              <a:xfrm rot="-2700000">
                <a:off x="8624557" y="2587734"/>
                <a:ext cx="13468" cy="70179"/>
              </a:xfrm>
              <a:custGeom>
                <a:avLst/>
                <a:gdLst/>
                <a:ahLst/>
                <a:cxnLst/>
                <a:rect l="l" t="t" r="r" b="b"/>
                <a:pathLst>
                  <a:path w="13468" h="70179" extrusionOk="0">
                    <a:moveTo>
                      <a:pt x="0" y="0"/>
                    </a:moveTo>
                    <a:lnTo>
                      <a:pt x="13468" y="0"/>
                    </a:lnTo>
                    <a:lnTo>
                      <a:pt x="13468" y="70179"/>
                    </a:lnTo>
                    <a:lnTo>
                      <a:pt x="0" y="70179"/>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7" name="Google Shape;607;p22"/>
              <p:cNvSpPr/>
              <p:nvPr/>
            </p:nvSpPr>
            <p:spPr>
              <a:xfrm rot="-2700000">
                <a:off x="9966449" y="3895564"/>
                <a:ext cx="80371" cy="205261"/>
              </a:xfrm>
              <a:custGeom>
                <a:avLst/>
                <a:gdLst/>
                <a:ahLst/>
                <a:cxnLst/>
                <a:rect l="l" t="t" r="r" b="b"/>
                <a:pathLst>
                  <a:path w="80371" h="205261" extrusionOk="0">
                    <a:moveTo>
                      <a:pt x="0" y="0"/>
                    </a:moveTo>
                    <a:lnTo>
                      <a:pt x="80371" y="0"/>
                    </a:lnTo>
                    <a:lnTo>
                      <a:pt x="80371" y="205262"/>
                    </a:lnTo>
                    <a:lnTo>
                      <a:pt x="0" y="20526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8" name="Google Shape;608;p22"/>
              <p:cNvSpPr/>
              <p:nvPr/>
            </p:nvSpPr>
            <p:spPr>
              <a:xfrm>
                <a:off x="8762741" y="2754349"/>
                <a:ext cx="1231144" cy="1231186"/>
              </a:xfrm>
              <a:custGeom>
                <a:avLst/>
                <a:gdLst/>
                <a:ahLst/>
                <a:cxnLst/>
                <a:rect l="l" t="t" r="r" b="b"/>
                <a:pathLst>
                  <a:path w="1231144" h="1231186" extrusionOk="0">
                    <a:moveTo>
                      <a:pt x="1231145" y="1145947"/>
                    </a:moveTo>
                    <a:lnTo>
                      <a:pt x="1145896" y="1231187"/>
                    </a:lnTo>
                    <a:lnTo>
                      <a:pt x="0" y="85272"/>
                    </a:lnTo>
                    <a:cubicBezTo>
                      <a:pt x="0" y="85272"/>
                      <a:pt x="200" y="50153"/>
                      <a:pt x="26241" y="24121"/>
                    </a:cubicBezTo>
                    <a:cubicBezTo>
                      <a:pt x="52283" y="-1910"/>
                      <a:pt x="85249" y="33"/>
                      <a:pt x="85249" y="33"/>
                    </a:cubicBezTo>
                    <a:lnTo>
                      <a:pt x="1231145" y="1145947"/>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9" name="Google Shape;609;p22"/>
              <p:cNvSpPr/>
              <p:nvPr/>
            </p:nvSpPr>
            <p:spPr>
              <a:xfrm>
                <a:off x="8634534" y="2626175"/>
                <a:ext cx="213445" cy="213445"/>
              </a:xfrm>
              <a:custGeom>
                <a:avLst/>
                <a:gdLst/>
                <a:ahLst/>
                <a:cxnLst/>
                <a:rect l="l" t="t" r="r" b="b"/>
                <a:pathLst>
                  <a:path w="213445" h="213445" extrusionOk="0">
                    <a:moveTo>
                      <a:pt x="0" y="18936"/>
                    </a:moveTo>
                    <a:lnTo>
                      <a:pt x="128206" y="213446"/>
                    </a:lnTo>
                    <a:lnTo>
                      <a:pt x="213446" y="128206"/>
                    </a:lnTo>
                    <a:lnTo>
                      <a:pt x="18945"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0" name="Google Shape;610;p22"/>
              <p:cNvSpPr/>
              <p:nvPr/>
            </p:nvSpPr>
            <p:spPr>
              <a:xfrm>
                <a:off x="9527598" y="3360533"/>
                <a:ext cx="409774" cy="526208"/>
              </a:xfrm>
              <a:custGeom>
                <a:avLst/>
                <a:gdLst/>
                <a:ahLst/>
                <a:cxnLst/>
                <a:rect l="l" t="t" r="r" b="b"/>
                <a:pathLst>
                  <a:path w="409774" h="526208" extrusionOk="0">
                    <a:moveTo>
                      <a:pt x="409775" y="398012"/>
                    </a:moveTo>
                    <a:lnTo>
                      <a:pt x="11773" y="0"/>
                    </a:lnTo>
                    <a:cubicBezTo>
                      <a:pt x="-3924" y="15697"/>
                      <a:pt x="-3924" y="41138"/>
                      <a:pt x="11773" y="56826"/>
                    </a:cubicBezTo>
                    <a:lnTo>
                      <a:pt x="352949" y="398002"/>
                    </a:lnTo>
                    <a:lnTo>
                      <a:pt x="339233" y="411718"/>
                    </a:lnTo>
                    <a:lnTo>
                      <a:pt x="310601" y="383086"/>
                    </a:lnTo>
                    <a:lnTo>
                      <a:pt x="224295" y="469382"/>
                    </a:lnTo>
                    <a:lnTo>
                      <a:pt x="281121" y="526209"/>
                    </a:lnTo>
                    <a:lnTo>
                      <a:pt x="409775" y="39801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11" name="Google Shape;611;p22" descr="Scissors, pen and a highlighter"/>
          <p:cNvGrpSpPr/>
          <p:nvPr/>
        </p:nvGrpSpPr>
        <p:grpSpPr>
          <a:xfrm rot="-2595670">
            <a:off x="6038652" y="874667"/>
            <a:ext cx="211685" cy="1156401"/>
            <a:chOff x="10906981" y="1352550"/>
            <a:chExt cx="304800" cy="2651950"/>
          </a:xfrm>
        </p:grpSpPr>
        <p:sp>
          <p:nvSpPr>
            <p:cNvPr id="612" name="Google Shape;612;p22"/>
            <p:cNvSpPr/>
            <p:nvPr/>
          </p:nvSpPr>
          <p:spPr>
            <a:xfrm>
              <a:off x="11097481" y="1514475"/>
              <a:ext cx="114300" cy="800538"/>
            </a:xfrm>
            <a:custGeom>
              <a:avLst/>
              <a:gdLst/>
              <a:ahLst/>
              <a:cxnLst/>
              <a:rect l="l" t="t" r="r" b="b"/>
              <a:pathLst>
                <a:path w="114300" h="800538" extrusionOk="0">
                  <a:moveTo>
                    <a:pt x="57150" y="0"/>
                  </a:moveTo>
                  <a:lnTo>
                    <a:pt x="57150" y="248"/>
                  </a:lnTo>
                  <a:cubicBezTo>
                    <a:pt x="56331" y="210"/>
                    <a:pt x="55569" y="0"/>
                    <a:pt x="54750" y="0"/>
                  </a:cubicBezTo>
                  <a:lnTo>
                    <a:pt x="0" y="0"/>
                  </a:lnTo>
                  <a:lnTo>
                    <a:pt x="0" y="57150"/>
                  </a:lnTo>
                  <a:lnTo>
                    <a:pt x="57150" y="57150"/>
                  </a:lnTo>
                  <a:lnTo>
                    <a:pt x="57150" y="743388"/>
                  </a:lnTo>
                  <a:cubicBezTo>
                    <a:pt x="57150" y="774954"/>
                    <a:pt x="82734" y="800538"/>
                    <a:pt x="114300" y="800538"/>
                  </a:cubicBezTo>
                  <a:lnTo>
                    <a:pt x="114300" y="57150"/>
                  </a:lnTo>
                  <a:cubicBezTo>
                    <a:pt x="114300" y="25584"/>
                    <a:pt x="88716" y="0"/>
                    <a:pt x="57150" y="0"/>
                  </a:cubicBez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3" name="Google Shape;613;p22"/>
            <p:cNvSpPr/>
            <p:nvPr/>
          </p:nvSpPr>
          <p:spPr>
            <a:xfrm>
              <a:off x="10925145" y="3895725"/>
              <a:ext cx="173221" cy="108775"/>
            </a:xfrm>
            <a:custGeom>
              <a:avLst/>
              <a:gdLst/>
              <a:ahLst/>
              <a:cxnLst/>
              <a:rect l="l" t="t" r="r" b="b"/>
              <a:pathLst>
                <a:path w="173221" h="108775" extrusionOk="0">
                  <a:moveTo>
                    <a:pt x="0" y="0"/>
                  </a:moveTo>
                  <a:lnTo>
                    <a:pt x="173222" y="0"/>
                  </a:lnTo>
                  <a:lnTo>
                    <a:pt x="173222" y="108776"/>
                  </a:lnTo>
                  <a:lnTo>
                    <a:pt x="0" y="108776"/>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4" name="Google Shape;614;p22"/>
            <p:cNvSpPr/>
            <p:nvPr/>
          </p:nvSpPr>
          <p:spPr>
            <a:xfrm>
              <a:off x="10906981" y="1352550"/>
              <a:ext cx="209550" cy="186366"/>
            </a:xfrm>
            <a:custGeom>
              <a:avLst/>
              <a:gdLst/>
              <a:ahLst/>
              <a:cxnLst/>
              <a:rect l="l" t="t" r="r" b="b"/>
              <a:pathLst>
                <a:path w="209550" h="186366" extrusionOk="0">
                  <a:moveTo>
                    <a:pt x="209550" y="161925"/>
                  </a:moveTo>
                  <a:cubicBezTo>
                    <a:pt x="209550" y="161925"/>
                    <a:pt x="165773" y="186366"/>
                    <a:pt x="106718" y="186366"/>
                  </a:cubicBezTo>
                  <a:cubicBezTo>
                    <a:pt x="47663" y="186366"/>
                    <a:pt x="0" y="161925"/>
                    <a:pt x="0" y="161925"/>
                  </a:cubicBezTo>
                  <a:lnTo>
                    <a:pt x="0" y="0"/>
                  </a:lnTo>
                  <a:lnTo>
                    <a:pt x="209550" y="0"/>
                  </a:lnTo>
                  <a:lnTo>
                    <a:pt x="209550" y="161925"/>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5" name="Google Shape;615;p22"/>
            <p:cNvSpPr/>
            <p:nvPr/>
          </p:nvSpPr>
          <p:spPr>
            <a:xfrm>
              <a:off x="10906981" y="1514475"/>
              <a:ext cx="209550" cy="76828"/>
            </a:xfrm>
            <a:custGeom>
              <a:avLst/>
              <a:gdLst/>
              <a:ahLst/>
              <a:cxnLst/>
              <a:rect l="l" t="t" r="r" b="b"/>
              <a:pathLst>
                <a:path w="209550" h="76828" extrusionOk="0">
                  <a:moveTo>
                    <a:pt x="209550" y="57150"/>
                  </a:moveTo>
                  <a:cubicBezTo>
                    <a:pt x="209550" y="57150"/>
                    <a:pt x="160534" y="76829"/>
                    <a:pt x="107670" y="76829"/>
                  </a:cubicBezTo>
                  <a:cubicBezTo>
                    <a:pt x="54807" y="76829"/>
                    <a:pt x="0" y="57150"/>
                    <a:pt x="0" y="57150"/>
                  </a:cubicBezTo>
                  <a:lnTo>
                    <a:pt x="0" y="0"/>
                  </a:lnTo>
                  <a:lnTo>
                    <a:pt x="209531" y="0"/>
                  </a:lnTo>
                  <a:lnTo>
                    <a:pt x="209550" y="57150"/>
                  </a:lnTo>
                  <a:lnTo>
                    <a:pt x="209550" y="571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6" name="Google Shape;616;p22"/>
            <p:cNvSpPr/>
            <p:nvPr/>
          </p:nvSpPr>
          <p:spPr>
            <a:xfrm>
              <a:off x="10906981" y="1571625"/>
              <a:ext cx="209550" cy="2362200"/>
            </a:xfrm>
            <a:custGeom>
              <a:avLst/>
              <a:gdLst/>
              <a:ahLst/>
              <a:cxnLst/>
              <a:rect l="l" t="t" r="r" b="b"/>
              <a:pathLst>
                <a:path w="209550" h="2362200" extrusionOk="0">
                  <a:moveTo>
                    <a:pt x="0" y="0"/>
                  </a:moveTo>
                  <a:lnTo>
                    <a:pt x="209550" y="0"/>
                  </a:lnTo>
                  <a:lnTo>
                    <a:pt x="209550" y="2362200"/>
                  </a:lnTo>
                  <a:lnTo>
                    <a:pt x="0" y="2362200"/>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7" name="Google Shape;617;p22"/>
            <p:cNvSpPr/>
            <p:nvPr/>
          </p:nvSpPr>
          <p:spPr>
            <a:xfrm>
              <a:off x="10906981" y="2253138"/>
              <a:ext cx="209550" cy="67894"/>
            </a:xfrm>
            <a:custGeom>
              <a:avLst/>
              <a:gdLst/>
              <a:ahLst/>
              <a:cxnLst/>
              <a:rect l="l" t="t" r="r" b="b"/>
              <a:pathLst>
                <a:path w="209550" h="67894" extrusionOk="0">
                  <a:moveTo>
                    <a:pt x="0" y="0"/>
                  </a:moveTo>
                  <a:lnTo>
                    <a:pt x="209550" y="0"/>
                  </a:lnTo>
                  <a:lnTo>
                    <a:pt x="209550" y="67894"/>
                  </a:lnTo>
                  <a:lnTo>
                    <a:pt x="0" y="67894"/>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8" name="Google Shape;618;p22"/>
            <p:cNvSpPr/>
            <p:nvPr/>
          </p:nvSpPr>
          <p:spPr>
            <a:xfrm>
              <a:off x="10906981" y="2357437"/>
              <a:ext cx="209550" cy="9525"/>
            </a:xfrm>
            <a:custGeom>
              <a:avLst/>
              <a:gdLst/>
              <a:ahLst/>
              <a:cxnLst/>
              <a:rect l="l" t="t" r="r" b="b"/>
              <a:pathLst>
                <a:path w="209550" h="9525" extrusionOk="0">
                  <a:moveTo>
                    <a:pt x="0" y="0"/>
                  </a:moveTo>
                  <a:lnTo>
                    <a:pt x="209550" y="0"/>
                  </a:lnTo>
                  <a:lnTo>
                    <a:pt x="209550" y="9525"/>
                  </a:lnTo>
                  <a:lnTo>
                    <a:pt x="0" y="9525"/>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619" name="Google Shape;619;p22" descr="Graph and note paper pads with pencil"/>
          <p:cNvGrpSpPr/>
          <p:nvPr/>
        </p:nvGrpSpPr>
        <p:grpSpPr>
          <a:xfrm>
            <a:off x="3230488" y="2397706"/>
            <a:ext cx="3288786" cy="4057256"/>
            <a:chOff x="8905425" y="1117625"/>
            <a:chExt cx="2152059" cy="3281666"/>
          </a:xfrm>
        </p:grpSpPr>
        <p:sp>
          <p:nvSpPr>
            <p:cNvPr id="620" name="Google Shape;620;p22"/>
            <p:cNvSpPr/>
            <p:nvPr/>
          </p:nvSpPr>
          <p:spPr>
            <a:xfrm>
              <a:off x="8927742" y="1184604"/>
              <a:ext cx="2125265" cy="3214687"/>
            </a:xfrm>
            <a:custGeom>
              <a:avLst/>
              <a:gdLst/>
              <a:ahLst/>
              <a:cxnLst/>
              <a:rect l="l" t="t" r="r" b="b"/>
              <a:pathLst>
                <a:path w="2125265" h="3214687" extrusionOk="0">
                  <a:moveTo>
                    <a:pt x="0" y="0"/>
                  </a:moveTo>
                  <a:lnTo>
                    <a:pt x="2125266" y="0"/>
                  </a:lnTo>
                  <a:lnTo>
                    <a:pt x="2125266" y="3214688"/>
                  </a:lnTo>
                  <a:lnTo>
                    <a:pt x="0" y="3214688"/>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21" name="Google Shape;621;p22" descr="Graph and note paper pads with pencil"/>
            <p:cNvGrpSpPr/>
            <p:nvPr/>
          </p:nvGrpSpPr>
          <p:grpSpPr>
            <a:xfrm>
              <a:off x="8905425" y="1117625"/>
              <a:ext cx="2152059" cy="3223621"/>
              <a:chOff x="8905425" y="1117625"/>
              <a:chExt cx="2152059" cy="3223621"/>
            </a:xfrm>
          </p:grpSpPr>
          <p:sp>
            <p:nvSpPr>
              <p:cNvPr id="622" name="Google Shape;622;p22"/>
              <p:cNvSpPr/>
              <p:nvPr/>
            </p:nvSpPr>
            <p:spPr>
              <a:xfrm>
                <a:off x="8909883" y="1122092"/>
                <a:ext cx="2143125" cy="3214687"/>
              </a:xfrm>
              <a:custGeom>
                <a:avLst/>
                <a:gdLst/>
                <a:ahLst/>
                <a:cxnLst/>
                <a:rect l="l" t="t" r="r" b="b"/>
                <a:pathLst>
                  <a:path w="2143125" h="3214687" extrusionOk="0">
                    <a:moveTo>
                      <a:pt x="0" y="0"/>
                    </a:moveTo>
                    <a:lnTo>
                      <a:pt x="2143125" y="0"/>
                    </a:lnTo>
                    <a:lnTo>
                      <a:pt x="2143125" y="3214688"/>
                    </a:lnTo>
                    <a:lnTo>
                      <a:pt x="0" y="321468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3" name="Google Shape;623;p22"/>
              <p:cNvSpPr/>
              <p:nvPr/>
            </p:nvSpPr>
            <p:spPr>
              <a:xfrm>
                <a:off x="8905425" y="1117625"/>
                <a:ext cx="2152059" cy="3223621"/>
              </a:xfrm>
              <a:custGeom>
                <a:avLst/>
                <a:gdLst/>
                <a:ahLst/>
                <a:cxnLst/>
                <a:rect l="l" t="t" r="r" b="b"/>
                <a:pathLst>
                  <a:path w="2152059" h="3223621" extrusionOk="0">
                    <a:moveTo>
                      <a:pt x="2152050" y="3223622"/>
                    </a:moveTo>
                    <a:lnTo>
                      <a:pt x="0" y="3223622"/>
                    </a:lnTo>
                    <a:lnTo>
                      <a:pt x="0" y="0"/>
                    </a:lnTo>
                    <a:lnTo>
                      <a:pt x="2152060" y="0"/>
                    </a:lnTo>
                    <a:lnTo>
                      <a:pt x="2152060" y="3223622"/>
                    </a:lnTo>
                    <a:close/>
                    <a:moveTo>
                      <a:pt x="8925" y="3214688"/>
                    </a:moveTo>
                    <a:lnTo>
                      <a:pt x="2143125" y="3214688"/>
                    </a:lnTo>
                    <a:lnTo>
                      <a:pt x="2143125" y="8934"/>
                    </a:lnTo>
                    <a:lnTo>
                      <a:pt x="8934" y="8934"/>
                    </a:lnTo>
                    <a:lnTo>
                      <a:pt x="8925" y="3214688"/>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4" name="Google Shape;624;p22"/>
              <p:cNvSpPr/>
              <p:nvPr/>
            </p:nvSpPr>
            <p:spPr>
              <a:xfrm>
                <a:off x="9084019" y="1653415"/>
                <a:ext cx="1830590" cy="2366371"/>
              </a:xfrm>
              <a:custGeom>
                <a:avLst/>
                <a:gdLst/>
                <a:ahLst/>
                <a:cxnLst/>
                <a:rect l="l" t="t" r="r" b="b"/>
                <a:pathLst>
                  <a:path w="1830590" h="2366371" extrusionOk="0">
                    <a:moveTo>
                      <a:pt x="0" y="0"/>
                    </a:moveTo>
                    <a:lnTo>
                      <a:pt x="0" y="2366372"/>
                    </a:lnTo>
                    <a:lnTo>
                      <a:pt x="1830591" y="2366372"/>
                    </a:lnTo>
                    <a:lnTo>
                      <a:pt x="1830591" y="0"/>
                    </a:lnTo>
                    <a:lnTo>
                      <a:pt x="0" y="0"/>
                    </a:lnTo>
                    <a:close/>
                    <a:moveTo>
                      <a:pt x="867480" y="1500187"/>
                    </a:moveTo>
                    <a:lnTo>
                      <a:pt x="867480" y="1401956"/>
                    </a:lnTo>
                    <a:lnTo>
                      <a:pt x="965711" y="1401956"/>
                    </a:lnTo>
                    <a:lnTo>
                      <a:pt x="965711" y="1500187"/>
                    </a:lnTo>
                    <a:lnTo>
                      <a:pt x="867480" y="1500187"/>
                    </a:lnTo>
                    <a:close/>
                    <a:moveTo>
                      <a:pt x="965702" y="1509112"/>
                    </a:moveTo>
                    <a:lnTo>
                      <a:pt x="965702" y="1607344"/>
                    </a:lnTo>
                    <a:lnTo>
                      <a:pt x="867470" y="1607344"/>
                    </a:lnTo>
                    <a:lnTo>
                      <a:pt x="867470" y="1509112"/>
                    </a:lnTo>
                    <a:lnTo>
                      <a:pt x="965702" y="1509112"/>
                    </a:lnTo>
                    <a:close/>
                    <a:moveTo>
                      <a:pt x="965702" y="866175"/>
                    </a:moveTo>
                    <a:lnTo>
                      <a:pt x="965702" y="964406"/>
                    </a:lnTo>
                    <a:lnTo>
                      <a:pt x="867470" y="964406"/>
                    </a:lnTo>
                    <a:lnTo>
                      <a:pt x="867470" y="866175"/>
                    </a:lnTo>
                    <a:lnTo>
                      <a:pt x="965702" y="866175"/>
                    </a:lnTo>
                    <a:close/>
                    <a:moveTo>
                      <a:pt x="867480" y="857250"/>
                    </a:moveTo>
                    <a:lnTo>
                      <a:pt x="867480" y="759019"/>
                    </a:lnTo>
                    <a:lnTo>
                      <a:pt x="965711" y="759019"/>
                    </a:lnTo>
                    <a:lnTo>
                      <a:pt x="965711" y="857250"/>
                    </a:lnTo>
                    <a:lnTo>
                      <a:pt x="867480" y="857250"/>
                    </a:lnTo>
                    <a:close/>
                    <a:moveTo>
                      <a:pt x="867480" y="1285875"/>
                    </a:moveTo>
                    <a:lnTo>
                      <a:pt x="867480" y="1187644"/>
                    </a:lnTo>
                    <a:lnTo>
                      <a:pt x="965711" y="1187644"/>
                    </a:lnTo>
                    <a:lnTo>
                      <a:pt x="965711" y="1285875"/>
                    </a:lnTo>
                    <a:lnTo>
                      <a:pt x="867480" y="1285875"/>
                    </a:lnTo>
                    <a:close/>
                    <a:moveTo>
                      <a:pt x="965702" y="1294800"/>
                    </a:moveTo>
                    <a:lnTo>
                      <a:pt x="965702" y="1393031"/>
                    </a:lnTo>
                    <a:lnTo>
                      <a:pt x="867470" y="1393031"/>
                    </a:lnTo>
                    <a:lnTo>
                      <a:pt x="867470" y="1294800"/>
                    </a:lnTo>
                    <a:lnTo>
                      <a:pt x="965702" y="1294800"/>
                    </a:lnTo>
                    <a:close/>
                    <a:moveTo>
                      <a:pt x="867480" y="1178719"/>
                    </a:moveTo>
                    <a:lnTo>
                      <a:pt x="867480" y="1080487"/>
                    </a:lnTo>
                    <a:lnTo>
                      <a:pt x="965711" y="1080487"/>
                    </a:lnTo>
                    <a:lnTo>
                      <a:pt x="965711" y="1178719"/>
                    </a:lnTo>
                    <a:lnTo>
                      <a:pt x="867480" y="1178719"/>
                    </a:lnTo>
                    <a:close/>
                    <a:moveTo>
                      <a:pt x="867480" y="1071562"/>
                    </a:moveTo>
                    <a:lnTo>
                      <a:pt x="867480" y="973331"/>
                    </a:lnTo>
                    <a:lnTo>
                      <a:pt x="965711" y="973331"/>
                    </a:lnTo>
                    <a:lnTo>
                      <a:pt x="965711" y="1071562"/>
                    </a:lnTo>
                    <a:lnTo>
                      <a:pt x="867480" y="1071562"/>
                    </a:lnTo>
                    <a:close/>
                    <a:moveTo>
                      <a:pt x="858546" y="964406"/>
                    </a:moveTo>
                    <a:lnTo>
                      <a:pt x="760314" y="964406"/>
                    </a:lnTo>
                    <a:lnTo>
                      <a:pt x="760314" y="866175"/>
                    </a:lnTo>
                    <a:lnTo>
                      <a:pt x="858546" y="866175"/>
                    </a:lnTo>
                    <a:lnTo>
                      <a:pt x="858546" y="964406"/>
                    </a:lnTo>
                    <a:close/>
                    <a:moveTo>
                      <a:pt x="858546" y="973331"/>
                    </a:moveTo>
                    <a:lnTo>
                      <a:pt x="858546" y="1071562"/>
                    </a:lnTo>
                    <a:lnTo>
                      <a:pt x="760314" y="1071562"/>
                    </a:lnTo>
                    <a:lnTo>
                      <a:pt x="760314" y="973331"/>
                    </a:lnTo>
                    <a:lnTo>
                      <a:pt x="858546" y="973331"/>
                    </a:lnTo>
                    <a:close/>
                    <a:moveTo>
                      <a:pt x="858546" y="1080487"/>
                    </a:moveTo>
                    <a:lnTo>
                      <a:pt x="858546" y="1178719"/>
                    </a:lnTo>
                    <a:lnTo>
                      <a:pt x="760314" y="1178719"/>
                    </a:lnTo>
                    <a:lnTo>
                      <a:pt x="760314" y="1080487"/>
                    </a:lnTo>
                    <a:lnTo>
                      <a:pt x="858546" y="1080487"/>
                    </a:lnTo>
                    <a:close/>
                    <a:moveTo>
                      <a:pt x="858546" y="1187644"/>
                    </a:moveTo>
                    <a:lnTo>
                      <a:pt x="858546" y="1285875"/>
                    </a:lnTo>
                    <a:lnTo>
                      <a:pt x="760314" y="1285875"/>
                    </a:lnTo>
                    <a:lnTo>
                      <a:pt x="760314" y="1187644"/>
                    </a:lnTo>
                    <a:lnTo>
                      <a:pt x="858546" y="1187644"/>
                    </a:lnTo>
                    <a:close/>
                    <a:moveTo>
                      <a:pt x="858546" y="1294800"/>
                    </a:moveTo>
                    <a:lnTo>
                      <a:pt x="858546" y="1393031"/>
                    </a:lnTo>
                    <a:lnTo>
                      <a:pt x="760314" y="1393031"/>
                    </a:lnTo>
                    <a:lnTo>
                      <a:pt x="760314" y="1294800"/>
                    </a:lnTo>
                    <a:lnTo>
                      <a:pt x="858546" y="1294800"/>
                    </a:lnTo>
                    <a:close/>
                    <a:moveTo>
                      <a:pt x="858546" y="1401956"/>
                    </a:moveTo>
                    <a:lnTo>
                      <a:pt x="858546" y="1500187"/>
                    </a:lnTo>
                    <a:lnTo>
                      <a:pt x="760314" y="1500187"/>
                    </a:lnTo>
                    <a:lnTo>
                      <a:pt x="760314" y="1401956"/>
                    </a:lnTo>
                    <a:lnTo>
                      <a:pt x="858546" y="1401956"/>
                    </a:lnTo>
                    <a:close/>
                    <a:moveTo>
                      <a:pt x="974636" y="1401956"/>
                    </a:moveTo>
                    <a:lnTo>
                      <a:pt x="1072867" y="1401956"/>
                    </a:lnTo>
                    <a:lnTo>
                      <a:pt x="1072867" y="1500187"/>
                    </a:lnTo>
                    <a:lnTo>
                      <a:pt x="974636" y="1500187"/>
                    </a:lnTo>
                    <a:lnTo>
                      <a:pt x="974636" y="1401956"/>
                    </a:lnTo>
                    <a:close/>
                    <a:moveTo>
                      <a:pt x="974636" y="1393031"/>
                    </a:moveTo>
                    <a:lnTo>
                      <a:pt x="974636" y="1294800"/>
                    </a:lnTo>
                    <a:lnTo>
                      <a:pt x="1072867" y="1294800"/>
                    </a:lnTo>
                    <a:lnTo>
                      <a:pt x="1072867" y="1393031"/>
                    </a:lnTo>
                    <a:lnTo>
                      <a:pt x="974636" y="1393031"/>
                    </a:lnTo>
                    <a:close/>
                    <a:moveTo>
                      <a:pt x="974636" y="1285875"/>
                    </a:moveTo>
                    <a:lnTo>
                      <a:pt x="974636" y="1187644"/>
                    </a:lnTo>
                    <a:lnTo>
                      <a:pt x="1072867" y="1187644"/>
                    </a:lnTo>
                    <a:lnTo>
                      <a:pt x="1072867" y="1285875"/>
                    </a:lnTo>
                    <a:lnTo>
                      <a:pt x="974636" y="1285875"/>
                    </a:lnTo>
                    <a:close/>
                    <a:moveTo>
                      <a:pt x="974636" y="1178719"/>
                    </a:moveTo>
                    <a:lnTo>
                      <a:pt x="974636" y="1080487"/>
                    </a:lnTo>
                    <a:lnTo>
                      <a:pt x="1072867" y="1080487"/>
                    </a:lnTo>
                    <a:lnTo>
                      <a:pt x="1072867" y="1178719"/>
                    </a:lnTo>
                    <a:lnTo>
                      <a:pt x="974636" y="1178719"/>
                    </a:lnTo>
                    <a:close/>
                    <a:moveTo>
                      <a:pt x="974636" y="1071562"/>
                    </a:moveTo>
                    <a:lnTo>
                      <a:pt x="974636" y="973331"/>
                    </a:lnTo>
                    <a:lnTo>
                      <a:pt x="1072867" y="973331"/>
                    </a:lnTo>
                    <a:lnTo>
                      <a:pt x="1072867" y="1071562"/>
                    </a:lnTo>
                    <a:lnTo>
                      <a:pt x="974636" y="1071562"/>
                    </a:lnTo>
                    <a:close/>
                    <a:moveTo>
                      <a:pt x="974636" y="964406"/>
                    </a:moveTo>
                    <a:lnTo>
                      <a:pt x="974636" y="866175"/>
                    </a:lnTo>
                    <a:lnTo>
                      <a:pt x="1072867" y="866175"/>
                    </a:lnTo>
                    <a:lnTo>
                      <a:pt x="1072867" y="964406"/>
                    </a:lnTo>
                    <a:lnTo>
                      <a:pt x="974636" y="964406"/>
                    </a:lnTo>
                    <a:close/>
                    <a:moveTo>
                      <a:pt x="974636" y="857250"/>
                    </a:moveTo>
                    <a:lnTo>
                      <a:pt x="974636" y="759019"/>
                    </a:lnTo>
                    <a:lnTo>
                      <a:pt x="1072867" y="759019"/>
                    </a:lnTo>
                    <a:lnTo>
                      <a:pt x="1072867" y="857250"/>
                    </a:lnTo>
                    <a:lnTo>
                      <a:pt x="974636" y="857250"/>
                    </a:lnTo>
                    <a:close/>
                    <a:moveTo>
                      <a:pt x="974636" y="750094"/>
                    </a:moveTo>
                    <a:lnTo>
                      <a:pt x="974636" y="651862"/>
                    </a:lnTo>
                    <a:lnTo>
                      <a:pt x="1072867" y="651862"/>
                    </a:lnTo>
                    <a:lnTo>
                      <a:pt x="1072867" y="750094"/>
                    </a:lnTo>
                    <a:lnTo>
                      <a:pt x="974636" y="750094"/>
                    </a:lnTo>
                    <a:close/>
                    <a:moveTo>
                      <a:pt x="965702" y="750094"/>
                    </a:moveTo>
                    <a:lnTo>
                      <a:pt x="867470" y="750094"/>
                    </a:lnTo>
                    <a:lnTo>
                      <a:pt x="867470" y="651862"/>
                    </a:lnTo>
                    <a:lnTo>
                      <a:pt x="965702" y="651862"/>
                    </a:lnTo>
                    <a:lnTo>
                      <a:pt x="965702" y="750094"/>
                    </a:lnTo>
                    <a:close/>
                    <a:moveTo>
                      <a:pt x="858546" y="750094"/>
                    </a:moveTo>
                    <a:lnTo>
                      <a:pt x="760314" y="750094"/>
                    </a:lnTo>
                    <a:lnTo>
                      <a:pt x="760314" y="651862"/>
                    </a:lnTo>
                    <a:lnTo>
                      <a:pt x="858546" y="651862"/>
                    </a:lnTo>
                    <a:lnTo>
                      <a:pt x="858546" y="750094"/>
                    </a:lnTo>
                    <a:close/>
                    <a:moveTo>
                      <a:pt x="858546" y="759019"/>
                    </a:moveTo>
                    <a:lnTo>
                      <a:pt x="858546" y="857250"/>
                    </a:lnTo>
                    <a:lnTo>
                      <a:pt x="760314" y="857250"/>
                    </a:lnTo>
                    <a:lnTo>
                      <a:pt x="760314" y="759019"/>
                    </a:lnTo>
                    <a:lnTo>
                      <a:pt x="858546" y="759019"/>
                    </a:lnTo>
                    <a:close/>
                    <a:moveTo>
                      <a:pt x="751389" y="857250"/>
                    </a:moveTo>
                    <a:lnTo>
                      <a:pt x="653158" y="857250"/>
                    </a:lnTo>
                    <a:lnTo>
                      <a:pt x="653158" y="759019"/>
                    </a:lnTo>
                    <a:lnTo>
                      <a:pt x="751389" y="759019"/>
                    </a:lnTo>
                    <a:lnTo>
                      <a:pt x="751389" y="857250"/>
                    </a:lnTo>
                    <a:close/>
                    <a:moveTo>
                      <a:pt x="751389" y="866175"/>
                    </a:moveTo>
                    <a:lnTo>
                      <a:pt x="751389" y="964406"/>
                    </a:lnTo>
                    <a:lnTo>
                      <a:pt x="653158" y="964406"/>
                    </a:lnTo>
                    <a:lnTo>
                      <a:pt x="653158" y="866175"/>
                    </a:lnTo>
                    <a:lnTo>
                      <a:pt x="751389" y="866175"/>
                    </a:lnTo>
                    <a:close/>
                    <a:moveTo>
                      <a:pt x="751389" y="973331"/>
                    </a:moveTo>
                    <a:lnTo>
                      <a:pt x="751389" y="1071562"/>
                    </a:lnTo>
                    <a:lnTo>
                      <a:pt x="653158" y="1071562"/>
                    </a:lnTo>
                    <a:lnTo>
                      <a:pt x="653158" y="973331"/>
                    </a:lnTo>
                    <a:lnTo>
                      <a:pt x="751389" y="973331"/>
                    </a:lnTo>
                    <a:close/>
                    <a:moveTo>
                      <a:pt x="751389" y="1080487"/>
                    </a:moveTo>
                    <a:lnTo>
                      <a:pt x="751389" y="1178719"/>
                    </a:lnTo>
                    <a:lnTo>
                      <a:pt x="653158" y="1178719"/>
                    </a:lnTo>
                    <a:lnTo>
                      <a:pt x="653158" y="1080487"/>
                    </a:lnTo>
                    <a:lnTo>
                      <a:pt x="751389" y="1080487"/>
                    </a:lnTo>
                    <a:close/>
                    <a:moveTo>
                      <a:pt x="751389" y="1187644"/>
                    </a:moveTo>
                    <a:lnTo>
                      <a:pt x="751389" y="1285875"/>
                    </a:lnTo>
                    <a:lnTo>
                      <a:pt x="653158" y="1285875"/>
                    </a:lnTo>
                    <a:lnTo>
                      <a:pt x="653158" y="1187644"/>
                    </a:lnTo>
                    <a:lnTo>
                      <a:pt x="751389" y="1187644"/>
                    </a:lnTo>
                    <a:close/>
                    <a:moveTo>
                      <a:pt x="751389" y="1294800"/>
                    </a:moveTo>
                    <a:lnTo>
                      <a:pt x="751389" y="1393031"/>
                    </a:lnTo>
                    <a:lnTo>
                      <a:pt x="653158" y="1393031"/>
                    </a:lnTo>
                    <a:lnTo>
                      <a:pt x="653158" y="1294800"/>
                    </a:lnTo>
                    <a:lnTo>
                      <a:pt x="751389" y="1294800"/>
                    </a:lnTo>
                    <a:close/>
                    <a:moveTo>
                      <a:pt x="751389" y="1401956"/>
                    </a:moveTo>
                    <a:lnTo>
                      <a:pt x="751389" y="1500187"/>
                    </a:lnTo>
                    <a:lnTo>
                      <a:pt x="653158" y="1500187"/>
                    </a:lnTo>
                    <a:lnTo>
                      <a:pt x="653158" y="1401956"/>
                    </a:lnTo>
                    <a:lnTo>
                      <a:pt x="751389" y="1401956"/>
                    </a:lnTo>
                    <a:close/>
                    <a:moveTo>
                      <a:pt x="751389" y="1509112"/>
                    </a:moveTo>
                    <a:lnTo>
                      <a:pt x="751389" y="1607344"/>
                    </a:lnTo>
                    <a:lnTo>
                      <a:pt x="653158" y="1607344"/>
                    </a:lnTo>
                    <a:lnTo>
                      <a:pt x="653158" y="1509112"/>
                    </a:lnTo>
                    <a:lnTo>
                      <a:pt x="751389" y="1509112"/>
                    </a:lnTo>
                    <a:close/>
                    <a:moveTo>
                      <a:pt x="760324" y="1509112"/>
                    </a:moveTo>
                    <a:lnTo>
                      <a:pt x="858555" y="1509112"/>
                    </a:lnTo>
                    <a:lnTo>
                      <a:pt x="858555" y="1607344"/>
                    </a:lnTo>
                    <a:lnTo>
                      <a:pt x="760324" y="1607344"/>
                    </a:lnTo>
                    <a:lnTo>
                      <a:pt x="760324" y="1509112"/>
                    </a:lnTo>
                    <a:close/>
                    <a:moveTo>
                      <a:pt x="858546" y="1616269"/>
                    </a:moveTo>
                    <a:lnTo>
                      <a:pt x="858546" y="1714500"/>
                    </a:lnTo>
                    <a:lnTo>
                      <a:pt x="760314" y="1714500"/>
                    </a:lnTo>
                    <a:lnTo>
                      <a:pt x="760314" y="1616269"/>
                    </a:lnTo>
                    <a:lnTo>
                      <a:pt x="858546" y="1616269"/>
                    </a:lnTo>
                    <a:close/>
                    <a:moveTo>
                      <a:pt x="867480" y="1616269"/>
                    </a:moveTo>
                    <a:lnTo>
                      <a:pt x="965711" y="1616269"/>
                    </a:lnTo>
                    <a:lnTo>
                      <a:pt x="965711" y="1714500"/>
                    </a:lnTo>
                    <a:lnTo>
                      <a:pt x="867480" y="1714500"/>
                    </a:lnTo>
                    <a:lnTo>
                      <a:pt x="867480" y="1616269"/>
                    </a:lnTo>
                    <a:close/>
                    <a:moveTo>
                      <a:pt x="974636" y="1616269"/>
                    </a:moveTo>
                    <a:lnTo>
                      <a:pt x="1072867" y="1616269"/>
                    </a:lnTo>
                    <a:lnTo>
                      <a:pt x="1072867" y="1714500"/>
                    </a:lnTo>
                    <a:lnTo>
                      <a:pt x="974636" y="1714500"/>
                    </a:lnTo>
                    <a:lnTo>
                      <a:pt x="974636" y="1616269"/>
                    </a:lnTo>
                    <a:close/>
                    <a:moveTo>
                      <a:pt x="974636" y="1607344"/>
                    </a:moveTo>
                    <a:lnTo>
                      <a:pt x="974636" y="1509112"/>
                    </a:lnTo>
                    <a:lnTo>
                      <a:pt x="1072867" y="1509112"/>
                    </a:lnTo>
                    <a:lnTo>
                      <a:pt x="1072867" y="1607344"/>
                    </a:lnTo>
                    <a:lnTo>
                      <a:pt x="974636" y="1607344"/>
                    </a:lnTo>
                    <a:close/>
                    <a:moveTo>
                      <a:pt x="1081792" y="1509112"/>
                    </a:moveTo>
                    <a:lnTo>
                      <a:pt x="1180024" y="1509112"/>
                    </a:lnTo>
                    <a:lnTo>
                      <a:pt x="1180024" y="1607344"/>
                    </a:lnTo>
                    <a:lnTo>
                      <a:pt x="1081792" y="1607344"/>
                    </a:lnTo>
                    <a:lnTo>
                      <a:pt x="1081792" y="1509112"/>
                    </a:lnTo>
                    <a:close/>
                    <a:moveTo>
                      <a:pt x="1081792" y="1500187"/>
                    </a:moveTo>
                    <a:lnTo>
                      <a:pt x="1081792" y="1401956"/>
                    </a:lnTo>
                    <a:lnTo>
                      <a:pt x="1180024" y="1401956"/>
                    </a:lnTo>
                    <a:lnTo>
                      <a:pt x="1180024" y="1500187"/>
                    </a:lnTo>
                    <a:lnTo>
                      <a:pt x="1081792" y="1500187"/>
                    </a:lnTo>
                    <a:close/>
                    <a:moveTo>
                      <a:pt x="1081792" y="1393031"/>
                    </a:moveTo>
                    <a:lnTo>
                      <a:pt x="1081792" y="1294800"/>
                    </a:lnTo>
                    <a:lnTo>
                      <a:pt x="1180024" y="1294800"/>
                    </a:lnTo>
                    <a:lnTo>
                      <a:pt x="1180024" y="1393031"/>
                    </a:lnTo>
                    <a:lnTo>
                      <a:pt x="1081792" y="1393031"/>
                    </a:lnTo>
                    <a:close/>
                    <a:moveTo>
                      <a:pt x="1081792" y="1285875"/>
                    </a:moveTo>
                    <a:lnTo>
                      <a:pt x="1081792" y="1187644"/>
                    </a:lnTo>
                    <a:lnTo>
                      <a:pt x="1180024" y="1187644"/>
                    </a:lnTo>
                    <a:lnTo>
                      <a:pt x="1180024" y="1285875"/>
                    </a:lnTo>
                    <a:lnTo>
                      <a:pt x="1081792" y="1285875"/>
                    </a:lnTo>
                    <a:close/>
                    <a:moveTo>
                      <a:pt x="1081792" y="1178719"/>
                    </a:moveTo>
                    <a:lnTo>
                      <a:pt x="1081792" y="1080487"/>
                    </a:lnTo>
                    <a:lnTo>
                      <a:pt x="1180024" y="1080487"/>
                    </a:lnTo>
                    <a:lnTo>
                      <a:pt x="1180024" y="1178719"/>
                    </a:lnTo>
                    <a:lnTo>
                      <a:pt x="1081792" y="1178719"/>
                    </a:lnTo>
                    <a:close/>
                    <a:moveTo>
                      <a:pt x="1081792" y="1071562"/>
                    </a:moveTo>
                    <a:lnTo>
                      <a:pt x="1081792" y="973331"/>
                    </a:lnTo>
                    <a:lnTo>
                      <a:pt x="1180024" y="973331"/>
                    </a:lnTo>
                    <a:lnTo>
                      <a:pt x="1180024" y="1071562"/>
                    </a:lnTo>
                    <a:lnTo>
                      <a:pt x="1081792" y="1071562"/>
                    </a:lnTo>
                    <a:close/>
                    <a:moveTo>
                      <a:pt x="1081792" y="964406"/>
                    </a:moveTo>
                    <a:lnTo>
                      <a:pt x="1081792" y="866175"/>
                    </a:lnTo>
                    <a:lnTo>
                      <a:pt x="1180024" y="866175"/>
                    </a:lnTo>
                    <a:lnTo>
                      <a:pt x="1180024" y="964406"/>
                    </a:lnTo>
                    <a:lnTo>
                      <a:pt x="1081792" y="964406"/>
                    </a:lnTo>
                    <a:close/>
                    <a:moveTo>
                      <a:pt x="1081792" y="857250"/>
                    </a:moveTo>
                    <a:lnTo>
                      <a:pt x="1081792" y="759019"/>
                    </a:lnTo>
                    <a:lnTo>
                      <a:pt x="1180024" y="759019"/>
                    </a:lnTo>
                    <a:lnTo>
                      <a:pt x="1180024" y="857250"/>
                    </a:lnTo>
                    <a:lnTo>
                      <a:pt x="1081792" y="857250"/>
                    </a:lnTo>
                    <a:close/>
                    <a:moveTo>
                      <a:pt x="1081792" y="750094"/>
                    </a:moveTo>
                    <a:lnTo>
                      <a:pt x="1081792" y="651862"/>
                    </a:lnTo>
                    <a:lnTo>
                      <a:pt x="1180024" y="651862"/>
                    </a:lnTo>
                    <a:lnTo>
                      <a:pt x="1180024" y="750094"/>
                    </a:lnTo>
                    <a:lnTo>
                      <a:pt x="1081792" y="750094"/>
                    </a:lnTo>
                    <a:close/>
                    <a:moveTo>
                      <a:pt x="1081792" y="642938"/>
                    </a:moveTo>
                    <a:lnTo>
                      <a:pt x="1081792" y="544706"/>
                    </a:lnTo>
                    <a:lnTo>
                      <a:pt x="1180024" y="544706"/>
                    </a:lnTo>
                    <a:lnTo>
                      <a:pt x="1180024" y="642938"/>
                    </a:lnTo>
                    <a:lnTo>
                      <a:pt x="1081792" y="642938"/>
                    </a:lnTo>
                    <a:close/>
                    <a:moveTo>
                      <a:pt x="1072858" y="642938"/>
                    </a:moveTo>
                    <a:lnTo>
                      <a:pt x="974627" y="642938"/>
                    </a:lnTo>
                    <a:lnTo>
                      <a:pt x="974627" y="544706"/>
                    </a:lnTo>
                    <a:lnTo>
                      <a:pt x="1072858" y="544706"/>
                    </a:lnTo>
                    <a:lnTo>
                      <a:pt x="1072858" y="642938"/>
                    </a:lnTo>
                    <a:close/>
                    <a:moveTo>
                      <a:pt x="965702" y="642938"/>
                    </a:moveTo>
                    <a:lnTo>
                      <a:pt x="867470" y="642938"/>
                    </a:lnTo>
                    <a:lnTo>
                      <a:pt x="867470" y="544706"/>
                    </a:lnTo>
                    <a:lnTo>
                      <a:pt x="965702" y="544706"/>
                    </a:lnTo>
                    <a:lnTo>
                      <a:pt x="965702" y="642938"/>
                    </a:lnTo>
                    <a:close/>
                    <a:moveTo>
                      <a:pt x="858546" y="642938"/>
                    </a:moveTo>
                    <a:lnTo>
                      <a:pt x="760314" y="642938"/>
                    </a:lnTo>
                    <a:lnTo>
                      <a:pt x="760314" y="544706"/>
                    </a:lnTo>
                    <a:lnTo>
                      <a:pt x="858546" y="544706"/>
                    </a:lnTo>
                    <a:lnTo>
                      <a:pt x="858546" y="642938"/>
                    </a:lnTo>
                    <a:close/>
                    <a:moveTo>
                      <a:pt x="751389" y="642938"/>
                    </a:moveTo>
                    <a:lnTo>
                      <a:pt x="653158" y="642938"/>
                    </a:lnTo>
                    <a:lnTo>
                      <a:pt x="653158" y="544706"/>
                    </a:lnTo>
                    <a:lnTo>
                      <a:pt x="751389" y="544706"/>
                    </a:lnTo>
                    <a:lnTo>
                      <a:pt x="751389" y="642938"/>
                    </a:lnTo>
                    <a:close/>
                    <a:moveTo>
                      <a:pt x="751389" y="651862"/>
                    </a:moveTo>
                    <a:lnTo>
                      <a:pt x="751389" y="750094"/>
                    </a:lnTo>
                    <a:lnTo>
                      <a:pt x="653158" y="750094"/>
                    </a:lnTo>
                    <a:lnTo>
                      <a:pt x="653158" y="651862"/>
                    </a:lnTo>
                    <a:lnTo>
                      <a:pt x="751389" y="651862"/>
                    </a:lnTo>
                    <a:close/>
                    <a:moveTo>
                      <a:pt x="644233" y="750094"/>
                    </a:moveTo>
                    <a:lnTo>
                      <a:pt x="546002" y="750094"/>
                    </a:lnTo>
                    <a:lnTo>
                      <a:pt x="546002" y="651862"/>
                    </a:lnTo>
                    <a:lnTo>
                      <a:pt x="644233" y="651862"/>
                    </a:lnTo>
                    <a:lnTo>
                      <a:pt x="644233" y="750094"/>
                    </a:lnTo>
                    <a:close/>
                    <a:moveTo>
                      <a:pt x="644233" y="759019"/>
                    </a:moveTo>
                    <a:lnTo>
                      <a:pt x="644233" y="857250"/>
                    </a:lnTo>
                    <a:lnTo>
                      <a:pt x="546002" y="857250"/>
                    </a:lnTo>
                    <a:lnTo>
                      <a:pt x="546002" y="759019"/>
                    </a:lnTo>
                    <a:lnTo>
                      <a:pt x="644233" y="759019"/>
                    </a:lnTo>
                    <a:close/>
                    <a:moveTo>
                      <a:pt x="644233" y="866175"/>
                    </a:moveTo>
                    <a:lnTo>
                      <a:pt x="644233" y="964406"/>
                    </a:lnTo>
                    <a:lnTo>
                      <a:pt x="546002" y="964406"/>
                    </a:lnTo>
                    <a:lnTo>
                      <a:pt x="546002" y="866175"/>
                    </a:lnTo>
                    <a:lnTo>
                      <a:pt x="644233" y="866175"/>
                    </a:lnTo>
                    <a:close/>
                    <a:moveTo>
                      <a:pt x="644233" y="973331"/>
                    </a:moveTo>
                    <a:lnTo>
                      <a:pt x="644233" y="1071562"/>
                    </a:lnTo>
                    <a:lnTo>
                      <a:pt x="546002" y="1071562"/>
                    </a:lnTo>
                    <a:lnTo>
                      <a:pt x="546002" y="973331"/>
                    </a:lnTo>
                    <a:lnTo>
                      <a:pt x="644233" y="973331"/>
                    </a:lnTo>
                    <a:close/>
                    <a:moveTo>
                      <a:pt x="644233" y="1080487"/>
                    </a:moveTo>
                    <a:lnTo>
                      <a:pt x="644233" y="1178719"/>
                    </a:lnTo>
                    <a:lnTo>
                      <a:pt x="546002" y="1178719"/>
                    </a:lnTo>
                    <a:lnTo>
                      <a:pt x="546002" y="1080487"/>
                    </a:lnTo>
                    <a:lnTo>
                      <a:pt x="644233" y="1080487"/>
                    </a:lnTo>
                    <a:close/>
                    <a:moveTo>
                      <a:pt x="644233" y="1187644"/>
                    </a:moveTo>
                    <a:lnTo>
                      <a:pt x="644233" y="1285875"/>
                    </a:lnTo>
                    <a:lnTo>
                      <a:pt x="546002" y="1285875"/>
                    </a:lnTo>
                    <a:lnTo>
                      <a:pt x="546002" y="1187644"/>
                    </a:lnTo>
                    <a:lnTo>
                      <a:pt x="644233" y="1187644"/>
                    </a:lnTo>
                    <a:close/>
                    <a:moveTo>
                      <a:pt x="644233" y="1294800"/>
                    </a:moveTo>
                    <a:lnTo>
                      <a:pt x="644233" y="1393031"/>
                    </a:lnTo>
                    <a:lnTo>
                      <a:pt x="546002" y="1393031"/>
                    </a:lnTo>
                    <a:lnTo>
                      <a:pt x="546002" y="1294800"/>
                    </a:lnTo>
                    <a:lnTo>
                      <a:pt x="644233" y="1294800"/>
                    </a:lnTo>
                    <a:close/>
                    <a:moveTo>
                      <a:pt x="644233" y="1401956"/>
                    </a:moveTo>
                    <a:lnTo>
                      <a:pt x="644233" y="1500187"/>
                    </a:lnTo>
                    <a:lnTo>
                      <a:pt x="546002" y="1500187"/>
                    </a:lnTo>
                    <a:lnTo>
                      <a:pt x="546002" y="1401956"/>
                    </a:lnTo>
                    <a:lnTo>
                      <a:pt x="644233" y="1401956"/>
                    </a:lnTo>
                    <a:close/>
                    <a:moveTo>
                      <a:pt x="644233" y="1509112"/>
                    </a:moveTo>
                    <a:lnTo>
                      <a:pt x="644233" y="1607344"/>
                    </a:lnTo>
                    <a:lnTo>
                      <a:pt x="546002" y="1607344"/>
                    </a:lnTo>
                    <a:lnTo>
                      <a:pt x="546002" y="1509112"/>
                    </a:lnTo>
                    <a:lnTo>
                      <a:pt x="644233" y="1509112"/>
                    </a:lnTo>
                    <a:close/>
                    <a:moveTo>
                      <a:pt x="644233" y="1616269"/>
                    </a:moveTo>
                    <a:lnTo>
                      <a:pt x="644233" y="1714500"/>
                    </a:lnTo>
                    <a:lnTo>
                      <a:pt x="546002" y="1714500"/>
                    </a:lnTo>
                    <a:lnTo>
                      <a:pt x="546002" y="1616269"/>
                    </a:lnTo>
                    <a:lnTo>
                      <a:pt x="644233" y="1616269"/>
                    </a:lnTo>
                    <a:close/>
                    <a:moveTo>
                      <a:pt x="653167" y="1616269"/>
                    </a:moveTo>
                    <a:lnTo>
                      <a:pt x="751399" y="1616269"/>
                    </a:lnTo>
                    <a:lnTo>
                      <a:pt x="751399" y="1714500"/>
                    </a:lnTo>
                    <a:lnTo>
                      <a:pt x="653167" y="1714500"/>
                    </a:lnTo>
                    <a:lnTo>
                      <a:pt x="653167" y="1616269"/>
                    </a:lnTo>
                    <a:close/>
                    <a:moveTo>
                      <a:pt x="751389" y="1723425"/>
                    </a:moveTo>
                    <a:lnTo>
                      <a:pt x="751389" y="1821656"/>
                    </a:lnTo>
                    <a:lnTo>
                      <a:pt x="653158" y="1821656"/>
                    </a:lnTo>
                    <a:lnTo>
                      <a:pt x="653158" y="1723425"/>
                    </a:lnTo>
                    <a:lnTo>
                      <a:pt x="751389" y="1723425"/>
                    </a:lnTo>
                    <a:close/>
                    <a:moveTo>
                      <a:pt x="760324" y="1723425"/>
                    </a:moveTo>
                    <a:lnTo>
                      <a:pt x="858555" y="1723425"/>
                    </a:lnTo>
                    <a:lnTo>
                      <a:pt x="858555" y="1821656"/>
                    </a:lnTo>
                    <a:lnTo>
                      <a:pt x="760324" y="1821656"/>
                    </a:lnTo>
                    <a:lnTo>
                      <a:pt x="760324" y="1723425"/>
                    </a:lnTo>
                    <a:close/>
                    <a:moveTo>
                      <a:pt x="867480" y="1723425"/>
                    </a:moveTo>
                    <a:lnTo>
                      <a:pt x="965711" y="1723425"/>
                    </a:lnTo>
                    <a:lnTo>
                      <a:pt x="965711" y="1821656"/>
                    </a:lnTo>
                    <a:lnTo>
                      <a:pt x="867480" y="1821656"/>
                    </a:lnTo>
                    <a:lnTo>
                      <a:pt x="867480" y="1723425"/>
                    </a:lnTo>
                    <a:close/>
                    <a:moveTo>
                      <a:pt x="974636" y="1723425"/>
                    </a:moveTo>
                    <a:lnTo>
                      <a:pt x="1072867" y="1723425"/>
                    </a:lnTo>
                    <a:lnTo>
                      <a:pt x="1072867" y="1821656"/>
                    </a:lnTo>
                    <a:lnTo>
                      <a:pt x="974636" y="1821656"/>
                    </a:lnTo>
                    <a:lnTo>
                      <a:pt x="974636" y="1723425"/>
                    </a:lnTo>
                    <a:close/>
                    <a:moveTo>
                      <a:pt x="1081792" y="1723425"/>
                    </a:moveTo>
                    <a:lnTo>
                      <a:pt x="1180024" y="1723425"/>
                    </a:lnTo>
                    <a:lnTo>
                      <a:pt x="1180024" y="1821656"/>
                    </a:lnTo>
                    <a:lnTo>
                      <a:pt x="1081792" y="1821656"/>
                    </a:lnTo>
                    <a:lnTo>
                      <a:pt x="1081792" y="1723425"/>
                    </a:lnTo>
                    <a:close/>
                    <a:moveTo>
                      <a:pt x="1081792" y="1714500"/>
                    </a:moveTo>
                    <a:lnTo>
                      <a:pt x="1081792" y="1616269"/>
                    </a:lnTo>
                    <a:lnTo>
                      <a:pt x="1180024" y="1616269"/>
                    </a:lnTo>
                    <a:lnTo>
                      <a:pt x="1180024" y="1714500"/>
                    </a:lnTo>
                    <a:lnTo>
                      <a:pt x="1081792" y="1714500"/>
                    </a:lnTo>
                    <a:close/>
                    <a:moveTo>
                      <a:pt x="1188949" y="1616269"/>
                    </a:moveTo>
                    <a:lnTo>
                      <a:pt x="1287180" y="1616269"/>
                    </a:lnTo>
                    <a:lnTo>
                      <a:pt x="1287180" y="1714500"/>
                    </a:lnTo>
                    <a:lnTo>
                      <a:pt x="1188949" y="1714500"/>
                    </a:lnTo>
                    <a:lnTo>
                      <a:pt x="1188949" y="1616269"/>
                    </a:lnTo>
                    <a:close/>
                    <a:moveTo>
                      <a:pt x="1188949" y="1607344"/>
                    </a:moveTo>
                    <a:lnTo>
                      <a:pt x="1188949" y="1509112"/>
                    </a:lnTo>
                    <a:lnTo>
                      <a:pt x="1287180" y="1509112"/>
                    </a:lnTo>
                    <a:lnTo>
                      <a:pt x="1287180" y="1607344"/>
                    </a:lnTo>
                    <a:lnTo>
                      <a:pt x="1188949" y="1607344"/>
                    </a:lnTo>
                    <a:close/>
                    <a:moveTo>
                      <a:pt x="1188949" y="1500187"/>
                    </a:moveTo>
                    <a:lnTo>
                      <a:pt x="1188949" y="1401956"/>
                    </a:lnTo>
                    <a:lnTo>
                      <a:pt x="1287180" y="1401956"/>
                    </a:lnTo>
                    <a:lnTo>
                      <a:pt x="1287180" y="1500187"/>
                    </a:lnTo>
                    <a:lnTo>
                      <a:pt x="1188949" y="1500187"/>
                    </a:lnTo>
                    <a:close/>
                    <a:moveTo>
                      <a:pt x="1188949" y="1393031"/>
                    </a:moveTo>
                    <a:lnTo>
                      <a:pt x="1188949" y="1294800"/>
                    </a:lnTo>
                    <a:lnTo>
                      <a:pt x="1287180" y="1294800"/>
                    </a:lnTo>
                    <a:lnTo>
                      <a:pt x="1287180" y="1393031"/>
                    </a:lnTo>
                    <a:lnTo>
                      <a:pt x="1188949" y="1393031"/>
                    </a:lnTo>
                    <a:close/>
                    <a:moveTo>
                      <a:pt x="1188949" y="1285875"/>
                    </a:moveTo>
                    <a:lnTo>
                      <a:pt x="1188949" y="1187644"/>
                    </a:lnTo>
                    <a:lnTo>
                      <a:pt x="1287180" y="1187644"/>
                    </a:lnTo>
                    <a:lnTo>
                      <a:pt x="1287180" y="1285875"/>
                    </a:lnTo>
                    <a:lnTo>
                      <a:pt x="1188949" y="1285875"/>
                    </a:lnTo>
                    <a:close/>
                    <a:moveTo>
                      <a:pt x="1188949" y="1178719"/>
                    </a:moveTo>
                    <a:lnTo>
                      <a:pt x="1188949" y="1080487"/>
                    </a:lnTo>
                    <a:lnTo>
                      <a:pt x="1287180" y="1080487"/>
                    </a:lnTo>
                    <a:lnTo>
                      <a:pt x="1287180" y="1178719"/>
                    </a:lnTo>
                    <a:lnTo>
                      <a:pt x="1188949" y="1178719"/>
                    </a:lnTo>
                    <a:close/>
                    <a:moveTo>
                      <a:pt x="1188949" y="1071562"/>
                    </a:moveTo>
                    <a:lnTo>
                      <a:pt x="1188949" y="973331"/>
                    </a:lnTo>
                    <a:lnTo>
                      <a:pt x="1287180" y="973331"/>
                    </a:lnTo>
                    <a:lnTo>
                      <a:pt x="1287180" y="1071562"/>
                    </a:lnTo>
                    <a:lnTo>
                      <a:pt x="1188949" y="1071562"/>
                    </a:lnTo>
                    <a:close/>
                    <a:moveTo>
                      <a:pt x="1188949" y="964406"/>
                    </a:moveTo>
                    <a:lnTo>
                      <a:pt x="1188949" y="866175"/>
                    </a:lnTo>
                    <a:lnTo>
                      <a:pt x="1287180" y="866175"/>
                    </a:lnTo>
                    <a:lnTo>
                      <a:pt x="1287180" y="964406"/>
                    </a:lnTo>
                    <a:lnTo>
                      <a:pt x="1188949" y="964406"/>
                    </a:lnTo>
                    <a:close/>
                    <a:moveTo>
                      <a:pt x="1188949" y="857250"/>
                    </a:moveTo>
                    <a:lnTo>
                      <a:pt x="1188949" y="759019"/>
                    </a:lnTo>
                    <a:lnTo>
                      <a:pt x="1287180" y="759019"/>
                    </a:lnTo>
                    <a:lnTo>
                      <a:pt x="1287180" y="857250"/>
                    </a:lnTo>
                    <a:lnTo>
                      <a:pt x="1188949" y="857250"/>
                    </a:lnTo>
                    <a:close/>
                    <a:moveTo>
                      <a:pt x="1188949" y="750094"/>
                    </a:moveTo>
                    <a:lnTo>
                      <a:pt x="1188949" y="651862"/>
                    </a:lnTo>
                    <a:lnTo>
                      <a:pt x="1287180" y="651862"/>
                    </a:lnTo>
                    <a:lnTo>
                      <a:pt x="1287180" y="750094"/>
                    </a:lnTo>
                    <a:lnTo>
                      <a:pt x="1188949" y="750094"/>
                    </a:lnTo>
                    <a:close/>
                    <a:moveTo>
                      <a:pt x="1188949" y="642938"/>
                    </a:moveTo>
                    <a:lnTo>
                      <a:pt x="1188949" y="544706"/>
                    </a:lnTo>
                    <a:lnTo>
                      <a:pt x="1287180" y="544706"/>
                    </a:lnTo>
                    <a:lnTo>
                      <a:pt x="1287180" y="642938"/>
                    </a:lnTo>
                    <a:lnTo>
                      <a:pt x="1188949" y="642938"/>
                    </a:lnTo>
                    <a:close/>
                    <a:moveTo>
                      <a:pt x="1188949" y="535781"/>
                    </a:moveTo>
                    <a:lnTo>
                      <a:pt x="1188949" y="437550"/>
                    </a:lnTo>
                    <a:lnTo>
                      <a:pt x="1287180" y="437550"/>
                    </a:lnTo>
                    <a:lnTo>
                      <a:pt x="1287180" y="535781"/>
                    </a:lnTo>
                    <a:lnTo>
                      <a:pt x="1188949" y="535781"/>
                    </a:lnTo>
                    <a:close/>
                    <a:moveTo>
                      <a:pt x="1180014" y="535781"/>
                    </a:moveTo>
                    <a:lnTo>
                      <a:pt x="1081783" y="535781"/>
                    </a:lnTo>
                    <a:lnTo>
                      <a:pt x="1081783" y="437550"/>
                    </a:lnTo>
                    <a:lnTo>
                      <a:pt x="1180014" y="437550"/>
                    </a:lnTo>
                    <a:lnTo>
                      <a:pt x="1180014" y="535781"/>
                    </a:lnTo>
                    <a:close/>
                    <a:moveTo>
                      <a:pt x="1072858" y="535781"/>
                    </a:moveTo>
                    <a:lnTo>
                      <a:pt x="974627" y="535781"/>
                    </a:lnTo>
                    <a:lnTo>
                      <a:pt x="974627" y="437550"/>
                    </a:lnTo>
                    <a:lnTo>
                      <a:pt x="1072858" y="437550"/>
                    </a:lnTo>
                    <a:lnTo>
                      <a:pt x="1072858" y="535781"/>
                    </a:lnTo>
                    <a:close/>
                    <a:moveTo>
                      <a:pt x="965702" y="535781"/>
                    </a:moveTo>
                    <a:lnTo>
                      <a:pt x="867470" y="535781"/>
                    </a:lnTo>
                    <a:lnTo>
                      <a:pt x="867470" y="437550"/>
                    </a:lnTo>
                    <a:lnTo>
                      <a:pt x="965702" y="437550"/>
                    </a:lnTo>
                    <a:lnTo>
                      <a:pt x="965702" y="535781"/>
                    </a:lnTo>
                    <a:close/>
                    <a:moveTo>
                      <a:pt x="858546" y="535781"/>
                    </a:moveTo>
                    <a:lnTo>
                      <a:pt x="760314" y="535781"/>
                    </a:lnTo>
                    <a:lnTo>
                      <a:pt x="760314" y="437550"/>
                    </a:lnTo>
                    <a:lnTo>
                      <a:pt x="858546" y="437550"/>
                    </a:lnTo>
                    <a:lnTo>
                      <a:pt x="858546" y="535781"/>
                    </a:lnTo>
                    <a:close/>
                    <a:moveTo>
                      <a:pt x="751389" y="535781"/>
                    </a:moveTo>
                    <a:lnTo>
                      <a:pt x="653158" y="535781"/>
                    </a:lnTo>
                    <a:lnTo>
                      <a:pt x="653158" y="437550"/>
                    </a:lnTo>
                    <a:lnTo>
                      <a:pt x="751389" y="437550"/>
                    </a:lnTo>
                    <a:lnTo>
                      <a:pt x="751389" y="535781"/>
                    </a:lnTo>
                    <a:close/>
                    <a:moveTo>
                      <a:pt x="644233" y="535781"/>
                    </a:moveTo>
                    <a:lnTo>
                      <a:pt x="546002" y="535781"/>
                    </a:lnTo>
                    <a:lnTo>
                      <a:pt x="546002" y="437550"/>
                    </a:lnTo>
                    <a:lnTo>
                      <a:pt x="644233" y="437550"/>
                    </a:lnTo>
                    <a:lnTo>
                      <a:pt x="644233" y="535781"/>
                    </a:lnTo>
                    <a:close/>
                    <a:moveTo>
                      <a:pt x="644233" y="544706"/>
                    </a:moveTo>
                    <a:lnTo>
                      <a:pt x="644233" y="642938"/>
                    </a:lnTo>
                    <a:lnTo>
                      <a:pt x="546002" y="642938"/>
                    </a:lnTo>
                    <a:lnTo>
                      <a:pt x="546002" y="544706"/>
                    </a:lnTo>
                    <a:lnTo>
                      <a:pt x="644233" y="544706"/>
                    </a:lnTo>
                    <a:close/>
                    <a:moveTo>
                      <a:pt x="537077" y="642938"/>
                    </a:moveTo>
                    <a:lnTo>
                      <a:pt x="438845" y="642938"/>
                    </a:lnTo>
                    <a:lnTo>
                      <a:pt x="438845" y="544706"/>
                    </a:lnTo>
                    <a:lnTo>
                      <a:pt x="537077" y="544706"/>
                    </a:lnTo>
                    <a:lnTo>
                      <a:pt x="537077" y="642938"/>
                    </a:lnTo>
                    <a:close/>
                    <a:moveTo>
                      <a:pt x="537077" y="651862"/>
                    </a:moveTo>
                    <a:lnTo>
                      <a:pt x="537077" y="750094"/>
                    </a:lnTo>
                    <a:lnTo>
                      <a:pt x="438845" y="750094"/>
                    </a:lnTo>
                    <a:lnTo>
                      <a:pt x="438845" y="651862"/>
                    </a:lnTo>
                    <a:lnTo>
                      <a:pt x="537077" y="651862"/>
                    </a:lnTo>
                    <a:close/>
                    <a:moveTo>
                      <a:pt x="537077" y="759019"/>
                    </a:moveTo>
                    <a:lnTo>
                      <a:pt x="537077" y="857250"/>
                    </a:lnTo>
                    <a:lnTo>
                      <a:pt x="438845" y="857250"/>
                    </a:lnTo>
                    <a:lnTo>
                      <a:pt x="438845" y="759019"/>
                    </a:lnTo>
                    <a:lnTo>
                      <a:pt x="537077" y="759019"/>
                    </a:lnTo>
                    <a:close/>
                    <a:moveTo>
                      <a:pt x="537077" y="866175"/>
                    </a:moveTo>
                    <a:lnTo>
                      <a:pt x="537077" y="964406"/>
                    </a:lnTo>
                    <a:lnTo>
                      <a:pt x="438845" y="964406"/>
                    </a:lnTo>
                    <a:lnTo>
                      <a:pt x="438845" y="866175"/>
                    </a:lnTo>
                    <a:lnTo>
                      <a:pt x="537077" y="866175"/>
                    </a:lnTo>
                    <a:close/>
                    <a:moveTo>
                      <a:pt x="537077" y="973331"/>
                    </a:moveTo>
                    <a:lnTo>
                      <a:pt x="537077" y="1071562"/>
                    </a:lnTo>
                    <a:lnTo>
                      <a:pt x="438845" y="1071562"/>
                    </a:lnTo>
                    <a:lnTo>
                      <a:pt x="438845" y="973331"/>
                    </a:lnTo>
                    <a:lnTo>
                      <a:pt x="537077" y="973331"/>
                    </a:lnTo>
                    <a:close/>
                    <a:moveTo>
                      <a:pt x="537077" y="1080487"/>
                    </a:moveTo>
                    <a:lnTo>
                      <a:pt x="537077" y="1178719"/>
                    </a:lnTo>
                    <a:lnTo>
                      <a:pt x="438845" y="1178719"/>
                    </a:lnTo>
                    <a:lnTo>
                      <a:pt x="438845" y="1080487"/>
                    </a:lnTo>
                    <a:lnTo>
                      <a:pt x="537077" y="1080487"/>
                    </a:lnTo>
                    <a:close/>
                    <a:moveTo>
                      <a:pt x="537077" y="1187644"/>
                    </a:moveTo>
                    <a:lnTo>
                      <a:pt x="537077" y="1285875"/>
                    </a:lnTo>
                    <a:lnTo>
                      <a:pt x="438845" y="1285875"/>
                    </a:lnTo>
                    <a:lnTo>
                      <a:pt x="438845" y="1187644"/>
                    </a:lnTo>
                    <a:lnTo>
                      <a:pt x="537077" y="1187644"/>
                    </a:lnTo>
                    <a:close/>
                    <a:moveTo>
                      <a:pt x="537077" y="1294800"/>
                    </a:moveTo>
                    <a:lnTo>
                      <a:pt x="537077" y="1393031"/>
                    </a:lnTo>
                    <a:lnTo>
                      <a:pt x="438845" y="1393031"/>
                    </a:lnTo>
                    <a:lnTo>
                      <a:pt x="438845" y="1294800"/>
                    </a:lnTo>
                    <a:lnTo>
                      <a:pt x="537077" y="1294800"/>
                    </a:lnTo>
                    <a:close/>
                    <a:moveTo>
                      <a:pt x="537077" y="1401956"/>
                    </a:moveTo>
                    <a:lnTo>
                      <a:pt x="537077" y="1500187"/>
                    </a:lnTo>
                    <a:lnTo>
                      <a:pt x="438845" y="1500187"/>
                    </a:lnTo>
                    <a:lnTo>
                      <a:pt x="438845" y="1401956"/>
                    </a:lnTo>
                    <a:lnTo>
                      <a:pt x="537077" y="1401956"/>
                    </a:lnTo>
                    <a:close/>
                    <a:moveTo>
                      <a:pt x="537077" y="1509112"/>
                    </a:moveTo>
                    <a:lnTo>
                      <a:pt x="537077" y="1607344"/>
                    </a:lnTo>
                    <a:lnTo>
                      <a:pt x="438845" y="1607344"/>
                    </a:lnTo>
                    <a:lnTo>
                      <a:pt x="438845" y="1509112"/>
                    </a:lnTo>
                    <a:lnTo>
                      <a:pt x="537077" y="1509112"/>
                    </a:lnTo>
                    <a:close/>
                    <a:moveTo>
                      <a:pt x="537077" y="1616269"/>
                    </a:moveTo>
                    <a:lnTo>
                      <a:pt x="537077" y="1714500"/>
                    </a:lnTo>
                    <a:lnTo>
                      <a:pt x="438845" y="1714500"/>
                    </a:lnTo>
                    <a:lnTo>
                      <a:pt x="438845" y="1616269"/>
                    </a:lnTo>
                    <a:lnTo>
                      <a:pt x="537077" y="1616269"/>
                    </a:lnTo>
                    <a:close/>
                    <a:moveTo>
                      <a:pt x="537077" y="1723425"/>
                    </a:moveTo>
                    <a:lnTo>
                      <a:pt x="537077" y="1821656"/>
                    </a:lnTo>
                    <a:lnTo>
                      <a:pt x="438845" y="1821656"/>
                    </a:lnTo>
                    <a:lnTo>
                      <a:pt x="438845" y="1723425"/>
                    </a:lnTo>
                    <a:lnTo>
                      <a:pt x="537077" y="1723425"/>
                    </a:lnTo>
                    <a:close/>
                    <a:moveTo>
                      <a:pt x="546011" y="1723425"/>
                    </a:moveTo>
                    <a:lnTo>
                      <a:pt x="644243" y="1723425"/>
                    </a:lnTo>
                    <a:lnTo>
                      <a:pt x="644243" y="1821656"/>
                    </a:lnTo>
                    <a:lnTo>
                      <a:pt x="546011" y="1821656"/>
                    </a:lnTo>
                    <a:lnTo>
                      <a:pt x="546011" y="1723425"/>
                    </a:lnTo>
                    <a:close/>
                    <a:moveTo>
                      <a:pt x="644233" y="1830581"/>
                    </a:moveTo>
                    <a:lnTo>
                      <a:pt x="644233" y="1928812"/>
                    </a:lnTo>
                    <a:lnTo>
                      <a:pt x="546002" y="1928812"/>
                    </a:lnTo>
                    <a:lnTo>
                      <a:pt x="546002" y="1830581"/>
                    </a:lnTo>
                    <a:lnTo>
                      <a:pt x="644233" y="1830581"/>
                    </a:lnTo>
                    <a:close/>
                    <a:moveTo>
                      <a:pt x="653167" y="1830581"/>
                    </a:moveTo>
                    <a:lnTo>
                      <a:pt x="751399" y="1830581"/>
                    </a:lnTo>
                    <a:lnTo>
                      <a:pt x="751399" y="1928812"/>
                    </a:lnTo>
                    <a:lnTo>
                      <a:pt x="653167" y="1928812"/>
                    </a:lnTo>
                    <a:lnTo>
                      <a:pt x="653167" y="1830581"/>
                    </a:lnTo>
                    <a:close/>
                    <a:moveTo>
                      <a:pt x="760324" y="1830581"/>
                    </a:moveTo>
                    <a:lnTo>
                      <a:pt x="858555" y="1830581"/>
                    </a:lnTo>
                    <a:lnTo>
                      <a:pt x="858555" y="1928812"/>
                    </a:lnTo>
                    <a:lnTo>
                      <a:pt x="760324" y="1928812"/>
                    </a:lnTo>
                    <a:lnTo>
                      <a:pt x="760324" y="1830581"/>
                    </a:lnTo>
                    <a:close/>
                    <a:moveTo>
                      <a:pt x="867480" y="1830581"/>
                    </a:moveTo>
                    <a:lnTo>
                      <a:pt x="965711" y="1830581"/>
                    </a:lnTo>
                    <a:lnTo>
                      <a:pt x="965711" y="1928812"/>
                    </a:lnTo>
                    <a:lnTo>
                      <a:pt x="867480" y="1928812"/>
                    </a:lnTo>
                    <a:lnTo>
                      <a:pt x="867480" y="1830581"/>
                    </a:lnTo>
                    <a:close/>
                    <a:moveTo>
                      <a:pt x="974636" y="1830581"/>
                    </a:moveTo>
                    <a:lnTo>
                      <a:pt x="1072867" y="1830581"/>
                    </a:lnTo>
                    <a:lnTo>
                      <a:pt x="1072867" y="1928812"/>
                    </a:lnTo>
                    <a:lnTo>
                      <a:pt x="974636" y="1928812"/>
                    </a:lnTo>
                    <a:lnTo>
                      <a:pt x="974636" y="1830581"/>
                    </a:lnTo>
                    <a:close/>
                    <a:moveTo>
                      <a:pt x="1081792" y="1830581"/>
                    </a:moveTo>
                    <a:lnTo>
                      <a:pt x="1180024" y="1830581"/>
                    </a:lnTo>
                    <a:lnTo>
                      <a:pt x="1180024" y="1928812"/>
                    </a:lnTo>
                    <a:lnTo>
                      <a:pt x="1081792" y="1928812"/>
                    </a:lnTo>
                    <a:lnTo>
                      <a:pt x="1081792" y="1830581"/>
                    </a:lnTo>
                    <a:close/>
                    <a:moveTo>
                      <a:pt x="1188949" y="1830581"/>
                    </a:moveTo>
                    <a:lnTo>
                      <a:pt x="1287180" y="1830581"/>
                    </a:lnTo>
                    <a:lnTo>
                      <a:pt x="1287180" y="1928812"/>
                    </a:lnTo>
                    <a:lnTo>
                      <a:pt x="1188949" y="1928812"/>
                    </a:lnTo>
                    <a:lnTo>
                      <a:pt x="1188949" y="1830581"/>
                    </a:lnTo>
                    <a:close/>
                    <a:moveTo>
                      <a:pt x="1188949" y="1821656"/>
                    </a:moveTo>
                    <a:lnTo>
                      <a:pt x="1188949" y="1723425"/>
                    </a:lnTo>
                    <a:lnTo>
                      <a:pt x="1287180" y="1723425"/>
                    </a:lnTo>
                    <a:lnTo>
                      <a:pt x="1287180" y="1821656"/>
                    </a:lnTo>
                    <a:lnTo>
                      <a:pt x="1188949" y="1821656"/>
                    </a:lnTo>
                    <a:close/>
                    <a:moveTo>
                      <a:pt x="1296105" y="1723425"/>
                    </a:moveTo>
                    <a:lnTo>
                      <a:pt x="1394336" y="1723425"/>
                    </a:lnTo>
                    <a:lnTo>
                      <a:pt x="1394336" y="1821656"/>
                    </a:lnTo>
                    <a:lnTo>
                      <a:pt x="1296105" y="1821656"/>
                    </a:lnTo>
                    <a:lnTo>
                      <a:pt x="1296105" y="1723425"/>
                    </a:lnTo>
                    <a:close/>
                    <a:moveTo>
                      <a:pt x="1296105" y="1714500"/>
                    </a:moveTo>
                    <a:lnTo>
                      <a:pt x="1296105" y="1616269"/>
                    </a:lnTo>
                    <a:lnTo>
                      <a:pt x="1394336" y="1616269"/>
                    </a:lnTo>
                    <a:lnTo>
                      <a:pt x="1394336" y="1714500"/>
                    </a:lnTo>
                    <a:lnTo>
                      <a:pt x="1296105" y="1714500"/>
                    </a:lnTo>
                    <a:close/>
                    <a:moveTo>
                      <a:pt x="1296105" y="1607344"/>
                    </a:moveTo>
                    <a:lnTo>
                      <a:pt x="1296105" y="1509112"/>
                    </a:lnTo>
                    <a:lnTo>
                      <a:pt x="1394336" y="1509112"/>
                    </a:lnTo>
                    <a:lnTo>
                      <a:pt x="1394336" y="1607344"/>
                    </a:lnTo>
                    <a:lnTo>
                      <a:pt x="1296105" y="1607344"/>
                    </a:lnTo>
                    <a:close/>
                    <a:moveTo>
                      <a:pt x="1296105" y="1500187"/>
                    </a:moveTo>
                    <a:lnTo>
                      <a:pt x="1296105" y="1401956"/>
                    </a:lnTo>
                    <a:lnTo>
                      <a:pt x="1394336" y="1401956"/>
                    </a:lnTo>
                    <a:lnTo>
                      <a:pt x="1394336" y="1500187"/>
                    </a:lnTo>
                    <a:lnTo>
                      <a:pt x="1296105" y="1500187"/>
                    </a:lnTo>
                    <a:close/>
                    <a:moveTo>
                      <a:pt x="1296105" y="1393031"/>
                    </a:moveTo>
                    <a:lnTo>
                      <a:pt x="1296105" y="1294800"/>
                    </a:lnTo>
                    <a:lnTo>
                      <a:pt x="1394336" y="1294800"/>
                    </a:lnTo>
                    <a:lnTo>
                      <a:pt x="1394336" y="1393031"/>
                    </a:lnTo>
                    <a:lnTo>
                      <a:pt x="1296105" y="1393031"/>
                    </a:lnTo>
                    <a:close/>
                    <a:moveTo>
                      <a:pt x="1296105" y="1285875"/>
                    </a:moveTo>
                    <a:lnTo>
                      <a:pt x="1296105" y="1187644"/>
                    </a:lnTo>
                    <a:lnTo>
                      <a:pt x="1394336" y="1187644"/>
                    </a:lnTo>
                    <a:lnTo>
                      <a:pt x="1394336" y="1285875"/>
                    </a:lnTo>
                    <a:lnTo>
                      <a:pt x="1296105" y="1285875"/>
                    </a:lnTo>
                    <a:close/>
                    <a:moveTo>
                      <a:pt x="1296105" y="1178719"/>
                    </a:moveTo>
                    <a:lnTo>
                      <a:pt x="1296105" y="1080487"/>
                    </a:lnTo>
                    <a:lnTo>
                      <a:pt x="1394336" y="1080487"/>
                    </a:lnTo>
                    <a:lnTo>
                      <a:pt x="1394336" y="1178719"/>
                    </a:lnTo>
                    <a:lnTo>
                      <a:pt x="1296105" y="1178719"/>
                    </a:lnTo>
                    <a:close/>
                    <a:moveTo>
                      <a:pt x="1296105" y="1071562"/>
                    </a:moveTo>
                    <a:lnTo>
                      <a:pt x="1296105" y="973331"/>
                    </a:lnTo>
                    <a:lnTo>
                      <a:pt x="1394336" y="973331"/>
                    </a:lnTo>
                    <a:lnTo>
                      <a:pt x="1394336" y="1071562"/>
                    </a:lnTo>
                    <a:lnTo>
                      <a:pt x="1296105" y="1071562"/>
                    </a:lnTo>
                    <a:close/>
                    <a:moveTo>
                      <a:pt x="1296105" y="964406"/>
                    </a:moveTo>
                    <a:lnTo>
                      <a:pt x="1296105" y="866175"/>
                    </a:lnTo>
                    <a:lnTo>
                      <a:pt x="1394336" y="866175"/>
                    </a:lnTo>
                    <a:lnTo>
                      <a:pt x="1394336" y="964406"/>
                    </a:lnTo>
                    <a:lnTo>
                      <a:pt x="1296105" y="964406"/>
                    </a:lnTo>
                    <a:close/>
                    <a:moveTo>
                      <a:pt x="1296105" y="857250"/>
                    </a:moveTo>
                    <a:lnTo>
                      <a:pt x="1296105" y="759019"/>
                    </a:lnTo>
                    <a:lnTo>
                      <a:pt x="1394336" y="759019"/>
                    </a:lnTo>
                    <a:lnTo>
                      <a:pt x="1394336" y="857250"/>
                    </a:lnTo>
                    <a:lnTo>
                      <a:pt x="1296105" y="857250"/>
                    </a:lnTo>
                    <a:close/>
                    <a:moveTo>
                      <a:pt x="1296105" y="750094"/>
                    </a:moveTo>
                    <a:lnTo>
                      <a:pt x="1296105" y="651862"/>
                    </a:lnTo>
                    <a:lnTo>
                      <a:pt x="1394336" y="651862"/>
                    </a:lnTo>
                    <a:lnTo>
                      <a:pt x="1394336" y="750094"/>
                    </a:lnTo>
                    <a:lnTo>
                      <a:pt x="1296105" y="750094"/>
                    </a:lnTo>
                    <a:close/>
                    <a:moveTo>
                      <a:pt x="1296105" y="642938"/>
                    </a:moveTo>
                    <a:lnTo>
                      <a:pt x="1296105" y="544706"/>
                    </a:lnTo>
                    <a:lnTo>
                      <a:pt x="1394336" y="544706"/>
                    </a:lnTo>
                    <a:lnTo>
                      <a:pt x="1394336" y="642938"/>
                    </a:lnTo>
                    <a:lnTo>
                      <a:pt x="1296105" y="642938"/>
                    </a:lnTo>
                    <a:close/>
                    <a:moveTo>
                      <a:pt x="1296105" y="535781"/>
                    </a:moveTo>
                    <a:lnTo>
                      <a:pt x="1296105" y="437550"/>
                    </a:lnTo>
                    <a:lnTo>
                      <a:pt x="1394336" y="437550"/>
                    </a:lnTo>
                    <a:lnTo>
                      <a:pt x="1394336" y="535781"/>
                    </a:lnTo>
                    <a:lnTo>
                      <a:pt x="1296105" y="535781"/>
                    </a:lnTo>
                    <a:close/>
                    <a:moveTo>
                      <a:pt x="1296105" y="428625"/>
                    </a:moveTo>
                    <a:lnTo>
                      <a:pt x="1296105" y="330394"/>
                    </a:lnTo>
                    <a:lnTo>
                      <a:pt x="1394336" y="330394"/>
                    </a:lnTo>
                    <a:lnTo>
                      <a:pt x="1394336" y="428625"/>
                    </a:lnTo>
                    <a:lnTo>
                      <a:pt x="1296105" y="428625"/>
                    </a:lnTo>
                    <a:close/>
                    <a:moveTo>
                      <a:pt x="1287171" y="428625"/>
                    </a:moveTo>
                    <a:lnTo>
                      <a:pt x="1188939" y="428625"/>
                    </a:lnTo>
                    <a:lnTo>
                      <a:pt x="1188939" y="330394"/>
                    </a:lnTo>
                    <a:lnTo>
                      <a:pt x="1287171" y="330394"/>
                    </a:lnTo>
                    <a:lnTo>
                      <a:pt x="1287171" y="428625"/>
                    </a:lnTo>
                    <a:close/>
                    <a:moveTo>
                      <a:pt x="1180014" y="428625"/>
                    </a:moveTo>
                    <a:lnTo>
                      <a:pt x="1081783" y="428625"/>
                    </a:lnTo>
                    <a:lnTo>
                      <a:pt x="1081783" y="330394"/>
                    </a:lnTo>
                    <a:lnTo>
                      <a:pt x="1180014" y="330394"/>
                    </a:lnTo>
                    <a:lnTo>
                      <a:pt x="1180014" y="428625"/>
                    </a:lnTo>
                    <a:close/>
                    <a:moveTo>
                      <a:pt x="1072858" y="428625"/>
                    </a:moveTo>
                    <a:lnTo>
                      <a:pt x="974627" y="428625"/>
                    </a:lnTo>
                    <a:lnTo>
                      <a:pt x="974627" y="330394"/>
                    </a:lnTo>
                    <a:lnTo>
                      <a:pt x="1072858" y="330394"/>
                    </a:lnTo>
                    <a:lnTo>
                      <a:pt x="1072858" y="428625"/>
                    </a:lnTo>
                    <a:close/>
                    <a:moveTo>
                      <a:pt x="965702" y="428625"/>
                    </a:moveTo>
                    <a:lnTo>
                      <a:pt x="867470" y="428625"/>
                    </a:lnTo>
                    <a:lnTo>
                      <a:pt x="867470" y="330394"/>
                    </a:lnTo>
                    <a:lnTo>
                      <a:pt x="965702" y="330394"/>
                    </a:lnTo>
                    <a:lnTo>
                      <a:pt x="965702" y="428625"/>
                    </a:lnTo>
                    <a:close/>
                    <a:moveTo>
                      <a:pt x="858546" y="428625"/>
                    </a:moveTo>
                    <a:lnTo>
                      <a:pt x="760314" y="428625"/>
                    </a:lnTo>
                    <a:lnTo>
                      <a:pt x="760314" y="330394"/>
                    </a:lnTo>
                    <a:lnTo>
                      <a:pt x="858546" y="330394"/>
                    </a:lnTo>
                    <a:lnTo>
                      <a:pt x="858546" y="428625"/>
                    </a:lnTo>
                    <a:close/>
                    <a:moveTo>
                      <a:pt x="751389" y="428625"/>
                    </a:moveTo>
                    <a:lnTo>
                      <a:pt x="653158" y="428625"/>
                    </a:lnTo>
                    <a:lnTo>
                      <a:pt x="653158" y="330394"/>
                    </a:lnTo>
                    <a:lnTo>
                      <a:pt x="751389" y="330394"/>
                    </a:lnTo>
                    <a:lnTo>
                      <a:pt x="751389" y="428625"/>
                    </a:lnTo>
                    <a:close/>
                    <a:moveTo>
                      <a:pt x="644233" y="428625"/>
                    </a:moveTo>
                    <a:lnTo>
                      <a:pt x="546002" y="428625"/>
                    </a:lnTo>
                    <a:lnTo>
                      <a:pt x="546002" y="330394"/>
                    </a:lnTo>
                    <a:lnTo>
                      <a:pt x="644233" y="330394"/>
                    </a:lnTo>
                    <a:lnTo>
                      <a:pt x="644233" y="428625"/>
                    </a:lnTo>
                    <a:close/>
                    <a:moveTo>
                      <a:pt x="537077" y="428625"/>
                    </a:moveTo>
                    <a:lnTo>
                      <a:pt x="438845" y="428625"/>
                    </a:lnTo>
                    <a:lnTo>
                      <a:pt x="438845" y="330394"/>
                    </a:lnTo>
                    <a:lnTo>
                      <a:pt x="537077" y="330394"/>
                    </a:lnTo>
                    <a:lnTo>
                      <a:pt x="537077" y="428625"/>
                    </a:lnTo>
                    <a:close/>
                    <a:moveTo>
                      <a:pt x="537077" y="437550"/>
                    </a:moveTo>
                    <a:lnTo>
                      <a:pt x="537077" y="535781"/>
                    </a:lnTo>
                    <a:lnTo>
                      <a:pt x="438845" y="535781"/>
                    </a:lnTo>
                    <a:lnTo>
                      <a:pt x="438845" y="437550"/>
                    </a:lnTo>
                    <a:lnTo>
                      <a:pt x="537077" y="437550"/>
                    </a:lnTo>
                    <a:close/>
                    <a:moveTo>
                      <a:pt x="429920" y="535781"/>
                    </a:moveTo>
                    <a:lnTo>
                      <a:pt x="331689" y="535781"/>
                    </a:lnTo>
                    <a:lnTo>
                      <a:pt x="331689" y="437550"/>
                    </a:lnTo>
                    <a:lnTo>
                      <a:pt x="429920" y="437550"/>
                    </a:lnTo>
                    <a:lnTo>
                      <a:pt x="429920" y="535781"/>
                    </a:lnTo>
                    <a:close/>
                    <a:moveTo>
                      <a:pt x="429920" y="544706"/>
                    </a:moveTo>
                    <a:lnTo>
                      <a:pt x="429920" y="642938"/>
                    </a:lnTo>
                    <a:lnTo>
                      <a:pt x="331689" y="642938"/>
                    </a:lnTo>
                    <a:lnTo>
                      <a:pt x="331689" y="544706"/>
                    </a:lnTo>
                    <a:lnTo>
                      <a:pt x="429920" y="544706"/>
                    </a:lnTo>
                    <a:close/>
                    <a:moveTo>
                      <a:pt x="429920" y="651862"/>
                    </a:moveTo>
                    <a:lnTo>
                      <a:pt x="429920" y="750094"/>
                    </a:lnTo>
                    <a:lnTo>
                      <a:pt x="331689" y="750094"/>
                    </a:lnTo>
                    <a:lnTo>
                      <a:pt x="331689" y="651862"/>
                    </a:lnTo>
                    <a:lnTo>
                      <a:pt x="429920" y="651862"/>
                    </a:lnTo>
                    <a:close/>
                    <a:moveTo>
                      <a:pt x="429920" y="759019"/>
                    </a:moveTo>
                    <a:lnTo>
                      <a:pt x="429920" y="857250"/>
                    </a:lnTo>
                    <a:lnTo>
                      <a:pt x="331689" y="857250"/>
                    </a:lnTo>
                    <a:lnTo>
                      <a:pt x="331689" y="759019"/>
                    </a:lnTo>
                    <a:lnTo>
                      <a:pt x="429920" y="759019"/>
                    </a:lnTo>
                    <a:close/>
                    <a:moveTo>
                      <a:pt x="429920" y="866175"/>
                    </a:moveTo>
                    <a:lnTo>
                      <a:pt x="429920" y="964406"/>
                    </a:lnTo>
                    <a:lnTo>
                      <a:pt x="331689" y="964406"/>
                    </a:lnTo>
                    <a:lnTo>
                      <a:pt x="331689" y="866175"/>
                    </a:lnTo>
                    <a:lnTo>
                      <a:pt x="429920" y="866175"/>
                    </a:lnTo>
                    <a:close/>
                    <a:moveTo>
                      <a:pt x="429920" y="973331"/>
                    </a:moveTo>
                    <a:lnTo>
                      <a:pt x="429920" y="1071562"/>
                    </a:lnTo>
                    <a:lnTo>
                      <a:pt x="331689" y="1071562"/>
                    </a:lnTo>
                    <a:lnTo>
                      <a:pt x="331689" y="973331"/>
                    </a:lnTo>
                    <a:lnTo>
                      <a:pt x="429920" y="973331"/>
                    </a:lnTo>
                    <a:close/>
                    <a:moveTo>
                      <a:pt x="429920" y="1080487"/>
                    </a:moveTo>
                    <a:lnTo>
                      <a:pt x="429920" y="1178719"/>
                    </a:lnTo>
                    <a:lnTo>
                      <a:pt x="331689" y="1178719"/>
                    </a:lnTo>
                    <a:lnTo>
                      <a:pt x="331689" y="1080487"/>
                    </a:lnTo>
                    <a:lnTo>
                      <a:pt x="429920" y="1080487"/>
                    </a:lnTo>
                    <a:close/>
                    <a:moveTo>
                      <a:pt x="429920" y="1187644"/>
                    </a:moveTo>
                    <a:lnTo>
                      <a:pt x="429920" y="1285875"/>
                    </a:lnTo>
                    <a:lnTo>
                      <a:pt x="331689" y="1285875"/>
                    </a:lnTo>
                    <a:lnTo>
                      <a:pt x="331689" y="1187644"/>
                    </a:lnTo>
                    <a:lnTo>
                      <a:pt x="429920" y="1187644"/>
                    </a:lnTo>
                    <a:close/>
                    <a:moveTo>
                      <a:pt x="429920" y="1294800"/>
                    </a:moveTo>
                    <a:lnTo>
                      <a:pt x="429920" y="1393031"/>
                    </a:lnTo>
                    <a:lnTo>
                      <a:pt x="331689" y="1393031"/>
                    </a:lnTo>
                    <a:lnTo>
                      <a:pt x="331689" y="1294800"/>
                    </a:lnTo>
                    <a:lnTo>
                      <a:pt x="429920" y="1294800"/>
                    </a:lnTo>
                    <a:close/>
                    <a:moveTo>
                      <a:pt x="429920" y="1401956"/>
                    </a:moveTo>
                    <a:lnTo>
                      <a:pt x="429920" y="1500187"/>
                    </a:lnTo>
                    <a:lnTo>
                      <a:pt x="331689" y="1500187"/>
                    </a:lnTo>
                    <a:lnTo>
                      <a:pt x="331689" y="1401956"/>
                    </a:lnTo>
                    <a:lnTo>
                      <a:pt x="429920" y="1401956"/>
                    </a:lnTo>
                    <a:close/>
                    <a:moveTo>
                      <a:pt x="429920" y="1509112"/>
                    </a:moveTo>
                    <a:lnTo>
                      <a:pt x="429920" y="1607344"/>
                    </a:lnTo>
                    <a:lnTo>
                      <a:pt x="331689" y="1607344"/>
                    </a:lnTo>
                    <a:lnTo>
                      <a:pt x="331689" y="1509112"/>
                    </a:lnTo>
                    <a:lnTo>
                      <a:pt x="429920" y="1509112"/>
                    </a:lnTo>
                    <a:close/>
                    <a:moveTo>
                      <a:pt x="429920" y="1616269"/>
                    </a:moveTo>
                    <a:lnTo>
                      <a:pt x="429920" y="1714500"/>
                    </a:lnTo>
                    <a:lnTo>
                      <a:pt x="331689" y="1714500"/>
                    </a:lnTo>
                    <a:lnTo>
                      <a:pt x="331689" y="1616269"/>
                    </a:lnTo>
                    <a:lnTo>
                      <a:pt x="429920" y="1616269"/>
                    </a:lnTo>
                    <a:close/>
                    <a:moveTo>
                      <a:pt x="429920" y="1723425"/>
                    </a:moveTo>
                    <a:lnTo>
                      <a:pt x="429920" y="1821656"/>
                    </a:lnTo>
                    <a:lnTo>
                      <a:pt x="331689" y="1821656"/>
                    </a:lnTo>
                    <a:lnTo>
                      <a:pt x="331689" y="1723425"/>
                    </a:lnTo>
                    <a:lnTo>
                      <a:pt x="429920" y="1723425"/>
                    </a:lnTo>
                    <a:close/>
                    <a:moveTo>
                      <a:pt x="429920" y="1830581"/>
                    </a:moveTo>
                    <a:lnTo>
                      <a:pt x="429920" y="1928812"/>
                    </a:lnTo>
                    <a:lnTo>
                      <a:pt x="331689" y="1928812"/>
                    </a:lnTo>
                    <a:lnTo>
                      <a:pt x="331689" y="1830581"/>
                    </a:lnTo>
                    <a:lnTo>
                      <a:pt x="429920" y="1830581"/>
                    </a:lnTo>
                    <a:close/>
                    <a:moveTo>
                      <a:pt x="438855" y="1830581"/>
                    </a:moveTo>
                    <a:lnTo>
                      <a:pt x="537086" y="1830581"/>
                    </a:lnTo>
                    <a:lnTo>
                      <a:pt x="537086" y="1928812"/>
                    </a:lnTo>
                    <a:lnTo>
                      <a:pt x="438855" y="1928812"/>
                    </a:lnTo>
                    <a:lnTo>
                      <a:pt x="438855" y="1830581"/>
                    </a:lnTo>
                    <a:close/>
                    <a:moveTo>
                      <a:pt x="537077" y="1937737"/>
                    </a:moveTo>
                    <a:lnTo>
                      <a:pt x="537077" y="2035969"/>
                    </a:lnTo>
                    <a:lnTo>
                      <a:pt x="438845" y="2035969"/>
                    </a:lnTo>
                    <a:lnTo>
                      <a:pt x="438845" y="1937737"/>
                    </a:lnTo>
                    <a:lnTo>
                      <a:pt x="537077" y="1937737"/>
                    </a:lnTo>
                    <a:close/>
                    <a:moveTo>
                      <a:pt x="546011" y="1937737"/>
                    </a:moveTo>
                    <a:lnTo>
                      <a:pt x="644243" y="1937737"/>
                    </a:lnTo>
                    <a:lnTo>
                      <a:pt x="644243" y="2035969"/>
                    </a:lnTo>
                    <a:lnTo>
                      <a:pt x="546011" y="2035969"/>
                    </a:lnTo>
                    <a:lnTo>
                      <a:pt x="546011" y="1937737"/>
                    </a:lnTo>
                    <a:close/>
                    <a:moveTo>
                      <a:pt x="653167" y="1937737"/>
                    </a:moveTo>
                    <a:lnTo>
                      <a:pt x="751399" y="1937737"/>
                    </a:lnTo>
                    <a:lnTo>
                      <a:pt x="751399" y="2035969"/>
                    </a:lnTo>
                    <a:lnTo>
                      <a:pt x="653167" y="2035969"/>
                    </a:lnTo>
                    <a:lnTo>
                      <a:pt x="653167" y="1937737"/>
                    </a:lnTo>
                    <a:close/>
                    <a:moveTo>
                      <a:pt x="760324" y="1937737"/>
                    </a:moveTo>
                    <a:lnTo>
                      <a:pt x="858555" y="1937737"/>
                    </a:lnTo>
                    <a:lnTo>
                      <a:pt x="858555" y="2035969"/>
                    </a:lnTo>
                    <a:lnTo>
                      <a:pt x="760324" y="2035969"/>
                    </a:lnTo>
                    <a:lnTo>
                      <a:pt x="760324" y="1937737"/>
                    </a:lnTo>
                    <a:close/>
                    <a:moveTo>
                      <a:pt x="867480" y="1937737"/>
                    </a:moveTo>
                    <a:lnTo>
                      <a:pt x="965711" y="1937737"/>
                    </a:lnTo>
                    <a:lnTo>
                      <a:pt x="965711" y="2035969"/>
                    </a:lnTo>
                    <a:lnTo>
                      <a:pt x="867480" y="2035969"/>
                    </a:lnTo>
                    <a:lnTo>
                      <a:pt x="867480" y="1937737"/>
                    </a:lnTo>
                    <a:close/>
                    <a:moveTo>
                      <a:pt x="974636" y="1937737"/>
                    </a:moveTo>
                    <a:lnTo>
                      <a:pt x="1072867" y="1937737"/>
                    </a:lnTo>
                    <a:lnTo>
                      <a:pt x="1072867" y="2035969"/>
                    </a:lnTo>
                    <a:lnTo>
                      <a:pt x="974636" y="2035969"/>
                    </a:lnTo>
                    <a:lnTo>
                      <a:pt x="974636" y="1937737"/>
                    </a:lnTo>
                    <a:close/>
                    <a:moveTo>
                      <a:pt x="1081792" y="1937737"/>
                    </a:moveTo>
                    <a:lnTo>
                      <a:pt x="1180024" y="1937737"/>
                    </a:lnTo>
                    <a:lnTo>
                      <a:pt x="1180024" y="2035969"/>
                    </a:lnTo>
                    <a:lnTo>
                      <a:pt x="1081792" y="2035969"/>
                    </a:lnTo>
                    <a:lnTo>
                      <a:pt x="1081792" y="1937737"/>
                    </a:lnTo>
                    <a:close/>
                    <a:moveTo>
                      <a:pt x="1188949" y="1937737"/>
                    </a:moveTo>
                    <a:lnTo>
                      <a:pt x="1287180" y="1937737"/>
                    </a:lnTo>
                    <a:lnTo>
                      <a:pt x="1287180" y="2035969"/>
                    </a:lnTo>
                    <a:lnTo>
                      <a:pt x="1188949" y="2035969"/>
                    </a:lnTo>
                    <a:lnTo>
                      <a:pt x="1188949" y="1937737"/>
                    </a:lnTo>
                    <a:close/>
                    <a:moveTo>
                      <a:pt x="1296105" y="1937737"/>
                    </a:moveTo>
                    <a:lnTo>
                      <a:pt x="1394336" y="1937737"/>
                    </a:lnTo>
                    <a:lnTo>
                      <a:pt x="1394336" y="2035969"/>
                    </a:lnTo>
                    <a:lnTo>
                      <a:pt x="1296105" y="2035969"/>
                    </a:lnTo>
                    <a:lnTo>
                      <a:pt x="1296105" y="1937737"/>
                    </a:lnTo>
                    <a:close/>
                    <a:moveTo>
                      <a:pt x="1296105" y="1928812"/>
                    </a:moveTo>
                    <a:lnTo>
                      <a:pt x="1296105" y="1830581"/>
                    </a:lnTo>
                    <a:lnTo>
                      <a:pt x="1394336" y="1830581"/>
                    </a:lnTo>
                    <a:lnTo>
                      <a:pt x="1394336" y="1928812"/>
                    </a:lnTo>
                    <a:lnTo>
                      <a:pt x="1296105" y="1928812"/>
                    </a:lnTo>
                    <a:close/>
                    <a:moveTo>
                      <a:pt x="1403261" y="1830581"/>
                    </a:moveTo>
                    <a:lnTo>
                      <a:pt x="1501492" y="1830581"/>
                    </a:lnTo>
                    <a:lnTo>
                      <a:pt x="1501492" y="1928812"/>
                    </a:lnTo>
                    <a:lnTo>
                      <a:pt x="1403261" y="1928812"/>
                    </a:lnTo>
                    <a:lnTo>
                      <a:pt x="1403261" y="1830581"/>
                    </a:lnTo>
                    <a:close/>
                    <a:moveTo>
                      <a:pt x="1403261" y="1821656"/>
                    </a:moveTo>
                    <a:lnTo>
                      <a:pt x="1403261" y="1723425"/>
                    </a:lnTo>
                    <a:lnTo>
                      <a:pt x="1501492" y="1723425"/>
                    </a:lnTo>
                    <a:lnTo>
                      <a:pt x="1501492" y="1821656"/>
                    </a:lnTo>
                    <a:lnTo>
                      <a:pt x="1403261" y="1821656"/>
                    </a:lnTo>
                    <a:close/>
                    <a:moveTo>
                      <a:pt x="1403261" y="1714500"/>
                    </a:moveTo>
                    <a:lnTo>
                      <a:pt x="1403261" y="1616269"/>
                    </a:lnTo>
                    <a:lnTo>
                      <a:pt x="1501492" y="1616269"/>
                    </a:lnTo>
                    <a:lnTo>
                      <a:pt x="1501492" y="1714500"/>
                    </a:lnTo>
                    <a:lnTo>
                      <a:pt x="1403261" y="1714500"/>
                    </a:lnTo>
                    <a:close/>
                    <a:moveTo>
                      <a:pt x="1403261" y="1607344"/>
                    </a:moveTo>
                    <a:lnTo>
                      <a:pt x="1403261" y="1509112"/>
                    </a:lnTo>
                    <a:lnTo>
                      <a:pt x="1501492" y="1509112"/>
                    </a:lnTo>
                    <a:lnTo>
                      <a:pt x="1501492" y="1607344"/>
                    </a:lnTo>
                    <a:lnTo>
                      <a:pt x="1403261" y="1607344"/>
                    </a:lnTo>
                    <a:close/>
                    <a:moveTo>
                      <a:pt x="1403261" y="1500187"/>
                    </a:moveTo>
                    <a:lnTo>
                      <a:pt x="1403261" y="1401956"/>
                    </a:lnTo>
                    <a:lnTo>
                      <a:pt x="1501492" y="1401956"/>
                    </a:lnTo>
                    <a:lnTo>
                      <a:pt x="1501492" y="1500187"/>
                    </a:lnTo>
                    <a:lnTo>
                      <a:pt x="1403261" y="1500187"/>
                    </a:lnTo>
                    <a:close/>
                    <a:moveTo>
                      <a:pt x="1403261" y="1393031"/>
                    </a:moveTo>
                    <a:lnTo>
                      <a:pt x="1403261" y="1294800"/>
                    </a:lnTo>
                    <a:lnTo>
                      <a:pt x="1501492" y="1294800"/>
                    </a:lnTo>
                    <a:lnTo>
                      <a:pt x="1501492" y="1393031"/>
                    </a:lnTo>
                    <a:lnTo>
                      <a:pt x="1403261" y="1393031"/>
                    </a:lnTo>
                    <a:close/>
                    <a:moveTo>
                      <a:pt x="1403261" y="1285875"/>
                    </a:moveTo>
                    <a:lnTo>
                      <a:pt x="1403261" y="1187644"/>
                    </a:lnTo>
                    <a:lnTo>
                      <a:pt x="1501492" y="1187644"/>
                    </a:lnTo>
                    <a:lnTo>
                      <a:pt x="1501492" y="1285875"/>
                    </a:lnTo>
                    <a:lnTo>
                      <a:pt x="1403261" y="1285875"/>
                    </a:lnTo>
                    <a:close/>
                    <a:moveTo>
                      <a:pt x="1403261" y="1178719"/>
                    </a:moveTo>
                    <a:lnTo>
                      <a:pt x="1403261" y="1080487"/>
                    </a:lnTo>
                    <a:lnTo>
                      <a:pt x="1501492" y="1080487"/>
                    </a:lnTo>
                    <a:lnTo>
                      <a:pt x="1501492" y="1178719"/>
                    </a:lnTo>
                    <a:lnTo>
                      <a:pt x="1403261" y="1178719"/>
                    </a:lnTo>
                    <a:close/>
                    <a:moveTo>
                      <a:pt x="1403261" y="1071562"/>
                    </a:moveTo>
                    <a:lnTo>
                      <a:pt x="1403261" y="973331"/>
                    </a:lnTo>
                    <a:lnTo>
                      <a:pt x="1501492" y="973331"/>
                    </a:lnTo>
                    <a:lnTo>
                      <a:pt x="1501492" y="1071562"/>
                    </a:lnTo>
                    <a:lnTo>
                      <a:pt x="1403261" y="1071562"/>
                    </a:lnTo>
                    <a:close/>
                    <a:moveTo>
                      <a:pt x="1403261" y="964406"/>
                    </a:moveTo>
                    <a:lnTo>
                      <a:pt x="1403261" y="866175"/>
                    </a:lnTo>
                    <a:lnTo>
                      <a:pt x="1501492" y="866175"/>
                    </a:lnTo>
                    <a:lnTo>
                      <a:pt x="1501492" y="964406"/>
                    </a:lnTo>
                    <a:lnTo>
                      <a:pt x="1403261" y="964406"/>
                    </a:lnTo>
                    <a:close/>
                    <a:moveTo>
                      <a:pt x="1403261" y="857250"/>
                    </a:moveTo>
                    <a:lnTo>
                      <a:pt x="1403261" y="759019"/>
                    </a:lnTo>
                    <a:lnTo>
                      <a:pt x="1501492" y="759019"/>
                    </a:lnTo>
                    <a:lnTo>
                      <a:pt x="1501492" y="857250"/>
                    </a:lnTo>
                    <a:lnTo>
                      <a:pt x="1403261" y="857250"/>
                    </a:lnTo>
                    <a:close/>
                    <a:moveTo>
                      <a:pt x="1403261" y="750094"/>
                    </a:moveTo>
                    <a:lnTo>
                      <a:pt x="1403261" y="651862"/>
                    </a:lnTo>
                    <a:lnTo>
                      <a:pt x="1501492" y="651862"/>
                    </a:lnTo>
                    <a:lnTo>
                      <a:pt x="1501492" y="750094"/>
                    </a:lnTo>
                    <a:lnTo>
                      <a:pt x="1403261" y="750094"/>
                    </a:lnTo>
                    <a:close/>
                    <a:moveTo>
                      <a:pt x="1403261" y="642938"/>
                    </a:moveTo>
                    <a:lnTo>
                      <a:pt x="1403261" y="544706"/>
                    </a:lnTo>
                    <a:lnTo>
                      <a:pt x="1501492" y="544706"/>
                    </a:lnTo>
                    <a:lnTo>
                      <a:pt x="1501492" y="642938"/>
                    </a:lnTo>
                    <a:lnTo>
                      <a:pt x="1403261" y="642938"/>
                    </a:lnTo>
                    <a:close/>
                    <a:moveTo>
                      <a:pt x="1403261" y="535781"/>
                    </a:moveTo>
                    <a:lnTo>
                      <a:pt x="1403261" y="437550"/>
                    </a:lnTo>
                    <a:lnTo>
                      <a:pt x="1501492" y="437550"/>
                    </a:lnTo>
                    <a:lnTo>
                      <a:pt x="1501492" y="535781"/>
                    </a:lnTo>
                    <a:lnTo>
                      <a:pt x="1403261" y="535781"/>
                    </a:lnTo>
                    <a:close/>
                    <a:moveTo>
                      <a:pt x="1403261" y="428625"/>
                    </a:moveTo>
                    <a:lnTo>
                      <a:pt x="1403261" y="330394"/>
                    </a:lnTo>
                    <a:lnTo>
                      <a:pt x="1501492" y="330394"/>
                    </a:lnTo>
                    <a:lnTo>
                      <a:pt x="1501492" y="428625"/>
                    </a:lnTo>
                    <a:lnTo>
                      <a:pt x="1403261" y="428625"/>
                    </a:lnTo>
                    <a:close/>
                    <a:moveTo>
                      <a:pt x="1403261" y="321469"/>
                    </a:moveTo>
                    <a:lnTo>
                      <a:pt x="1403261" y="223237"/>
                    </a:lnTo>
                    <a:lnTo>
                      <a:pt x="1501492" y="223237"/>
                    </a:lnTo>
                    <a:lnTo>
                      <a:pt x="1501492" y="321469"/>
                    </a:lnTo>
                    <a:lnTo>
                      <a:pt x="1403261" y="321469"/>
                    </a:lnTo>
                    <a:close/>
                    <a:moveTo>
                      <a:pt x="1394327" y="321469"/>
                    </a:moveTo>
                    <a:lnTo>
                      <a:pt x="1296095" y="321469"/>
                    </a:lnTo>
                    <a:lnTo>
                      <a:pt x="1296095" y="223237"/>
                    </a:lnTo>
                    <a:lnTo>
                      <a:pt x="1394327" y="223237"/>
                    </a:lnTo>
                    <a:lnTo>
                      <a:pt x="1394327" y="321469"/>
                    </a:lnTo>
                    <a:close/>
                    <a:moveTo>
                      <a:pt x="1287171" y="321469"/>
                    </a:moveTo>
                    <a:lnTo>
                      <a:pt x="1188939" y="321469"/>
                    </a:lnTo>
                    <a:lnTo>
                      <a:pt x="1188939" y="223237"/>
                    </a:lnTo>
                    <a:lnTo>
                      <a:pt x="1287171" y="223237"/>
                    </a:lnTo>
                    <a:lnTo>
                      <a:pt x="1287171" y="321469"/>
                    </a:lnTo>
                    <a:close/>
                    <a:moveTo>
                      <a:pt x="1180014" y="321469"/>
                    </a:moveTo>
                    <a:lnTo>
                      <a:pt x="1081783" y="321469"/>
                    </a:lnTo>
                    <a:lnTo>
                      <a:pt x="1081783" y="223237"/>
                    </a:lnTo>
                    <a:lnTo>
                      <a:pt x="1180014" y="223237"/>
                    </a:lnTo>
                    <a:lnTo>
                      <a:pt x="1180014" y="321469"/>
                    </a:lnTo>
                    <a:close/>
                    <a:moveTo>
                      <a:pt x="1072858" y="321469"/>
                    </a:moveTo>
                    <a:lnTo>
                      <a:pt x="974627" y="321469"/>
                    </a:lnTo>
                    <a:lnTo>
                      <a:pt x="974627" y="223237"/>
                    </a:lnTo>
                    <a:lnTo>
                      <a:pt x="1072858" y="223237"/>
                    </a:lnTo>
                    <a:lnTo>
                      <a:pt x="1072858" y="321469"/>
                    </a:lnTo>
                    <a:close/>
                    <a:moveTo>
                      <a:pt x="965702" y="321469"/>
                    </a:moveTo>
                    <a:lnTo>
                      <a:pt x="867470" y="321469"/>
                    </a:lnTo>
                    <a:lnTo>
                      <a:pt x="867470" y="223237"/>
                    </a:lnTo>
                    <a:lnTo>
                      <a:pt x="965702" y="223237"/>
                    </a:lnTo>
                    <a:lnTo>
                      <a:pt x="965702" y="321469"/>
                    </a:lnTo>
                    <a:close/>
                    <a:moveTo>
                      <a:pt x="858546" y="321469"/>
                    </a:moveTo>
                    <a:lnTo>
                      <a:pt x="760314" y="321469"/>
                    </a:lnTo>
                    <a:lnTo>
                      <a:pt x="760314" y="223237"/>
                    </a:lnTo>
                    <a:lnTo>
                      <a:pt x="858546" y="223237"/>
                    </a:lnTo>
                    <a:lnTo>
                      <a:pt x="858546" y="321469"/>
                    </a:lnTo>
                    <a:close/>
                    <a:moveTo>
                      <a:pt x="751389" y="321469"/>
                    </a:moveTo>
                    <a:lnTo>
                      <a:pt x="653158" y="321469"/>
                    </a:lnTo>
                    <a:lnTo>
                      <a:pt x="653158" y="223237"/>
                    </a:lnTo>
                    <a:lnTo>
                      <a:pt x="751389" y="223237"/>
                    </a:lnTo>
                    <a:lnTo>
                      <a:pt x="751389" y="321469"/>
                    </a:lnTo>
                    <a:close/>
                    <a:moveTo>
                      <a:pt x="644233" y="321469"/>
                    </a:moveTo>
                    <a:lnTo>
                      <a:pt x="546002" y="321469"/>
                    </a:lnTo>
                    <a:lnTo>
                      <a:pt x="546002" y="223237"/>
                    </a:lnTo>
                    <a:lnTo>
                      <a:pt x="644233" y="223237"/>
                    </a:lnTo>
                    <a:lnTo>
                      <a:pt x="644233" y="321469"/>
                    </a:lnTo>
                    <a:close/>
                    <a:moveTo>
                      <a:pt x="537077" y="321469"/>
                    </a:moveTo>
                    <a:lnTo>
                      <a:pt x="438845" y="321469"/>
                    </a:lnTo>
                    <a:lnTo>
                      <a:pt x="438845" y="223237"/>
                    </a:lnTo>
                    <a:lnTo>
                      <a:pt x="537077" y="223237"/>
                    </a:lnTo>
                    <a:lnTo>
                      <a:pt x="537077" y="321469"/>
                    </a:lnTo>
                    <a:close/>
                    <a:moveTo>
                      <a:pt x="429920" y="321469"/>
                    </a:moveTo>
                    <a:lnTo>
                      <a:pt x="331689" y="321469"/>
                    </a:lnTo>
                    <a:lnTo>
                      <a:pt x="331689" y="223237"/>
                    </a:lnTo>
                    <a:lnTo>
                      <a:pt x="429920" y="223237"/>
                    </a:lnTo>
                    <a:lnTo>
                      <a:pt x="429920" y="321469"/>
                    </a:lnTo>
                    <a:close/>
                    <a:moveTo>
                      <a:pt x="429920" y="330394"/>
                    </a:moveTo>
                    <a:lnTo>
                      <a:pt x="429920" y="428625"/>
                    </a:lnTo>
                    <a:lnTo>
                      <a:pt x="331689" y="428625"/>
                    </a:lnTo>
                    <a:lnTo>
                      <a:pt x="331689" y="330394"/>
                    </a:lnTo>
                    <a:lnTo>
                      <a:pt x="429920" y="330394"/>
                    </a:lnTo>
                    <a:close/>
                    <a:moveTo>
                      <a:pt x="322764" y="428625"/>
                    </a:moveTo>
                    <a:lnTo>
                      <a:pt x="224533" y="428625"/>
                    </a:lnTo>
                    <a:lnTo>
                      <a:pt x="224533" y="330394"/>
                    </a:lnTo>
                    <a:lnTo>
                      <a:pt x="322764" y="330394"/>
                    </a:lnTo>
                    <a:lnTo>
                      <a:pt x="322764" y="428625"/>
                    </a:lnTo>
                    <a:close/>
                    <a:moveTo>
                      <a:pt x="322764" y="437550"/>
                    </a:moveTo>
                    <a:lnTo>
                      <a:pt x="322764" y="535781"/>
                    </a:lnTo>
                    <a:lnTo>
                      <a:pt x="224533" y="535781"/>
                    </a:lnTo>
                    <a:lnTo>
                      <a:pt x="224533" y="437550"/>
                    </a:lnTo>
                    <a:lnTo>
                      <a:pt x="322764" y="437550"/>
                    </a:lnTo>
                    <a:close/>
                    <a:moveTo>
                      <a:pt x="322764" y="544706"/>
                    </a:moveTo>
                    <a:lnTo>
                      <a:pt x="322764" y="642938"/>
                    </a:lnTo>
                    <a:lnTo>
                      <a:pt x="224533" y="642938"/>
                    </a:lnTo>
                    <a:lnTo>
                      <a:pt x="224533" y="544706"/>
                    </a:lnTo>
                    <a:lnTo>
                      <a:pt x="322764" y="544706"/>
                    </a:lnTo>
                    <a:close/>
                    <a:moveTo>
                      <a:pt x="322764" y="651862"/>
                    </a:moveTo>
                    <a:lnTo>
                      <a:pt x="322764" y="750094"/>
                    </a:lnTo>
                    <a:lnTo>
                      <a:pt x="224533" y="750094"/>
                    </a:lnTo>
                    <a:lnTo>
                      <a:pt x="224533" y="651862"/>
                    </a:lnTo>
                    <a:lnTo>
                      <a:pt x="322764" y="651862"/>
                    </a:lnTo>
                    <a:close/>
                    <a:moveTo>
                      <a:pt x="322764" y="759019"/>
                    </a:moveTo>
                    <a:lnTo>
                      <a:pt x="322764" y="857250"/>
                    </a:lnTo>
                    <a:lnTo>
                      <a:pt x="224533" y="857250"/>
                    </a:lnTo>
                    <a:lnTo>
                      <a:pt x="224533" y="759019"/>
                    </a:lnTo>
                    <a:lnTo>
                      <a:pt x="322764" y="759019"/>
                    </a:lnTo>
                    <a:close/>
                    <a:moveTo>
                      <a:pt x="322764" y="866175"/>
                    </a:moveTo>
                    <a:lnTo>
                      <a:pt x="322764" y="964406"/>
                    </a:lnTo>
                    <a:lnTo>
                      <a:pt x="224533" y="964406"/>
                    </a:lnTo>
                    <a:lnTo>
                      <a:pt x="224533" y="866175"/>
                    </a:lnTo>
                    <a:lnTo>
                      <a:pt x="322764" y="866175"/>
                    </a:lnTo>
                    <a:close/>
                    <a:moveTo>
                      <a:pt x="322764" y="973331"/>
                    </a:moveTo>
                    <a:lnTo>
                      <a:pt x="322764" y="1071562"/>
                    </a:lnTo>
                    <a:lnTo>
                      <a:pt x="224533" y="1071562"/>
                    </a:lnTo>
                    <a:lnTo>
                      <a:pt x="224533" y="973331"/>
                    </a:lnTo>
                    <a:lnTo>
                      <a:pt x="322764" y="973331"/>
                    </a:lnTo>
                    <a:close/>
                    <a:moveTo>
                      <a:pt x="322764" y="1080487"/>
                    </a:moveTo>
                    <a:lnTo>
                      <a:pt x="322764" y="1178719"/>
                    </a:lnTo>
                    <a:lnTo>
                      <a:pt x="224533" y="1178719"/>
                    </a:lnTo>
                    <a:lnTo>
                      <a:pt x="224533" y="1080487"/>
                    </a:lnTo>
                    <a:lnTo>
                      <a:pt x="322764" y="1080487"/>
                    </a:lnTo>
                    <a:close/>
                    <a:moveTo>
                      <a:pt x="322764" y="1187644"/>
                    </a:moveTo>
                    <a:lnTo>
                      <a:pt x="322764" y="1285875"/>
                    </a:lnTo>
                    <a:lnTo>
                      <a:pt x="224533" y="1285875"/>
                    </a:lnTo>
                    <a:lnTo>
                      <a:pt x="224533" y="1187644"/>
                    </a:lnTo>
                    <a:lnTo>
                      <a:pt x="322764" y="1187644"/>
                    </a:lnTo>
                    <a:close/>
                    <a:moveTo>
                      <a:pt x="322764" y="1294800"/>
                    </a:moveTo>
                    <a:lnTo>
                      <a:pt x="322764" y="1393031"/>
                    </a:lnTo>
                    <a:lnTo>
                      <a:pt x="224533" y="1393031"/>
                    </a:lnTo>
                    <a:lnTo>
                      <a:pt x="224533" y="1294800"/>
                    </a:lnTo>
                    <a:lnTo>
                      <a:pt x="322764" y="1294800"/>
                    </a:lnTo>
                    <a:close/>
                    <a:moveTo>
                      <a:pt x="322764" y="1401956"/>
                    </a:moveTo>
                    <a:lnTo>
                      <a:pt x="322764" y="1500187"/>
                    </a:lnTo>
                    <a:lnTo>
                      <a:pt x="224533" y="1500187"/>
                    </a:lnTo>
                    <a:lnTo>
                      <a:pt x="224533" y="1401956"/>
                    </a:lnTo>
                    <a:lnTo>
                      <a:pt x="322764" y="1401956"/>
                    </a:lnTo>
                    <a:close/>
                    <a:moveTo>
                      <a:pt x="322764" y="1509112"/>
                    </a:moveTo>
                    <a:lnTo>
                      <a:pt x="322764" y="1607344"/>
                    </a:lnTo>
                    <a:lnTo>
                      <a:pt x="224533" y="1607344"/>
                    </a:lnTo>
                    <a:lnTo>
                      <a:pt x="224533" y="1509112"/>
                    </a:lnTo>
                    <a:lnTo>
                      <a:pt x="322764" y="1509112"/>
                    </a:lnTo>
                    <a:close/>
                    <a:moveTo>
                      <a:pt x="322764" y="1616269"/>
                    </a:moveTo>
                    <a:lnTo>
                      <a:pt x="322764" y="1714500"/>
                    </a:lnTo>
                    <a:lnTo>
                      <a:pt x="224533" y="1714500"/>
                    </a:lnTo>
                    <a:lnTo>
                      <a:pt x="224533" y="1616269"/>
                    </a:lnTo>
                    <a:lnTo>
                      <a:pt x="322764" y="1616269"/>
                    </a:lnTo>
                    <a:close/>
                    <a:moveTo>
                      <a:pt x="322764" y="1723425"/>
                    </a:moveTo>
                    <a:lnTo>
                      <a:pt x="322764" y="1821656"/>
                    </a:lnTo>
                    <a:lnTo>
                      <a:pt x="224533" y="1821656"/>
                    </a:lnTo>
                    <a:lnTo>
                      <a:pt x="224533" y="1723425"/>
                    </a:lnTo>
                    <a:lnTo>
                      <a:pt x="322764" y="1723425"/>
                    </a:lnTo>
                    <a:close/>
                    <a:moveTo>
                      <a:pt x="322764" y="1830581"/>
                    </a:moveTo>
                    <a:lnTo>
                      <a:pt x="322764" y="1928812"/>
                    </a:lnTo>
                    <a:lnTo>
                      <a:pt x="224533" y="1928812"/>
                    </a:lnTo>
                    <a:lnTo>
                      <a:pt x="224533" y="1830581"/>
                    </a:lnTo>
                    <a:lnTo>
                      <a:pt x="322764" y="1830581"/>
                    </a:lnTo>
                    <a:close/>
                    <a:moveTo>
                      <a:pt x="322764" y="1937737"/>
                    </a:moveTo>
                    <a:lnTo>
                      <a:pt x="322764" y="2035969"/>
                    </a:lnTo>
                    <a:lnTo>
                      <a:pt x="224533" y="2035969"/>
                    </a:lnTo>
                    <a:lnTo>
                      <a:pt x="224533" y="1937737"/>
                    </a:lnTo>
                    <a:lnTo>
                      <a:pt x="322764" y="1937737"/>
                    </a:lnTo>
                    <a:close/>
                    <a:moveTo>
                      <a:pt x="331699" y="1937737"/>
                    </a:moveTo>
                    <a:lnTo>
                      <a:pt x="429930" y="1937737"/>
                    </a:lnTo>
                    <a:lnTo>
                      <a:pt x="429930" y="2035969"/>
                    </a:lnTo>
                    <a:lnTo>
                      <a:pt x="331699" y="2035969"/>
                    </a:lnTo>
                    <a:lnTo>
                      <a:pt x="331699" y="1937737"/>
                    </a:lnTo>
                    <a:close/>
                    <a:moveTo>
                      <a:pt x="429920" y="2044894"/>
                    </a:moveTo>
                    <a:lnTo>
                      <a:pt x="429920" y="2143125"/>
                    </a:lnTo>
                    <a:lnTo>
                      <a:pt x="331689" y="2143125"/>
                    </a:lnTo>
                    <a:lnTo>
                      <a:pt x="331689" y="2044894"/>
                    </a:lnTo>
                    <a:lnTo>
                      <a:pt x="429920" y="2044894"/>
                    </a:lnTo>
                    <a:close/>
                    <a:moveTo>
                      <a:pt x="438855" y="2044894"/>
                    </a:moveTo>
                    <a:lnTo>
                      <a:pt x="537086" y="2044894"/>
                    </a:lnTo>
                    <a:lnTo>
                      <a:pt x="537086" y="2143125"/>
                    </a:lnTo>
                    <a:lnTo>
                      <a:pt x="438855" y="2143125"/>
                    </a:lnTo>
                    <a:lnTo>
                      <a:pt x="438855" y="2044894"/>
                    </a:lnTo>
                    <a:close/>
                    <a:moveTo>
                      <a:pt x="546011" y="2044894"/>
                    </a:moveTo>
                    <a:lnTo>
                      <a:pt x="644243" y="2044894"/>
                    </a:lnTo>
                    <a:lnTo>
                      <a:pt x="644243" y="2143125"/>
                    </a:lnTo>
                    <a:lnTo>
                      <a:pt x="546011" y="2143125"/>
                    </a:lnTo>
                    <a:lnTo>
                      <a:pt x="546011" y="2044894"/>
                    </a:lnTo>
                    <a:close/>
                    <a:moveTo>
                      <a:pt x="653167" y="2044894"/>
                    </a:moveTo>
                    <a:lnTo>
                      <a:pt x="751399" y="2044894"/>
                    </a:lnTo>
                    <a:lnTo>
                      <a:pt x="751399" y="2143125"/>
                    </a:lnTo>
                    <a:lnTo>
                      <a:pt x="653167" y="2143125"/>
                    </a:lnTo>
                    <a:lnTo>
                      <a:pt x="653167" y="2044894"/>
                    </a:lnTo>
                    <a:close/>
                    <a:moveTo>
                      <a:pt x="760324" y="2044894"/>
                    </a:moveTo>
                    <a:lnTo>
                      <a:pt x="858555" y="2044894"/>
                    </a:lnTo>
                    <a:lnTo>
                      <a:pt x="858555" y="2143125"/>
                    </a:lnTo>
                    <a:lnTo>
                      <a:pt x="760324" y="2143125"/>
                    </a:lnTo>
                    <a:lnTo>
                      <a:pt x="760324" y="2044894"/>
                    </a:lnTo>
                    <a:close/>
                    <a:moveTo>
                      <a:pt x="867480" y="2044894"/>
                    </a:moveTo>
                    <a:lnTo>
                      <a:pt x="965711" y="2044894"/>
                    </a:lnTo>
                    <a:lnTo>
                      <a:pt x="965711" y="2143125"/>
                    </a:lnTo>
                    <a:lnTo>
                      <a:pt x="867480" y="2143125"/>
                    </a:lnTo>
                    <a:lnTo>
                      <a:pt x="867480" y="2044894"/>
                    </a:lnTo>
                    <a:close/>
                    <a:moveTo>
                      <a:pt x="974636" y="2044894"/>
                    </a:moveTo>
                    <a:lnTo>
                      <a:pt x="1072867" y="2044894"/>
                    </a:lnTo>
                    <a:lnTo>
                      <a:pt x="1072867" y="2143125"/>
                    </a:lnTo>
                    <a:lnTo>
                      <a:pt x="974636" y="2143125"/>
                    </a:lnTo>
                    <a:lnTo>
                      <a:pt x="974636" y="2044894"/>
                    </a:lnTo>
                    <a:close/>
                    <a:moveTo>
                      <a:pt x="1081792" y="2044894"/>
                    </a:moveTo>
                    <a:lnTo>
                      <a:pt x="1180024" y="2044894"/>
                    </a:lnTo>
                    <a:lnTo>
                      <a:pt x="1180024" y="2143125"/>
                    </a:lnTo>
                    <a:lnTo>
                      <a:pt x="1081792" y="2143125"/>
                    </a:lnTo>
                    <a:lnTo>
                      <a:pt x="1081792" y="2044894"/>
                    </a:lnTo>
                    <a:close/>
                    <a:moveTo>
                      <a:pt x="1188949" y="2044894"/>
                    </a:moveTo>
                    <a:lnTo>
                      <a:pt x="1287180" y="2044894"/>
                    </a:lnTo>
                    <a:lnTo>
                      <a:pt x="1287180" y="2143125"/>
                    </a:lnTo>
                    <a:lnTo>
                      <a:pt x="1188949" y="2143125"/>
                    </a:lnTo>
                    <a:lnTo>
                      <a:pt x="1188949" y="2044894"/>
                    </a:lnTo>
                    <a:close/>
                    <a:moveTo>
                      <a:pt x="1296105" y="2044894"/>
                    </a:moveTo>
                    <a:lnTo>
                      <a:pt x="1394336" y="2044894"/>
                    </a:lnTo>
                    <a:lnTo>
                      <a:pt x="1394336" y="2143125"/>
                    </a:lnTo>
                    <a:lnTo>
                      <a:pt x="1296105" y="2143125"/>
                    </a:lnTo>
                    <a:lnTo>
                      <a:pt x="1296105" y="2044894"/>
                    </a:lnTo>
                    <a:close/>
                    <a:moveTo>
                      <a:pt x="1403261" y="2044894"/>
                    </a:moveTo>
                    <a:lnTo>
                      <a:pt x="1501492" y="2044894"/>
                    </a:lnTo>
                    <a:lnTo>
                      <a:pt x="1501492" y="2143125"/>
                    </a:lnTo>
                    <a:lnTo>
                      <a:pt x="1403261" y="2143125"/>
                    </a:lnTo>
                    <a:lnTo>
                      <a:pt x="1403261" y="2044894"/>
                    </a:lnTo>
                    <a:close/>
                    <a:moveTo>
                      <a:pt x="1403261" y="2035969"/>
                    </a:moveTo>
                    <a:lnTo>
                      <a:pt x="1403261" y="1937737"/>
                    </a:lnTo>
                    <a:lnTo>
                      <a:pt x="1501492" y="1937737"/>
                    </a:lnTo>
                    <a:lnTo>
                      <a:pt x="1501492" y="2035969"/>
                    </a:lnTo>
                    <a:lnTo>
                      <a:pt x="1403261" y="2035969"/>
                    </a:lnTo>
                    <a:close/>
                    <a:moveTo>
                      <a:pt x="1510417" y="1937737"/>
                    </a:moveTo>
                    <a:lnTo>
                      <a:pt x="1608649" y="1937737"/>
                    </a:lnTo>
                    <a:lnTo>
                      <a:pt x="1608649" y="2035969"/>
                    </a:lnTo>
                    <a:lnTo>
                      <a:pt x="1510417" y="2035969"/>
                    </a:lnTo>
                    <a:lnTo>
                      <a:pt x="1510417" y="1937737"/>
                    </a:lnTo>
                    <a:close/>
                    <a:moveTo>
                      <a:pt x="1510417" y="1928812"/>
                    </a:moveTo>
                    <a:lnTo>
                      <a:pt x="1510417" y="1830581"/>
                    </a:lnTo>
                    <a:lnTo>
                      <a:pt x="1608649" y="1830581"/>
                    </a:lnTo>
                    <a:lnTo>
                      <a:pt x="1608649" y="1928812"/>
                    </a:lnTo>
                    <a:lnTo>
                      <a:pt x="1510417" y="1928812"/>
                    </a:lnTo>
                    <a:close/>
                    <a:moveTo>
                      <a:pt x="1510417" y="1821656"/>
                    </a:moveTo>
                    <a:lnTo>
                      <a:pt x="1510417" y="1723425"/>
                    </a:lnTo>
                    <a:lnTo>
                      <a:pt x="1608649" y="1723425"/>
                    </a:lnTo>
                    <a:lnTo>
                      <a:pt x="1608649" y="1821656"/>
                    </a:lnTo>
                    <a:lnTo>
                      <a:pt x="1510417" y="1821656"/>
                    </a:lnTo>
                    <a:close/>
                    <a:moveTo>
                      <a:pt x="1510417" y="1714500"/>
                    </a:moveTo>
                    <a:lnTo>
                      <a:pt x="1510417" y="1616269"/>
                    </a:lnTo>
                    <a:lnTo>
                      <a:pt x="1608649" y="1616269"/>
                    </a:lnTo>
                    <a:lnTo>
                      <a:pt x="1608649" y="1714500"/>
                    </a:lnTo>
                    <a:lnTo>
                      <a:pt x="1510417" y="1714500"/>
                    </a:lnTo>
                    <a:close/>
                    <a:moveTo>
                      <a:pt x="1510417" y="1607344"/>
                    </a:moveTo>
                    <a:lnTo>
                      <a:pt x="1510417" y="1509112"/>
                    </a:lnTo>
                    <a:lnTo>
                      <a:pt x="1608649" y="1509112"/>
                    </a:lnTo>
                    <a:lnTo>
                      <a:pt x="1608649" y="1607344"/>
                    </a:lnTo>
                    <a:lnTo>
                      <a:pt x="1510417" y="1607344"/>
                    </a:lnTo>
                    <a:close/>
                    <a:moveTo>
                      <a:pt x="1510417" y="1500187"/>
                    </a:moveTo>
                    <a:lnTo>
                      <a:pt x="1510417" y="1401956"/>
                    </a:lnTo>
                    <a:lnTo>
                      <a:pt x="1608649" y="1401956"/>
                    </a:lnTo>
                    <a:lnTo>
                      <a:pt x="1608649" y="1500187"/>
                    </a:lnTo>
                    <a:lnTo>
                      <a:pt x="1510417" y="1500187"/>
                    </a:lnTo>
                    <a:close/>
                    <a:moveTo>
                      <a:pt x="1510417" y="1393031"/>
                    </a:moveTo>
                    <a:lnTo>
                      <a:pt x="1510417" y="1294800"/>
                    </a:lnTo>
                    <a:lnTo>
                      <a:pt x="1608649" y="1294800"/>
                    </a:lnTo>
                    <a:lnTo>
                      <a:pt x="1608649" y="1393031"/>
                    </a:lnTo>
                    <a:lnTo>
                      <a:pt x="1510417" y="1393031"/>
                    </a:lnTo>
                    <a:close/>
                    <a:moveTo>
                      <a:pt x="1510417" y="1285875"/>
                    </a:moveTo>
                    <a:lnTo>
                      <a:pt x="1510417" y="1187644"/>
                    </a:lnTo>
                    <a:lnTo>
                      <a:pt x="1608649" y="1187644"/>
                    </a:lnTo>
                    <a:lnTo>
                      <a:pt x="1608649" y="1285875"/>
                    </a:lnTo>
                    <a:lnTo>
                      <a:pt x="1510417" y="1285875"/>
                    </a:lnTo>
                    <a:close/>
                    <a:moveTo>
                      <a:pt x="1510417" y="1178719"/>
                    </a:moveTo>
                    <a:lnTo>
                      <a:pt x="1510417" y="1080487"/>
                    </a:lnTo>
                    <a:lnTo>
                      <a:pt x="1608649" y="1080487"/>
                    </a:lnTo>
                    <a:lnTo>
                      <a:pt x="1608649" y="1178719"/>
                    </a:lnTo>
                    <a:lnTo>
                      <a:pt x="1510417" y="1178719"/>
                    </a:lnTo>
                    <a:close/>
                    <a:moveTo>
                      <a:pt x="1510417" y="1071562"/>
                    </a:moveTo>
                    <a:lnTo>
                      <a:pt x="1510417" y="973331"/>
                    </a:lnTo>
                    <a:lnTo>
                      <a:pt x="1608649" y="973331"/>
                    </a:lnTo>
                    <a:lnTo>
                      <a:pt x="1608649" y="1071562"/>
                    </a:lnTo>
                    <a:lnTo>
                      <a:pt x="1510417" y="1071562"/>
                    </a:lnTo>
                    <a:close/>
                    <a:moveTo>
                      <a:pt x="1510417" y="964406"/>
                    </a:moveTo>
                    <a:lnTo>
                      <a:pt x="1510417" y="866175"/>
                    </a:lnTo>
                    <a:lnTo>
                      <a:pt x="1608649" y="866175"/>
                    </a:lnTo>
                    <a:lnTo>
                      <a:pt x="1608649" y="964406"/>
                    </a:lnTo>
                    <a:lnTo>
                      <a:pt x="1510417" y="964406"/>
                    </a:lnTo>
                    <a:close/>
                    <a:moveTo>
                      <a:pt x="1510417" y="857250"/>
                    </a:moveTo>
                    <a:lnTo>
                      <a:pt x="1510417" y="759019"/>
                    </a:lnTo>
                    <a:lnTo>
                      <a:pt x="1608649" y="759019"/>
                    </a:lnTo>
                    <a:lnTo>
                      <a:pt x="1608649" y="857250"/>
                    </a:lnTo>
                    <a:lnTo>
                      <a:pt x="1510417" y="857250"/>
                    </a:lnTo>
                    <a:close/>
                    <a:moveTo>
                      <a:pt x="1510417" y="750094"/>
                    </a:moveTo>
                    <a:lnTo>
                      <a:pt x="1510417" y="651862"/>
                    </a:lnTo>
                    <a:lnTo>
                      <a:pt x="1608649" y="651862"/>
                    </a:lnTo>
                    <a:lnTo>
                      <a:pt x="1608649" y="750094"/>
                    </a:lnTo>
                    <a:lnTo>
                      <a:pt x="1510417" y="750094"/>
                    </a:lnTo>
                    <a:close/>
                    <a:moveTo>
                      <a:pt x="1510417" y="642938"/>
                    </a:moveTo>
                    <a:lnTo>
                      <a:pt x="1510417" y="544706"/>
                    </a:lnTo>
                    <a:lnTo>
                      <a:pt x="1608649" y="544706"/>
                    </a:lnTo>
                    <a:lnTo>
                      <a:pt x="1608649" y="642938"/>
                    </a:lnTo>
                    <a:lnTo>
                      <a:pt x="1510417" y="642938"/>
                    </a:lnTo>
                    <a:close/>
                    <a:moveTo>
                      <a:pt x="1510417" y="535781"/>
                    </a:moveTo>
                    <a:lnTo>
                      <a:pt x="1510417" y="437550"/>
                    </a:lnTo>
                    <a:lnTo>
                      <a:pt x="1608649" y="437550"/>
                    </a:lnTo>
                    <a:lnTo>
                      <a:pt x="1608649" y="535781"/>
                    </a:lnTo>
                    <a:lnTo>
                      <a:pt x="1510417" y="535781"/>
                    </a:lnTo>
                    <a:close/>
                    <a:moveTo>
                      <a:pt x="1510417" y="428625"/>
                    </a:moveTo>
                    <a:lnTo>
                      <a:pt x="1510417" y="330394"/>
                    </a:lnTo>
                    <a:lnTo>
                      <a:pt x="1608649" y="330394"/>
                    </a:lnTo>
                    <a:lnTo>
                      <a:pt x="1608649" y="428625"/>
                    </a:lnTo>
                    <a:lnTo>
                      <a:pt x="1510417" y="428625"/>
                    </a:lnTo>
                    <a:close/>
                    <a:moveTo>
                      <a:pt x="1510417" y="321469"/>
                    </a:moveTo>
                    <a:lnTo>
                      <a:pt x="1510417" y="223237"/>
                    </a:lnTo>
                    <a:lnTo>
                      <a:pt x="1608649" y="223237"/>
                    </a:lnTo>
                    <a:lnTo>
                      <a:pt x="1608649" y="321469"/>
                    </a:lnTo>
                    <a:lnTo>
                      <a:pt x="1510417" y="321469"/>
                    </a:lnTo>
                    <a:close/>
                    <a:moveTo>
                      <a:pt x="1510417" y="214313"/>
                    </a:moveTo>
                    <a:lnTo>
                      <a:pt x="1510417" y="116081"/>
                    </a:lnTo>
                    <a:lnTo>
                      <a:pt x="1608649" y="116081"/>
                    </a:lnTo>
                    <a:lnTo>
                      <a:pt x="1608649" y="214313"/>
                    </a:lnTo>
                    <a:lnTo>
                      <a:pt x="1510417" y="214313"/>
                    </a:lnTo>
                    <a:close/>
                    <a:moveTo>
                      <a:pt x="1501483" y="214313"/>
                    </a:moveTo>
                    <a:lnTo>
                      <a:pt x="1403252" y="214313"/>
                    </a:lnTo>
                    <a:lnTo>
                      <a:pt x="1403252" y="116081"/>
                    </a:lnTo>
                    <a:lnTo>
                      <a:pt x="1501483" y="116081"/>
                    </a:lnTo>
                    <a:lnTo>
                      <a:pt x="1501483" y="214313"/>
                    </a:lnTo>
                    <a:close/>
                    <a:moveTo>
                      <a:pt x="1394327" y="214313"/>
                    </a:moveTo>
                    <a:lnTo>
                      <a:pt x="1296095" y="214313"/>
                    </a:lnTo>
                    <a:lnTo>
                      <a:pt x="1296095" y="116081"/>
                    </a:lnTo>
                    <a:lnTo>
                      <a:pt x="1394327" y="116081"/>
                    </a:lnTo>
                    <a:lnTo>
                      <a:pt x="1394327" y="214313"/>
                    </a:lnTo>
                    <a:close/>
                    <a:moveTo>
                      <a:pt x="1287171" y="214313"/>
                    </a:moveTo>
                    <a:lnTo>
                      <a:pt x="1188939" y="214313"/>
                    </a:lnTo>
                    <a:lnTo>
                      <a:pt x="1188939" y="116081"/>
                    </a:lnTo>
                    <a:lnTo>
                      <a:pt x="1287171" y="116081"/>
                    </a:lnTo>
                    <a:lnTo>
                      <a:pt x="1287171" y="214313"/>
                    </a:lnTo>
                    <a:close/>
                    <a:moveTo>
                      <a:pt x="1180014" y="214313"/>
                    </a:moveTo>
                    <a:lnTo>
                      <a:pt x="1081783" y="214313"/>
                    </a:lnTo>
                    <a:lnTo>
                      <a:pt x="1081783" y="116081"/>
                    </a:lnTo>
                    <a:lnTo>
                      <a:pt x="1180014" y="116081"/>
                    </a:lnTo>
                    <a:lnTo>
                      <a:pt x="1180014" y="214313"/>
                    </a:lnTo>
                    <a:close/>
                    <a:moveTo>
                      <a:pt x="1072858" y="214313"/>
                    </a:moveTo>
                    <a:lnTo>
                      <a:pt x="974627" y="214313"/>
                    </a:lnTo>
                    <a:lnTo>
                      <a:pt x="974627" y="116081"/>
                    </a:lnTo>
                    <a:lnTo>
                      <a:pt x="1072858" y="116081"/>
                    </a:lnTo>
                    <a:lnTo>
                      <a:pt x="1072858" y="214313"/>
                    </a:lnTo>
                    <a:close/>
                    <a:moveTo>
                      <a:pt x="965702" y="214313"/>
                    </a:moveTo>
                    <a:lnTo>
                      <a:pt x="867470" y="214313"/>
                    </a:lnTo>
                    <a:lnTo>
                      <a:pt x="867470" y="116081"/>
                    </a:lnTo>
                    <a:lnTo>
                      <a:pt x="965702" y="116081"/>
                    </a:lnTo>
                    <a:lnTo>
                      <a:pt x="965702" y="214313"/>
                    </a:lnTo>
                    <a:close/>
                    <a:moveTo>
                      <a:pt x="858546" y="214313"/>
                    </a:moveTo>
                    <a:lnTo>
                      <a:pt x="760314" y="214313"/>
                    </a:lnTo>
                    <a:lnTo>
                      <a:pt x="760314" y="116081"/>
                    </a:lnTo>
                    <a:lnTo>
                      <a:pt x="858546" y="116081"/>
                    </a:lnTo>
                    <a:lnTo>
                      <a:pt x="858546" y="214313"/>
                    </a:lnTo>
                    <a:close/>
                    <a:moveTo>
                      <a:pt x="751389" y="214313"/>
                    </a:moveTo>
                    <a:lnTo>
                      <a:pt x="653158" y="214313"/>
                    </a:lnTo>
                    <a:lnTo>
                      <a:pt x="653158" y="116081"/>
                    </a:lnTo>
                    <a:lnTo>
                      <a:pt x="751389" y="116081"/>
                    </a:lnTo>
                    <a:lnTo>
                      <a:pt x="751389" y="214313"/>
                    </a:lnTo>
                    <a:close/>
                    <a:moveTo>
                      <a:pt x="644233" y="214313"/>
                    </a:moveTo>
                    <a:lnTo>
                      <a:pt x="546002" y="214313"/>
                    </a:lnTo>
                    <a:lnTo>
                      <a:pt x="546002" y="116081"/>
                    </a:lnTo>
                    <a:lnTo>
                      <a:pt x="644233" y="116081"/>
                    </a:lnTo>
                    <a:lnTo>
                      <a:pt x="644233" y="214313"/>
                    </a:lnTo>
                    <a:close/>
                    <a:moveTo>
                      <a:pt x="537077" y="214313"/>
                    </a:moveTo>
                    <a:lnTo>
                      <a:pt x="438845" y="214313"/>
                    </a:lnTo>
                    <a:lnTo>
                      <a:pt x="438845" y="116081"/>
                    </a:lnTo>
                    <a:lnTo>
                      <a:pt x="537077" y="116081"/>
                    </a:lnTo>
                    <a:lnTo>
                      <a:pt x="537077" y="214313"/>
                    </a:lnTo>
                    <a:close/>
                    <a:moveTo>
                      <a:pt x="429920" y="214313"/>
                    </a:moveTo>
                    <a:lnTo>
                      <a:pt x="331689" y="214313"/>
                    </a:lnTo>
                    <a:lnTo>
                      <a:pt x="331689" y="116081"/>
                    </a:lnTo>
                    <a:lnTo>
                      <a:pt x="429920" y="116081"/>
                    </a:lnTo>
                    <a:lnTo>
                      <a:pt x="429920" y="214313"/>
                    </a:lnTo>
                    <a:close/>
                    <a:moveTo>
                      <a:pt x="322764" y="214313"/>
                    </a:moveTo>
                    <a:lnTo>
                      <a:pt x="224533" y="214313"/>
                    </a:lnTo>
                    <a:lnTo>
                      <a:pt x="224533" y="116081"/>
                    </a:lnTo>
                    <a:lnTo>
                      <a:pt x="322764" y="116081"/>
                    </a:lnTo>
                    <a:lnTo>
                      <a:pt x="322764" y="214313"/>
                    </a:lnTo>
                    <a:close/>
                    <a:moveTo>
                      <a:pt x="322764" y="223237"/>
                    </a:moveTo>
                    <a:lnTo>
                      <a:pt x="322764" y="321469"/>
                    </a:lnTo>
                    <a:lnTo>
                      <a:pt x="224533" y="321469"/>
                    </a:lnTo>
                    <a:lnTo>
                      <a:pt x="224533" y="223237"/>
                    </a:lnTo>
                    <a:lnTo>
                      <a:pt x="322764" y="223237"/>
                    </a:lnTo>
                    <a:close/>
                    <a:moveTo>
                      <a:pt x="215608" y="321469"/>
                    </a:moveTo>
                    <a:lnTo>
                      <a:pt x="117377" y="321469"/>
                    </a:lnTo>
                    <a:lnTo>
                      <a:pt x="117377" y="223237"/>
                    </a:lnTo>
                    <a:lnTo>
                      <a:pt x="215608" y="223237"/>
                    </a:lnTo>
                    <a:lnTo>
                      <a:pt x="215608" y="321469"/>
                    </a:lnTo>
                    <a:close/>
                    <a:moveTo>
                      <a:pt x="215608" y="330394"/>
                    </a:moveTo>
                    <a:lnTo>
                      <a:pt x="215608" y="428625"/>
                    </a:lnTo>
                    <a:lnTo>
                      <a:pt x="117377" y="428625"/>
                    </a:lnTo>
                    <a:lnTo>
                      <a:pt x="117377" y="330394"/>
                    </a:lnTo>
                    <a:lnTo>
                      <a:pt x="215608" y="330394"/>
                    </a:lnTo>
                    <a:close/>
                    <a:moveTo>
                      <a:pt x="215608" y="437550"/>
                    </a:moveTo>
                    <a:lnTo>
                      <a:pt x="215608" y="535781"/>
                    </a:lnTo>
                    <a:lnTo>
                      <a:pt x="117377" y="535781"/>
                    </a:lnTo>
                    <a:lnTo>
                      <a:pt x="117377" y="437550"/>
                    </a:lnTo>
                    <a:lnTo>
                      <a:pt x="215608" y="437550"/>
                    </a:lnTo>
                    <a:close/>
                    <a:moveTo>
                      <a:pt x="215608" y="544706"/>
                    </a:moveTo>
                    <a:lnTo>
                      <a:pt x="215608" y="642938"/>
                    </a:lnTo>
                    <a:lnTo>
                      <a:pt x="117377" y="642938"/>
                    </a:lnTo>
                    <a:lnTo>
                      <a:pt x="117377" y="544706"/>
                    </a:lnTo>
                    <a:lnTo>
                      <a:pt x="215608" y="544706"/>
                    </a:lnTo>
                    <a:close/>
                    <a:moveTo>
                      <a:pt x="215608" y="651862"/>
                    </a:moveTo>
                    <a:lnTo>
                      <a:pt x="215608" y="750094"/>
                    </a:lnTo>
                    <a:lnTo>
                      <a:pt x="117377" y="750094"/>
                    </a:lnTo>
                    <a:lnTo>
                      <a:pt x="117377" y="651862"/>
                    </a:lnTo>
                    <a:lnTo>
                      <a:pt x="215608" y="651862"/>
                    </a:lnTo>
                    <a:close/>
                    <a:moveTo>
                      <a:pt x="215608" y="759019"/>
                    </a:moveTo>
                    <a:lnTo>
                      <a:pt x="215608" y="857250"/>
                    </a:lnTo>
                    <a:lnTo>
                      <a:pt x="117377" y="857250"/>
                    </a:lnTo>
                    <a:lnTo>
                      <a:pt x="117377" y="759019"/>
                    </a:lnTo>
                    <a:lnTo>
                      <a:pt x="215608" y="759019"/>
                    </a:lnTo>
                    <a:close/>
                    <a:moveTo>
                      <a:pt x="215608" y="866175"/>
                    </a:moveTo>
                    <a:lnTo>
                      <a:pt x="215608" y="964406"/>
                    </a:lnTo>
                    <a:lnTo>
                      <a:pt x="117377" y="964406"/>
                    </a:lnTo>
                    <a:lnTo>
                      <a:pt x="117377" y="866175"/>
                    </a:lnTo>
                    <a:lnTo>
                      <a:pt x="215608" y="866175"/>
                    </a:lnTo>
                    <a:close/>
                    <a:moveTo>
                      <a:pt x="215608" y="973331"/>
                    </a:moveTo>
                    <a:lnTo>
                      <a:pt x="215608" y="1071562"/>
                    </a:lnTo>
                    <a:lnTo>
                      <a:pt x="117377" y="1071562"/>
                    </a:lnTo>
                    <a:lnTo>
                      <a:pt x="117377" y="973331"/>
                    </a:lnTo>
                    <a:lnTo>
                      <a:pt x="215608" y="973331"/>
                    </a:lnTo>
                    <a:close/>
                    <a:moveTo>
                      <a:pt x="215608" y="1080487"/>
                    </a:moveTo>
                    <a:lnTo>
                      <a:pt x="215608" y="1178719"/>
                    </a:lnTo>
                    <a:lnTo>
                      <a:pt x="117377" y="1178719"/>
                    </a:lnTo>
                    <a:lnTo>
                      <a:pt x="117377" y="1080487"/>
                    </a:lnTo>
                    <a:lnTo>
                      <a:pt x="215608" y="1080487"/>
                    </a:lnTo>
                    <a:close/>
                    <a:moveTo>
                      <a:pt x="215608" y="1187644"/>
                    </a:moveTo>
                    <a:lnTo>
                      <a:pt x="215608" y="1285875"/>
                    </a:lnTo>
                    <a:lnTo>
                      <a:pt x="117377" y="1285875"/>
                    </a:lnTo>
                    <a:lnTo>
                      <a:pt x="117377" y="1187644"/>
                    </a:lnTo>
                    <a:lnTo>
                      <a:pt x="215608" y="1187644"/>
                    </a:lnTo>
                    <a:close/>
                    <a:moveTo>
                      <a:pt x="215608" y="1294800"/>
                    </a:moveTo>
                    <a:lnTo>
                      <a:pt x="215608" y="1393031"/>
                    </a:lnTo>
                    <a:lnTo>
                      <a:pt x="117377" y="1393031"/>
                    </a:lnTo>
                    <a:lnTo>
                      <a:pt x="117377" y="1294800"/>
                    </a:lnTo>
                    <a:lnTo>
                      <a:pt x="215608" y="1294800"/>
                    </a:lnTo>
                    <a:close/>
                    <a:moveTo>
                      <a:pt x="215608" y="1401956"/>
                    </a:moveTo>
                    <a:lnTo>
                      <a:pt x="215608" y="1500187"/>
                    </a:lnTo>
                    <a:lnTo>
                      <a:pt x="117377" y="1500187"/>
                    </a:lnTo>
                    <a:lnTo>
                      <a:pt x="117377" y="1401956"/>
                    </a:lnTo>
                    <a:lnTo>
                      <a:pt x="215608" y="1401956"/>
                    </a:lnTo>
                    <a:close/>
                    <a:moveTo>
                      <a:pt x="215608" y="1509112"/>
                    </a:moveTo>
                    <a:lnTo>
                      <a:pt x="215608" y="1607344"/>
                    </a:lnTo>
                    <a:lnTo>
                      <a:pt x="117377" y="1607344"/>
                    </a:lnTo>
                    <a:lnTo>
                      <a:pt x="117377" y="1509112"/>
                    </a:lnTo>
                    <a:lnTo>
                      <a:pt x="215608" y="1509112"/>
                    </a:lnTo>
                    <a:close/>
                    <a:moveTo>
                      <a:pt x="215608" y="1616269"/>
                    </a:moveTo>
                    <a:lnTo>
                      <a:pt x="215608" y="1714500"/>
                    </a:lnTo>
                    <a:lnTo>
                      <a:pt x="117377" y="1714500"/>
                    </a:lnTo>
                    <a:lnTo>
                      <a:pt x="117377" y="1616269"/>
                    </a:lnTo>
                    <a:lnTo>
                      <a:pt x="215608" y="1616269"/>
                    </a:lnTo>
                    <a:close/>
                    <a:moveTo>
                      <a:pt x="215608" y="1723425"/>
                    </a:moveTo>
                    <a:lnTo>
                      <a:pt x="215608" y="1821656"/>
                    </a:lnTo>
                    <a:lnTo>
                      <a:pt x="117377" y="1821656"/>
                    </a:lnTo>
                    <a:lnTo>
                      <a:pt x="117377" y="1723425"/>
                    </a:lnTo>
                    <a:lnTo>
                      <a:pt x="215608" y="1723425"/>
                    </a:lnTo>
                    <a:close/>
                    <a:moveTo>
                      <a:pt x="215608" y="1830581"/>
                    </a:moveTo>
                    <a:lnTo>
                      <a:pt x="215608" y="1928812"/>
                    </a:lnTo>
                    <a:lnTo>
                      <a:pt x="117377" y="1928812"/>
                    </a:lnTo>
                    <a:lnTo>
                      <a:pt x="117377" y="1830581"/>
                    </a:lnTo>
                    <a:lnTo>
                      <a:pt x="215608" y="1830581"/>
                    </a:lnTo>
                    <a:close/>
                    <a:moveTo>
                      <a:pt x="215608" y="1937737"/>
                    </a:moveTo>
                    <a:lnTo>
                      <a:pt x="215608" y="2035969"/>
                    </a:lnTo>
                    <a:lnTo>
                      <a:pt x="117377" y="2035969"/>
                    </a:lnTo>
                    <a:lnTo>
                      <a:pt x="117377" y="1937737"/>
                    </a:lnTo>
                    <a:lnTo>
                      <a:pt x="215608" y="1937737"/>
                    </a:lnTo>
                    <a:close/>
                    <a:moveTo>
                      <a:pt x="215608" y="2044894"/>
                    </a:moveTo>
                    <a:lnTo>
                      <a:pt x="215608" y="2143125"/>
                    </a:lnTo>
                    <a:lnTo>
                      <a:pt x="117377" y="2143125"/>
                    </a:lnTo>
                    <a:lnTo>
                      <a:pt x="117377" y="2044894"/>
                    </a:lnTo>
                    <a:lnTo>
                      <a:pt x="215608" y="2044894"/>
                    </a:lnTo>
                    <a:close/>
                    <a:moveTo>
                      <a:pt x="224542" y="2044894"/>
                    </a:moveTo>
                    <a:lnTo>
                      <a:pt x="322774" y="2044894"/>
                    </a:lnTo>
                    <a:lnTo>
                      <a:pt x="322774" y="2143125"/>
                    </a:lnTo>
                    <a:lnTo>
                      <a:pt x="224542" y="2143125"/>
                    </a:lnTo>
                    <a:lnTo>
                      <a:pt x="224542" y="2044894"/>
                    </a:lnTo>
                    <a:close/>
                    <a:moveTo>
                      <a:pt x="322764" y="2152050"/>
                    </a:moveTo>
                    <a:lnTo>
                      <a:pt x="322764" y="2250281"/>
                    </a:lnTo>
                    <a:lnTo>
                      <a:pt x="224533" y="2250281"/>
                    </a:lnTo>
                    <a:lnTo>
                      <a:pt x="224533" y="2152050"/>
                    </a:lnTo>
                    <a:lnTo>
                      <a:pt x="322764" y="2152050"/>
                    </a:lnTo>
                    <a:close/>
                    <a:moveTo>
                      <a:pt x="331699" y="2152050"/>
                    </a:moveTo>
                    <a:lnTo>
                      <a:pt x="429930" y="2152050"/>
                    </a:lnTo>
                    <a:lnTo>
                      <a:pt x="429930" y="2250281"/>
                    </a:lnTo>
                    <a:lnTo>
                      <a:pt x="331699" y="2250281"/>
                    </a:lnTo>
                    <a:lnTo>
                      <a:pt x="331699" y="2152050"/>
                    </a:lnTo>
                    <a:close/>
                    <a:moveTo>
                      <a:pt x="438855" y="2152050"/>
                    </a:moveTo>
                    <a:lnTo>
                      <a:pt x="537086" y="2152050"/>
                    </a:lnTo>
                    <a:lnTo>
                      <a:pt x="537086" y="2250281"/>
                    </a:lnTo>
                    <a:lnTo>
                      <a:pt x="438855" y="2250281"/>
                    </a:lnTo>
                    <a:lnTo>
                      <a:pt x="438855" y="2152050"/>
                    </a:lnTo>
                    <a:close/>
                    <a:moveTo>
                      <a:pt x="546011" y="2152050"/>
                    </a:moveTo>
                    <a:lnTo>
                      <a:pt x="644243" y="2152050"/>
                    </a:lnTo>
                    <a:lnTo>
                      <a:pt x="644243" y="2250281"/>
                    </a:lnTo>
                    <a:lnTo>
                      <a:pt x="546011" y="2250281"/>
                    </a:lnTo>
                    <a:lnTo>
                      <a:pt x="546011" y="2152050"/>
                    </a:lnTo>
                    <a:close/>
                    <a:moveTo>
                      <a:pt x="653167" y="2152050"/>
                    </a:moveTo>
                    <a:lnTo>
                      <a:pt x="751399" y="2152050"/>
                    </a:lnTo>
                    <a:lnTo>
                      <a:pt x="751399" y="2250281"/>
                    </a:lnTo>
                    <a:lnTo>
                      <a:pt x="653167" y="2250281"/>
                    </a:lnTo>
                    <a:lnTo>
                      <a:pt x="653167" y="2152050"/>
                    </a:lnTo>
                    <a:close/>
                    <a:moveTo>
                      <a:pt x="760324" y="2152050"/>
                    </a:moveTo>
                    <a:lnTo>
                      <a:pt x="858555" y="2152050"/>
                    </a:lnTo>
                    <a:lnTo>
                      <a:pt x="858555" y="2250281"/>
                    </a:lnTo>
                    <a:lnTo>
                      <a:pt x="760324" y="2250281"/>
                    </a:lnTo>
                    <a:lnTo>
                      <a:pt x="760324" y="2152050"/>
                    </a:lnTo>
                    <a:close/>
                    <a:moveTo>
                      <a:pt x="867480" y="2152050"/>
                    </a:moveTo>
                    <a:lnTo>
                      <a:pt x="965711" y="2152050"/>
                    </a:lnTo>
                    <a:lnTo>
                      <a:pt x="965711" y="2250281"/>
                    </a:lnTo>
                    <a:lnTo>
                      <a:pt x="867480" y="2250281"/>
                    </a:lnTo>
                    <a:lnTo>
                      <a:pt x="867480" y="2152050"/>
                    </a:lnTo>
                    <a:close/>
                    <a:moveTo>
                      <a:pt x="974636" y="2152050"/>
                    </a:moveTo>
                    <a:lnTo>
                      <a:pt x="1072867" y="2152050"/>
                    </a:lnTo>
                    <a:lnTo>
                      <a:pt x="1072867" y="2250281"/>
                    </a:lnTo>
                    <a:lnTo>
                      <a:pt x="974636" y="2250281"/>
                    </a:lnTo>
                    <a:lnTo>
                      <a:pt x="974636" y="2152050"/>
                    </a:lnTo>
                    <a:close/>
                    <a:moveTo>
                      <a:pt x="1081792" y="2152050"/>
                    </a:moveTo>
                    <a:lnTo>
                      <a:pt x="1180024" y="2152050"/>
                    </a:lnTo>
                    <a:lnTo>
                      <a:pt x="1180024" y="2250281"/>
                    </a:lnTo>
                    <a:lnTo>
                      <a:pt x="1081792" y="2250281"/>
                    </a:lnTo>
                    <a:lnTo>
                      <a:pt x="1081792" y="2152050"/>
                    </a:lnTo>
                    <a:close/>
                    <a:moveTo>
                      <a:pt x="1188949" y="2152050"/>
                    </a:moveTo>
                    <a:lnTo>
                      <a:pt x="1287180" y="2152050"/>
                    </a:lnTo>
                    <a:lnTo>
                      <a:pt x="1287180" y="2250281"/>
                    </a:lnTo>
                    <a:lnTo>
                      <a:pt x="1188949" y="2250281"/>
                    </a:lnTo>
                    <a:lnTo>
                      <a:pt x="1188949" y="2152050"/>
                    </a:lnTo>
                    <a:close/>
                    <a:moveTo>
                      <a:pt x="1296105" y="2152050"/>
                    </a:moveTo>
                    <a:lnTo>
                      <a:pt x="1394336" y="2152050"/>
                    </a:lnTo>
                    <a:lnTo>
                      <a:pt x="1394336" y="2250281"/>
                    </a:lnTo>
                    <a:lnTo>
                      <a:pt x="1296105" y="2250281"/>
                    </a:lnTo>
                    <a:lnTo>
                      <a:pt x="1296105" y="2152050"/>
                    </a:lnTo>
                    <a:close/>
                    <a:moveTo>
                      <a:pt x="1403261" y="2152050"/>
                    </a:moveTo>
                    <a:lnTo>
                      <a:pt x="1501492" y="2152050"/>
                    </a:lnTo>
                    <a:lnTo>
                      <a:pt x="1501492" y="2250281"/>
                    </a:lnTo>
                    <a:lnTo>
                      <a:pt x="1403261" y="2250281"/>
                    </a:lnTo>
                    <a:lnTo>
                      <a:pt x="1403261" y="2152050"/>
                    </a:lnTo>
                    <a:close/>
                    <a:moveTo>
                      <a:pt x="1510417" y="2152050"/>
                    </a:moveTo>
                    <a:lnTo>
                      <a:pt x="1608649" y="2152050"/>
                    </a:lnTo>
                    <a:lnTo>
                      <a:pt x="1608649" y="2250281"/>
                    </a:lnTo>
                    <a:lnTo>
                      <a:pt x="1510417" y="2250281"/>
                    </a:lnTo>
                    <a:lnTo>
                      <a:pt x="1510417" y="2152050"/>
                    </a:lnTo>
                    <a:close/>
                    <a:moveTo>
                      <a:pt x="1510417" y="2143125"/>
                    </a:moveTo>
                    <a:lnTo>
                      <a:pt x="1510417" y="2044894"/>
                    </a:lnTo>
                    <a:lnTo>
                      <a:pt x="1608649" y="2044894"/>
                    </a:lnTo>
                    <a:lnTo>
                      <a:pt x="1608649" y="2143125"/>
                    </a:lnTo>
                    <a:lnTo>
                      <a:pt x="1510417" y="2143125"/>
                    </a:lnTo>
                    <a:close/>
                    <a:moveTo>
                      <a:pt x="1617574" y="2044894"/>
                    </a:moveTo>
                    <a:lnTo>
                      <a:pt x="1715805" y="2044894"/>
                    </a:lnTo>
                    <a:lnTo>
                      <a:pt x="1715805" y="2143125"/>
                    </a:lnTo>
                    <a:lnTo>
                      <a:pt x="1617574" y="2143125"/>
                    </a:lnTo>
                    <a:lnTo>
                      <a:pt x="1617574" y="2044894"/>
                    </a:lnTo>
                    <a:close/>
                    <a:moveTo>
                      <a:pt x="1617574" y="2035969"/>
                    </a:moveTo>
                    <a:lnTo>
                      <a:pt x="1617574" y="1937737"/>
                    </a:lnTo>
                    <a:lnTo>
                      <a:pt x="1715805" y="1937737"/>
                    </a:lnTo>
                    <a:lnTo>
                      <a:pt x="1715805" y="2035969"/>
                    </a:lnTo>
                    <a:lnTo>
                      <a:pt x="1617574" y="2035969"/>
                    </a:lnTo>
                    <a:close/>
                    <a:moveTo>
                      <a:pt x="1617574" y="1928812"/>
                    </a:moveTo>
                    <a:lnTo>
                      <a:pt x="1617574" y="1830581"/>
                    </a:lnTo>
                    <a:lnTo>
                      <a:pt x="1715805" y="1830581"/>
                    </a:lnTo>
                    <a:lnTo>
                      <a:pt x="1715805" y="1928812"/>
                    </a:lnTo>
                    <a:lnTo>
                      <a:pt x="1617574" y="1928812"/>
                    </a:lnTo>
                    <a:close/>
                    <a:moveTo>
                      <a:pt x="1617574" y="1821656"/>
                    </a:moveTo>
                    <a:lnTo>
                      <a:pt x="1617574" y="1723425"/>
                    </a:lnTo>
                    <a:lnTo>
                      <a:pt x="1715805" y="1723425"/>
                    </a:lnTo>
                    <a:lnTo>
                      <a:pt x="1715805" y="1821656"/>
                    </a:lnTo>
                    <a:lnTo>
                      <a:pt x="1617574" y="1821656"/>
                    </a:lnTo>
                    <a:close/>
                    <a:moveTo>
                      <a:pt x="1617574" y="1714500"/>
                    </a:moveTo>
                    <a:lnTo>
                      <a:pt x="1617574" y="1616269"/>
                    </a:lnTo>
                    <a:lnTo>
                      <a:pt x="1715805" y="1616269"/>
                    </a:lnTo>
                    <a:lnTo>
                      <a:pt x="1715805" y="1714500"/>
                    </a:lnTo>
                    <a:lnTo>
                      <a:pt x="1617574" y="1714500"/>
                    </a:lnTo>
                    <a:close/>
                    <a:moveTo>
                      <a:pt x="1617574" y="1607344"/>
                    </a:moveTo>
                    <a:lnTo>
                      <a:pt x="1617574" y="1509112"/>
                    </a:lnTo>
                    <a:lnTo>
                      <a:pt x="1715805" y="1509112"/>
                    </a:lnTo>
                    <a:lnTo>
                      <a:pt x="1715805" y="1607344"/>
                    </a:lnTo>
                    <a:lnTo>
                      <a:pt x="1617574" y="1607344"/>
                    </a:lnTo>
                    <a:close/>
                    <a:moveTo>
                      <a:pt x="1617574" y="1500187"/>
                    </a:moveTo>
                    <a:lnTo>
                      <a:pt x="1617574" y="1401956"/>
                    </a:lnTo>
                    <a:lnTo>
                      <a:pt x="1715805" y="1401956"/>
                    </a:lnTo>
                    <a:lnTo>
                      <a:pt x="1715805" y="1500187"/>
                    </a:lnTo>
                    <a:lnTo>
                      <a:pt x="1617574" y="1500187"/>
                    </a:lnTo>
                    <a:close/>
                    <a:moveTo>
                      <a:pt x="1617574" y="1393031"/>
                    </a:moveTo>
                    <a:lnTo>
                      <a:pt x="1617574" y="1294800"/>
                    </a:lnTo>
                    <a:lnTo>
                      <a:pt x="1715805" y="1294800"/>
                    </a:lnTo>
                    <a:lnTo>
                      <a:pt x="1715805" y="1393031"/>
                    </a:lnTo>
                    <a:lnTo>
                      <a:pt x="1617574" y="1393031"/>
                    </a:lnTo>
                    <a:close/>
                    <a:moveTo>
                      <a:pt x="1617574" y="1285875"/>
                    </a:moveTo>
                    <a:lnTo>
                      <a:pt x="1617574" y="1187644"/>
                    </a:lnTo>
                    <a:lnTo>
                      <a:pt x="1715805" y="1187644"/>
                    </a:lnTo>
                    <a:lnTo>
                      <a:pt x="1715805" y="1285875"/>
                    </a:lnTo>
                    <a:lnTo>
                      <a:pt x="1617574" y="1285875"/>
                    </a:lnTo>
                    <a:close/>
                    <a:moveTo>
                      <a:pt x="1617574" y="1178719"/>
                    </a:moveTo>
                    <a:lnTo>
                      <a:pt x="1617574" y="1080487"/>
                    </a:lnTo>
                    <a:lnTo>
                      <a:pt x="1715805" y="1080487"/>
                    </a:lnTo>
                    <a:lnTo>
                      <a:pt x="1715805" y="1178719"/>
                    </a:lnTo>
                    <a:lnTo>
                      <a:pt x="1617574" y="1178719"/>
                    </a:lnTo>
                    <a:close/>
                    <a:moveTo>
                      <a:pt x="1617574" y="1071562"/>
                    </a:moveTo>
                    <a:lnTo>
                      <a:pt x="1617574" y="973331"/>
                    </a:lnTo>
                    <a:lnTo>
                      <a:pt x="1715805" y="973331"/>
                    </a:lnTo>
                    <a:lnTo>
                      <a:pt x="1715805" y="1071562"/>
                    </a:lnTo>
                    <a:lnTo>
                      <a:pt x="1617574" y="1071562"/>
                    </a:lnTo>
                    <a:close/>
                    <a:moveTo>
                      <a:pt x="1617574" y="964406"/>
                    </a:moveTo>
                    <a:lnTo>
                      <a:pt x="1617574" y="866175"/>
                    </a:lnTo>
                    <a:lnTo>
                      <a:pt x="1715805" y="866175"/>
                    </a:lnTo>
                    <a:lnTo>
                      <a:pt x="1715805" y="964406"/>
                    </a:lnTo>
                    <a:lnTo>
                      <a:pt x="1617574" y="964406"/>
                    </a:lnTo>
                    <a:close/>
                    <a:moveTo>
                      <a:pt x="1617574" y="857250"/>
                    </a:moveTo>
                    <a:lnTo>
                      <a:pt x="1617574" y="759019"/>
                    </a:lnTo>
                    <a:lnTo>
                      <a:pt x="1715805" y="759019"/>
                    </a:lnTo>
                    <a:lnTo>
                      <a:pt x="1715805" y="857250"/>
                    </a:lnTo>
                    <a:lnTo>
                      <a:pt x="1617574" y="857250"/>
                    </a:lnTo>
                    <a:close/>
                    <a:moveTo>
                      <a:pt x="1617574" y="750094"/>
                    </a:moveTo>
                    <a:lnTo>
                      <a:pt x="1617574" y="651862"/>
                    </a:lnTo>
                    <a:lnTo>
                      <a:pt x="1715805" y="651862"/>
                    </a:lnTo>
                    <a:lnTo>
                      <a:pt x="1715805" y="750094"/>
                    </a:lnTo>
                    <a:lnTo>
                      <a:pt x="1617574" y="750094"/>
                    </a:lnTo>
                    <a:close/>
                    <a:moveTo>
                      <a:pt x="1617574" y="642938"/>
                    </a:moveTo>
                    <a:lnTo>
                      <a:pt x="1617574" y="544706"/>
                    </a:lnTo>
                    <a:lnTo>
                      <a:pt x="1715805" y="544706"/>
                    </a:lnTo>
                    <a:lnTo>
                      <a:pt x="1715805" y="642938"/>
                    </a:lnTo>
                    <a:lnTo>
                      <a:pt x="1617574" y="642938"/>
                    </a:lnTo>
                    <a:close/>
                    <a:moveTo>
                      <a:pt x="1617574" y="535781"/>
                    </a:moveTo>
                    <a:lnTo>
                      <a:pt x="1617574" y="437550"/>
                    </a:lnTo>
                    <a:lnTo>
                      <a:pt x="1715805" y="437550"/>
                    </a:lnTo>
                    <a:lnTo>
                      <a:pt x="1715805" y="535781"/>
                    </a:lnTo>
                    <a:lnTo>
                      <a:pt x="1617574" y="535781"/>
                    </a:lnTo>
                    <a:close/>
                    <a:moveTo>
                      <a:pt x="1617574" y="428625"/>
                    </a:moveTo>
                    <a:lnTo>
                      <a:pt x="1617574" y="330394"/>
                    </a:lnTo>
                    <a:lnTo>
                      <a:pt x="1715805" y="330394"/>
                    </a:lnTo>
                    <a:lnTo>
                      <a:pt x="1715805" y="428625"/>
                    </a:lnTo>
                    <a:lnTo>
                      <a:pt x="1617574" y="428625"/>
                    </a:lnTo>
                    <a:close/>
                    <a:moveTo>
                      <a:pt x="1617574" y="321469"/>
                    </a:moveTo>
                    <a:lnTo>
                      <a:pt x="1617574" y="223237"/>
                    </a:lnTo>
                    <a:lnTo>
                      <a:pt x="1715805" y="223237"/>
                    </a:lnTo>
                    <a:lnTo>
                      <a:pt x="1715805" y="321469"/>
                    </a:lnTo>
                    <a:lnTo>
                      <a:pt x="1617574" y="321469"/>
                    </a:lnTo>
                    <a:close/>
                    <a:moveTo>
                      <a:pt x="1617574" y="214313"/>
                    </a:moveTo>
                    <a:lnTo>
                      <a:pt x="1617574" y="116081"/>
                    </a:lnTo>
                    <a:lnTo>
                      <a:pt x="1715805" y="116081"/>
                    </a:lnTo>
                    <a:lnTo>
                      <a:pt x="1715805" y="214313"/>
                    </a:lnTo>
                    <a:lnTo>
                      <a:pt x="1617574" y="214313"/>
                    </a:lnTo>
                    <a:close/>
                    <a:moveTo>
                      <a:pt x="1617574" y="107156"/>
                    </a:moveTo>
                    <a:lnTo>
                      <a:pt x="1617574" y="8925"/>
                    </a:lnTo>
                    <a:lnTo>
                      <a:pt x="1715805" y="8925"/>
                    </a:lnTo>
                    <a:lnTo>
                      <a:pt x="1715805" y="107156"/>
                    </a:lnTo>
                    <a:lnTo>
                      <a:pt x="1617574" y="107156"/>
                    </a:lnTo>
                    <a:close/>
                    <a:moveTo>
                      <a:pt x="1608639" y="107156"/>
                    </a:moveTo>
                    <a:lnTo>
                      <a:pt x="1510408" y="107156"/>
                    </a:lnTo>
                    <a:lnTo>
                      <a:pt x="1510408" y="8925"/>
                    </a:lnTo>
                    <a:lnTo>
                      <a:pt x="1608639" y="8925"/>
                    </a:lnTo>
                    <a:lnTo>
                      <a:pt x="1608639" y="107156"/>
                    </a:lnTo>
                    <a:close/>
                    <a:moveTo>
                      <a:pt x="1501483" y="107156"/>
                    </a:moveTo>
                    <a:lnTo>
                      <a:pt x="1403252" y="107156"/>
                    </a:lnTo>
                    <a:lnTo>
                      <a:pt x="1403252" y="8925"/>
                    </a:lnTo>
                    <a:lnTo>
                      <a:pt x="1501483" y="8925"/>
                    </a:lnTo>
                    <a:lnTo>
                      <a:pt x="1501483" y="107156"/>
                    </a:lnTo>
                    <a:close/>
                    <a:moveTo>
                      <a:pt x="1394327" y="107156"/>
                    </a:moveTo>
                    <a:lnTo>
                      <a:pt x="1296095" y="107156"/>
                    </a:lnTo>
                    <a:lnTo>
                      <a:pt x="1296095" y="8925"/>
                    </a:lnTo>
                    <a:lnTo>
                      <a:pt x="1394327" y="8925"/>
                    </a:lnTo>
                    <a:lnTo>
                      <a:pt x="1394327" y="107156"/>
                    </a:lnTo>
                    <a:close/>
                    <a:moveTo>
                      <a:pt x="1287171" y="107156"/>
                    </a:moveTo>
                    <a:lnTo>
                      <a:pt x="1188939" y="107156"/>
                    </a:lnTo>
                    <a:lnTo>
                      <a:pt x="1188939" y="8925"/>
                    </a:lnTo>
                    <a:lnTo>
                      <a:pt x="1287171" y="8925"/>
                    </a:lnTo>
                    <a:lnTo>
                      <a:pt x="1287171" y="107156"/>
                    </a:lnTo>
                    <a:close/>
                    <a:moveTo>
                      <a:pt x="1180014" y="107156"/>
                    </a:moveTo>
                    <a:lnTo>
                      <a:pt x="1081783" y="107156"/>
                    </a:lnTo>
                    <a:lnTo>
                      <a:pt x="1081783" y="8925"/>
                    </a:lnTo>
                    <a:lnTo>
                      <a:pt x="1180014" y="8925"/>
                    </a:lnTo>
                    <a:lnTo>
                      <a:pt x="1180014" y="107156"/>
                    </a:lnTo>
                    <a:close/>
                    <a:moveTo>
                      <a:pt x="1072858" y="107156"/>
                    </a:moveTo>
                    <a:lnTo>
                      <a:pt x="974627" y="107156"/>
                    </a:lnTo>
                    <a:lnTo>
                      <a:pt x="974627" y="8925"/>
                    </a:lnTo>
                    <a:lnTo>
                      <a:pt x="1072858" y="8925"/>
                    </a:lnTo>
                    <a:lnTo>
                      <a:pt x="1072858" y="107156"/>
                    </a:lnTo>
                    <a:close/>
                    <a:moveTo>
                      <a:pt x="965702" y="107156"/>
                    </a:moveTo>
                    <a:lnTo>
                      <a:pt x="867470" y="107156"/>
                    </a:lnTo>
                    <a:lnTo>
                      <a:pt x="867470" y="8925"/>
                    </a:lnTo>
                    <a:lnTo>
                      <a:pt x="965702" y="8925"/>
                    </a:lnTo>
                    <a:lnTo>
                      <a:pt x="965702" y="107156"/>
                    </a:lnTo>
                    <a:close/>
                    <a:moveTo>
                      <a:pt x="858546" y="107156"/>
                    </a:moveTo>
                    <a:lnTo>
                      <a:pt x="760314" y="107156"/>
                    </a:lnTo>
                    <a:lnTo>
                      <a:pt x="760314" y="8925"/>
                    </a:lnTo>
                    <a:lnTo>
                      <a:pt x="858546" y="8925"/>
                    </a:lnTo>
                    <a:lnTo>
                      <a:pt x="858546" y="107156"/>
                    </a:lnTo>
                    <a:close/>
                    <a:moveTo>
                      <a:pt x="751389" y="107156"/>
                    </a:moveTo>
                    <a:lnTo>
                      <a:pt x="653158" y="107156"/>
                    </a:lnTo>
                    <a:lnTo>
                      <a:pt x="653158" y="8925"/>
                    </a:lnTo>
                    <a:lnTo>
                      <a:pt x="751389" y="8925"/>
                    </a:lnTo>
                    <a:lnTo>
                      <a:pt x="751389" y="107156"/>
                    </a:lnTo>
                    <a:close/>
                    <a:moveTo>
                      <a:pt x="644233" y="107156"/>
                    </a:moveTo>
                    <a:lnTo>
                      <a:pt x="546002" y="107156"/>
                    </a:lnTo>
                    <a:lnTo>
                      <a:pt x="546002" y="8925"/>
                    </a:lnTo>
                    <a:lnTo>
                      <a:pt x="644233" y="8925"/>
                    </a:lnTo>
                    <a:lnTo>
                      <a:pt x="644233" y="107156"/>
                    </a:lnTo>
                    <a:close/>
                    <a:moveTo>
                      <a:pt x="537077" y="107156"/>
                    </a:moveTo>
                    <a:lnTo>
                      <a:pt x="438845" y="107156"/>
                    </a:lnTo>
                    <a:lnTo>
                      <a:pt x="438845" y="8925"/>
                    </a:lnTo>
                    <a:lnTo>
                      <a:pt x="537077" y="8925"/>
                    </a:lnTo>
                    <a:lnTo>
                      <a:pt x="537077" y="107156"/>
                    </a:lnTo>
                    <a:close/>
                    <a:moveTo>
                      <a:pt x="429920" y="107156"/>
                    </a:moveTo>
                    <a:lnTo>
                      <a:pt x="331689" y="107156"/>
                    </a:lnTo>
                    <a:lnTo>
                      <a:pt x="331689" y="8925"/>
                    </a:lnTo>
                    <a:lnTo>
                      <a:pt x="429920" y="8925"/>
                    </a:lnTo>
                    <a:lnTo>
                      <a:pt x="429920" y="107156"/>
                    </a:lnTo>
                    <a:close/>
                    <a:moveTo>
                      <a:pt x="322764" y="107156"/>
                    </a:moveTo>
                    <a:lnTo>
                      <a:pt x="224533" y="107156"/>
                    </a:lnTo>
                    <a:lnTo>
                      <a:pt x="224533" y="8925"/>
                    </a:lnTo>
                    <a:lnTo>
                      <a:pt x="322764" y="8925"/>
                    </a:lnTo>
                    <a:lnTo>
                      <a:pt x="322764" y="107156"/>
                    </a:lnTo>
                    <a:close/>
                    <a:moveTo>
                      <a:pt x="215608" y="107156"/>
                    </a:moveTo>
                    <a:lnTo>
                      <a:pt x="117377" y="107156"/>
                    </a:lnTo>
                    <a:lnTo>
                      <a:pt x="117377" y="8925"/>
                    </a:lnTo>
                    <a:lnTo>
                      <a:pt x="215608" y="8925"/>
                    </a:lnTo>
                    <a:lnTo>
                      <a:pt x="215608" y="107156"/>
                    </a:lnTo>
                    <a:close/>
                    <a:moveTo>
                      <a:pt x="215608" y="116081"/>
                    </a:moveTo>
                    <a:lnTo>
                      <a:pt x="215608" y="214313"/>
                    </a:lnTo>
                    <a:lnTo>
                      <a:pt x="117377" y="214313"/>
                    </a:lnTo>
                    <a:lnTo>
                      <a:pt x="117377" y="116081"/>
                    </a:lnTo>
                    <a:lnTo>
                      <a:pt x="215608" y="116081"/>
                    </a:lnTo>
                    <a:close/>
                    <a:moveTo>
                      <a:pt x="108452" y="214313"/>
                    </a:moveTo>
                    <a:lnTo>
                      <a:pt x="8925" y="214313"/>
                    </a:lnTo>
                    <a:lnTo>
                      <a:pt x="8925" y="116081"/>
                    </a:lnTo>
                    <a:lnTo>
                      <a:pt x="108452" y="116081"/>
                    </a:lnTo>
                    <a:lnTo>
                      <a:pt x="108452" y="214313"/>
                    </a:lnTo>
                    <a:close/>
                    <a:moveTo>
                      <a:pt x="8925" y="223237"/>
                    </a:moveTo>
                    <a:lnTo>
                      <a:pt x="108452" y="223237"/>
                    </a:lnTo>
                    <a:lnTo>
                      <a:pt x="108452" y="321469"/>
                    </a:lnTo>
                    <a:lnTo>
                      <a:pt x="8925" y="321469"/>
                    </a:lnTo>
                    <a:lnTo>
                      <a:pt x="8925" y="223237"/>
                    </a:lnTo>
                    <a:close/>
                    <a:moveTo>
                      <a:pt x="108452" y="330394"/>
                    </a:moveTo>
                    <a:lnTo>
                      <a:pt x="108452" y="428625"/>
                    </a:lnTo>
                    <a:lnTo>
                      <a:pt x="8925" y="428625"/>
                    </a:lnTo>
                    <a:lnTo>
                      <a:pt x="8925" y="330394"/>
                    </a:lnTo>
                    <a:lnTo>
                      <a:pt x="108452" y="330394"/>
                    </a:lnTo>
                    <a:close/>
                    <a:moveTo>
                      <a:pt x="8925" y="437550"/>
                    </a:moveTo>
                    <a:lnTo>
                      <a:pt x="108452" y="437550"/>
                    </a:lnTo>
                    <a:lnTo>
                      <a:pt x="108452" y="535781"/>
                    </a:lnTo>
                    <a:lnTo>
                      <a:pt x="8925" y="535781"/>
                    </a:lnTo>
                    <a:lnTo>
                      <a:pt x="8925" y="437550"/>
                    </a:lnTo>
                    <a:close/>
                    <a:moveTo>
                      <a:pt x="108452" y="544706"/>
                    </a:moveTo>
                    <a:lnTo>
                      <a:pt x="108452" y="642938"/>
                    </a:lnTo>
                    <a:lnTo>
                      <a:pt x="8925" y="642938"/>
                    </a:lnTo>
                    <a:lnTo>
                      <a:pt x="8925" y="544706"/>
                    </a:lnTo>
                    <a:lnTo>
                      <a:pt x="108452" y="544706"/>
                    </a:lnTo>
                    <a:close/>
                    <a:moveTo>
                      <a:pt x="8925" y="651862"/>
                    </a:moveTo>
                    <a:lnTo>
                      <a:pt x="108452" y="651862"/>
                    </a:lnTo>
                    <a:lnTo>
                      <a:pt x="108452" y="750094"/>
                    </a:lnTo>
                    <a:lnTo>
                      <a:pt x="8925" y="750094"/>
                    </a:lnTo>
                    <a:lnTo>
                      <a:pt x="8925" y="651862"/>
                    </a:lnTo>
                    <a:close/>
                    <a:moveTo>
                      <a:pt x="108452" y="759019"/>
                    </a:moveTo>
                    <a:lnTo>
                      <a:pt x="108452" y="857250"/>
                    </a:lnTo>
                    <a:lnTo>
                      <a:pt x="8925" y="857250"/>
                    </a:lnTo>
                    <a:lnTo>
                      <a:pt x="8925" y="759019"/>
                    </a:lnTo>
                    <a:lnTo>
                      <a:pt x="108452" y="759019"/>
                    </a:lnTo>
                    <a:close/>
                    <a:moveTo>
                      <a:pt x="8925" y="866175"/>
                    </a:moveTo>
                    <a:lnTo>
                      <a:pt x="108452" y="866175"/>
                    </a:lnTo>
                    <a:lnTo>
                      <a:pt x="108452" y="964406"/>
                    </a:lnTo>
                    <a:lnTo>
                      <a:pt x="8925" y="964406"/>
                    </a:lnTo>
                    <a:lnTo>
                      <a:pt x="8925" y="866175"/>
                    </a:lnTo>
                    <a:close/>
                    <a:moveTo>
                      <a:pt x="108452" y="973331"/>
                    </a:moveTo>
                    <a:lnTo>
                      <a:pt x="108452" y="1071562"/>
                    </a:lnTo>
                    <a:lnTo>
                      <a:pt x="8925" y="1071562"/>
                    </a:lnTo>
                    <a:lnTo>
                      <a:pt x="8925" y="973331"/>
                    </a:lnTo>
                    <a:lnTo>
                      <a:pt x="108452" y="973331"/>
                    </a:lnTo>
                    <a:close/>
                    <a:moveTo>
                      <a:pt x="8925" y="1080487"/>
                    </a:moveTo>
                    <a:lnTo>
                      <a:pt x="108452" y="1080487"/>
                    </a:lnTo>
                    <a:lnTo>
                      <a:pt x="108452" y="1178719"/>
                    </a:lnTo>
                    <a:lnTo>
                      <a:pt x="8925" y="1178719"/>
                    </a:lnTo>
                    <a:lnTo>
                      <a:pt x="8925" y="1080487"/>
                    </a:lnTo>
                    <a:close/>
                    <a:moveTo>
                      <a:pt x="108452" y="1187644"/>
                    </a:moveTo>
                    <a:lnTo>
                      <a:pt x="108452" y="1285875"/>
                    </a:lnTo>
                    <a:lnTo>
                      <a:pt x="8925" y="1285875"/>
                    </a:lnTo>
                    <a:lnTo>
                      <a:pt x="8925" y="1187644"/>
                    </a:lnTo>
                    <a:lnTo>
                      <a:pt x="108452" y="1187644"/>
                    </a:lnTo>
                    <a:close/>
                    <a:moveTo>
                      <a:pt x="8925" y="1294800"/>
                    </a:moveTo>
                    <a:lnTo>
                      <a:pt x="108452" y="1294800"/>
                    </a:lnTo>
                    <a:lnTo>
                      <a:pt x="108452" y="1393031"/>
                    </a:lnTo>
                    <a:lnTo>
                      <a:pt x="8925" y="1393031"/>
                    </a:lnTo>
                    <a:lnTo>
                      <a:pt x="8925" y="1294800"/>
                    </a:lnTo>
                    <a:close/>
                    <a:moveTo>
                      <a:pt x="108452" y="1401956"/>
                    </a:moveTo>
                    <a:lnTo>
                      <a:pt x="108452" y="1500187"/>
                    </a:lnTo>
                    <a:lnTo>
                      <a:pt x="8925" y="1500187"/>
                    </a:lnTo>
                    <a:lnTo>
                      <a:pt x="8925" y="1401956"/>
                    </a:lnTo>
                    <a:lnTo>
                      <a:pt x="108452" y="1401956"/>
                    </a:lnTo>
                    <a:close/>
                    <a:moveTo>
                      <a:pt x="8925" y="1509112"/>
                    </a:moveTo>
                    <a:lnTo>
                      <a:pt x="108452" y="1509112"/>
                    </a:lnTo>
                    <a:lnTo>
                      <a:pt x="108452" y="1607344"/>
                    </a:lnTo>
                    <a:lnTo>
                      <a:pt x="8925" y="1607344"/>
                    </a:lnTo>
                    <a:lnTo>
                      <a:pt x="8925" y="1509112"/>
                    </a:lnTo>
                    <a:close/>
                    <a:moveTo>
                      <a:pt x="108452" y="1616269"/>
                    </a:moveTo>
                    <a:lnTo>
                      <a:pt x="108452" y="1714500"/>
                    </a:lnTo>
                    <a:lnTo>
                      <a:pt x="8925" y="1714500"/>
                    </a:lnTo>
                    <a:lnTo>
                      <a:pt x="8925" y="1616269"/>
                    </a:lnTo>
                    <a:lnTo>
                      <a:pt x="108452" y="1616269"/>
                    </a:lnTo>
                    <a:close/>
                    <a:moveTo>
                      <a:pt x="8925" y="1723425"/>
                    </a:moveTo>
                    <a:lnTo>
                      <a:pt x="108452" y="1723425"/>
                    </a:lnTo>
                    <a:lnTo>
                      <a:pt x="108452" y="1821656"/>
                    </a:lnTo>
                    <a:lnTo>
                      <a:pt x="8925" y="1821656"/>
                    </a:lnTo>
                    <a:lnTo>
                      <a:pt x="8925" y="1723425"/>
                    </a:lnTo>
                    <a:close/>
                    <a:moveTo>
                      <a:pt x="108452" y="1830581"/>
                    </a:moveTo>
                    <a:lnTo>
                      <a:pt x="108452" y="1928812"/>
                    </a:lnTo>
                    <a:lnTo>
                      <a:pt x="8925" y="1928812"/>
                    </a:lnTo>
                    <a:lnTo>
                      <a:pt x="8925" y="1830581"/>
                    </a:lnTo>
                    <a:lnTo>
                      <a:pt x="108452" y="1830581"/>
                    </a:lnTo>
                    <a:close/>
                    <a:moveTo>
                      <a:pt x="8925" y="1937737"/>
                    </a:moveTo>
                    <a:lnTo>
                      <a:pt x="108452" y="1937737"/>
                    </a:lnTo>
                    <a:lnTo>
                      <a:pt x="108452" y="2035969"/>
                    </a:lnTo>
                    <a:lnTo>
                      <a:pt x="8925" y="2035969"/>
                    </a:lnTo>
                    <a:lnTo>
                      <a:pt x="8925" y="1937737"/>
                    </a:lnTo>
                    <a:close/>
                    <a:moveTo>
                      <a:pt x="108452" y="2044894"/>
                    </a:moveTo>
                    <a:lnTo>
                      <a:pt x="108452" y="2143125"/>
                    </a:lnTo>
                    <a:lnTo>
                      <a:pt x="8925" y="2143125"/>
                    </a:lnTo>
                    <a:lnTo>
                      <a:pt x="8925" y="2044894"/>
                    </a:lnTo>
                    <a:lnTo>
                      <a:pt x="108452" y="2044894"/>
                    </a:lnTo>
                    <a:close/>
                    <a:moveTo>
                      <a:pt x="8925" y="2152050"/>
                    </a:moveTo>
                    <a:lnTo>
                      <a:pt x="108452" y="2152050"/>
                    </a:lnTo>
                    <a:lnTo>
                      <a:pt x="108452" y="2250281"/>
                    </a:lnTo>
                    <a:lnTo>
                      <a:pt x="8925" y="2250281"/>
                    </a:lnTo>
                    <a:lnTo>
                      <a:pt x="8925" y="2152050"/>
                    </a:lnTo>
                    <a:close/>
                    <a:moveTo>
                      <a:pt x="117386" y="2152050"/>
                    </a:moveTo>
                    <a:lnTo>
                      <a:pt x="215618" y="2152050"/>
                    </a:lnTo>
                    <a:lnTo>
                      <a:pt x="215618" y="2250281"/>
                    </a:lnTo>
                    <a:lnTo>
                      <a:pt x="117386" y="2250281"/>
                    </a:lnTo>
                    <a:lnTo>
                      <a:pt x="117386" y="2152050"/>
                    </a:lnTo>
                    <a:close/>
                    <a:moveTo>
                      <a:pt x="215608" y="2259206"/>
                    </a:moveTo>
                    <a:lnTo>
                      <a:pt x="215608" y="2357437"/>
                    </a:lnTo>
                    <a:lnTo>
                      <a:pt x="117377" y="2357437"/>
                    </a:lnTo>
                    <a:lnTo>
                      <a:pt x="117377" y="2259206"/>
                    </a:lnTo>
                    <a:lnTo>
                      <a:pt x="215608" y="2259206"/>
                    </a:lnTo>
                    <a:close/>
                    <a:moveTo>
                      <a:pt x="224542" y="2259206"/>
                    </a:moveTo>
                    <a:lnTo>
                      <a:pt x="322774" y="2259206"/>
                    </a:lnTo>
                    <a:lnTo>
                      <a:pt x="322774" y="2357437"/>
                    </a:lnTo>
                    <a:lnTo>
                      <a:pt x="224542" y="2357437"/>
                    </a:lnTo>
                    <a:lnTo>
                      <a:pt x="224542" y="2259206"/>
                    </a:lnTo>
                    <a:close/>
                    <a:moveTo>
                      <a:pt x="331699" y="2259206"/>
                    </a:moveTo>
                    <a:lnTo>
                      <a:pt x="429930" y="2259206"/>
                    </a:lnTo>
                    <a:lnTo>
                      <a:pt x="429930" y="2357437"/>
                    </a:lnTo>
                    <a:lnTo>
                      <a:pt x="331699" y="2357437"/>
                    </a:lnTo>
                    <a:lnTo>
                      <a:pt x="331699" y="2259206"/>
                    </a:lnTo>
                    <a:close/>
                    <a:moveTo>
                      <a:pt x="438855" y="2259206"/>
                    </a:moveTo>
                    <a:lnTo>
                      <a:pt x="537086" y="2259206"/>
                    </a:lnTo>
                    <a:lnTo>
                      <a:pt x="537086" y="2357437"/>
                    </a:lnTo>
                    <a:lnTo>
                      <a:pt x="438855" y="2357437"/>
                    </a:lnTo>
                    <a:lnTo>
                      <a:pt x="438855" y="2259206"/>
                    </a:lnTo>
                    <a:close/>
                    <a:moveTo>
                      <a:pt x="546011" y="2259206"/>
                    </a:moveTo>
                    <a:lnTo>
                      <a:pt x="644243" y="2259206"/>
                    </a:lnTo>
                    <a:lnTo>
                      <a:pt x="644243" y="2357437"/>
                    </a:lnTo>
                    <a:lnTo>
                      <a:pt x="546011" y="2357437"/>
                    </a:lnTo>
                    <a:lnTo>
                      <a:pt x="546011" y="2259206"/>
                    </a:lnTo>
                    <a:close/>
                    <a:moveTo>
                      <a:pt x="653167" y="2259206"/>
                    </a:moveTo>
                    <a:lnTo>
                      <a:pt x="751399" y="2259206"/>
                    </a:lnTo>
                    <a:lnTo>
                      <a:pt x="751399" y="2357437"/>
                    </a:lnTo>
                    <a:lnTo>
                      <a:pt x="653167" y="2357437"/>
                    </a:lnTo>
                    <a:lnTo>
                      <a:pt x="653167" y="2259206"/>
                    </a:lnTo>
                    <a:close/>
                    <a:moveTo>
                      <a:pt x="760324" y="2259206"/>
                    </a:moveTo>
                    <a:lnTo>
                      <a:pt x="858555" y="2259206"/>
                    </a:lnTo>
                    <a:lnTo>
                      <a:pt x="858555" y="2357437"/>
                    </a:lnTo>
                    <a:lnTo>
                      <a:pt x="760324" y="2357437"/>
                    </a:lnTo>
                    <a:lnTo>
                      <a:pt x="760324" y="2259206"/>
                    </a:lnTo>
                    <a:close/>
                    <a:moveTo>
                      <a:pt x="867480" y="2259206"/>
                    </a:moveTo>
                    <a:lnTo>
                      <a:pt x="965711" y="2259206"/>
                    </a:lnTo>
                    <a:lnTo>
                      <a:pt x="965711" y="2357437"/>
                    </a:lnTo>
                    <a:lnTo>
                      <a:pt x="867480" y="2357437"/>
                    </a:lnTo>
                    <a:lnTo>
                      <a:pt x="867480" y="2259206"/>
                    </a:lnTo>
                    <a:close/>
                    <a:moveTo>
                      <a:pt x="974636" y="2259206"/>
                    </a:moveTo>
                    <a:lnTo>
                      <a:pt x="1072867" y="2259206"/>
                    </a:lnTo>
                    <a:lnTo>
                      <a:pt x="1072867" y="2357437"/>
                    </a:lnTo>
                    <a:lnTo>
                      <a:pt x="974636" y="2357437"/>
                    </a:lnTo>
                    <a:lnTo>
                      <a:pt x="974636" y="2259206"/>
                    </a:lnTo>
                    <a:close/>
                    <a:moveTo>
                      <a:pt x="1081792" y="2259206"/>
                    </a:moveTo>
                    <a:lnTo>
                      <a:pt x="1180024" y="2259206"/>
                    </a:lnTo>
                    <a:lnTo>
                      <a:pt x="1180024" y="2357437"/>
                    </a:lnTo>
                    <a:lnTo>
                      <a:pt x="1081792" y="2357437"/>
                    </a:lnTo>
                    <a:lnTo>
                      <a:pt x="1081792" y="2259206"/>
                    </a:lnTo>
                    <a:close/>
                    <a:moveTo>
                      <a:pt x="1188949" y="2259206"/>
                    </a:moveTo>
                    <a:lnTo>
                      <a:pt x="1287180" y="2259206"/>
                    </a:lnTo>
                    <a:lnTo>
                      <a:pt x="1287180" y="2357437"/>
                    </a:lnTo>
                    <a:lnTo>
                      <a:pt x="1188949" y="2357437"/>
                    </a:lnTo>
                    <a:lnTo>
                      <a:pt x="1188949" y="2259206"/>
                    </a:lnTo>
                    <a:close/>
                    <a:moveTo>
                      <a:pt x="1296105" y="2259206"/>
                    </a:moveTo>
                    <a:lnTo>
                      <a:pt x="1394336" y="2259206"/>
                    </a:lnTo>
                    <a:lnTo>
                      <a:pt x="1394336" y="2357437"/>
                    </a:lnTo>
                    <a:lnTo>
                      <a:pt x="1296105" y="2357437"/>
                    </a:lnTo>
                    <a:lnTo>
                      <a:pt x="1296105" y="2259206"/>
                    </a:lnTo>
                    <a:close/>
                    <a:moveTo>
                      <a:pt x="1403261" y="2259206"/>
                    </a:moveTo>
                    <a:lnTo>
                      <a:pt x="1501492" y="2259206"/>
                    </a:lnTo>
                    <a:lnTo>
                      <a:pt x="1501492" y="2357437"/>
                    </a:lnTo>
                    <a:lnTo>
                      <a:pt x="1403261" y="2357437"/>
                    </a:lnTo>
                    <a:lnTo>
                      <a:pt x="1403261" y="2259206"/>
                    </a:lnTo>
                    <a:close/>
                    <a:moveTo>
                      <a:pt x="1510417" y="2259206"/>
                    </a:moveTo>
                    <a:lnTo>
                      <a:pt x="1608649" y="2259206"/>
                    </a:lnTo>
                    <a:lnTo>
                      <a:pt x="1608649" y="2357437"/>
                    </a:lnTo>
                    <a:lnTo>
                      <a:pt x="1510417" y="2357437"/>
                    </a:lnTo>
                    <a:lnTo>
                      <a:pt x="1510417" y="2259206"/>
                    </a:lnTo>
                    <a:close/>
                    <a:moveTo>
                      <a:pt x="1617574" y="2259206"/>
                    </a:moveTo>
                    <a:lnTo>
                      <a:pt x="1715805" y="2259206"/>
                    </a:lnTo>
                    <a:lnTo>
                      <a:pt x="1715805" y="2357437"/>
                    </a:lnTo>
                    <a:lnTo>
                      <a:pt x="1617574" y="2357437"/>
                    </a:lnTo>
                    <a:lnTo>
                      <a:pt x="1617574" y="2259206"/>
                    </a:lnTo>
                    <a:close/>
                    <a:moveTo>
                      <a:pt x="1617574" y="2250281"/>
                    </a:moveTo>
                    <a:lnTo>
                      <a:pt x="1617574" y="2152050"/>
                    </a:lnTo>
                    <a:lnTo>
                      <a:pt x="1715805" y="2152050"/>
                    </a:lnTo>
                    <a:lnTo>
                      <a:pt x="1715805" y="2250281"/>
                    </a:lnTo>
                    <a:lnTo>
                      <a:pt x="1617574" y="2250281"/>
                    </a:lnTo>
                    <a:close/>
                    <a:moveTo>
                      <a:pt x="1724730" y="2152050"/>
                    </a:moveTo>
                    <a:lnTo>
                      <a:pt x="1821656" y="2152050"/>
                    </a:lnTo>
                    <a:lnTo>
                      <a:pt x="1821656" y="2250281"/>
                    </a:lnTo>
                    <a:lnTo>
                      <a:pt x="1724730" y="2250281"/>
                    </a:lnTo>
                    <a:lnTo>
                      <a:pt x="1724730" y="2152050"/>
                    </a:lnTo>
                    <a:close/>
                    <a:moveTo>
                      <a:pt x="1724730" y="2143125"/>
                    </a:moveTo>
                    <a:lnTo>
                      <a:pt x="1724730" y="2044894"/>
                    </a:lnTo>
                    <a:lnTo>
                      <a:pt x="1821656" y="2044894"/>
                    </a:lnTo>
                    <a:lnTo>
                      <a:pt x="1821656" y="2143125"/>
                    </a:lnTo>
                    <a:lnTo>
                      <a:pt x="1724730" y="2143125"/>
                    </a:lnTo>
                    <a:close/>
                    <a:moveTo>
                      <a:pt x="1821656" y="2035969"/>
                    </a:moveTo>
                    <a:lnTo>
                      <a:pt x="1724730" y="2035969"/>
                    </a:lnTo>
                    <a:lnTo>
                      <a:pt x="1724730" y="1937737"/>
                    </a:lnTo>
                    <a:lnTo>
                      <a:pt x="1821656" y="1937737"/>
                    </a:lnTo>
                    <a:lnTo>
                      <a:pt x="1821656" y="2035969"/>
                    </a:lnTo>
                    <a:close/>
                    <a:moveTo>
                      <a:pt x="1724730" y="1928812"/>
                    </a:moveTo>
                    <a:lnTo>
                      <a:pt x="1724730" y="1830581"/>
                    </a:lnTo>
                    <a:lnTo>
                      <a:pt x="1821656" y="1830581"/>
                    </a:lnTo>
                    <a:lnTo>
                      <a:pt x="1821656" y="1928812"/>
                    </a:lnTo>
                    <a:lnTo>
                      <a:pt x="1724730" y="1928812"/>
                    </a:lnTo>
                    <a:close/>
                    <a:moveTo>
                      <a:pt x="1821656" y="1821656"/>
                    </a:moveTo>
                    <a:lnTo>
                      <a:pt x="1724730" y="1821656"/>
                    </a:lnTo>
                    <a:lnTo>
                      <a:pt x="1724730" y="1723425"/>
                    </a:lnTo>
                    <a:lnTo>
                      <a:pt x="1821656" y="1723425"/>
                    </a:lnTo>
                    <a:lnTo>
                      <a:pt x="1821656" y="1821656"/>
                    </a:lnTo>
                    <a:close/>
                    <a:moveTo>
                      <a:pt x="1724730" y="1714500"/>
                    </a:moveTo>
                    <a:lnTo>
                      <a:pt x="1724730" y="1616269"/>
                    </a:lnTo>
                    <a:lnTo>
                      <a:pt x="1821656" y="1616269"/>
                    </a:lnTo>
                    <a:lnTo>
                      <a:pt x="1821656" y="1714500"/>
                    </a:lnTo>
                    <a:lnTo>
                      <a:pt x="1724730" y="1714500"/>
                    </a:lnTo>
                    <a:close/>
                    <a:moveTo>
                      <a:pt x="1821656" y="1607344"/>
                    </a:moveTo>
                    <a:lnTo>
                      <a:pt x="1724730" y="1607344"/>
                    </a:lnTo>
                    <a:lnTo>
                      <a:pt x="1724730" y="1509112"/>
                    </a:lnTo>
                    <a:lnTo>
                      <a:pt x="1821656" y="1509112"/>
                    </a:lnTo>
                    <a:lnTo>
                      <a:pt x="1821656" y="1607344"/>
                    </a:lnTo>
                    <a:close/>
                    <a:moveTo>
                      <a:pt x="1724730" y="1500187"/>
                    </a:moveTo>
                    <a:lnTo>
                      <a:pt x="1724730" y="1401956"/>
                    </a:lnTo>
                    <a:lnTo>
                      <a:pt x="1821656" y="1401956"/>
                    </a:lnTo>
                    <a:lnTo>
                      <a:pt x="1821656" y="1500187"/>
                    </a:lnTo>
                    <a:lnTo>
                      <a:pt x="1724730" y="1500187"/>
                    </a:lnTo>
                    <a:close/>
                    <a:moveTo>
                      <a:pt x="1821656" y="1393031"/>
                    </a:moveTo>
                    <a:lnTo>
                      <a:pt x="1724730" y="1393031"/>
                    </a:lnTo>
                    <a:lnTo>
                      <a:pt x="1724730" y="1294800"/>
                    </a:lnTo>
                    <a:lnTo>
                      <a:pt x="1821656" y="1294800"/>
                    </a:lnTo>
                    <a:lnTo>
                      <a:pt x="1821656" y="1393031"/>
                    </a:lnTo>
                    <a:close/>
                    <a:moveTo>
                      <a:pt x="1724730" y="1285875"/>
                    </a:moveTo>
                    <a:lnTo>
                      <a:pt x="1724730" y="1187644"/>
                    </a:lnTo>
                    <a:lnTo>
                      <a:pt x="1821656" y="1187644"/>
                    </a:lnTo>
                    <a:lnTo>
                      <a:pt x="1821656" y="1285875"/>
                    </a:lnTo>
                    <a:lnTo>
                      <a:pt x="1724730" y="1285875"/>
                    </a:lnTo>
                    <a:close/>
                    <a:moveTo>
                      <a:pt x="1821656" y="1178719"/>
                    </a:moveTo>
                    <a:lnTo>
                      <a:pt x="1724730" y="1178719"/>
                    </a:lnTo>
                    <a:lnTo>
                      <a:pt x="1724730" y="1080487"/>
                    </a:lnTo>
                    <a:lnTo>
                      <a:pt x="1821656" y="1080487"/>
                    </a:lnTo>
                    <a:lnTo>
                      <a:pt x="1821656" y="1178719"/>
                    </a:lnTo>
                    <a:close/>
                    <a:moveTo>
                      <a:pt x="1724730" y="1071562"/>
                    </a:moveTo>
                    <a:lnTo>
                      <a:pt x="1724730" y="973331"/>
                    </a:lnTo>
                    <a:lnTo>
                      <a:pt x="1821656" y="973331"/>
                    </a:lnTo>
                    <a:lnTo>
                      <a:pt x="1821656" y="1071562"/>
                    </a:lnTo>
                    <a:lnTo>
                      <a:pt x="1724730" y="1071562"/>
                    </a:lnTo>
                    <a:close/>
                    <a:moveTo>
                      <a:pt x="1821656" y="964406"/>
                    </a:moveTo>
                    <a:lnTo>
                      <a:pt x="1724730" y="964406"/>
                    </a:lnTo>
                    <a:lnTo>
                      <a:pt x="1724730" y="866175"/>
                    </a:lnTo>
                    <a:lnTo>
                      <a:pt x="1821656" y="866175"/>
                    </a:lnTo>
                    <a:lnTo>
                      <a:pt x="1821656" y="964406"/>
                    </a:lnTo>
                    <a:close/>
                    <a:moveTo>
                      <a:pt x="1724730" y="857250"/>
                    </a:moveTo>
                    <a:lnTo>
                      <a:pt x="1724730" y="759019"/>
                    </a:lnTo>
                    <a:lnTo>
                      <a:pt x="1821656" y="759019"/>
                    </a:lnTo>
                    <a:lnTo>
                      <a:pt x="1821656" y="857250"/>
                    </a:lnTo>
                    <a:lnTo>
                      <a:pt x="1724730" y="857250"/>
                    </a:lnTo>
                    <a:close/>
                    <a:moveTo>
                      <a:pt x="1821656" y="750094"/>
                    </a:moveTo>
                    <a:lnTo>
                      <a:pt x="1724730" y="750094"/>
                    </a:lnTo>
                    <a:lnTo>
                      <a:pt x="1724730" y="651862"/>
                    </a:lnTo>
                    <a:lnTo>
                      <a:pt x="1821656" y="651862"/>
                    </a:lnTo>
                    <a:lnTo>
                      <a:pt x="1821656" y="750094"/>
                    </a:lnTo>
                    <a:close/>
                    <a:moveTo>
                      <a:pt x="1724730" y="642938"/>
                    </a:moveTo>
                    <a:lnTo>
                      <a:pt x="1724730" y="544706"/>
                    </a:lnTo>
                    <a:lnTo>
                      <a:pt x="1821656" y="544706"/>
                    </a:lnTo>
                    <a:lnTo>
                      <a:pt x="1821656" y="642938"/>
                    </a:lnTo>
                    <a:lnTo>
                      <a:pt x="1724730" y="642938"/>
                    </a:lnTo>
                    <a:close/>
                    <a:moveTo>
                      <a:pt x="1821656" y="535781"/>
                    </a:moveTo>
                    <a:lnTo>
                      <a:pt x="1724730" y="535781"/>
                    </a:lnTo>
                    <a:lnTo>
                      <a:pt x="1724730" y="437550"/>
                    </a:lnTo>
                    <a:lnTo>
                      <a:pt x="1821656" y="437550"/>
                    </a:lnTo>
                    <a:lnTo>
                      <a:pt x="1821656" y="535781"/>
                    </a:lnTo>
                    <a:close/>
                    <a:moveTo>
                      <a:pt x="1724730" y="428625"/>
                    </a:moveTo>
                    <a:lnTo>
                      <a:pt x="1724730" y="330394"/>
                    </a:lnTo>
                    <a:lnTo>
                      <a:pt x="1821656" y="330394"/>
                    </a:lnTo>
                    <a:lnTo>
                      <a:pt x="1821656" y="428625"/>
                    </a:lnTo>
                    <a:lnTo>
                      <a:pt x="1724730" y="428625"/>
                    </a:lnTo>
                    <a:close/>
                    <a:moveTo>
                      <a:pt x="1821656" y="321469"/>
                    </a:moveTo>
                    <a:lnTo>
                      <a:pt x="1724730" y="321469"/>
                    </a:lnTo>
                    <a:lnTo>
                      <a:pt x="1724730" y="223237"/>
                    </a:lnTo>
                    <a:lnTo>
                      <a:pt x="1821656" y="223237"/>
                    </a:lnTo>
                    <a:lnTo>
                      <a:pt x="1821656" y="321469"/>
                    </a:lnTo>
                    <a:close/>
                    <a:moveTo>
                      <a:pt x="1724730" y="214313"/>
                    </a:moveTo>
                    <a:lnTo>
                      <a:pt x="1724730" y="116081"/>
                    </a:lnTo>
                    <a:lnTo>
                      <a:pt x="1821656" y="116081"/>
                    </a:lnTo>
                    <a:lnTo>
                      <a:pt x="1821656" y="214313"/>
                    </a:lnTo>
                    <a:lnTo>
                      <a:pt x="1724730" y="214313"/>
                    </a:lnTo>
                    <a:close/>
                    <a:moveTo>
                      <a:pt x="1821656" y="107156"/>
                    </a:moveTo>
                    <a:lnTo>
                      <a:pt x="1724730" y="107156"/>
                    </a:lnTo>
                    <a:lnTo>
                      <a:pt x="1724730" y="8925"/>
                    </a:lnTo>
                    <a:lnTo>
                      <a:pt x="1821656" y="8925"/>
                    </a:lnTo>
                    <a:lnTo>
                      <a:pt x="1821656" y="107156"/>
                    </a:lnTo>
                    <a:close/>
                    <a:moveTo>
                      <a:pt x="108452" y="8925"/>
                    </a:moveTo>
                    <a:lnTo>
                      <a:pt x="108452" y="107156"/>
                    </a:lnTo>
                    <a:lnTo>
                      <a:pt x="8925" y="107156"/>
                    </a:lnTo>
                    <a:lnTo>
                      <a:pt x="8925" y="8925"/>
                    </a:lnTo>
                    <a:lnTo>
                      <a:pt x="108452" y="8925"/>
                    </a:lnTo>
                    <a:close/>
                    <a:moveTo>
                      <a:pt x="8925" y="2259206"/>
                    </a:moveTo>
                    <a:lnTo>
                      <a:pt x="108452" y="2259206"/>
                    </a:lnTo>
                    <a:lnTo>
                      <a:pt x="108452" y="2357437"/>
                    </a:lnTo>
                    <a:lnTo>
                      <a:pt x="8925" y="2357437"/>
                    </a:lnTo>
                    <a:lnTo>
                      <a:pt x="8925" y="2259206"/>
                    </a:lnTo>
                    <a:close/>
                    <a:moveTo>
                      <a:pt x="1724730" y="2357437"/>
                    </a:moveTo>
                    <a:lnTo>
                      <a:pt x="1724730" y="2259206"/>
                    </a:lnTo>
                    <a:lnTo>
                      <a:pt x="1821656" y="2259206"/>
                    </a:lnTo>
                    <a:lnTo>
                      <a:pt x="1821656" y="2357437"/>
                    </a:lnTo>
                    <a:lnTo>
                      <a:pt x="1724730" y="2357437"/>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5" name="Google Shape;625;p22"/>
              <p:cNvSpPr/>
              <p:nvPr/>
            </p:nvSpPr>
            <p:spPr>
              <a:xfrm>
                <a:off x="8914350" y="1126559"/>
                <a:ext cx="2134200" cy="214312"/>
              </a:xfrm>
              <a:custGeom>
                <a:avLst/>
                <a:gdLst/>
                <a:ahLst/>
                <a:cxnLst/>
                <a:rect l="l" t="t" r="r" b="b"/>
                <a:pathLst>
                  <a:path w="2134200" h="214312" extrusionOk="0">
                    <a:moveTo>
                      <a:pt x="0" y="0"/>
                    </a:moveTo>
                    <a:lnTo>
                      <a:pt x="2134200" y="0"/>
                    </a:lnTo>
                    <a:lnTo>
                      <a:pt x="2134200" y="214313"/>
                    </a:lnTo>
                    <a:lnTo>
                      <a:pt x="0" y="214313"/>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6" name="Google Shape;626;p22"/>
              <p:cNvSpPr/>
              <p:nvPr/>
            </p:nvSpPr>
            <p:spPr>
              <a:xfrm>
                <a:off x="9195633" y="1187414"/>
                <a:ext cx="107156" cy="107156"/>
              </a:xfrm>
              <a:custGeom>
                <a:avLst/>
                <a:gdLst/>
                <a:ahLst/>
                <a:cxnLst/>
                <a:rect l="l" t="t" r="r" b="b"/>
                <a:pathLst>
                  <a:path w="107156" h="107156" extrusionOk="0">
                    <a:moveTo>
                      <a:pt x="107156" y="53578"/>
                    </a:moveTo>
                    <a:cubicBezTo>
                      <a:pt x="107156" y="83169"/>
                      <a:pt x="83168" y="107156"/>
                      <a:pt x="53578" y="107156"/>
                    </a:cubicBezTo>
                    <a:cubicBezTo>
                      <a:pt x="23988" y="107156"/>
                      <a:pt x="0" y="83169"/>
                      <a:pt x="0" y="53578"/>
                    </a:cubicBezTo>
                    <a:cubicBezTo>
                      <a:pt x="0" y="23988"/>
                      <a:pt x="23988" y="0"/>
                      <a:pt x="53578" y="0"/>
                    </a:cubicBezTo>
                    <a:cubicBezTo>
                      <a:pt x="83168"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7" name="Google Shape;627;p22"/>
              <p:cNvSpPr/>
              <p:nvPr/>
            </p:nvSpPr>
            <p:spPr>
              <a:xfrm>
                <a:off x="10695820" y="1187414"/>
                <a:ext cx="107156" cy="107156"/>
              </a:xfrm>
              <a:custGeom>
                <a:avLst/>
                <a:gdLst/>
                <a:ahLst/>
                <a:cxnLst/>
                <a:rect l="l" t="t" r="r" b="b"/>
                <a:pathLst>
                  <a:path w="107156" h="107156" extrusionOk="0">
                    <a:moveTo>
                      <a:pt x="107156" y="53578"/>
                    </a:moveTo>
                    <a:cubicBezTo>
                      <a:pt x="107156" y="83169"/>
                      <a:pt x="83169" y="107156"/>
                      <a:pt x="53578" y="107156"/>
                    </a:cubicBezTo>
                    <a:cubicBezTo>
                      <a:pt x="23988" y="107156"/>
                      <a:pt x="0" y="83169"/>
                      <a:pt x="0" y="53578"/>
                    </a:cubicBezTo>
                    <a:cubicBezTo>
                      <a:pt x="0" y="23988"/>
                      <a:pt x="23988" y="0"/>
                      <a:pt x="53578" y="0"/>
                    </a:cubicBezTo>
                    <a:cubicBezTo>
                      <a:pt x="83169"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628" name="Google Shape;628;p22"/>
          <p:cNvSpPr/>
          <p:nvPr/>
        </p:nvSpPr>
        <p:spPr>
          <a:xfrm>
            <a:off x="7888581" y="1396714"/>
            <a:ext cx="4293393" cy="3436136"/>
          </a:xfrm>
          <a:custGeom>
            <a:avLst/>
            <a:gdLst/>
            <a:ahLst/>
            <a:cxnLst/>
            <a:rect l="l" t="t" r="r" b="b"/>
            <a:pathLst>
              <a:path w="4293393" h="3436136" extrusionOk="0">
                <a:moveTo>
                  <a:pt x="0" y="0"/>
                </a:moveTo>
                <a:lnTo>
                  <a:pt x="0" y="3436137"/>
                </a:lnTo>
                <a:lnTo>
                  <a:pt x="4293394" y="3436137"/>
                </a:lnTo>
                <a:lnTo>
                  <a:pt x="4293394" y="0"/>
                </a:lnTo>
                <a:lnTo>
                  <a:pt x="0" y="0"/>
                </a:lnTo>
                <a:close/>
                <a:moveTo>
                  <a:pt x="4286250" y="428625"/>
                </a:moveTo>
                <a:lnTo>
                  <a:pt x="3864769" y="428625"/>
                </a:lnTo>
                <a:lnTo>
                  <a:pt x="3864769" y="7144"/>
                </a:lnTo>
                <a:lnTo>
                  <a:pt x="4286250" y="7144"/>
                </a:lnTo>
                <a:lnTo>
                  <a:pt x="4286250" y="428625"/>
                </a:lnTo>
                <a:close/>
                <a:moveTo>
                  <a:pt x="2143125" y="2143118"/>
                </a:moveTo>
                <a:lnTo>
                  <a:pt x="1721644" y="2143118"/>
                </a:lnTo>
                <a:lnTo>
                  <a:pt x="1721644" y="1721637"/>
                </a:lnTo>
                <a:lnTo>
                  <a:pt x="2143125" y="1721637"/>
                </a:lnTo>
                <a:lnTo>
                  <a:pt x="2143125" y="2143118"/>
                </a:lnTo>
                <a:close/>
                <a:moveTo>
                  <a:pt x="1721644" y="1293019"/>
                </a:moveTo>
                <a:lnTo>
                  <a:pt x="2143125" y="1293019"/>
                </a:lnTo>
                <a:lnTo>
                  <a:pt x="2143125" y="1714500"/>
                </a:lnTo>
                <a:lnTo>
                  <a:pt x="1721644" y="1714500"/>
                </a:lnTo>
                <a:lnTo>
                  <a:pt x="1721644" y="1293019"/>
                </a:lnTo>
                <a:close/>
                <a:moveTo>
                  <a:pt x="2150269" y="1721637"/>
                </a:moveTo>
                <a:lnTo>
                  <a:pt x="2571750" y="1721637"/>
                </a:lnTo>
                <a:lnTo>
                  <a:pt x="2571750" y="2143118"/>
                </a:lnTo>
                <a:lnTo>
                  <a:pt x="2150269" y="2143118"/>
                </a:lnTo>
                <a:lnTo>
                  <a:pt x="2150269" y="1721637"/>
                </a:lnTo>
                <a:close/>
                <a:moveTo>
                  <a:pt x="2150269" y="1293019"/>
                </a:moveTo>
                <a:lnTo>
                  <a:pt x="2571750" y="1293019"/>
                </a:lnTo>
                <a:lnTo>
                  <a:pt x="2571750" y="1714500"/>
                </a:lnTo>
                <a:lnTo>
                  <a:pt x="2150269" y="1714500"/>
                </a:lnTo>
                <a:lnTo>
                  <a:pt x="2150269" y="1293019"/>
                </a:lnTo>
                <a:close/>
                <a:moveTo>
                  <a:pt x="2578894" y="1293019"/>
                </a:moveTo>
                <a:lnTo>
                  <a:pt x="3000375" y="1293019"/>
                </a:lnTo>
                <a:lnTo>
                  <a:pt x="3000375" y="1714500"/>
                </a:lnTo>
                <a:lnTo>
                  <a:pt x="2578894" y="1714500"/>
                </a:lnTo>
                <a:lnTo>
                  <a:pt x="2578894" y="1293019"/>
                </a:lnTo>
                <a:close/>
                <a:moveTo>
                  <a:pt x="2578894" y="864394"/>
                </a:moveTo>
                <a:lnTo>
                  <a:pt x="3000375" y="864394"/>
                </a:lnTo>
                <a:lnTo>
                  <a:pt x="3000375" y="1285875"/>
                </a:lnTo>
                <a:lnTo>
                  <a:pt x="2578894" y="1285875"/>
                </a:lnTo>
                <a:lnTo>
                  <a:pt x="2578894" y="864394"/>
                </a:lnTo>
                <a:close/>
                <a:moveTo>
                  <a:pt x="2571750" y="1285875"/>
                </a:moveTo>
                <a:lnTo>
                  <a:pt x="2150269" y="1285875"/>
                </a:lnTo>
                <a:lnTo>
                  <a:pt x="2150269" y="864394"/>
                </a:lnTo>
                <a:lnTo>
                  <a:pt x="2571750" y="864394"/>
                </a:lnTo>
                <a:lnTo>
                  <a:pt x="2571750" y="1285875"/>
                </a:lnTo>
                <a:close/>
                <a:moveTo>
                  <a:pt x="2143125" y="1285875"/>
                </a:moveTo>
                <a:lnTo>
                  <a:pt x="1721644" y="1285875"/>
                </a:lnTo>
                <a:lnTo>
                  <a:pt x="1721644" y="864394"/>
                </a:lnTo>
                <a:lnTo>
                  <a:pt x="2143125" y="864394"/>
                </a:lnTo>
                <a:lnTo>
                  <a:pt x="2143125" y="1285875"/>
                </a:lnTo>
                <a:close/>
                <a:moveTo>
                  <a:pt x="1714500" y="1285875"/>
                </a:moveTo>
                <a:lnTo>
                  <a:pt x="1293019" y="1285875"/>
                </a:lnTo>
                <a:lnTo>
                  <a:pt x="1293019" y="864394"/>
                </a:lnTo>
                <a:lnTo>
                  <a:pt x="1714500" y="864394"/>
                </a:lnTo>
                <a:lnTo>
                  <a:pt x="1714500" y="1285875"/>
                </a:lnTo>
                <a:close/>
                <a:moveTo>
                  <a:pt x="1714500" y="1714493"/>
                </a:moveTo>
                <a:lnTo>
                  <a:pt x="1293019" y="1714493"/>
                </a:lnTo>
                <a:lnTo>
                  <a:pt x="1293019" y="1293012"/>
                </a:lnTo>
                <a:lnTo>
                  <a:pt x="1714500" y="1293012"/>
                </a:lnTo>
                <a:lnTo>
                  <a:pt x="1714500" y="1714493"/>
                </a:lnTo>
                <a:close/>
                <a:moveTo>
                  <a:pt x="1714500" y="2143118"/>
                </a:moveTo>
                <a:lnTo>
                  <a:pt x="1293019" y="2143118"/>
                </a:lnTo>
                <a:lnTo>
                  <a:pt x="1293019" y="1721637"/>
                </a:lnTo>
                <a:lnTo>
                  <a:pt x="1714500" y="1721637"/>
                </a:lnTo>
                <a:lnTo>
                  <a:pt x="1714500" y="2143118"/>
                </a:lnTo>
                <a:close/>
                <a:moveTo>
                  <a:pt x="1714500" y="2571743"/>
                </a:moveTo>
                <a:lnTo>
                  <a:pt x="1293019" y="2571743"/>
                </a:lnTo>
                <a:lnTo>
                  <a:pt x="1293019" y="2150262"/>
                </a:lnTo>
                <a:lnTo>
                  <a:pt x="1714500" y="2150262"/>
                </a:lnTo>
                <a:lnTo>
                  <a:pt x="1714500" y="2571743"/>
                </a:lnTo>
                <a:close/>
                <a:moveTo>
                  <a:pt x="1721644" y="2150262"/>
                </a:moveTo>
                <a:lnTo>
                  <a:pt x="2143125" y="2150262"/>
                </a:lnTo>
                <a:lnTo>
                  <a:pt x="2143125" y="2571743"/>
                </a:lnTo>
                <a:lnTo>
                  <a:pt x="1721644" y="2571743"/>
                </a:lnTo>
                <a:lnTo>
                  <a:pt x="1721644" y="2150262"/>
                </a:lnTo>
                <a:close/>
                <a:moveTo>
                  <a:pt x="2150269" y="2150262"/>
                </a:moveTo>
                <a:lnTo>
                  <a:pt x="2571750" y="2150262"/>
                </a:lnTo>
                <a:lnTo>
                  <a:pt x="2571750" y="2571743"/>
                </a:lnTo>
                <a:lnTo>
                  <a:pt x="2150269" y="2571743"/>
                </a:lnTo>
                <a:lnTo>
                  <a:pt x="2150269" y="2150262"/>
                </a:lnTo>
                <a:close/>
                <a:moveTo>
                  <a:pt x="2578894" y="2150262"/>
                </a:moveTo>
                <a:lnTo>
                  <a:pt x="3000375" y="2150262"/>
                </a:lnTo>
                <a:lnTo>
                  <a:pt x="3000375" y="2571743"/>
                </a:lnTo>
                <a:lnTo>
                  <a:pt x="2578894" y="2571743"/>
                </a:lnTo>
                <a:lnTo>
                  <a:pt x="2578894" y="2150262"/>
                </a:lnTo>
                <a:close/>
                <a:moveTo>
                  <a:pt x="2578894" y="1721637"/>
                </a:moveTo>
                <a:lnTo>
                  <a:pt x="3000375" y="1721637"/>
                </a:lnTo>
                <a:lnTo>
                  <a:pt x="3000375" y="2143118"/>
                </a:lnTo>
                <a:lnTo>
                  <a:pt x="2578894" y="2143118"/>
                </a:lnTo>
                <a:lnTo>
                  <a:pt x="2578894" y="1721637"/>
                </a:lnTo>
                <a:close/>
                <a:moveTo>
                  <a:pt x="3007519" y="1721637"/>
                </a:moveTo>
                <a:lnTo>
                  <a:pt x="3429000" y="1721637"/>
                </a:lnTo>
                <a:lnTo>
                  <a:pt x="3429000" y="2143118"/>
                </a:lnTo>
                <a:lnTo>
                  <a:pt x="3007519" y="2143118"/>
                </a:lnTo>
                <a:lnTo>
                  <a:pt x="3007519" y="1721637"/>
                </a:lnTo>
                <a:close/>
                <a:moveTo>
                  <a:pt x="3007519" y="1293019"/>
                </a:moveTo>
                <a:lnTo>
                  <a:pt x="3429000" y="1293019"/>
                </a:lnTo>
                <a:lnTo>
                  <a:pt x="3429000" y="1714500"/>
                </a:lnTo>
                <a:lnTo>
                  <a:pt x="3007519" y="1714500"/>
                </a:lnTo>
                <a:lnTo>
                  <a:pt x="3007519" y="1293019"/>
                </a:lnTo>
                <a:close/>
                <a:moveTo>
                  <a:pt x="3007519" y="864394"/>
                </a:moveTo>
                <a:lnTo>
                  <a:pt x="3429000" y="864394"/>
                </a:lnTo>
                <a:lnTo>
                  <a:pt x="3429000" y="1285875"/>
                </a:lnTo>
                <a:lnTo>
                  <a:pt x="3007519" y="1285875"/>
                </a:lnTo>
                <a:lnTo>
                  <a:pt x="3007519" y="864394"/>
                </a:lnTo>
                <a:close/>
                <a:moveTo>
                  <a:pt x="3007519" y="435769"/>
                </a:moveTo>
                <a:lnTo>
                  <a:pt x="3429000" y="435769"/>
                </a:lnTo>
                <a:lnTo>
                  <a:pt x="3429000" y="857250"/>
                </a:lnTo>
                <a:lnTo>
                  <a:pt x="3007519" y="857250"/>
                </a:lnTo>
                <a:lnTo>
                  <a:pt x="3007519" y="435769"/>
                </a:lnTo>
                <a:close/>
                <a:moveTo>
                  <a:pt x="3000375" y="857250"/>
                </a:moveTo>
                <a:lnTo>
                  <a:pt x="2578894" y="857250"/>
                </a:lnTo>
                <a:lnTo>
                  <a:pt x="2578894" y="435769"/>
                </a:lnTo>
                <a:lnTo>
                  <a:pt x="3000375" y="435769"/>
                </a:lnTo>
                <a:lnTo>
                  <a:pt x="3000375" y="857250"/>
                </a:lnTo>
                <a:close/>
                <a:moveTo>
                  <a:pt x="2571750" y="857250"/>
                </a:moveTo>
                <a:lnTo>
                  <a:pt x="2150269" y="857250"/>
                </a:lnTo>
                <a:lnTo>
                  <a:pt x="2150269" y="435769"/>
                </a:lnTo>
                <a:lnTo>
                  <a:pt x="2571750" y="435769"/>
                </a:lnTo>
                <a:lnTo>
                  <a:pt x="2571750" y="857250"/>
                </a:lnTo>
                <a:close/>
                <a:moveTo>
                  <a:pt x="2143125" y="857250"/>
                </a:moveTo>
                <a:lnTo>
                  <a:pt x="1721644" y="857250"/>
                </a:lnTo>
                <a:lnTo>
                  <a:pt x="1721644" y="435769"/>
                </a:lnTo>
                <a:lnTo>
                  <a:pt x="2143125" y="435769"/>
                </a:lnTo>
                <a:lnTo>
                  <a:pt x="2143125" y="857250"/>
                </a:lnTo>
                <a:close/>
                <a:moveTo>
                  <a:pt x="1714500" y="857250"/>
                </a:moveTo>
                <a:lnTo>
                  <a:pt x="1293019" y="857250"/>
                </a:lnTo>
                <a:lnTo>
                  <a:pt x="1293019" y="435769"/>
                </a:lnTo>
                <a:lnTo>
                  <a:pt x="1714500" y="435769"/>
                </a:lnTo>
                <a:lnTo>
                  <a:pt x="1714500" y="857250"/>
                </a:lnTo>
                <a:close/>
                <a:moveTo>
                  <a:pt x="1285875" y="857250"/>
                </a:moveTo>
                <a:lnTo>
                  <a:pt x="864394" y="857250"/>
                </a:lnTo>
                <a:lnTo>
                  <a:pt x="864394" y="435769"/>
                </a:lnTo>
                <a:lnTo>
                  <a:pt x="1285875" y="435769"/>
                </a:lnTo>
                <a:lnTo>
                  <a:pt x="1285875" y="857250"/>
                </a:lnTo>
                <a:close/>
                <a:moveTo>
                  <a:pt x="1285875" y="1285875"/>
                </a:moveTo>
                <a:lnTo>
                  <a:pt x="864394" y="1285875"/>
                </a:lnTo>
                <a:lnTo>
                  <a:pt x="864394" y="864394"/>
                </a:lnTo>
                <a:lnTo>
                  <a:pt x="1285875" y="864394"/>
                </a:lnTo>
                <a:lnTo>
                  <a:pt x="1285875" y="1285875"/>
                </a:lnTo>
                <a:close/>
                <a:moveTo>
                  <a:pt x="1285875" y="1714493"/>
                </a:moveTo>
                <a:lnTo>
                  <a:pt x="864394" y="1714493"/>
                </a:lnTo>
                <a:lnTo>
                  <a:pt x="864394" y="1293012"/>
                </a:lnTo>
                <a:lnTo>
                  <a:pt x="1285875" y="1293012"/>
                </a:lnTo>
                <a:lnTo>
                  <a:pt x="1285875" y="1714493"/>
                </a:lnTo>
                <a:close/>
                <a:moveTo>
                  <a:pt x="1285875" y="2143118"/>
                </a:moveTo>
                <a:lnTo>
                  <a:pt x="864394" y="2143118"/>
                </a:lnTo>
                <a:lnTo>
                  <a:pt x="864394" y="1721637"/>
                </a:lnTo>
                <a:lnTo>
                  <a:pt x="1285875" y="1721637"/>
                </a:lnTo>
                <a:lnTo>
                  <a:pt x="1285875" y="2143118"/>
                </a:lnTo>
                <a:close/>
                <a:moveTo>
                  <a:pt x="1285875" y="2571743"/>
                </a:moveTo>
                <a:lnTo>
                  <a:pt x="864394" y="2571743"/>
                </a:lnTo>
                <a:lnTo>
                  <a:pt x="864394" y="2150262"/>
                </a:lnTo>
                <a:lnTo>
                  <a:pt x="1285875" y="2150262"/>
                </a:lnTo>
                <a:lnTo>
                  <a:pt x="1285875" y="2571743"/>
                </a:lnTo>
                <a:close/>
                <a:moveTo>
                  <a:pt x="1285875" y="3000368"/>
                </a:moveTo>
                <a:lnTo>
                  <a:pt x="864394" y="3000368"/>
                </a:lnTo>
                <a:lnTo>
                  <a:pt x="864394" y="2578887"/>
                </a:lnTo>
                <a:lnTo>
                  <a:pt x="1285875" y="2578887"/>
                </a:lnTo>
                <a:lnTo>
                  <a:pt x="1285875" y="3000368"/>
                </a:lnTo>
                <a:close/>
                <a:moveTo>
                  <a:pt x="1293019" y="2578887"/>
                </a:moveTo>
                <a:lnTo>
                  <a:pt x="1714500" y="2578887"/>
                </a:lnTo>
                <a:lnTo>
                  <a:pt x="1714500" y="3000368"/>
                </a:lnTo>
                <a:lnTo>
                  <a:pt x="1293019" y="3000368"/>
                </a:lnTo>
                <a:lnTo>
                  <a:pt x="1293019" y="2578887"/>
                </a:lnTo>
                <a:close/>
                <a:moveTo>
                  <a:pt x="1721644" y="2578887"/>
                </a:moveTo>
                <a:lnTo>
                  <a:pt x="2143125" y="2578887"/>
                </a:lnTo>
                <a:lnTo>
                  <a:pt x="2143125" y="3000368"/>
                </a:lnTo>
                <a:lnTo>
                  <a:pt x="1721644" y="3000368"/>
                </a:lnTo>
                <a:lnTo>
                  <a:pt x="1721644" y="2578887"/>
                </a:lnTo>
                <a:close/>
                <a:moveTo>
                  <a:pt x="2150269" y="2578887"/>
                </a:moveTo>
                <a:lnTo>
                  <a:pt x="2571750" y="2578887"/>
                </a:lnTo>
                <a:lnTo>
                  <a:pt x="2571750" y="3000368"/>
                </a:lnTo>
                <a:lnTo>
                  <a:pt x="2150269" y="3000368"/>
                </a:lnTo>
                <a:lnTo>
                  <a:pt x="2150269" y="2578887"/>
                </a:lnTo>
                <a:close/>
                <a:moveTo>
                  <a:pt x="2578894" y="2578887"/>
                </a:moveTo>
                <a:lnTo>
                  <a:pt x="3000375" y="2578887"/>
                </a:lnTo>
                <a:lnTo>
                  <a:pt x="3000375" y="3000368"/>
                </a:lnTo>
                <a:lnTo>
                  <a:pt x="2578894" y="3000368"/>
                </a:lnTo>
                <a:lnTo>
                  <a:pt x="2578894" y="2578887"/>
                </a:lnTo>
                <a:close/>
                <a:moveTo>
                  <a:pt x="3007519" y="2578887"/>
                </a:moveTo>
                <a:lnTo>
                  <a:pt x="3429000" y="2578887"/>
                </a:lnTo>
                <a:lnTo>
                  <a:pt x="3429000" y="3000368"/>
                </a:lnTo>
                <a:lnTo>
                  <a:pt x="3007519" y="3000368"/>
                </a:lnTo>
                <a:lnTo>
                  <a:pt x="3007519" y="2578887"/>
                </a:lnTo>
                <a:close/>
                <a:moveTo>
                  <a:pt x="3007519" y="2150262"/>
                </a:moveTo>
                <a:lnTo>
                  <a:pt x="3429000" y="2150262"/>
                </a:lnTo>
                <a:lnTo>
                  <a:pt x="3429000" y="2571743"/>
                </a:lnTo>
                <a:lnTo>
                  <a:pt x="3007519" y="2571743"/>
                </a:lnTo>
                <a:lnTo>
                  <a:pt x="3007519" y="2150262"/>
                </a:lnTo>
                <a:close/>
                <a:moveTo>
                  <a:pt x="3436144" y="2150262"/>
                </a:moveTo>
                <a:lnTo>
                  <a:pt x="3857625" y="2150262"/>
                </a:lnTo>
                <a:lnTo>
                  <a:pt x="3857625" y="2571743"/>
                </a:lnTo>
                <a:lnTo>
                  <a:pt x="3436144" y="2571743"/>
                </a:lnTo>
                <a:lnTo>
                  <a:pt x="3436144" y="2150262"/>
                </a:lnTo>
                <a:close/>
                <a:moveTo>
                  <a:pt x="3436144" y="1721637"/>
                </a:moveTo>
                <a:lnTo>
                  <a:pt x="3857625" y="1721637"/>
                </a:lnTo>
                <a:lnTo>
                  <a:pt x="3857625" y="2143118"/>
                </a:lnTo>
                <a:lnTo>
                  <a:pt x="3436144" y="2143118"/>
                </a:lnTo>
                <a:lnTo>
                  <a:pt x="3436144" y="1721637"/>
                </a:lnTo>
                <a:close/>
                <a:moveTo>
                  <a:pt x="3436144" y="1293019"/>
                </a:moveTo>
                <a:lnTo>
                  <a:pt x="3857625" y="1293019"/>
                </a:lnTo>
                <a:lnTo>
                  <a:pt x="3857625" y="1714500"/>
                </a:lnTo>
                <a:lnTo>
                  <a:pt x="3436144" y="1714500"/>
                </a:lnTo>
                <a:lnTo>
                  <a:pt x="3436144" y="1293019"/>
                </a:lnTo>
                <a:close/>
                <a:moveTo>
                  <a:pt x="3436144" y="864394"/>
                </a:moveTo>
                <a:lnTo>
                  <a:pt x="3857625" y="864394"/>
                </a:lnTo>
                <a:lnTo>
                  <a:pt x="3857625" y="1285875"/>
                </a:lnTo>
                <a:lnTo>
                  <a:pt x="3436144" y="1285875"/>
                </a:lnTo>
                <a:lnTo>
                  <a:pt x="3436144" y="864394"/>
                </a:lnTo>
                <a:close/>
                <a:moveTo>
                  <a:pt x="3436144" y="435769"/>
                </a:moveTo>
                <a:lnTo>
                  <a:pt x="3857625" y="435769"/>
                </a:lnTo>
                <a:lnTo>
                  <a:pt x="3857625" y="857250"/>
                </a:lnTo>
                <a:lnTo>
                  <a:pt x="3436144" y="857250"/>
                </a:lnTo>
                <a:lnTo>
                  <a:pt x="3436144" y="435769"/>
                </a:lnTo>
                <a:close/>
                <a:moveTo>
                  <a:pt x="3436144" y="7144"/>
                </a:moveTo>
                <a:lnTo>
                  <a:pt x="3857625" y="7144"/>
                </a:lnTo>
                <a:lnTo>
                  <a:pt x="3857625" y="428625"/>
                </a:lnTo>
                <a:lnTo>
                  <a:pt x="3436144" y="428625"/>
                </a:lnTo>
                <a:lnTo>
                  <a:pt x="3436144" y="7144"/>
                </a:lnTo>
                <a:close/>
                <a:moveTo>
                  <a:pt x="3429000" y="428625"/>
                </a:moveTo>
                <a:lnTo>
                  <a:pt x="3007519" y="428625"/>
                </a:lnTo>
                <a:lnTo>
                  <a:pt x="3007519" y="7144"/>
                </a:lnTo>
                <a:lnTo>
                  <a:pt x="3429000" y="7144"/>
                </a:lnTo>
                <a:lnTo>
                  <a:pt x="3429000" y="428625"/>
                </a:lnTo>
                <a:close/>
                <a:moveTo>
                  <a:pt x="3000375" y="428625"/>
                </a:moveTo>
                <a:lnTo>
                  <a:pt x="2578894" y="428625"/>
                </a:lnTo>
                <a:lnTo>
                  <a:pt x="2578894" y="7144"/>
                </a:lnTo>
                <a:lnTo>
                  <a:pt x="3000375" y="7144"/>
                </a:lnTo>
                <a:lnTo>
                  <a:pt x="3000375" y="428625"/>
                </a:lnTo>
                <a:close/>
                <a:moveTo>
                  <a:pt x="2571750" y="428625"/>
                </a:moveTo>
                <a:lnTo>
                  <a:pt x="2150269" y="428625"/>
                </a:lnTo>
                <a:lnTo>
                  <a:pt x="2150269" y="7144"/>
                </a:lnTo>
                <a:lnTo>
                  <a:pt x="2571750" y="7144"/>
                </a:lnTo>
                <a:lnTo>
                  <a:pt x="2571750" y="428625"/>
                </a:lnTo>
                <a:close/>
                <a:moveTo>
                  <a:pt x="2143125" y="428625"/>
                </a:moveTo>
                <a:lnTo>
                  <a:pt x="1721644" y="428625"/>
                </a:lnTo>
                <a:lnTo>
                  <a:pt x="1721644" y="7144"/>
                </a:lnTo>
                <a:lnTo>
                  <a:pt x="2143125" y="7144"/>
                </a:lnTo>
                <a:lnTo>
                  <a:pt x="2143125" y="428625"/>
                </a:lnTo>
                <a:close/>
                <a:moveTo>
                  <a:pt x="1714500" y="428625"/>
                </a:moveTo>
                <a:lnTo>
                  <a:pt x="1293019" y="428625"/>
                </a:lnTo>
                <a:lnTo>
                  <a:pt x="1293019" y="7144"/>
                </a:lnTo>
                <a:lnTo>
                  <a:pt x="1714500" y="7144"/>
                </a:lnTo>
                <a:lnTo>
                  <a:pt x="1714500" y="428625"/>
                </a:lnTo>
                <a:close/>
                <a:moveTo>
                  <a:pt x="1285875" y="428625"/>
                </a:moveTo>
                <a:lnTo>
                  <a:pt x="864394" y="428625"/>
                </a:lnTo>
                <a:lnTo>
                  <a:pt x="864394" y="7144"/>
                </a:lnTo>
                <a:lnTo>
                  <a:pt x="1285875" y="7144"/>
                </a:lnTo>
                <a:lnTo>
                  <a:pt x="1285875" y="428625"/>
                </a:lnTo>
                <a:close/>
                <a:moveTo>
                  <a:pt x="857250" y="428625"/>
                </a:moveTo>
                <a:lnTo>
                  <a:pt x="435769" y="428625"/>
                </a:lnTo>
                <a:lnTo>
                  <a:pt x="435769" y="7144"/>
                </a:lnTo>
                <a:lnTo>
                  <a:pt x="857250" y="7144"/>
                </a:lnTo>
                <a:lnTo>
                  <a:pt x="857250" y="428625"/>
                </a:lnTo>
                <a:close/>
                <a:moveTo>
                  <a:pt x="857250" y="857250"/>
                </a:moveTo>
                <a:lnTo>
                  <a:pt x="435769" y="857250"/>
                </a:lnTo>
                <a:lnTo>
                  <a:pt x="435769" y="435769"/>
                </a:lnTo>
                <a:lnTo>
                  <a:pt x="857250" y="435769"/>
                </a:lnTo>
                <a:lnTo>
                  <a:pt x="857250" y="857250"/>
                </a:lnTo>
                <a:close/>
                <a:moveTo>
                  <a:pt x="857250" y="1285875"/>
                </a:moveTo>
                <a:lnTo>
                  <a:pt x="435769" y="1285875"/>
                </a:lnTo>
                <a:lnTo>
                  <a:pt x="435769" y="864394"/>
                </a:lnTo>
                <a:lnTo>
                  <a:pt x="857250" y="864394"/>
                </a:lnTo>
                <a:lnTo>
                  <a:pt x="857250" y="1285875"/>
                </a:lnTo>
                <a:close/>
                <a:moveTo>
                  <a:pt x="857250" y="1714493"/>
                </a:moveTo>
                <a:lnTo>
                  <a:pt x="435769" y="1714493"/>
                </a:lnTo>
                <a:lnTo>
                  <a:pt x="435769" y="1293012"/>
                </a:lnTo>
                <a:lnTo>
                  <a:pt x="857250" y="1293012"/>
                </a:lnTo>
                <a:lnTo>
                  <a:pt x="857250" y="1714493"/>
                </a:lnTo>
                <a:close/>
                <a:moveTo>
                  <a:pt x="857250" y="2143118"/>
                </a:moveTo>
                <a:lnTo>
                  <a:pt x="435769" y="2143118"/>
                </a:lnTo>
                <a:lnTo>
                  <a:pt x="435769" y="1721637"/>
                </a:lnTo>
                <a:lnTo>
                  <a:pt x="857250" y="1721637"/>
                </a:lnTo>
                <a:lnTo>
                  <a:pt x="857250" y="2143118"/>
                </a:lnTo>
                <a:close/>
                <a:moveTo>
                  <a:pt x="857250" y="2571743"/>
                </a:moveTo>
                <a:lnTo>
                  <a:pt x="435769" y="2571743"/>
                </a:lnTo>
                <a:lnTo>
                  <a:pt x="435769" y="2150262"/>
                </a:lnTo>
                <a:lnTo>
                  <a:pt x="857250" y="2150262"/>
                </a:lnTo>
                <a:lnTo>
                  <a:pt x="857250" y="2571743"/>
                </a:lnTo>
                <a:close/>
                <a:moveTo>
                  <a:pt x="857250" y="3000368"/>
                </a:moveTo>
                <a:lnTo>
                  <a:pt x="435769" y="3000368"/>
                </a:lnTo>
                <a:lnTo>
                  <a:pt x="435769" y="2578887"/>
                </a:lnTo>
                <a:lnTo>
                  <a:pt x="857250" y="2578887"/>
                </a:lnTo>
                <a:lnTo>
                  <a:pt x="857250" y="3000368"/>
                </a:lnTo>
                <a:close/>
                <a:moveTo>
                  <a:pt x="857250" y="3428993"/>
                </a:moveTo>
                <a:lnTo>
                  <a:pt x="435769" y="3428993"/>
                </a:lnTo>
                <a:lnTo>
                  <a:pt x="435769" y="3007512"/>
                </a:lnTo>
                <a:lnTo>
                  <a:pt x="857250" y="3007512"/>
                </a:lnTo>
                <a:lnTo>
                  <a:pt x="857250" y="3428993"/>
                </a:lnTo>
                <a:close/>
                <a:moveTo>
                  <a:pt x="864394" y="3007512"/>
                </a:moveTo>
                <a:lnTo>
                  <a:pt x="1285875" y="3007512"/>
                </a:lnTo>
                <a:lnTo>
                  <a:pt x="1285875" y="3428993"/>
                </a:lnTo>
                <a:lnTo>
                  <a:pt x="864394" y="3428993"/>
                </a:lnTo>
                <a:lnTo>
                  <a:pt x="864394" y="3007512"/>
                </a:lnTo>
                <a:close/>
                <a:moveTo>
                  <a:pt x="1293019" y="3007512"/>
                </a:moveTo>
                <a:lnTo>
                  <a:pt x="1714500" y="3007512"/>
                </a:lnTo>
                <a:lnTo>
                  <a:pt x="1714500" y="3428993"/>
                </a:lnTo>
                <a:lnTo>
                  <a:pt x="1293019" y="3428993"/>
                </a:lnTo>
                <a:lnTo>
                  <a:pt x="1293019" y="3007512"/>
                </a:lnTo>
                <a:close/>
                <a:moveTo>
                  <a:pt x="1721644" y="3007512"/>
                </a:moveTo>
                <a:lnTo>
                  <a:pt x="2143125" y="3007512"/>
                </a:lnTo>
                <a:lnTo>
                  <a:pt x="2143125" y="3428993"/>
                </a:lnTo>
                <a:lnTo>
                  <a:pt x="1721644" y="3428993"/>
                </a:lnTo>
                <a:lnTo>
                  <a:pt x="1721644" y="3007512"/>
                </a:lnTo>
                <a:close/>
                <a:moveTo>
                  <a:pt x="2150269" y="3007512"/>
                </a:moveTo>
                <a:lnTo>
                  <a:pt x="2571750" y="3007512"/>
                </a:lnTo>
                <a:lnTo>
                  <a:pt x="2571750" y="3428993"/>
                </a:lnTo>
                <a:lnTo>
                  <a:pt x="2150269" y="3428993"/>
                </a:lnTo>
                <a:lnTo>
                  <a:pt x="2150269" y="3007512"/>
                </a:lnTo>
                <a:close/>
                <a:moveTo>
                  <a:pt x="2578894" y="3007512"/>
                </a:moveTo>
                <a:lnTo>
                  <a:pt x="3000375" y="3007512"/>
                </a:lnTo>
                <a:lnTo>
                  <a:pt x="3000375" y="3428993"/>
                </a:lnTo>
                <a:lnTo>
                  <a:pt x="2578894" y="3428993"/>
                </a:lnTo>
                <a:lnTo>
                  <a:pt x="2578894" y="3007512"/>
                </a:lnTo>
                <a:close/>
                <a:moveTo>
                  <a:pt x="3007519" y="3007512"/>
                </a:moveTo>
                <a:lnTo>
                  <a:pt x="3429000" y="3007512"/>
                </a:lnTo>
                <a:lnTo>
                  <a:pt x="3429000" y="3428993"/>
                </a:lnTo>
                <a:lnTo>
                  <a:pt x="3007519" y="3428993"/>
                </a:lnTo>
                <a:lnTo>
                  <a:pt x="3007519" y="3007512"/>
                </a:lnTo>
                <a:close/>
                <a:moveTo>
                  <a:pt x="3436144" y="3007512"/>
                </a:moveTo>
                <a:lnTo>
                  <a:pt x="3857625" y="3007512"/>
                </a:lnTo>
                <a:lnTo>
                  <a:pt x="3857625" y="3428993"/>
                </a:lnTo>
                <a:lnTo>
                  <a:pt x="3436144" y="3428993"/>
                </a:lnTo>
                <a:lnTo>
                  <a:pt x="3436144" y="3007512"/>
                </a:lnTo>
                <a:close/>
                <a:moveTo>
                  <a:pt x="3436144" y="2578887"/>
                </a:moveTo>
                <a:lnTo>
                  <a:pt x="3857625" y="2578887"/>
                </a:lnTo>
                <a:lnTo>
                  <a:pt x="3857625" y="3000368"/>
                </a:lnTo>
                <a:lnTo>
                  <a:pt x="3436144" y="3000368"/>
                </a:lnTo>
                <a:lnTo>
                  <a:pt x="3436144" y="2578887"/>
                </a:lnTo>
                <a:close/>
                <a:moveTo>
                  <a:pt x="3864769" y="2578887"/>
                </a:moveTo>
                <a:lnTo>
                  <a:pt x="4286250" y="2578887"/>
                </a:lnTo>
                <a:lnTo>
                  <a:pt x="4286250" y="3000368"/>
                </a:lnTo>
                <a:lnTo>
                  <a:pt x="3864769" y="3000368"/>
                </a:lnTo>
                <a:lnTo>
                  <a:pt x="3864769" y="2578887"/>
                </a:lnTo>
                <a:close/>
                <a:moveTo>
                  <a:pt x="3864769" y="2150262"/>
                </a:moveTo>
                <a:lnTo>
                  <a:pt x="4286250" y="2150262"/>
                </a:lnTo>
                <a:lnTo>
                  <a:pt x="4286250" y="2571743"/>
                </a:lnTo>
                <a:lnTo>
                  <a:pt x="3864769" y="2571743"/>
                </a:lnTo>
                <a:lnTo>
                  <a:pt x="3864769" y="2150262"/>
                </a:lnTo>
                <a:close/>
                <a:moveTo>
                  <a:pt x="3864769" y="1721637"/>
                </a:moveTo>
                <a:lnTo>
                  <a:pt x="4286250" y="1721637"/>
                </a:lnTo>
                <a:lnTo>
                  <a:pt x="4286250" y="2143118"/>
                </a:lnTo>
                <a:lnTo>
                  <a:pt x="3864769" y="2143118"/>
                </a:lnTo>
                <a:lnTo>
                  <a:pt x="3864769" y="1721637"/>
                </a:lnTo>
                <a:close/>
                <a:moveTo>
                  <a:pt x="3864769" y="1293019"/>
                </a:moveTo>
                <a:lnTo>
                  <a:pt x="4286250" y="1293019"/>
                </a:lnTo>
                <a:lnTo>
                  <a:pt x="4286250" y="1714500"/>
                </a:lnTo>
                <a:lnTo>
                  <a:pt x="3864769" y="1714500"/>
                </a:lnTo>
                <a:lnTo>
                  <a:pt x="3864769" y="1293019"/>
                </a:lnTo>
                <a:close/>
                <a:moveTo>
                  <a:pt x="3864769" y="864394"/>
                </a:moveTo>
                <a:lnTo>
                  <a:pt x="4286250" y="864394"/>
                </a:lnTo>
                <a:lnTo>
                  <a:pt x="4286250" y="1285875"/>
                </a:lnTo>
                <a:lnTo>
                  <a:pt x="3864769" y="1285875"/>
                </a:lnTo>
                <a:lnTo>
                  <a:pt x="3864769" y="864394"/>
                </a:lnTo>
                <a:close/>
                <a:moveTo>
                  <a:pt x="3864769" y="435769"/>
                </a:moveTo>
                <a:lnTo>
                  <a:pt x="4286250" y="435769"/>
                </a:lnTo>
                <a:lnTo>
                  <a:pt x="4286250" y="857250"/>
                </a:lnTo>
                <a:lnTo>
                  <a:pt x="3864769" y="857250"/>
                </a:lnTo>
                <a:lnTo>
                  <a:pt x="3864769" y="435769"/>
                </a:lnTo>
                <a:close/>
                <a:moveTo>
                  <a:pt x="7144" y="7144"/>
                </a:moveTo>
                <a:lnTo>
                  <a:pt x="428625" y="7144"/>
                </a:lnTo>
                <a:lnTo>
                  <a:pt x="428625" y="428625"/>
                </a:lnTo>
                <a:lnTo>
                  <a:pt x="7144" y="428625"/>
                </a:lnTo>
                <a:lnTo>
                  <a:pt x="7144" y="7144"/>
                </a:lnTo>
                <a:close/>
                <a:moveTo>
                  <a:pt x="7144" y="435769"/>
                </a:moveTo>
                <a:lnTo>
                  <a:pt x="428625" y="435769"/>
                </a:lnTo>
                <a:lnTo>
                  <a:pt x="428625" y="857250"/>
                </a:lnTo>
                <a:lnTo>
                  <a:pt x="7144" y="857250"/>
                </a:lnTo>
                <a:lnTo>
                  <a:pt x="7144" y="435769"/>
                </a:lnTo>
                <a:close/>
                <a:moveTo>
                  <a:pt x="7144" y="864394"/>
                </a:moveTo>
                <a:lnTo>
                  <a:pt x="428625" y="864394"/>
                </a:lnTo>
                <a:lnTo>
                  <a:pt x="428625" y="1285875"/>
                </a:lnTo>
                <a:lnTo>
                  <a:pt x="7144" y="1285875"/>
                </a:lnTo>
                <a:lnTo>
                  <a:pt x="7144" y="864394"/>
                </a:lnTo>
                <a:close/>
                <a:moveTo>
                  <a:pt x="7144" y="1293019"/>
                </a:moveTo>
                <a:lnTo>
                  <a:pt x="428625" y="1293019"/>
                </a:lnTo>
                <a:lnTo>
                  <a:pt x="428625" y="1714500"/>
                </a:lnTo>
                <a:lnTo>
                  <a:pt x="7144" y="1714500"/>
                </a:lnTo>
                <a:lnTo>
                  <a:pt x="7144" y="1293019"/>
                </a:lnTo>
                <a:close/>
                <a:moveTo>
                  <a:pt x="7144" y="1721637"/>
                </a:moveTo>
                <a:lnTo>
                  <a:pt x="428625" y="1721637"/>
                </a:lnTo>
                <a:lnTo>
                  <a:pt x="428625" y="2143118"/>
                </a:lnTo>
                <a:lnTo>
                  <a:pt x="7144" y="2143118"/>
                </a:lnTo>
                <a:lnTo>
                  <a:pt x="7144" y="1721637"/>
                </a:lnTo>
                <a:close/>
                <a:moveTo>
                  <a:pt x="7144" y="2150262"/>
                </a:moveTo>
                <a:lnTo>
                  <a:pt x="428625" y="2150262"/>
                </a:lnTo>
                <a:lnTo>
                  <a:pt x="428625" y="2571743"/>
                </a:lnTo>
                <a:lnTo>
                  <a:pt x="7144" y="2571743"/>
                </a:lnTo>
                <a:lnTo>
                  <a:pt x="7144" y="2150262"/>
                </a:lnTo>
                <a:close/>
                <a:moveTo>
                  <a:pt x="7144" y="2578887"/>
                </a:moveTo>
                <a:lnTo>
                  <a:pt x="428625" y="2578887"/>
                </a:lnTo>
                <a:lnTo>
                  <a:pt x="428625" y="3000368"/>
                </a:lnTo>
                <a:lnTo>
                  <a:pt x="7144" y="3000368"/>
                </a:lnTo>
                <a:lnTo>
                  <a:pt x="7144" y="2578887"/>
                </a:lnTo>
                <a:close/>
                <a:moveTo>
                  <a:pt x="7144" y="3007512"/>
                </a:moveTo>
                <a:lnTo>
                  <a:pt x="428625" y="3007512"/>
                </a:lnTo>
                <a:lnTo>
                  <a:pt x="428625" y="3428993"/>
                </a:lnTo>
                <a:lnTo>
                  <a:pt x="7144" y="3428993"/>
                </a:lnTo>
                <a:lnTo>
                  <a:pt x="7144" y="3007512"/>
                </a:lnTo>
                <a:close/>
                <a:moveTo>
                  <a:pt x="3864769" y="3007512"/>
                </a:moveTo>
                <a:lnTo>
                  <a:pt x="4286250" y="3007512"/>
                </a:lnTo>
                <a:lnTo>
                  <a:pt x="4286250" y="3428993"/>
                </a:lnTo>
                <a:lnTo>
                  <a:pt x="3864769" y="3428993"/>
                </a:lnTo>
                <a:lnTo>
                  <a:pt x="3864769" y="3007512"/>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29" name="Google Shape;629;p22" descr="Graph paper with calculator, ruler, highlighter, and pencils"/>
          <p:cNvGrpSpPr/>
          <p:nvPr/>
        </p:nvGrpSpPr>
        <p:grpSpPr>
          <a:xfrm>
            <a:off x="10035278" y="1651381"/>
            <a:ext cx="1714500" cy="2596096"/>
            <a:chOff x="10035278" y="1651381"/>
            <a:chExt cx="1714500" cy="2596096"/>
          </a:xfrm>
        </p:grpSpPr>
        <p:sp>
          <p:nvSpPr>
            <p:cNvPr id="630" name="Google Shape;630;p22"/>
            <p:cNvSpPr/>
            <p:nvPr/>
          </p:nvSpPr>
          <p:spPr>
            <a:xfrm>
              <a:off x="10049565" y="1675727"/>
              <a:ext cx="1700212" cy="2571750"/>
            </a:xfrm>
            <a:custGeom>
              <a:avLst/>
              <a:gdLst/>
              <a:ahLst/>
              <a:cxnLst/>
              <a:rect l="l" t="t" r="r" b="b"/>
              <a:pathLst>
                <a:path w="1700212" h="2571750" extrusionOk="0">
                  <a:moveTo>
                    <a:pt x="0" y="0"/>
                  </a:moveTo>
                  <a:lnTo>
                    <a:pt x="1700213" y="0"/>
                  </a:lnTo>
                  <a:lnTo>
                    <a:pt x="1700213" y="2571750"/>
                  </a:lnTo>
                  <a:lnTo>
                    <a:pt x="0" y="25717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31" name="Google Shape;631;p22" descr="Graph paper with calculator, ruler, highlighter, and pencils"/>
            <p:cNvGrpSpPr/>
            <p:nvPr/>
          </p:nvGrpSpPr>
          <p:grpSpPr>
            <a:xfrm>
              <a:off x="10035278" y="1651381"/>
              <a:ext cx="1714500" cy="2571749"/>
              <a:chOff x="10035278" y="1651381"/>
              <a:chExt cx="1714500" cy="2571749"/>
            </a:xfrm>
          </p:grpSpPr>
          <p:sp>
            <p:nvSpPr>
              <p:cNvPr id="632" name="Google Shape;632;p22"/>
              <p:cNvSpPr/>
              <p:nvPr/>
            </p:nvSpPr>
            <p:spPr>
              <a:xfrm>
                <a:off x="10035278" y="1651381"/>
                <a:ext cx="1714500" cy="2571749"/>
              </a:xfrm>
              <a:custGeom>
                <a:avLst/>
                <a:gdLst/>
                <a:ahLst/>
                <a:cxnLst/>
                <a:rect l="l" t="t" r="r" b="b"/>
                <a:pathLst>
                  <a:path w="1714500" h="2571749" extrusionOk="0">
                    <a:moveTo>
                      <a:pt x="0" y="0"/>
                    </a:moveTo>
                    <a:lnTo>
                      <a:pt x="1714500" y="0"/>
                    </a:lnTo>
                    <a:lnTo>
                      <a:pt x="1714500" y="2571750"/>
                    </a:lnTo>
                    <a:lnTo>
                      <a:pt x="0" y="2571750"/>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3" name="Google Shape;633;p22"/>
              <p:cNvSpPr/>
              <p:nvPr/>
            </p:nvSpPr>
            <p:spPr>
              <a:xfrm>
                <a:off x="10035278" y="1651381"/>
                <a:ext cx="1714500" cy="171450"/>
              </a:xfrm>
              <a:custGeom>
                <a:avLst/>
                <a:gdLst/>
                <a:ahLst/>
                <a:cxnLst/>
                <a:rect l="l" t="t" r="r" b="b"/>
                <a:pathLst>
                  <a:path w="1714500" h="171450" extrusionOk="0">
                    <a:moveTo>
                      <a:pt x="0" y="0"/>
                    </a:moveTo>
                    <a:lnTo>
                      <a:pt x="1714500" y="0"/>
                    </a:lnTo>
                    <a:lnTo>
                      <a:pt x="1714500" y="171450"/>
                    </a:lnTo>
                    <a:lnTo>
                      <a:pt x="0" y="1714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34" name="Google Shape;634;p22" descr="Graph paper with calculator, ruler, highlighter, and pencils"/>
              <p:cNvGrpSpPr/>
              <p:nvPr/>
            </p:nvGrpSpPr>
            <p:grpSpPr>
              <a:xfrm>
                <a:off x="10178153" y="2076434"/>
                <a:ext cx="1428749" cy="1893101"/>
                <a:chOff x="10178153" y="2076434"/>
                <a:chExt cx="1428749" cy="1893101"/>
              </a:xfrm>
            </p:grpSpPr>
            <p:sp>
              <p:nvSpPr>
                <p:cNvPr id="635" name="Google Shape;635;p22"/>
                <p:cNvSpPr/>
                <p:nvPr/>
              </p:nvSpPr>
              <p:spPr>
                <a:xfrm>
                  <a:off x="10179195" y="20764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6" name="Google Shape;636;p22"/>
                <p:cNvSpPr/>
                <p:nvPr/>
              </p:nvSpPr>
              <p:spPr>
                <a:xfrm>
                  <a:off x="10178153" y="21621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7" name="Google Shape;637;p22"/>
                <p:cNvSpPr/>
                <p:nvPr/>
              </p:nvSpPr>
              <p:spPr>
                <a:xfrm>
                  <a:off x="10179195" y="22478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8" name="Google Shape;638;p22"/>
                <p:cNvSpPr/>
                <p:nvPr/>
              </p:nvSpPr>
              <p:spPr>
                <a:xfrm>
                  <a:off x="10178153" y="23336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9" name="Google Shape;639;p22"/>
                <p:cNvSpPr/>
                <p:nvPr/>
              </p:nvSpPr>
              <p:spPr>
                <a:xfrm>
                  <a:off x="10179195" y="24193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0" name="Google Shape;640;p22"/>
                <p:cNvSpPr/>
                <p:nvPr/>
              </p:nvSpPr>
              <p:spPr>
                <a:xfrm>
                  <a:off x="10178153" y="25050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1" name="Google Shape;641;p22"/>
                <p:cNvSpPr/>
                <p:nvPr/>
              </p:nvSpPr>
              <p:spPr>
                <a:xfrm>
                  <a:off x="10179195" y="25907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2" name="Google Shape;642;p22"/>
                <p:cNvSpPr/>
                <p:nvPr/>
              </p:nvSpPr>
              <p:spPr>
                <a:xfrm>
                  <a:off x="10178153" y="26765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3" name="Google Shape;643;p22"/>
                <p:cNvSpPr/>
                <p:nvPr/>
              </p:nvSpPr>
              <p:spPr>
                <a:xfrm>
                  <a:off x="10179195" y="27622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4" name="Google Shape;644;p22"/>
                <p:cNvSpPr/>
                <p:nvPr/>
              </p:nvSpPr>
              <p:spPr>
                <a:xfrm>
                  <a:off x="10178153" y="28479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5" name="Google Shape;645;p22"/>
                <p:cNvSpPr/>
                <p:nvPr/>
              </p:nvSpPr>
              <p:spPr>
                <a:xfrm>
                  <a:off x="10179195" y="29336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6" name="Google Shape;646;p22"/>
                <p:cNvSpPr/>
                <p:nvPr/>
              </p:nvSpPr>
              <p:spPr>
                <a:xfrm>
                  <a:off x="10178153" y="30194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7" name="Google Shape;647;p22"/>
                <p:cNvSpPr/>
                <p:nvPr/>
              </p:nvSpPr>
              <p:spPr>
                <a:xfrm>
                  <a:off x="10179195" y="31051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8" name="Google Shape;648;p22"/>
                <p:cNvSpPr/>
                <p:nvPr/>
              </p:nvSpPr>
              <p:spPr>
                <a:xfrm>
                  <a:off x="10178153" y="31908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9" name="Google Shape;649;p22"/>
                <p:cNvSpPr/>
                <p:nvPr/>
              </p:nvSpPr>
              <p:spPr>
                <a:xfrm>
                  <a:off x="10179195" y="32765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0" name="Google Shape;650;p22"/>
                <p:cNvSpPr/>
                <p:nvPr/>
              </p:nvSpPr>
              <p:spPr>
                <a:xfrm>
                  <a:off x="10178153" y="336231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1" name="Google Shape;651;p22"/>
                <p:cNvSpPr/>
                <p:nvPr/>
              </p:nvSpPr>
              <p:spPr>
                <a:xfrm>
                  <a:off x="10179195" y="344804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2" name="Google Shape;652;p22"/>
                <p:cNvSpPr/>
                <p:nvPr/>
              </p:nvSpPr>
              <p:spPr>
                <a:xfrm>
                  <a:off x="10178153" y="35337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3" name="Google Shape;653;p22"/>
                <p:cNvSpPr/>
                <p:nvPr/>
              </p:nvSpPr>
              <p:spPr>
                <a:xfrm>
                  <a:off x="10179195" y="36194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4" name="Google Shape;654;p22"/>
                <p:cNvSpPr/>
                <p:nvPr/>
              </p:nvSpPr>
              <p:spPr>
                <a:xfrm>
                  <a:off x="10178153" y="370521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5" name="Google Shape;655;p22"/>
                <p:cNvSpPr/>
                <p:nvPr/>
              </p:nvSpPr>
              <p:spPr>
                <a:xfrm>
                  <a:off x="10179195" y="379094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6" name="Google Shape;656;p22"/>
                <p:cNvSpPr/>
                <p:nvPr/>
              </p:nvSpPr>
              <p:spPr>
                <a:xfrm>
                  <a:off x="10178153" y="38766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7" name="Google Shape;657;p22"/>
                <p:cNvSpPr/>
                <p:nvPr/>
              </p:nvSpPr>
              <p:spPr>
                <a:xfrm>
                  <a:off x="10179195" y="39623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658" name="Google Shape;658;p22"/>
              <p:cNvSpPr/>
              <p:nvPr/>
            </p:nvSpPr>
            <p:spPr>
              <a:xfrm>
                <a:off x="10249590" y="1700066"/>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9" name="Google Shape;659;p22"/>
              <p:cNvSpPr/>
              <p:nvPr/>
            </p:nvSpPr>
            <p:spPr>
              <a:xfrm>
                <a:off x="11449740" y="1700066"/>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60" name="Google Shape;660;p22" descr="Graph paper with calculator, ruler, highlighter, and pencils"/>
          <p:cNvGrpSpPr/>
          <p:nvPr/>
        </p:nvGrpSpPr>
        <p:grpSpPr>
          <a:xfrm>
            <a:off x="10463903" y="2080006"/>
            <a:ext cx="1714500" cy="2596096"/>
            <a:chOff x="10463903" y="2080006"/>
            <a:chExt cx="1714500" cy="2596096"/>
          </a:xfrm>
        </p:grpSpPr>
        <p:sp>
          <p:nvSpPr>
            <p:cNvPr id="661" name="Google Shape;661;p22"/>
            <p:cNvSpPr/>
            <p:nvPr/>
          </p:nvSpPr>
          <p:spPr>
            <a:xfrm>
              <a:off x="10478190" y="2104352"/>
              <a:ext cx="1700212" cy="2571750"/>
            </a:xfrm>
            <a:custGeom>
              <a:avLst/>
              <a:gdLst/>
              <a:ahLst/>
              <a:cxnLst/>
              <a:rect l="l" t="t" r="r" b="b"/>
              <a:pathLst>
                <a:path w="1700212" h="2571750" extrusionOk="0">
                  <a:moveTo>
                    <a:pt x="0" y="0"/>
                  </a:moveTo>
                  <a:lnTo>
                    <a:pt x="1700213" y="0"/>
                  </a:lnTo>
                  <a:lnTo>
                    <a:pt x="1700213" y="2571750"/>
                  </a:lnTo>
                  <a:lnTo>
                    <a:pt x="0" y="25717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62" name="Google Shape;662;p22" descr="Graph paper with calculator, ruler, highlighter, and pencils"/>
            <p:cNvGrpSpPr/>
            <p:nvPr/>
          </p:nvGrpSpPr>
          <p:grpSpPr>
            <a:xfrm>
              <a:off x="10463903" y="2080006"/>
              <a:ext cx="1714500" cy="2571750"/>
              <a:chOff x="10463903" y="2080006"/>
              <a:chExt cx="1714500" cy="2571750"/>
            </a:xfrm>
          </p:grpSpPr>
          <p:sp>
            <p:nvSpPr>
              <p:cNvPr id="663" name="Google Shape;663;p22"/>
              <p:cNvSpPr/>
              <p:nvPr/>
            </p:nvSpPr>
            <p:spPr>
              <a:xfrm>
                <a:off x="10463903" y="2080006"/>
                <a:ext cx="1714500" cy="2571750"/>
              </a:xfrm>
              <a:custGeom>
                <a:avLst/>
                <a:gdLst/>
                <a:ahLst/>
                <a:cxnLst/>
                <a:rect l="l" t="t" r="r" b="b"/>
                <a:pathLst>
                  <a:path w="1714500" h="2571750" extrusionOk="0">
                    <a:moveTo>
                      <a:pt x="1714500" y="2571750"/>
                    </a:moveTo>
                    <a:lnTo>
                      <a:pt x="192881" y="2571750"/>
                    </a:lnTo>
                    <a:lnTo>
                      <a:pt x="0" y="2571750"/>
                    </a:lnTo>
                    <a:lnTo>
                      <a:pt x="0" y="0"/>
                    </a:lnTo>
                    <a:lnTo>
                      <a:pt x="171450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4" name="Google Shape;664;p22"/>
              <p:cNvSpPr/>
              <p:nvPr/>
            </p:nvSpPr>
            <p:spPr>
              <a:xfrm>
                <a:off x="10463903" y="2080006"/>
                <a:ext cx="1714500" cy="171450"/>
              </a:xfrm>
              <a:custGeom>
                <a:avLst/>
                <a:gdLst/>
                <a:ahLst/>
                <a:cxnLst/>
                <a:rect l="l" t="t" r="r" b="b"/>
                <a:pathLst>
                  <a:path w="1714500" h="171450" extrusionOk="0">
                    <a:moveTo>
                      <a:pt x="0" y="0"/>
                    </a:moveTo>
                    <a:lnTo>
                      <a:pt x="1714500" y="0"/>
                    </a:lnTo>
                    <a:lnTo>
                      <a:pt x="1714500" y="171450"/>
                    </a:lnTo>
                    <a:lnTo>
                      <a:pt x="0" y="17145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5" name="Google Shape;665;p22"/>
              <p:cNvSpPr/>
              <p:nvPr/>
            </p:nvSpPr>
            <p:spPr>
              <a:xfrm>
                <a:off x="10603206" y="2505059"/>
                <a:ext cx="1464468" cy="1893093"/>
              </a:xfrm>
              <a:custGeom>
                <a:avLst/>
                <a:gdLst/>
                <a:ahLst/>
                <a:cxnLst/>
                <a:rect l="l" t="t" r="r" b="b"/>
                <a:pathLst>
                  <a:path w="1464468" h="1893093" extrusionOk="0">
                    <a:moveTo>
                      <a:pt x="0" y="0"/>
                    </a:moveTo>
                    <a:lnTo>
                      <a:pt x="0" y="1893094"/>
                    </a:lnTo>
                    <a:lnTo>
                      <a:pt x="1464469" y="1893094"/>
                    </a:lnTo>
                    <a:lnTo>
                      <a:pt x="1464469" y="0"/>
                    </a:lnTo>
                    <a:lnTo>
                      <a:pt x="0" y="0"/>
                    </a:lnTo>
                    <a:close/>
                    <a:moveTo>
                      <a:pt x="693987" y="1200157"/>
                    </a:moveTo>
                    <a:lnTo>
                      <a:pt x="693987" y="1121576"/>
                    </a:lnTo>
                    <a:lnTo>
                      <a:pt x="772568" y="1121576"/>
                    </a:lnTo>
                    <a:lnTo>
                      <a:pt x="772568" y="1200157"/>
                    </a:lnTo>
                    <a:lnTo>
                      <a:pt x="693987" y="1200157"/>
                    </a:lnTo>
                    <a:close/>
                    <a:moveTo>
                      <a:pt x="772568" y="1207301"/>
                    </a:moveTo>
                    <a:lnTo>
                      <a:pt x="772568" y="1285882"/>
                    </a:lnTo>
                    <a:lnTo>
                      <a:pt x="693987" y="1285882"/>
                    </a:lnTo>
                    <a:lnTo>
                      <a:pt x="693987" y="1207301"/>
                    </a:lnTo>
                    <a:lnTo>
                      <a:pt x="772568" y="1207301"/>
                    </a:lnTo>
                    <a:close/>
                    <a:moveTo>
                      <a:pt x="772568" y="692951"/>
                    </a:moveTo>
                    <a:lnTo>
                      <a:pt x="772568" y="771532"/>
                    </a:lnTo>
                    <a:lnTo>
                      <a:pt x="693987" y="771532"/>
                    </a:lnTo>
                    <a:lnTo>
                      <a:pt x="693987" y="692951"/>
                    </a:lnTo>
                    <a:lnTo>
                      <a:pt x="772568" y="692951"/>
                    </a:lnTo>
                    <a:close/>
                    <a:moveTo>
                      <a:pt x="693987" y="685807"/>
                    </a:moveTo>
                    <a:lnTo>
                      <a:pt x="693987" y="607226"/>
                    </a:lnTo>
                    <a:lnTo>
                      <a:pt x="772568" y="607226"/>
                    </a:lnTo>
                    <a:lnTo>
                      <a:pt x="772568" y="685807"/>
                    </a:lnTo>
                    <a:lnTo>
                      <a:pt x="693987" y="685807"/>
                    </a:lnTo>
                    <a:close/>
                    <a:moveTo>
                      <a:pt x="693987" y="1028707"/>
                    </a:moveTo>
                    <a:lnTo>
                      <a:pt x="693987" y="950126"/>
                    </a:lnTo>
                    <a:lnTo>
                      <a:pt x="772568" y="950126"/>
                    </a:lnTo>
                    <a:lnTo>
                      <a:pt x="772568" y="1028707"/>
                    </a:lnTo>
                    <a:lnTo>
                      <a:pt x="693987" y="1028707"/>
                    </a:lnTo>
                    <a:close/>
                    <a:moveTo>
                      <a:pt x="772568" y="1035851"/>
                    </a:moveTo>
                    <a:lnTo>
                      <a:pt x="772568" y="1114432"/>
                    </a:lnTo>
                    <a:lnTo>
                      <a:pt x="693987" y="1114432"/>
                    </a:lnTo>
                    <a:lnTo>
                      <a:pt x="693987" y="1035851"/>
                    </a:lnTo>
                    <a:lnTo>
                      <a:pt x="772568" y="1035851"/>
                    </a:lnTo>
                    <a:close/>
                    <a:moveTo>
                      <a:pt x="693987" y="942982"/>
                    </a:moveTo>
                    <a:lnTo>
                      <a:pt x="693987" y="864401"/>
                    </a:lnTo>
                    <a:lnTo>
                      <a:pt x="772568" y="864401"/>
                    </a:lnTo>
                    <a:lnTo>
                      <a:pt x="772568" y="942982"/>
                    </a:lnTo>
                    <a:lnTo>
                      <a:pt x="693987" y="942982"/>
                    </a:lnTo>
                    <a:close/>
                    <a:moveTo>
                      <a:pt x="693987" y="857257"/>
                    </a:moveTo>
                    <a:lnTo>
                      <a:pt x="693987" y="778676"/>
                    </a:lnTo>
                    <a:lnTo>
                      <a:pt x="772568" y="778676"/>
                    </a:lnTo>
                    <a:lnTo>
                      <a:pt x="772568" y="857257"/>
                    </a:lnTo>
                    <a:lnTo>
                      <a:pt x="693987" y="857257"/>
                    </a:lnTo>
                    <a:close/>
                    <a:moveTo>
                      <a:pt x="686843" y="771532"/>
                    </a:moveTo>
                    <a:lnTo>
                      <a:pt x="608262" y="771532"/>
                    </a:lnTo>
                    <a:lnTo>
                      <a:pt x="608262" y="692951"/>
                    </a:lnTo>
                    <a:lnTo>
                      <a:pt x="686843" y="692951"/>
                    </a:lnTo>
                    <a:lnTo>
                      <a:pt x="686843" y="771532"/>
                    </a:lnTo>
                    <a:close/>
                    <a:moveTo>
                      <a:pt x="686843" y="778676"/>
                    </a:moveTo>
                    <a:lnTo>
                      <a:pt x="686843" y="857257"/>
                    </a:lnTo>
                    <a:lnTo>
                      <a:pt x="608262" y="857257"/>
                    </a:lnTo>
                    <a:lnTo>
                      <a:pt x="608262" y="778676"/>
                    </a:lnTo>
                    <a:lnTo>
                      <a:pt x="686843" y="778676"/>
                    </a:lnTo>
                    <a:close/>
                    <a:moveTo>
                      <a:pt x="686843" y="864401"/>
                    </a:moveTo>
                    <a:lnTo>
                      <a:pt x="686843" y="942982"/>
                    </a:lnTo>
                    <a:lnTo>
                      <a:pt x="608262" y="942982"/>
                    </a:lnTo>
                    <a:lnTo>
                      <a:pt x="608262" y="864401"/>
                    </a:lnTo>
                    <a:lnTo>
                      <a:pt x="686843" y="864401"/>
                    </a:lnTo>
                    <a:close/>
                    <a:moveTo>
                      <a:pt x="686843" y="950126"/>
                    </a:moveTo>
                    <a:lnTo>
                      <a:pt x="686843" y="1028707"/>
                    </a:lnTo>
                    <a:lnTo>
                      <a:pt x="608262" y="1028707"/>
                    </a:lnTo>
                    <a:lnTo>
                      <a:pt x="608262" y="950126"/>
                    </a:lnTo>
                    <a:lnTo>
                      <a:pt x="686843" y="950126"/>
                    </a:lnTo>
                    <a:close/>
                    <a:moveTo>
                      <a:pt x="686843" y="1035851"/>
                    </a:moveTo>
                    <a:lnTo>
                      <a:pt x="686843" y="1114432"/>
                    </a:lnTo>
                    <a:lnTo>
                      <a:pt x="608262" y="1114432"/>
                    </a:lnTo>
                    <a:lnTo>
                      <a:pt x="608262" y="1035851"/>
                    </a:lnTo>
                    <a:lnTo>
                      <a:pt x="686843" y="1035851"/>
                    </a:lnTo>
                    <a:close/>
                    <a:moveTo>
                      <a:pt x="686843" y="1121576"/>
                    </a:moveTo>
                    <a:lnTo>
                      <a:pt x="686843" y="1200157"/>
                    </a:lnTo>
                    <a:lnTo>
                      <a:pt x="608262" y="1200157"/>
                    </a:lnTo>
                    <a:lnTo>
                      <a:pt x="608262" y="1121576"/>
                    </a:lnTo>
                    <a:lnTo>
                      <a:pt x="686843" y="1121576"/>
                    </a:lnTo>
                    <a:close/>
                    <a:moveTo>
                      <a:pt x="779712" y="1121576"/>
                    </a:moveTo>
                    <a:lnTo>
                      <a:pt x="858293" y="1121576"/>
                    </a:lnTo>
                    <a:lnTo>
                      <a:pt x="858293" y="1200157"/>
                    </a:lnTo>
                    <a:lnTo>
                      <a:pt x="779712" y="1200157"/>
                    </a:lnTo>
                    <a:lnTo>
                      <a:pt x="779712" y="1121576"/>
                    </a:lnTo>
                    <a:close/>
                    <a:moveTo>
                      <a:pt x="779712" y="1114432"/>
                    </a:moveTo>
                    <a:lnTo>
                      <a:pt x="779712" y="1035851"/>
                    </a:lnTo>
                    <a:lnTo>
                      <a:pt x="858293" y="1035851"/>
                    </a:lnTo>
                    <a:lnTo>
                      <a:pt x="858293" y="1114432"/>
                    </a:lnTo>
                    <a:lnTo>
                      <a:pt x="779712" y="1114432"/>
                    </a:lnTo>
                    <a:close/>
                    <a:moveTo>
                      <a:pt x="779712" y="1028707"/>
                    </a:moveTo>
                    <a:lnTo>
                      <a:pt x="779712" y="950126"/>
                    </a:lnTo>
                    <a:lnTo>
                      <a:pt x="858293" y="950126"/>
                    </a:lnTo>
                    <a:lnTo>
                      <a:pt x="858293" y="1028707"/>
                    </a:lnTo>
                    <a:lnTo>
                      <a:pt x="779712" y="1028707"/>
                    </a:lnTo>
                    <a:close/>
                    <a:moveTo>
                      <a:pt x="779712" y="942982"/>
                    </a:moveTo>
                    <a:lnTo>
                      <a:pt x="779712" y="864401"/>
                    </a:lnTo>
                    <a:lnTo>
                      <a:pt x="858293" y="864401"/>
                    </a:lnTo>
                    <a:lnTo>
                      <a:pt x="858293" y="942982"/>
                    </a:lnTo>
                    <a:lnTo>
                      <a:pt x="779712" y="942982"/>
                    </a:lnTo>
                    <a:close/>
                    <a:moveTo>
                      <a:pt x="779712" y="857257"/>
                    </a:moveTo>
                    <a:lnTo>
                      <a:pt x="779712" y="778676"/>
                    </a:lnTo>
                    <a:lnTo>
                      <a:pt x="858293" y="778676"/>
                    </a:lnTo>
                    <a:lnTo>
                      <a:pt x="858293" y="857257"/>
                    </a:lnTo>
                    <a:lnTo>
                      <a:pt x="779712" y="857257"/>
                    </a:lnTo>
                    <a:close/>
                    <a:moveTo>
                      <a:pt x="779712" y="771532"/>
                    </a:moveTo>
                    <a:lnTo>
                      <a:pt x="779712" y="692951"/>
                    </a:lnTo>
                    <a:lnTo>
                      <a:pt x="858293" y="692951"/>
                    </a:lnTo>
                    <a:lnTo>
                      <a:pt x="858293" y="771532"/>
                    </a:lnTo>
                    <a:lnTo>
                      <a:pt x="779712" y="771532"/>
                    </a:lnTo>
                    <a:close/>
                    <a:moveTo>
                      <a:pt x="779712" y="685807"/>
                    </a:moveTo>
                    <a:lnTo>
                      <a:pt x="779712" y="607226"/>
                    </a:lnTo>
                    <a:lnTo>
                      <a:pt x="858293" y="607226"/>
                    </a:lnTo>
                    <a:lnTo>
                      <a:pt x="858293" y="685807"/>
                    </a:lnTo>
                    <a:lnTo>
                      <a:pt x="779712" y="685807"/>
                    </a:lnTo>
                    <a:close/>
                    <a:moveTo>
                      <a:pt x="779712" y="600075"/>
                    </a:moveTo>
                    <a:lnTo>
                      <a:pt x="779712" y="521494"/>
                    </a:lnTo>
                    <a:lnTo>
                      <a:pt x="858293" y="521494"/>
                    </a:lnTo>
                    <a:lnTo>
                      <a:pt x="858293" y="600075"/>
                    </a:lnTo>
                    <a:lnTo>
                      <a:pt x="779712" y="600075"/>
                    </a:lnTo>
                    <a:close/>
                    <a:moveTo>
                      <a:pt x="772568" y="600075"/>
                    </a:moveTo>
                    <a:lnTo>
                      <a:pt x="693987" y="600075"/>
                    </a:lnTo>
                    <a:lnTo>
                      <a:pt x="693987" y="521494"/>
                    </a:lnTo>
                    <a:lnTo>
                      <a:pt x="772568" y="521494"/>
                    </a:lnTo>
                    <a:lnTo>
                      <a:pt x="772568" y="600075"/>
                    </a:lnTo>
                    <a:close/>
                    <a:moveTo>
                      <a:pt x="686843" y="600075"/>
                    </a:moveTo>
                    <a:lnTo>
                      <a:pt x="608262" y="600075"/>
                    </a:lnTo>
                    <a:lnTo>
                      <a:pt x="608262" y="521494"/>
                    </a:lnTo>
                    <a:lnTo>
                      <a:pt x="686843" y="521494"/>
                    </a:lnTo>
                    <a:lnTo>
                      <a:pt x="686843" y="600075"/>
                    </a:lnTo>
                    <a:close/>
                    <a:moveTo>
                      <a:pt x="686843" y="607219"/>
                    </a:moveTo>
                    <a:lnTo>
                      <a:pt x="686843" y="685800"/>
                    </a:lnTo>
                    <a:lnTo>
                      <a:pt x="608262" y="685800"/>
                    </a:lnTo>
                    <a:lnTo>
                      <a:pt x="608262" y="607219"/>
                    </a:lnTo>
                    <a:lnTo>
                      <a:pt x="686843" y="607219"/>
                    </a:lnTo>
                    <a:close/>
                    <a:moveTo>
                      <a:pt x="601118" y="685807"/>
                    </a:moveTo>
                    <a:lnTo>
                      <a:pt x="522537" y="685807"/>
                    </a:lnTo>
                    <a:lnTo>
                      <a:pt x="522537" y="607226"/>
                    </a:lnTo>
                    <a:lnTo>
                      <a:pt x="601118" y="607226"/>
                    </a:lnTo>
                    <a:lnTo>
                      <a:pt x="601118" y="685807"/>
                    </a:lnTo>
                    <a:close/>
                    <a:moveTo>
                      <a:pt x="601118" y="692951"/>
                    </a:moveTo>
                    <a:lnTo>
                      <a:pt x="601118" y="771532"/>
                    </a:lnTo>
                    <a:lnTo>
                      <a:pt x="522537" y="771532"/>
                    </a:lnTo>
                    <a:lnTo>
                      <a:pt x="522537" y="692951"/>
                    </a:lnTo>
                    <a:lnTo>
                      <a:pt x="601118" y="692951"/>
                    </a:lnTo>
                    <a:close/>
                    <a:moveTo>
                      <a:pt x="601118" y="778676"/>
                    </a:moveTo>
                    <a:lnTo>
                      <a:pt x="601118" y="857257"/>
                    </a:lnTo>
                    <a:lnTo>
                      <a:pt x="522537" y="857257"/>
                    </a:lnTo>
                    <a:lnTo>
                      <a:pt x="522537" y="778676"/>
                    </a:lnTo>
                    <a:lnTo>
                      <a:pt x="601118" y="778676"/>
                    </a:lnTo>
                    <a:close/>
                    <a:moveTo>
                      <a:pt x="601118" y="864401"/>
                    </a:moveTo>
                    <a:lnTo>
                      <a:pt x="601118" y="942982"/>
                    </a:lnTo>
                    <a:lnTo>
                      <a:pt x="522537" y="942982"/>
                    </a:lnTo>
                    <a:lnTo>
                      <a:pt x="522537" y="864401"/>
                    </a:lnTo>
                    <a:lnTo>
                      <a:pt x="601118" y="864401"/>
                    </a:lnTo>
                    <a:close/>
                    <a:moveTo>
                      <a:pt x="601118" y="950126"/>
                    </a:moveTo>
                    <a:lnTo>
                      <a:pt x="601118" y="1028707"/>
                    </a:lnTo>
                    <a:lnTo>
                      <a:pt x="522537" y="1028707"/>
                    </a:lnTo>
                    <a:lnTo>
                      <a:pt x="522537" y="950126"/>
                    </a:lnTo>
                    <a:lnTo>
                      <a:pt x="601118" y="950126"/>
                    </a:lnTo>
                    <a:close/>
                    <a:moveTo>
                      <a:pt x="601118" y="1035851"/>
                    </a:moveTo>
                    <a:lnTo>
                      <a:pt x="601118" y="1114432"/>
                    </a:lnTo>
                    <a:lnTo>
                      <a:pt x="522537" y="1114432"/>
                    </a:lnTo>
                    <a:lnTo>
                      <a:pt x="522537" y="1035851"/>
                    </a:lnTo>
                    <a:lnTo>
                      <a:pt x="601118" y="1035851"/>
                    </a:lnTo>
                    <a:close/>
                    <a:moveTo>
                      <a:pt x="601118" y="1121576"/>
                    </a:moveTo>
                    <a:lnTo>
                      <a:pt x="601118" y="1200157"/>
                    </a:lnTo>
                    <a:lnTo>
                      <a:pt x="522537" y="1200157"/>
                    </a:lnTo>
                    <a:lnTo>
                      <a:pt x="522537" y="1121576"/>
                    </a:lnTo>
                    <a:lnTo>
                      <a:pt x="601118" y="1121576"/>
                    </a:lnTo>
                    <a:close/>
                    <a:moveTo>
                      <a:pt x="601118" y="1207301"/>
                    </a:moveTo>
                    <a:lnTo>
                      <a:pt x="601118" y="1285882"/>
                    </a:lnTo>
                    <a:lnTo>
                      <a:pt x="522537" y="1285882"/>
                    </a:lnTo>
                    <a:lnTo>
                      <a:pt x="522537" y="1207301"/>
                    </a:lnTo>
                    <a:lnTo>
                      <a:pt x="601118" y="1207301"/>
                    </a:lnTo>
                    <a:close/>
                    <a:moveTo>
                      <a:pt x="608262" y="1207301"/>
                    </a:moveTo>
                    <a:lnTo>
                      <a:pt x="686843" y="1207301"/>
                    </a:lnTo>
                    <a:lnTo>
                      <a:pt x="686843" y="1285882"/>
                    </a:lnTo>
                    <a:lnTo>
                      <a:pt x="608262" y="1285882"/>
                    </a:lnTo>
                    <a:lnTo>
                      <a:pt x="608262" y="1207301"/>
                    </a:lnTo>
                    <a:close/>
                    <a:moveTo>
                      <a:pt x="686843" y="1293026"/>
                    </a:moveTo>
                    <a:lnTo>
                      <a:pt x="686843" y="1371607"/>
                    </a:lnTo>
                    <a:lnTo>
                      <a:pt x="608262" y="1371607"/>
                    </a:lnTo>
                    <a:lnTo>
                      <a:pt x="608262" y="1293026"/>
                    </a:lnTo>
                    <a:lnTo>
                      <a:pt x="686843" y="1293026"/>
                    </a:lnTo>
                    <a:close/>
                    <a:moveTo>
                      <a:pt x="693987" y="1293026"/>
                    </a:moveTo>
                    <a:lnTo>
                      <a:pt x="772568" y="1293026"/>
                    </a:lnTo>
                    <a:lnTo>
                      <a:pt x="772568" y="1371607"/>
                    </a:lnTo>
                    <a:lnTo>
                      <a:pt x="693987" y="1371607"/>
                    </a:lnTo>
                    <a:lnTo>
                      <a:pt x="693987" y="1293026"/>
                    </a:lnTo>
                    <a:close/>
                    <a:moveTo>
                      <a:pt x="779712" y="1293026"/>
                    </a:moveTo>
                    <a:lnTo>
                      <a:pt x="858293" y="1293026"/>
                    </a:lnTo>
                    <a:lnTo>
                      <a:pt x="858293" y="1371607"/>
                    </a:lnTo>
                    <a:lnTo>
                      <a:pt x="779712" y="1371607"/>
                    </a:lnTo>
                    <a:lnTo>
                      <a:pt x="779712" y="1293026"/>
                    </a:lnTo>
                    <a:close/>
                    <a:moveTo>
                      <a:pt x="779712" y="1285882"/>
                    </a:moveTo>
                    <a:lnTo>
                      <a:pt x="779712" y="1207301"/>
                    </a:lnTo>
                    <a:lnTo>
                      <a:pt x="858293" y="1207301"/>
                    </a:lnTo>
                    <a:lnTo>
                      <a:pt x="858293" y="1285882"/>
                    </a:lnTo>
                    <a:lnTo>
                      <a:pt x="779712" y="1285882"/>
                    </a:lnTo>
                    <a:close/>
                    <a:moveTo>
                      <a:pt x="865437" y="1207301"/>
                    </a:moveTo>
                    <a:lnTo>
                      <a:pt x="944018" y="1207301"/>
                    </a:lnTo>
                    <a:lnTo>
                      <a:pt x="944018" y="1285882"/>
                    </a:lnTo>
                    <a:lnTo>
                      <a:pt x="865437" y="1285882"/>
                    </a:lnTo>
                    <a:lnTo>
                      <a:pt x="865437" y="1207301"/>
                    </a:lnTo>
                    <a:close/>
                    <a:moveTo>
                      <a:pt x="865437" y="1200157"/>
                    </a:moveTo>
                    <a:lnTo>
                      <a:pt x="865437" y="1121576"/>
                    </a:lnTo>
                    <a:lnTo>
                      <a:pt x="944018" y="1121576"/>
                    </a:lnTo>
                    <a:lnTo>
                      <a:pt x="944018" y="1200157"/>
                    </a:lnTo>
                    <a:lnTo>
                      <a:pt x="865437" y="1200157"/>
                    </a:lnTo>
                    <a:close/>
                    <a:moveTo>
                      <a:pt x="865437" y="1114432"/>
                    </a:moveTo>
                    <a:lnTo>
                      <a:pt x="865437" y="1035851"/>
                    </a:lnTo>
                    <a:lnTo>
                      <a:pt x="944018" y="1035851"/>
                    </a:lnTo>
                    <a:lnTo>
                      <a:pt x="944018" y="1114432"/>
                    </a:lnTo>
                    <a:lnTo>
                      <a:pt x="865437" y="1114432"/>
                    </a:lnTo>
                    <a:close/>
                    <a:moveTo>
                      <a:pt x="865437" y="1028707"/>
                    </a:moveTo>
                    <a:lnTo>
                      <a:pt x="865437" y="950126"/>
                    </a:lnTo>
                    <a:lnTo>
                      <a:pt x="944018" y="950126"/>
                    </a:lnTo>
                    <a:lnTo>
                      <a:pt x="944018" y="1028707"/>
                    </a:lnTo>
                    <a:lnTo>
                      <a:pt x="865437" y="1028707"/>
                    </a:lnTo>
                    <a:close/>
                    <a:moveTo>
                      <a:pt x="865437" y="942982"/>
                    </a:moveTo>
                    <a:lnTo>
                      <a:pt x="865437" y="864401"/>
                    </a:lnTo>
                    <a:lnTo>
                      <a:pt x="944018" y="864401"/>
                    </a:lnTo>
                    <a:lnTo>
                      <a:pt x="944018" y="942982"/>
                    </a:lnTo>
                    <a:lnTo>
                      <a:pt x="865437" y="942982"/>
                    </a:lnTo>
                    <a:close/>
                    <a:moveTo>
                      <a:pt x="865437" y="857257"/>
                    </a:moveTo>
                    <a:lnTo>
                      <a:pt x="865437" y="778676"/>
                    </a:lnTo>
                    <a:lnTo>
                      <a:pt x="944018" y="778676"/>
                    </a:lnTo>
                    <a:lnTo>
                      <a:pt x="944018" y="857257"/>
                    </a:lnTo>
                    <a:lnTo>
                      <a:pt x="865437" y="857257"/>
                    </a:lnTo>
                    <a:close/>
                    <a:moveTo>
                      <a:pt x="865437" y="771532"/>
                    </a:moveTo>
                    <a:lnTo>
                      <a:pt x="865437" y="692951"/>
                    </a:lnTo>
                    <a:lnTo>
                      <a:pt x="944018" y="692951"/>
                    </a:lnTo>
                    <a:lnTo>
                      <a:pt x="944018" y="771532"/>
                    </a:lnTo>
                    <a:lnTo>
                      <a:pt x="865437" y="771532"/>
                    </a:lnTo>
                    <a:close/>
                    <a:moveTo>
                      <a:pt x="865437" y="685807"/>
                    </a:moveTo>
                    <a:lnTo>
                      <a:pt x="865437" y="607226"/>
                    </a:lnTo>
                    <a:lnTo>
                      <a:pt x="944018" y="607226"/>
                    </a:lnTo>
                    <a:lnTo>
                      <a:pt x="944018" y="685807"/>
                    </a:lnTo>
                    <a:lnTo>
                      <a:pt x="865437" y="685807"/>
                    </a:lnTo>
                    <a:close/>
                    <a:moveTo>
                      <a:pt x="865437" y="600075"/>
                    </a:moveTo>
                    <a:lnTo>
                      <a:pt x="865437" y="521494"/>
                    </a:lnTo>
                    <a:lnTo>
                      <a:pt x="944018" y="521494"/>
                    </a:lnTo>
                    <a:lnTo>
                      <a:pt x="944018" y="600075"/>
                    </a:lnTo>
                    <a:lnTo>
                      <a:pt x="865437" y="600075"/>
                    </a:lnTo>
                    <a:close/>
                    <a:moveTo>
                      <a:pt x="865437" y="514350"/>
                    </a:moveTo>
                    <a:lnTo>
                      <a:pt x="865437" y="435769"/>
                    </a:lnTo>
                    <a:lnTo>
                      <a:pt x="944018" y="435769"/>
                    </a:lnTo>
                    <a:lnTo>
                      <a:pt x="944018" y="514350"/>
                    </a:lnTo>
                    <a:lnTo>
                      <a:pt x="865437" y="514350"/>
                    </a:lnTo>
                    <a:close/>
                    <a:moveTo>
                      <a:pt x="858293" y="514350"/>
                    </a:moveTo>
                    <a:lnTo>
                      <a:pt x="779712" y="514350"/>
                    </a:lnTo>
                    <a:lnTo>
                      <a:pt x="779712" y="435769"/>
                    </a:lnTo>
                    <a:lnTo>
                      <a:pt x="858293" y="435769"/>
                    </a:lnTo>
                    <a:lnTo>
                      <a:pt x="858293" y="514350"/>
                    </a:lnTo>
                    <a:close/>
                    <a:moveTo>
                      <a:pt x="772568" y="514350"/>
                    </a:moveTo>
                    <a:lnTo>
                      <a:pt x="693987" y="514350"/>
                    </a:lnTo>
                    <a:lnTo>
                      <a:pt x="693987" y="435769"/>
                    </a:lnTo>
                    <a:lnTo>
                      <a:pt x="772568" y="435769"/>
                    </a:lnTo>
                    <a:lnTo>
                      <a:pt x="772568" y="514350"/>
                    </a:lnTo>
                    <a:close/>
                    <a:moveTo>
                      <a:pt x="686843" y="514350"/>
                    </a:moveTo>
                    <a:lnTo>
                      <a:pt x="608262" y="514350"/>
                    </a:lnTo>
                    <a:lnTo>
                      <a:pt x="608262" y="435769"/>
                    </a:lnTo>
                    <a:lnTo>
                      <a:pt x="686843" y="435769"/>
                    </a:lnTo>
                    <a:lnTo>
                      <a:pt x="686843" y="514350"/>
                    </a:lnTo>
                    <a:close/>
                    <a:moveTo>
                      <a:pt x="601118" y="514350"/>
                    </a:moveTo>
                    <a:lnTo>
                      <a:pt x="522537" y="514350"/>
                    </a:lnTo>
                    <a:lnTo>
                      <a:pt x="522537" y="435769"/>
                    </a:lnTo>
                    <a:lnTo>
                      <a:pt x="601118" y="435769"/>
                    </a:lnTo>
                    <a:lnTo>
                      <a:pt x="601118" y="514350"/>
                    </a:lnTo>
                    <a:close/>
                    <a:moveTo>
                      <a:pt x="601118" y="521494"/>
                    </a:moveTo>
                    <a:lnTo>
                      <a:pt x="601118" y="600075"/>
                    </a:lnTo>
                    <a:lnTo>
                      <a:pt x="522537" y="600075"/>
                    </a:lnTo>
                    <a:lnTo>
                      <a:pt x="522537" y="521494"/>
                    </a:lnTo>
                    <a:lnTo>
                      <a:pt x="601118" y="521494"/>
                    </a:lnTo>
                    <a:close/>
                    <a:moveTo>
                      <a:pt x="515393" y="600075"/>
                    </a:moveTo>
                    <a:lnTo>
                      <a:pt x="436812" y="600075"/>
                    </a:lnTo>
                    <a:lnTo>
                      <a:pt x="436812" y="521494"/>
                    </a:lnTo>
                    <a:lnTo>
                      <a:pt x="515393" y="521494"/>
                    </a:lnTo>
                    <a:lnTo>
                      <a:pt x="515393" y="600075"/>
                    </a:lnTo>
                    <a:close/>
                    <a:moveTo>
                      <a:pt x="515393" y="607219"/>
                    </a:moveTo>
                    <a:lnTo>
                      <a:pt x="515393" y="685800"/>
                    </a:lnTo>
                    <a:lnTo>
                      <a:pt x="436812" y="685800"/>
                    </a:lnTo>
                    <a:lnTo>
                      <a:pt x="436812" y="607219"/>
                    </a:lnTo>
                    <a:lnTo>
                      <a:pt x="515393" y="607219"/>
                    </a:lnTo>
                    <a:close/>
                    <a:moveTo>
                      <a:pt x="515393" y="692951"/>
                    </a:moveTo>
                    <a:lnTo>
                      <a:pt x="515393" y="771532"/>
                    </a:lnTo>
                    <a:lnTo>
                      <a:pt x="436812" y="771532"/>
                    </a:lnTo>
                    <a:lnTo>
                      <a:pt x="436812" y="692951"/>
                    </a:lnTo>
                    <a:lnTo>
                      <a:pt x="515393" y="692951"/>
                    </a:lnTo>
                    <a:close/>
                    <a:moveTo>
                      <a:pt x="515393" y="778676"/>
                    </a:moveTo>
                    <a:lnTo>
                      <a:pt x="515393" y="857257"/>
                    </a:lnTo>
                    <a:lnTo>
                      <a:pt x="436812" y="857257"/>
                    </a:lnTo>
                    <a:lnTo>
                      <a:pt x="436812" y="778676"/>
                    </a:lnTo>
                    <a:lnTo>
                      <a:pt x="515393" y="778676"/>
                    </a:lnTo>
                    <a:close/>
                    <a:moveTo>
                      <a:pt x="515393" y="864401"/>
                    </a:moveTo>
                    <a:lnTo>
                      <a:pt x="515393" y="942982"/>
                    </a:lnTo>
                    <a:lnTo>
                      <a:pt x="436812" y="942982"/>
                    </a:lnTo>
                    <a:lnTo>
                      <a:pt x="436812" y="864401"/>
                    </a:lnTo>
                    <a:lnTo>
                      <a:pt x="515393" y="864401"/>
                    </a:lnTo>
                    <a:close/>
                    <a:moveTo>
                      <a:pt x="515393" y="950126"/>
                    </a:moveTo>
                    <a:lnTo>
                      <a:pt x="515393" y="1028707"/>
                    </a:lnTo>
                    <a:lnTo>
                      <a:pt x="436812" y="1028707"/>
                    </a:lnTo>
                    <a:lnTo>
                      <a:pt x="436812" y="950126"/>
                    </a:lnTo>
                    <a:lnTo>
                      <a:pt x="515393" y="950126"/>
                    </a:lnTo>
                    <a:close/>
                    <a:moveTo>
                      <a:pt x="515393" y="1035851"/>
                    </a:moveTo>
                    <a:lnTo>
                      <a:pt x="515393" y="1114432"/>
                    </a:lnTo>
                    <a:lnTo>
                      <a:pt x="436812" y="1114432"/>
                    </a:lnTo>
                    <a:lnTo>
                      <a:pt x="436812" y="1035851"/>
                    </a:lnTo>
                    <a:lnTo>
                      <a:pt x="515393" y="1035851"/>
                    </a:lnTo>
                    <a:close/>
                    <a:moveTo>
                      <a:pt x="515393" y="1121576"/>
                    </a:moveTo>
                    <a:lnTo>
                      <a:pt x="515393" y="1200157"/>
                    </a:lnTo>
                    <a:lnTo>
                      <a:pt x="436812" y="1200157"/>
                    </a:lnTo>
                    <a:lnTo>
                      <a:pt x="436812" y="1121576"/>
                    </a:lnTo>
                    <a:lnTo>
                      <a:pt x="515393" y="1121576"/>
                    </a:lnTo>
                    <a:close/>
                    <a:moveTo>
                      <a:pt x="515393" y="1207301"/>
                    </a:moveTo>
                    <a:lnTo>
                      <a:pt x="515393" y="1285882"/>
                    </a:lnTo>
                    <a:lnTo>
                      <a:pt x="436812" y="1285882"/>
                    </a:lnTo>
                    <a:lnTo>
                      <a:pt x="436812" y="1207301"/>
                    </a:lnTo>
                    <a:lnTo>
                      <a:pt x="515393" y="1207301"/>
                    </a:lnTo>
                    <a:close/>
                    <a:moveTo>
                      <a:pt x="515393" y="1293026"/>
                    </a:moveTo>
                    <a:lnTo>
                      <a:pt x="515393" y="1371607"/>
                    </a:lnTo>
                    <a:lnTo>
                      <a:pt x="436812" y="1371607"/>
                    </a:lnTo>
                    <a:lnTo>
                      <a:pt x="436812" y="1293026"/>
                    </a:lnTo>
                    <a:lnTo>
                      <a:pt x="515393" y="1293026"/>
                    </a:lnTo>
                    <a:close/>
                    <a:moveTo>
                      <a:pt x="522537" y="1293026"/>
                    </a:moveTo>
                    <a:lnTo>
                      <a:pt x="601118" y="1293026"/>
                    </a:lnTo>
                    <a:lnTo>
                      <a:pt x="601118" y="1371607"/>
                    </a:lnTo>
                    <a:lnTo>
                      <a:pt x="522537" y="1371607"/>
                    </a:lnTo>
                    <a:lnTo>
                      <a:pt x="522537" y="1293026"/>
                    </a:lnTo>
                    <a:close/>
                    <a:moveTo>
                      <a:pt x="601118" y="1378751"/>
                    </a:moveTo>
                    <a:lnTo>
                      <a:pt x="601118" y="1457332"/>
                    </a:lnTo>
                    <a:lnTo>
                      <a:pt x="522537" y="1457332"/>
                    </a:lnTo>
                    <a:lnTo>
                      <a:pt x="522537" y="1378751"/>
                    </a:lnTo>
                    <a:lnTo>
                      <a:pt x="601118" y="1378751"/>
                    </a:lnTo>
                    <a:close/>
                    <a:moveTo>
                      <a:pt x="608262" y="1378751"/>
                    </a:moveTo>
                    <a:lnTo>
                      <a:pt x="686843" y="1378751"/>
                    </a:lnTo>
                    <a:lnTo>
                      <a:pt x="686843" y="1457332"/>
                    </a:lnTo>
                    <a:lnTo>
                      <a:pt x="608262" y="1457332"/>
                    </a:lnTo>
                    <a:lnTo>
                      <a:pt x="608262" y="1378751"/>
                    </a:lnTo>
                    <a:close/>
                    <a:moveTo>
                      <a:pt x="693987" y="1378751"/>
                    </a:moveTo>
                    <a:lnTo>
                      <a:pt x="772568" y="1378751"/>
                    </a:lnTo>
                    <a:lnTo>
                      <a:pt x="772568" y="1457332"/>
                    </a:lnTo>
                    <a:lnTo>
                      <a:pt x="693987" y="1457332"/>
                    </a:lnTo>
                    <a:lnTo>
                      <a:pt x="693987" y="1378751"/>
                    </a:lnTo>
                    <a:close/>
                    <a:moveTo>
                      <a:pt x="779712" y="1378751"/>
                    </a:moveTo>
                    <a:lnTo>
                      <a:pt x="858293" y="1378751"/>
                    </a:lnTo>
                    <a:lnTo>
                      <a:pt x="858293" y="1457332"/>
                    </a:lnTo>
                    <a:lnTo>
                      <a:pt x="779712" y="1457332"/>
                    </a:lnTo>
                    <a:lnTo>
                      <a:pt x="779712" y="1378751"/>
                    </a:lnTo>
                    <a:close/>
                    <a:moveTo>
                      <a:pt x="865437" y="1378751"/>
                    </a:moveTo>
                    <a:lnTo>
                      <a:pt x="944018" y="1378751"/>
                    </a:lnTo>
                    <a:lnTo>
                      <a:pt x="944018" y="1457332"/>
                    </a:lnTo>
                    <a:lnTo>
                      <a:pt x="865437" y="1457332"/>
                    </a:lnTo>
                    <a:lnTo>
                      <a:pt x="865437" y="1378751"/>
                    </a:lnTo>
                    <a:close/>
                    <a:moveTo>
                      <a:pt x="865437" y="1371607"/>
                    </a:moveTo>
                    <a:lnTo>
                      <a:pt x="865437" y="1293026"/>
                    </a:lnTo>
                    <a:lnTo>
                      <a:pt x="944018" y="1293026"/>
                    </a:lnTo>
                    <a:lnTo>
                      <a:pt x="944018" y="1371607"/>
                    </a:lnTo>
                    <a:lnTo>
                      <a:pt x="865437" y="1371607"/>
                    </a:lnTo>
                    <a:close/>
                    <a:moveTo>
                      <a:pt x="951162" y="1293026"/>
                    </a:moveTo>
                    <a:lnTo>
                      <a:pt x="1029743" y="1293026"/>
                    </a:lnTo>
                    <a:lnTo>
                      <a:pt x="1029743" y="1371607"/>
                    </a:lnTo>
                    <a:lnTo>
                      <a:pt x="951162" y="1371607"/>
                    </a:lnTo>
                    <a:lnTo>
                      <a:pt x="951162" y="1293026"/>
                    </a:lnTo>
                    <a:close/>
                    <a:moveTo>
                      <a:pt x="951162" y="1285882"/>
                    </a:moveTo>
                    <a:lnTo>
                      <a:pt x="951162" y="1207301"/>
                    </a:lnTo>
                    <a:lnTo>
                      <a:pt x="1029743" y="1207301"/>
                    </a:lnTo>
                    <a:lnTo>
                      <a:pt x="1029743" y="1285882"/>
                    </a:lnTo>
                    <a:lnTo>
                      <a:pt x="951162" y="1285882"/>
                    </a:lnTo>
                    <a:close/>
                    <a:moveTo>
                      <a:pt x="951162" y="1200157"/>
                    </a:moveTo>
                    <a:lnTo>
                      <a:pt x="951162" y="1121576"/>
                    </a:lnTo>
                    <a:lnTo>
                      <a:pt x="1029743" y="1121576"/>
                    </a:lnTo>
                    <a:lnTo>
                      <a:pt x="1029743" y="1200157"/>
                    </a:lnTo>
                    <a:lnTo>
                      <a:pt x="951162" y="1200157"/>
                    </a:lnTo>
                    <a:close/>
                    <a:moveTo>
                      <a:pt x="951162" y="1114432"/>
                    </a:moveTo>
                    <a:lnTo>
                      <a:pt x="951162" y="1035851"/>
                    </a:lnTo>
                    <a:lnTo>
                      <a:pt x="1029743" y="1035851"/>
                    </a:lnTo>
                    <a:lnTo>
                      <a:pt x="1029743" y="1114432"/>
                    </a:lnTo>
                    <a:lnTo>
                      <a:pt x="951162" y="1114432"/>
                    </a:lnTo>
                    <a:close/>
                    <a:moveTo>
                      <a:pt x="951162" y="1028707"/>
                    </a:moveTo>
                    <a:lnTo>
                      <a:pt x="951162" y="950126"/>
                    </a:lnTo>
                    <a:lnTo>
                      <a:pt x="1029743" y="950126"/>
                    </a:lnTo>
                    <a:lnTo>
                      <a:pt x="1029743" y="1028707"/>
                    </a:lnTo>
                    <a:lnTo>
                      <a:pt x="951162" y="1028707"/>
                    </a:lnTo>
                    <a:close/>
                    <a:moveTo>
                      <a:pt x="951162" y="942982"/>
                    </a:moveTo>
                    <a:lnTo>
                      <a:pt x="951162" y="864401"/>
                    </a:lnTo>
                    <a:lnTo>
                      <a:pt x="1029743" y="864401"/>
                    </a:lnTo>
                    <a:lnTo>
                      <a:pt x="1029743" y="942982"/>
                    </a:lnTo>
                    <a:lnTo>
                      <a:pt x="951162" y="942982"/>
                    </a:lnTo>
                    <a:close/>
                    <a:moveTo>
                      <a:pt x="951162" y="857257"/>
                    </a:moveTo>
                    <a:lnTo>
                      <a:pt x="951162" y="778676"/>
                    </a:lnTo>
                    <a:lnTo>
                      <a:pt x="1029743" y="778676"/>
                    </a:lnTo>
                    <a:lnTo>
                      <a:pt x="1029743" y="857257"/>
                    </a:lnTo>
                    <a:lnTo>
                      <a:pt x="951162" y="857257"/>
                    </a:lnTo>
                    <a:close/>
                    <a:moveTo>
                      <a:pt x="951162" y="771532"/>
                    </a:moveTo>
                    <a:lnTo>
                      <a:pt x="951162" y="692951"/>
                    </a:lnTo>
                    <a:lnTo>
                      <a:pt x="1029743" y="692951"/>
                    </a:lnTo>
                    <a:lnTo>
                      <a:pt x="1029743" y="771532"/>
                    </a:lnTo>
                    <a:lnTo>
                      <a:pt x="951162" y="771532"/>
                    </a:lnTo>
                    <a:close/>
                    <a:moveTo>
                      <a:pt x="951162" y="685807"/>
                    </a:moveTo>
                    <a:lnTo>
                      <a:pt x="951162" y="607226"/>
                    </a:lnTo>
                    <a:lnTo>
                      <a:pt x="1029743" y="607226"/>
                    </a:lnTo>
                    <a:lnTo>
                      <a:pt x="1029743" y="685807"/>
                    </a:lnTo>
                    <a:lnTo>
                      <a:pt x="951162" y="685807"/>
                    </a:lnTo>
                    <a:close/>
                    <a:moveTo>
                      <a:pt x="951162" y="600075"/>
                    </a:moveTo>
                    <a:lnTo>
                      <a:pt x="951162" y="521494"/>
                    </a:lnTo>
                    <a:lnTo>
                      <a:pt x="1029743" y="521494"/>
                    </a:lnTo>
                    <a:lnTo>
                      <a:pt x="1029743" y="600075"/>
                    </a:lnTo>
                    <a:lnTo>
                      <a:pt x="951162" y="600075"/>
                    </a:lnTo>
                    <a:close/>
                    <a:moveTo>
                      <a:pt x="951162" y="514350"/>
                    </a:moveTo>
                    <a:lnTo>
                      <a:pt x="951162" y="435769"/>
                    </a:lnTo>
                    <a:lnTo>
                      <a:pt x="1029743" y="435769"/>
                    </a:lnTo>
                    <a:lnTo>
                      <a:pt x="1029743" y="514350"/>
                    </a:lnTo>
                    <a:lnTo>
                      <a:pt x="951162" y="514350"/>
                    </a:lnTo>
                    <a:close/>
                    <a:moveTo>
                      <a:pt x="951162" y="428625"/>
                    </a:moveTo>
                    <a:lnTo>
                      <a:pt x="951162" y="350044"/>
                    </a:lnTo>
                    <a:lnTo>
                      <a:pt x="1029743" y="350044"/>
                    </a:lnTo>
                    <a:lnTo>
                      <a:pt x="1029743" y="428625"/>
                    </a:lnTo>
                    <a:lnTo>
                      <a:pt x="951162" y="428625"/>
                    </a:lnTo>
                    <a:close/>
                    <a:moveTo>
                      <a:pt x="944018" y="428625"/>
                    </a:moveTo>
                    <a:lnTo>
                      <a:pt x="865437" y="428625"/>
                    </a:lnTo>
                    <a:lnTo>
                      <a:pt x="865437" y="350044"/>
                    </a:lnTo>
                    <a:lnTo>
                      <a:pt x="944018" y="350044"/>
                    </a:lnTo>
                    <a:lnTo>
                      <a:pt x="944018" y="428625"/>
                    </a:lnTo>
                    <a:close/>
                    <a:moveTo>
                      <a:pt x="858293" y="428625"/>
                    </a:moveTo>
                    <a:lnTo>
                      <a:pt x="779712" y="428625"/>
                    </a:lnTo>
                    <a:lnTo>
                      <a:pt x="779712" y="350044"/>
                    </a:lnTo>
                    <a:lnTo>
                      <a:pt x="858293" y="350044"/>
                    </a:lnTo>
                    <a:lnTo>
                      <a:pt x="858293" y="428625"/>
                    </a:lnTo>
                    <a:close/>
                    <a:moveTo>
                      <a:pt x="772568" y="428625"/>
                    </a:moveTo>
                    <a:lnTo>
                      <a:pt x="693987" y="428625"/>
                    </a:lnTo>
                    <a:lnTo>
                      <a:pt x="693987" y="350044"/>
                    </a:lnTo>
                    <a:lnTo>
                      <a:pt x="772568" y="350044"/>
                    </a:lnTo>
                    <a:lnTo>
                      <a:pt x="772568" y="428625"/>
                    </a:lnTo>
                    <a:close/>
                    <a:moveTo>
                      <a:pt x="686843" y="428625"/>
                    </a:moveTo>
                    <a:lnTo>
                      <a:pt x="608262" y="428625"/>
                    </a:lnTo>
                    <a:lnTo>
                      <a:pt x="608262" y="350044"/>
                    </a:lnTo>
                    <a:lnTo>
                      <a:pt x="686843" y="350044"/>
                    </a:lnTo>
                    <a:lnTo>
                      <a:pt x="686843" y="428625"/>
                    </a:lnTo>
                    <a:close/>
                    <a:moveTo>
                      <a:pt x="601118" y="428625"/>
                    </a:moveTo>
                    <a:lnTo>
                      <a:pt x="522537" y="428625"/>
                    </a:lnTo>
                    <a:lnTo>
                      <a:pt x="522537" y="350044"/>
                    </a:lnTo>
                    <a:lnTo>
                      <a:pt x="601118" y="350044"/>
                    </a:lnTo>
                    <a:lnTo>
                      <a:pt x="601118" y="428625"/>
                    </a:lnTo>
                    <a:close/>
                    <a:moveTo>
                      <a:pt x="515393" y="428625"/>
                    </a:moveTo>
                    <a:lnTo>
                      <a:pt x="436812" y="428625"/>
                    </a:lnTo>
                    <a:lnTo>
                      <a:pt x="436812" y="350044"/>
                    </a:lnTo>
                    <a:lnTo>
                      <a:pt x="515393" y="350044"/>
                    </a:lnTo>
                    <a:lnTo>
                      <a:pt x="515393" y="428625"/>
                    </a:lnTo>
                    <a:close/>
                    <a:moveTo>
                      <a:pt x="515393" y="435769"/>
                    </a:moveTo>
                    <a:lnTo>
                      <a:pt x="515393" y="514350"/>
                    </a:lnTo>
                    <a:lnTo>
                      <a:pt x="436812" y="514350"/>
                    </a:lnTo>
                    <a:lnTo>
                      <a:pt x="436812" y="435769"/>
                    </a:lnTo>
                    <a:lnTo>
                      <a:pt x="515393" y="435769"/>
                    </a:lnTo>
                    <a:close/>
                    <a:moveTo>
                      <a:pt x="429668" y="514350"/>
                    </a:moveTo>
                    <a:lnTo>
                      <a:pt x="351087" y="514350"/>
                    </a:lnTo>
                    <a:lnTo>
                      <a:pt x="351087" y="435769"/>
                    </a:lnTo>
                    <a:lnTo>
                      <a:pt x="429668" y="435769"/>
                    </a:lnTo>
                    <a:lnTo>
                      <a:pt x="429668" y="514350"/>
                    </a:lnTo>
                    <a:close/>
                    <a:moveTo>
                      <a:pt x="429668" y="521494"/>
                    </a:moveTo>
                    <a:lnTo>
                      <a:pt x="429668" y="600075"/>
                    </a:lnTo>
                    <a:lnTo>
                      <a:pt x="351087" y="600075"/>
                    </a:lnTo>
                    <a:lnTo>
                      <a:pt x="351087" y="521494"/>
                    </a:lnTo>
                    <a:lnTo>
                      <a:pt x="429668" y="521494"/>
                    </a:lnTo>
                    <a:close/>
                    <a:moveTo>
                      <a:pt x="429668" y="607219"/>
                    </a:moveTo>
                    <a:lnTo>
                      <a:pt x="429668" y="685800"/>
                    </a:lnTo>
                    <a:lnTo>
                      <a:pt x="351087" y="685800"/>
                    </a:lnTo>
                    <a:lnTo>
                      <a:pt x="351087" y="607219"/>
                    </a:lnTo>
                    <a:lnTo>
                      <a:pt x="429668" y="607219"/>
                    </a:lnTo>
                    <a:close/>
                    <a:moveTo>
                      <a:pt x="429668" y="692951"/>
                    </a:moveTo>
                    <a:lnTo>
                      <a:pt x="429668" y="771532"/>
                    </a:lnTo>
                    <a:lnTo>
                      <a:pt x="351087" y="771532"/>
                    </a:lnTo>
                    <a:lnTo>
                      <a:pt x="351087" y="692951"/>
                    </a:lnTo>
                    <a:lnTo>
                      <a:pt x="429668" y="692951"/>
                    </a:lnTo>
                    <a:close/>
                    <a:moveTo>
                      <a:pt x="429668" y="778676"/>
                    </a:moveTo>
                    <a:lnTo>
                      <a:pt x="429668" y="857257"/>
                    </a:lnTo>
                    <a:lnTo>
                      <a:pt x="351087" y="857257"/>
                    </a:lnTo>
                    <a:lnTo>
                      <a:pt x="351087" y="778676"/>
                    </a:lnTo>
                    <a:lnTo>
                      <a:pt x="429668" y="778676"/>
                    </a:lnTo>
                    <a:close/>
                    <a:moveTo>
                      <a:pt x="429668" y="864401"/>
                    </a:moveTo>
                    <a:lnTo>
                      <a:pt x="429668" y="942982"/>
                    </a:lnTo>
                    <a:lnTo>
                      <a:pt x="351087" y="942982"/>
                    </a:lnTo>
                    <a:lnTo>
                      <a:pt x="351087" y="864401"/>
                    </a:lnTo>
                    <a:lnTo>
                      <a:pt x="429668" y="864401"/>
                    </a:lnTo>
                    <a:close/>
                    <a:moveTo>
                      <a:pt x="429668" y="950126"/>
                    </a:moveTo>
                    <a:lnTo>
                      <a:pt x="429668" y="1028707"/>
                    </a:lnTo>
                    <a:lnTo>
                      <a:pt x="351087" y="1028707"/>
                    </a:lnTo>
                    <a:lnTo>
                      <a:pt x="351087" y="950126"/>
                    </a:lnTo>
                    <a:lnTo>
                      <a:pt x="429668" y="950126"/>
                    </a:lnTo>
                    <a:close/>
                    <a:moveTo>
                      <a:pt x="429668" y="1035851"/>
                    </a:moveTo>
                    <a:lnTo>
                      <a:pt x="429668" y="1114432"/>
                    </a:lnTo>
                    <a:lnTo>
                      <a:pt x="351087" y="1114432"/>
                    </a:lnTo>
                    <a:lnTo>
                      <a:pt x="351087" y="1035851"/>
                    </a:lnTo>
                    <a:lnTo>
                      <a:pt x="429668" y="1035851"/>
                    </a:lnTo>
                    <a:close/>
                    <a:moveTo>
                      <a:pt x="429668" y="1121576"/>
                    </a:moveTo>
                    <a:lnTo>
                      <a:pt x="429668" y="1200157"/>
                    </a:lnTo>
                    <a:lnTo>
                      <a:pt x="351087" y="1200157"/>
                    </a:lnTo>
                    <a:lnTo>
                      <a:pt x="351087" y="1121576"/>
                    </a:lnTo>
                    <a:lnTo>
                      <a:pt x="429668" y="1121576"/>
                    </a:lnTo>
                    <a:close/>
                    <a:moveTo>
                      <a:pt x="429668" y="1207301"/>
                    </a:moveTo>
                    <a:lnTo>
                      <a:pt x="429668" y="1285882"/>
                    </a:lnTo>
                    <a:lnTo>
                      <a:pt x="351087" y="1285882"/>
                    </a:lnTo>
                    <a:lnTo>
                      <a:pt x="351087" y="1207301"/>
                    </a:lnTo>
                    <a:lnTo>
                      <a:pt x="429668" y="1207301"/>
                    </a:lnTo>
                    <a:close/>
                    <a:moveTo>
                      <a:pt x="429668" y="1293026"/>
                    </a:moveTo>
                    <a:lnTo>
                      <a:pt x="429668" y="1371607"/>
                    </a:lnTo>
                    <a:lnTo>
                      <a:pt x="351087" y="1371607"/>
                    </a:lnTo>
                    <a:lnTo>
                      <a:pt x="351087" y="1293026"/>
                    </a:lnTo>
                    <a:lnTo>
                      <a:pt x="429668" y="1293026"/>
                    </a:lnTo>
                    <a:close/>
                    <a:moveTo>
                      <a:pt x="429668" y="1378751"/>
                    </a:moveTo>
                    <a:lnTo>
                      <a:pt x="429668" y="1457332"/>
                    </a:lnTo>
                    <a:lnTo>
                      <a:pt x="351087" y="1457332"/>
                    </a:lnTo>
                    <a:lnTo>
                      <a:pt x="351087" y="1378751"/>
                    </a:lnTo>
                    <a:lnTo>
                      <a:pt x="429668" y="1378751"/>
                    </a:lnTo>
                    <a:close/>
                    <a:moveTo>
                      <a:pt x="436812" y="1378751"/>
                    </a:moveTo>
                    <a:lnTo>
                      <a:pt x="515393" y="1378751"/>
                    </a:lnTo>
                    <a:lnTo>
                      <a:pt x="515393" y="1457332"/>
                    </a:lnTo>
                    <a:lnTo>
                      <a:pt x="436812" y="1457332"/>
                    </a:lnTo>
                    <a:lnTo>
                      <a:pt x="436812" y="1378751"/>
                    </a:lnTo>
                    <a:close/>
                    <a:moveTo>
                      <a:pt x="515393" y="1464476"/>
                    </a:moveTo>
                    <a:lnTo>
                      <a:pt x="515393" y="1543057"/>
                    </a:lnTo>
                    <a:lnTo>
                      <a:pt x="436812" y="1543057"/>
                    </a:lnTo>
                    <a:lnTo>
                      <a:pt x="436812" y="1464476"/>
                    </a:lnTo>
                    <a:lnTo>
                      <a:pt x="515393" y="1464476"/>
                    </a:lnTo>
                    <a:close/>
                    <a:moveTo>
                      <a:pt x="522537" y="1464476"/>
                    </a:moveTo>
                    <a:lnTo>
                      <a:pt x="601118" y="1464476"/>
                    </a:lnTo>
                    <a:lnTo>
                      <a:pt x="601118" y="1543057"/>
                    </a:lnTo>
                    <a:lnTo>
                      <a:pt x="522537" y="1543057"/>
                    </a:lnTo>
                    <a:lnTo>
                      <a:pt x="522537" y="1464476"/>
                    </a:lnTo>
                    <a:close/>
                    <a:moveTo>
                      <a:pt x="608262" y="1464476"/>
                    </a:moveTo>
                    <a:lnTo>
                      <a:pt x="686843" y="1464476"/>
                    </a:lnTo>
                    <a:lnTo>
                      <a:pt x="686843" y="1543057"/>
                    </a:lnTo>
                    <a:lnTo>
                      <a:pt x="608262" y="1543057"/>
                    </a:lnTo>
                    <a:lnTo>
                      <a:pt x="608262" y="1464476"/>
                    </a:lnTo>
                    <a:close/>
                    <a:moveTo>
                      <a:pt x="693987" y="1464476"/>
                    </a:moveTo>
                    <a:lnTo>
                      <a:pt x="772568" y="1464476"/>
                    </a:lnTo>
                    <a:lnTo>
                      <a:pt x="772568" y="1543057"/>
                    </a:lnTo>
                    <a:lnTo>
                      <a:pt x="693987" y="1543057"/>
                    </a:lnTo>
                    <a:lnTo>
                      <a:pt x="693987" y="1464476"/>
                    </a:lnTo>
                    <a:close/>
                    <a:moveTo>
                      <a:pt x="779712" y="1464476"/>
                    </a:moveTo>
                    <a:lnTo>
                      <a:pt x="858293" y="1464476"/>
                    </a:lnTo>
                    <a:lnTo>
                      <a:pt x="858293" y="1543057"/>
                    </a:lnTo>
                    <a:lnTo>
                      <a:pt x="779712" y="1543057"/>
                    </a:lnTo>
                    <a:lnTo>
                      <a:pt x="779712" y="1464476"/>
                    </a:lnTo>
                    <a:close/>
                    <a:moveTo>
                      <a:pt x="865437" y="1464476"/>
                    </a:moveTo>
                    <a:lnTo>
                      <a:pt x="944018" y="1464476"/>
                    </a:lnTo>
                    <a:lnTo>
                      <a:pt x="944018" y="1543057"/>
                    </a:lnTo>
                    <a:lnTo>
                      <a:pt x="865437" y="1543057"/>
                    </a:lnTo>
                    <a:lnTo>
                      <a:pt x="865437" y="1464476"/>
                    </a:lnTo>
                    <a:close/>
                    <a:moveTo>
                      <a:pt x="951162" y="1464476"/>
                    </a:moveTo>
                    <a:lnTo>
                      <a:pt x="1029743" y="1464476"/>
                    </a:lnTo>
                    <a:lnTo>
                      <a:pt x="1029743" y="1543057"/>
                    </a:lnTo>
                    <a:lnTo>
                      <a:pt x="951162" y="1543057"/>
                    </a:lnTo>
                    <a:lnTo>
                      <a:pt x="951162" y="1464476"/>
                    </a:lnTo>
                    <a:close/>
                    <a:moveTo>
                      <a:pt x="951162" y="1457332"/>
                    </a:moveTo>
                    <a:lnTo>
                      <a:pt x="951162" y="1378751"/>
                    </a:lnTo>
                    <a:lnTo>
                      <a:pt x="1029743" y="1378751"/>
                    </a:lnTo>
                    <a:lnTo>
                      <a:pt x="1029743" y="1457332"/>
                    </a:lnTo>
                    <a:lnTo>
                      <a:pt x="951162" y="1457332"/>
                    </a:lnTo>
                    <a:close/>
                    <a:moveTo>
                      <a:pt x="1036887" y="1378751"/>
                    </a:moveTo>
                    <a:lnTo>
                      <a:pt x="1115468" y="1378751"/>
                    </a:lnTo>
                    <a:lnTo>
                      <a:pt x="1115468" y="1457332"/>
                    </a:lnTo>
                    <a:lnTo>
                      <a:pt x="1036887" y="1457332"/>
                    </a:lnTo>
                    <a:lnTo>
                      <a:pt x="1036887" y="1378751"/>
                    </a:lnTo>
                    <a:close/>
                    <a:moveTo>
                      <a:pt x="1036887" y="1371607"/>
                    </a:moveTo>
                    <a:lnTo>
                      <a:pt x="1036887" y="1293026"/>
                    </a:lnTo>
                    <a:lnTo>
                      <a:pt x="1115468" y="1293026"/>
                    </a:lnTo>
                    <a:lnTo>
                      <a:pt x="1115468" y="1371607"/>
                    </a:lnTo>
                    <a:lnTo>
                      <a:pt x="1036887" y="1371607"/>
                    </a:lnTo>
                    <a:close/>
                    <a:moveTo>
                      <a:pt x="1036887" y="1285882"/>
                    </a:moveTo>
                    <a:lnTo>
                      <a:pt x="1036887" y="1207301"/>
                    </a:lnTo>
                    <a:lnTo>
                      <a:pt x="1115468" y="1207301"/>
                    </a:lnTo>
                    <a:lnTo>
                      <a:pt x="1115468" y="1285882"/>
                    </a:lnTo>
                    <a:lnTo>
                      <a:pt x="1036887" y="1285882"/>
                    </a:lnTo>
                    <a:close/>
                    <a:moveTo>
                      <a:pt x="1036887" y="1200157"/>
                    </a:moveTo>
                    <a:lnTo>
                      <a:pt x="1036887" y="1121576"/>
                    </a:lnTo>
                    <a:lnTo>
                      <a:pt x="1115468" y="1121576"/>
                    </a:lnTo>
                    <a:lnTo>
                      <a:pt x="1115468" y="1200157"/>
                    </a:lnTo>
                    <a:lnTo>
                      <a:pt x="1036887" y="1200157"/>
                    </a:lnTo>
                    <a:close/>
                    <a:moveTo>
                      <a:pt x="1036887" y="1114432"/>
                    </a:moveTo>
                    <a:lnTo>
                      <a:pt x="1036887" y="1035851"/>
                    </a:lnTo>
                    <a:lnTo>
                      <a:pt x="1115468" y="1035851"/>
                    </a:lnTo>
                    <a:lnTo>
                      <a:pt x="1115468" y="1114432"/>
                    </a:lnTo>
                    <a:lnTo>
                      <a:pt x="1036887" y="1114432"/>
                    </a:lnTo>
                    <a:close/>
                    <a:moveTo>
                      <a:pt x="1036887" y="1028707"/>
                    </a:moveTo>
                    <a:lnTo>
                      <a:pt x="1036887" y="950126"/>
                    </a:lnTo>
                    <a:lnTo>
                      <a:pt x="1115468" y="950126"/>
                    </a:lnTo>
                    <a:lnTo>
                      <a:pt x="1115468" y="1028707"/>
                    </a:lnTo>
                    <a:lnTo>
                      <a:pt x="1036887" y="1028707"/>
                    </a:lnTo>
                    <a:close/>
                    <a:moveTo>
                      <a:pt x="1036887" y="942982"/>
                    </a:moveTo>
                    <a:lnTo>
                      <a:pt x="1036887" y="864401"/>
                    </a:lnTo>
                    <a:lnTo>
                      <a:pt x="1115468" y="864401"/>
                    </a:lnTo>
                    <a:lnTo>
                      <a:pt x="1115468" y="942982"/>
                    </a:lnTo>
                    <a:lnTo>
                      <a:pt x="1036887" y="942982"/>
                    </a:lnTo>
                    <a:close/>
                    <a:moveTo>
                      <a:pt x="1036887" y="857257"/>
                    </a:moveTo>
                    <a:lnTo>
                      <a:pt x="1036887" y="778676"/>
                    </a:lnTo>
                    <a:lnTo>
                      <a:pt x="1115468" y="778676"/>
                    </a:lnTo>
                    <a:lnTo>
                      <a:pt x="1115468" y="857257"/>
                    </a:lnTo>
                    <a:lnTo>
                      <a:pt x="1036887" y="857257"/>
                    </a:lnTo>
                    <a:close/>
                    <a:moveTo>
                      <a:pt x="1036887" y="771532"/>
                    </a:moveTo>
                    <a:lnTo>
                      <a:pt x="1036887" y="692951"/>
                    </a:lnTo>
                    <a:lnTo>
                      <a:pt x="1115468" y="692951"/>
                    </a:lnTo>
                    <a:lnTo>
                      <a:pt x="1115468" y="771532"/>
                    </a:lnTo>
                    <a:lnTo>
                      <a:pt x="1036887" y="771532"/>
                    </a:lnTo>
                    <a:close/>
                    <a:moveTo>
                      <a:pt x="1036887" y="685807"/>
                    </a:moveTo>
                    <a:lnTo>
                      <a:pt x="1036887" y="607226"/>
                    </a:lnTo>
                    <a:lnTo>
                      <a:pt x="1115468" y="607226"/>
                    </a:lnTo>
                    <a:lnTo>
                      <a:pt x="1115468" y="685807"/>
                    </a:lnTo>
                    <a:lnTo>
                      <a:pt x="1036887" y="685807"/>
                    </a:lnTo>
                    <a:close/>
                    <a:moveTo>
                      <a:pt x="1036887" y="600075"/>
                    </a:moveTo>
                    <a:lnTo>
                      <a:pt x="1036887" y="521494"/>
                    </a:lnTo>
                    <a:lnTo>
                      <a:pt x="1115468" y="521494"/>
                    </a:lnTo>
                    <a:lnTo>
                      <a:pt x="1115468" y="600075"/>
                    </a:lnTo>
                    <a:lnTo>
                      <a:pt x="1036887" y="600075"/>
                    </a:lnTo>
                    <a:close/>
                    <a:moveTo>
                      <a:pt x="1036887" y="514350"/>
                    </a:moveTo>
                    <a:lnTo>
                      <a:pt x="1036887" y="435769"/>
                    </a:lnTo>
                    <a:lnTo>
                      <a:pt x="1115468" y="435769"/>
                    </a:lnTo>
                    <a:lnTo>
                      <a:pt x="1115468" y="514350"/>
                    </a:lnTo>
                    <a:lnTo>
                      <a:pt x="1036887" y="514350"/>
                    </a:lnTo>
                    <a:close/>
                    <a:moveTo>
                      <a:pt x="1036887" y="428625"/>
                    </a:moveTo>
                    <a:lnTo>
                      <a:pt x="1036887" y="350044"/>
                    </a:lnTo>
                    <a:lnTo>
                      <a:pt x="1115468" y="350044"/>
                    </a:lnTo>
                    <a:lnTo>
                      <a:pt x="1115468" y="428625"/>
                    </a:lnTo>
                    <a:lnTo>
                      <a:pt x="1036887" y="428625"/>
                    </a:lnTo>
                    <a:close/>
                    <a:moveTo>
                      <a:pt x="1036887" y="342900"/>
                    </a:moveTo>
                    <a:lnTo>
                      <a:pt x="1036887" y="264319"/>
                    </a:lnTo>
                    <a:lnTo>
                      <a:pt x="1115468" y="264319"/>
                    </a:lnTo>
                    <a:lnTo>
                      <a:pt x="1115468" y="342900"/>
                    </a:lnTo>
                    <a:lnTo>
                      <a:pt x="1036887" y="342900"/>
                    </a:lnTo>
                    <a:close/>
                    <a:moveTo>
                      <a:pt x="1029743" y="342900"/>
                    </a:moveTo>
                    <a:lnTo>
                      <a:pt x="951162" y="342900"/>
                    </a:lnTo>
                    <a:lnTo>
                      <a:pt x="951162" y="264319"/>
                    </a:lnTo>
                    <a:lnTo>
                      <a:pt x="1029743" y="264319"/>
                    </a:lnTo>
                    <a:lnTo>
                      <a:pt x="1029743" y="342900"/>
                    </a:lnTo>
                    <a:close/>
                    <a:moveTo>
                      <a:pt x="944018" y="342900"/>
                    </a:moveTo>
                    <a:lnTo>
                      <a:pt x="865437" y="342900"/>
                    </a:lnTo>
                    <a:lnTo>
                      <a:pt x="865437" y="264319"/>
                    </a:lnTo>
                    <a:lnTo>
                      <a:pt x="944018" y="264319"/>
                    </a:lnTo>
                    <a:lnTo>
                      <a:pt x="944018" y="342900"/>
                    </a:lnTo>
                    <a:close/>
                    <a:moveTo>
                      <a:pt x="858293" y="342900"/>
                    </a:moveTo>
                    <a:lnTo>
                      <a:pt x="779712" y="342900"/>
                    </a:lnTo>
                    <a:lnTo>
                      <a:pt x="779712" y="264319"/>
                    </a:lnTo>
                    <a:lnTo>
                      <a:pt x="858293" y="264319"/>
                    </a:lnTo>
                    <a:lnTo>
                      <a:pt x="858293" y="342900"/>
                    </a:lnTo>
                    <a:close/>
                    <a:moveTo>
                      <a:pt x="772568" y="342900"/>
                    </a:moveTo>
                    <a:lnTo>
                      <a:pt x="693987" y="342900"/>
                    </a:lnTo>
                    <a:lnTo>
                      <a:pt x="693987" y="264319"/>
                    </a:lnTo>
                    <a:lnTo>
                      <a:pt x="772568" y="264319"/>
                    </a:lnTo>
                    <a:lnTo>
                      <a:pt x="772568" y="342900"/>
                    </a:lnTo>
                    <a:close/>
                    <a:moveTo>
                      <a:pt x="686843" y="342900"/>
                    </a:moveTo>
                    <a:lnTo>
                      <a:pt x="608262" y="342900"/>
                    </a:lnTo>
                    <a:lnTo>
                      <a:pt x="608262" y="264319"/>
                    </a:lnTo>
                    <a:lnTo>
                      <a:pt x="686843" y="264319"/>
                    </a:lnTo>
                    <a:lnTo>
                      <a:pt x="686843" y="342900"/>
                    </a:lnTo>
                    <a:close/>
                    <a:moveTo>
                      <a:pt x="601118" y="342900"/>
                    </a:moveTo>
                    <a:lnTo>
                      <a:pt x="522537" y="342900"/>
                    </a:lnTo>
                    <a:lnTo>
                      <a:pt x="522537" y="264319"/>
                    </a:lnTo>
                    <a:lnTo>
                      <a:pt x="601118" y="264319"/>
                    </a:lnTo>
                    <a:lnTo>
                      <a:pt x="601118" y="342900"/>
                    </a:lnTo>
                    <a:close/>
                    <a:moveTo>
                      <a:pt x="515393" y="342900"/>
                    </a:moveTo>
                    <a:lnTo>
                      <a:pt x="436812" y="342900"/>
                    </a:lnTo>
                    <a:lnTo>
                      <a:pt x="436812" y="264319"/>
                    </a:lnTo>
                    <a:lnTo>
                      <a:pt x="515393" y="264319"/>
                    </a:lnTo>
                    <a:lnTo>
                      <a:pt x="515393" y="342900"/>
                    </a:lnTo>
                    <a:close/>
                    <a:moveTo>
                      <a:pt x="429668" y="342900"/>
                    </a:moveTo>
                    <a:lnTo>
                      <a:pt x="351087" y="342900"/>
                    </a:lnTo>
                    <a:lnTo>
                      <a:pt x="351087" y="264319"/>
                    </a:lnTo>
                    <a:lnTo>
                      <a:pt x="429668" y="264319"/>
                    </a:lnTo>
                    <a:lnTo>
                      <a:pt x="429668" y="342900"/>
                    </a:lnTo>
                    <a:close/>
                    <a:moveTo>
                      <a:pt x="429668" y="350044"/>
                    </a:moveTo>
                    <a:lnTo>
                      <a:pt x="429668" y="428625"/>
                    </a:lnTo>
                    <a:lnTo>
                      <a:pt x="351087" y="428625"/>
                    </a:lnTo>
                    <a:lnTo>
                      <a:pt x="351087" y="350044"/>
                    </a:lnTo>
                    <a:lnTo>
                      <a:pt x="429668" y="350044"/>
                    </a:lnTo>
                    <a:close/>
                    <a:moveTo>
                      <a:pt x="343943" y="428625"/>
                    </a:moveTo>
                    <a:lnTo>
                      <a:pt x="265362" y="428625"/>
                    </a:lnTo>
                    <a:lnTo>
                      <a:pt x="265362" y="350044"/>
                    </a:lnTo>
                    <a:lnTo>
                      <a:pt x="343943" y="350044"/>
                    </a:lnTo>
                    <a:lnTo>
                      <a:pt x="343943" y="428625"/>
                    </a:lnTo>
                    <a:close/>
                    <a:moveTo>
                      <a:pt x="343943" y="435769"/>
                    </a:moveTo>
                    <a:lnTo>
                      <a:pt x="343943" y="514350"/>
                    </a:lnTo>
                    <a:lnTo>
                      <a:pt x="265362" y="514350"/>
                    </a:lnTo>
                    <a:lnTo>
                      <a:pt x="265362" y="435769"/>
                    </a:lnTo>
                    <a:lnTo>
                      <a:pt x="343943" y="435769"/>
                    </a:lnTo>
                    <a:close/>
                    <a:moveTo>
                      <a:pt x="343943" y="521494"/>
                    </a:moveTo>
                    <a:lnTo>
                      <a:pt x="343943" y="600075"/>
                    </a:lnTo>
                    <a:lnTo>
                      <a:pt x="265362" y="600075"/>
                    </a:lnTo>
                    <a:lnTo>
                      <a:pt x="265362" y="521494"/>
                    </a:lnTo>
                    <a:lnTo>
                      <a:pt x="343943" y="521494"/>
                    </a:lnTo>
                    <a:close/>
                    <a:moveTo>
                      <a:pt x="343943" y="607219"/>
                    </a:moveTo>
                    <a:lnTo>
                      <a:pt x="343943" y="685800"/>
                    </a:lnTo>
                    <a:lnTo>
                      <a:pt x="265362" y="685800"/>
                    </a:lnTo>
                    <a:lnTo>
                      <a:pt x="265362" y="607219"/>
                    </a:lnTo>
                    <a:lnTo>
                      <a:pt x="343943" y="607219"/>
                    </a:lnTo>
                    <a:close/>
                    <a:moveTo>
                      <a:pt x="343943" y="692951"/>
                    </a:moveTo>
                    <a:lnTo>
                      <a:pt x="343943" y="771532"/>
                    </a:lnTo>
                    <a:lnTo>
                      <a:pt x="265362" y="771532"/>
                    </a:lnTo>
                    <a:lnTo>
                      <a:pt x="265362" y="692951"/>
                    </a:lnTo>
                    <a:lnTo>
                      <a:pt x="343943" y="692951"/>
                    </a:lnTo>
                    <a:close/>
                    <a:moveTo>
                      <a:pt x="343943" y="778676"/>
                    </a:moveTo>
                    <a:lnTo>
                      <a:pt x="343943" y="857257"/>
                    </a:lnTo>
                    <a:lnTo>
                      <a:pt x="265362" y="857257"/>
                    </a:lnTo>
                    <a:lnTo>
                      <a:pt x="265362" y="778676"/>
                    </a:lnTo>
                    <a:lnTo>
                      <a:pt x="343943" y="778676"/>
                    </a:lnTo>
                    <a:close/>
                    <a:moveTo>
                      <a:pt x="343943" y="864401"/>
                    </a:moveTo>
                    <a:lnTo>
                      <a:pt x="343943" y="942982"/>
                    </a:lnTo>
                    <a:lnTo>
                      <a:pt x="265362" y="942982"/>
                    </a:lnTo>
                    <a:lnTo>
                      <a:pt x="265362" y="864401"/>
                    </a:lnTo>
                    <a:lnTo>
                      <a:pt x="343943" y="864401"/>
                    </a:lnTo>
                    <a:close/>
                    <a:moveTo>
                      <a:pt x="343943" y="950126"/>
                    </a:moveTo>
                    <a:lnTo>
                      <a:pt x="343943" y="1028707"/>
                    </a:lnTo>
                    <a:lnTo>
                      <a:pt x="265362" y="1028707"/>
                    </a:lnTo>
                    <a:lnTo>
                      <a:pt x="265362" y="950126"/>
                    </a:lnTo>
                    <a:lnTo>
                      <a:pt x="343943" y="950126"/>
                    </a:lnTo>
                    <a:close/>
                    <a:moveTo>
                      <a:pt x="343943" y="1035851"/>
                    </a:moveTo>
                    <a:lnTo>
                      <a:pt x="343943" y="1114432"/>
                    </a:lnTo>
                    <a:lnTo>
                      <a:pt x="265362" y="1114432"/>
                    </a:lnTo>
                    <a:lnTo>
                      <a:pt x="265362" y="1035851"/>
                    </a:lnTo>
                    <a:lnTo>
                      <a:pt x="343943" y="1035851"/>
                    </a:lnTo>
                    <a:close/>
                    <a:moveTo>
                      <a:pt x="343943" y="1121576"/>
                    </a:moveTo>
                    <a:lnTo>
                      <a:pt x="343943" y="1200157"/>
                    </a:lnTo>
                    <a:lnTo>
                      <a:pt x="265362" y="1200157"/>
                    </a:lnTo>
                    <a:lnTo>
                      <a:pt x="265362" y="1121576"/>
                    </a:lnTo>
                    <a:lnTo>
                      <a:pt x="343943" y="1121576"/>
                    </a:lnTo>
                    <a:close/>
                    <a:moveTo>
                      <a:pt x="343943" y="1207301"/>
                    </a:moveTo>
                    <a:lnTo>
                      <a:pt x="343943" y="1285882"/>
                    </a:lnTo>
                    <a:lnTo>
                      <a:pt x="265362" y="1285882"/>
                    </a:lnTo>
                    <a:lnTo>
                      <a:pt x="265362" y="1207301"/>
                    </a:lnTo>
                    <a:lnTo>
                      <a:pt x="343943" y="1207301"/>
                    </a:lnTo>
                    <a:close/>
                    <a:moveTo>
                      <a:pt x="343943" y="1293026"/>
                    </a:moveTo>
                    <a:lnTo>
                      <a:pt x="343943" y="1371607"/>
                    </a:lnTo>
                    <a:lnTo>
                      <a:pt x="265362" y="1371607"/>
                    </a:lnTo>
                    <a:lnTo>
                      <a:pt x="265362" y="1293026"/>
                    </a:lnTo>
                    <a:lnTo>
                      <a:pt x="343943" y="1293026"/>
                    </a:lnTo>
                    <a:close/>
                    <a:moveTo>
                      <a:pt x="343943" y="1378751"/>
                    </a:moveTo>
                    <a:lnTo>
                      <a:pt x="343943" y="1457332"/>
                    </a:lnTo>
                    <a:lnTo>
                      <a:pt x="265362" y="1457332"/>
                    </a:lnTo>
                    <a:lnTo>
                      <a:pt x="265362" y="1378751"/>
                    </a:lnTo>
                    <a:lnTo>
                      <a:pt x="343943" y="1378751"/>
                    </a:lnTo>
                    <a:close/>
                    <a:moveTo>
                      <a:pt x="343943" y="1464476"/>
                    </a:moveTo>
                    <a:lnTo>
                      <a:pt x="343943" y="1543057"/>
                    </a:lnTo>
                    <a:lnTo>
                      <a:pt x="265362" y="1543057"/>
                    </a:lnTo>
                    <a:lnTo>
                      <a:pt x="265362" y="1464476"/>
                    </a:lnTo>
                    <a:lnTo>
                      <a:pt x="343943" y="1464476"/>
                    </a:lnTo>
                    <a:close/>
                    <a:moveTo>
                      <a:pt x="351087" y="1464476"/>
                    </a:moveTo>
                    <a:lnTo>
                      <a:pt x="429668" y="1464476"/>
                    </a:lnTo>
                    <a:lnTo>
                      <a:pt x="429668" y="1543057"/>
                    </a:lnTo>
                    <a:lnTo>
                      <a:pt x="351087" y="1543057"/>
                    </a:lnTo>
                    <a:lnTo>
                      <a:pt x="351087" y="1464476"/>
                    </a:lnTo>
                    <a:close/>
                    <a:moveTo>
                      <a:pt x="429668" y="1550201"/>
                    </a:moveTo>
                    <a:lnTo>
                      <a:pt x="429668" y="1628782"/>
                    </a:lnTo>
                    <a:lnTo>
                      <a:pt x="351087" y="1628782"/>
                    </a:lnTo>
                    <a:lnTo>
                      <a:pt x="351087" y="1550201"/>
                    </a:lnTo>
                    <a:lnTo>
                      <a:pt x="429668" y="1550201"/>
                    </a:lnTo>
                    <a:close/>
                    <a:moveTo>
                      <a:pt x="436812" y="1550201"/>
                    </a:moveTo>
                    <a:lnTo>
                      <a:pt x="515393" y="1550201"/>
                    </a:lnTo>
                    <a:lnTo>
                      <a:pt x="515393" y="1628782"/>
                    </a:lnTo>
                    <a:lnTo>
                      <a:pt x="436812" y="1628782"/>
                    </a:lnTo>
                    <a:lnTo>
                      <a:pt x="436812" y="1550201"/>
                    </a:lnTo>
                    <a:close/>
                    <a:moveTo>
                      <a:pt x="522537" y="1550201"/>
                    </a:moveTo>
                    <a:lnTo>
                      <a:pt x="601118" y="1550201"/>
                    </a:lnTo>
                    <a:lnTo>
                      <a:pt x="601118" y="1628782"/>
                    </a:lnTo>
                    <a:lnTo>
                      <a:pt x="522537" y="1628782"/>
                    </a:lnTo>
                    <a:lnTo>
                      <a:pt x="522537" y="1550201"/>
                    </a:lnTo>
                    <a:close/>
                    <a:moveTo>
                      <a:pt x="608262" y="1550201"/>
                    </a:moveTo>
                    <a:lnTo>
                      <a:pt x="686843" y="1550201"/>
                    </a:lnTo>
                    <a:lnTo>
                      <a:pt x="686843" y="1628782"/>
                    </a:lnTo>
                    <a:lnTo>
                      <a:pt x="608262" y="1628782"/>
                    </a:lnTo>
                    <a:lnTo>
                      <a:pt x="608262" y="1550201"/>
                    </a:lnTo>
                    <a:close/>
                    <a:moveTo>
                      <a:pt x="693987" y="1550201"/>
                    </a:moveTo>
                    <a:lnTo>
                      <a:pt x="772568" y="1550201"/>
                    </a:lnTo>
                    <a:lnTo>
                      <a:pt x="772568" y="1628782"/>
                    </a:lnTo>
                    <a:lnTo>
                      <a:pt x="693987" y="1628782"/>
                    </a:lnTo>
                    <a:lnTo>
                      <a:pt x="693987" y="1550201"/>
                    </a:lnTo>
                    <a:close/>
                    <a:moveTo>
                      <a:pt x="779712" y="1550201"/>
                    </a:moveTo>
                    <a:lnTo>
                      <a:pt x="858293" y="1550201"/>
                    </a:lnTo>
                    <a:lnTo>
                      <a:pt x="858293" y="1628782"/>
                    </a:lnTo>
                    <a:lnTo>
                      <a:pt x="779712" y="1628782"/>
                    </a:lnTo>
                    <a:lnTo>
                      <a:pt x="779712" y="1550201"/>
                    </a:lnTo>
                    <a:close/>
                    <a:moveTo>
                      <a:pt x="865437" y="1550201"/>
                    </a:moveTo>
                    <a:lnTo>
                      <a:pt x="944018" y="1550201"/>
                    </a:lnTo>
                    <a:lnTo>
                      <a:pt x="944018" y="1628782"/>
                    </a:lnTo>
                    <a:lnTo>
                      <a:pt x="865437" y="1628782"/>
                    </a:lnTo>
                    <a:lnTo>
                      <a:pt x="865437" y="1550201"/>
                    </a:lnTo>
                    <a:close/>
                    <a:moveTo>
                      <a:pt x="951162" y="1550201"/>
                    </a:moveTo>
                    <a:lnTo>
                      <a:pt x="1029743" y="1550201"/>
                    </a:lnTo>
                    <a:lnTo>
                      <a:pt x="1029743" y="1628782"/>
                    </a:lnTo>
                    <a:lnTo>
                      <a:pt x="951162" y="1628782"/>
                    </a:lnTo>
                    <a:lnTo>
                      <a:pt x="951162" y="1550201"/>
                    </a:lnTo>
                    <a:close/>
                    <a:moveTo>
                      <a:pt x="1036887" y="1550201"/>
                    </a:moveTo>
                    <a:lnTo>
                      <a:pt x="1115468" y="1550201"/>
                    </a:lnTo>
                    <a:lnTo>
                      <a:pt x="1115468" y="1628782"/>
                    </a:lnTo>
                    <a:lnTo>
                      <a:pt x="1036887" y="1628782"/>
                    </a:lnTo>
                    <a:lnTo>
                      <a:pt x="1036887" y="1550201"/>
                    </a:lnTo>
                    <a:close/>
                    <a:moveTo>
                      <a:pt x="1036887" y="1543057"/>
                    </a:moveTo>
                    <a:lnTo>
                      <a:pt x="1036887" y="1464476"/>
                    </a:lnTo>
                    <a:lnTo>
                      <a:pt x="1115468" y="1464476"/>
                    </a:lnTo>
                    <a:lnTo>
                      <a:pt x="1115468" y="1543057"/>
                    </a:lnTo>
                    <a:lnTo>
                      <a:pt x="1036887" y="1543057"/>
                    </a:lnTo>
                    <a:close/>
                    <a:moveTo>
                      <a:pt x="1122612" y="1464476"/>
                    </a:moveTo>
                    <a:lnTo>
                      <a:pt x="1201193" y="1464476"/>
                    </a:lnTo>
                    <a:lnTo>
                      <a:pt x="1201193" y="1543057"/>
                    </a:lnTo>
                    <a:lnTo>
                      <a:pt x="1122612" y="1543057"/>
                    </a:lnTo>
                    <a:lnTo>
                      <a:pt x="1122612" y="1464476"/>
                    </a:lnTo>
                    <a:close/>
                    <a:moveTo>
                      <a:pt x="1122612" y="1457332"/>
                    </a:moveTo>
                    <a:lnTo>
                      <a:pt x="1122612" y="1378751"/>
                    </a:lnTo>
                    <a:lnTo>
                      <a:pt x="1201193" y="1378751"/>
                    </a:lnTo>
                    <a:lnTo>
                      <a:pt x="1201193" y="1457332"/>
                    </a:lnTo>
                    <a:lnTo>
                      <a:pt x="1122612" y="1457332"/>
                    </a:lnTo>
                    <a:close/>
                    <a:moveTo>
                      <a:pt x="1122612" y="1371607"/>
                    </a:moveTo>
                    <a:lnTo>
                      <a:pt x="1122612" y="1293026"/>
                    </a:lnTo>
                    <a:lnTo>
                      <a:pt x="1201193" y="1293026"/>
                    </a:lnTo>
                    <a:lnTo>
                      <a:pt x="1201193" y="1371607"/>
                    </a:lnTo>
                    <a:lnTo>
                      <a:pt x="1122612" y="1371607"/>
                    </a:lnTo>
                    <a:close/>
                    <a:moveTo>
                      <a:pt x="1122612" y="1285882"/>
                    </a:moveTo>
                    <a:lnTo>
                      <a:pt x="1122612" y="1207301"/>
                    </a:lnTo>
                    <a:lnTo>
                      <a:pt x="1201193" y="1207301"/>
                    </a:lnTo>
                    <a:lnTo>
                      <a:pt x="1201193" y="1285882"/>
                    </a:lnTo>
                    <a:lnTo>
                      <a:pt x="1122612" y="1285882"/>
                    </a:lnTo>
                    <a:close/>
                    <a:moveTo>
                      <a:pt x="1122612" y="1200157"/>
                    </a:moveTo>
                    <a:lnTo>
                      <a:pt x="1122612" y="1121576"/>
                    </a:lnTo>
                    <a:lnTo>
                      <a:pt x="1201193" y="1121576"/>
                    </a:lnTo>
                    <a:lnTo>
                      <a:pt x="1201193" y="1200157"/>
                    </a:lnTo>
                    <a:lnTo>
                      <a:pt x="1122612" y="1200157"/>
                    </a:lnTo>
                    <a:close/>
                    <a:moveTo>
                      <a:pt x="1122612" y="1114432"/>
                    </a:moveTo>
                    <a:lnTo>
                      <a:pt x="1122612" y="1035851"/>
                    </a:lnTo>
                    <a:lnTo>
                      <a:pt x="1201193" y="1035851"/>
                    </a:lnTo>
                    <a:lnTo>
                      <a:pt x="1201193" y="1114432"/>
                    </a:lnTo>
                    <a:lnTo>
                      <a:pt x="1122612" y="1114432"/>
                    </a:lnTo>
                    <a:close/>
                    <a:moveTo>
                      <a:pt x="1122612" y="1028707"/>
                    </a:moveTo>
                    <a:lnTo>
                      <a:pt x="1122612" y="950126"/>
                    </a:lnTo>
                    <a:lnTo>
                      <a:pt x="1201193" y="950126"/>
                    </a:lnTo>
                    <a:lnTo>
                      <a:pt x="1201193" y="1028707"/>
                    </a:lnTo>
                    <a:lnTo>
                      <a:pt x="1122612" y="1028707"/>
                    </a:lnTo>
                    <a:close/>
                    <a:moveTo>
                      <a:pt x="1122612" y="942982"/>
                    </a:moveTo>
                    <a:lnTo>
                      <a:pt x="1122612" y="864401"/>
                    </a:lnTo>
                    <a:lnTo>
                      <a:pt x="1201193" y="864401"/>
                    </a:lnTo>
                    <a:lnTo>
                      <a:pt x="1201193" y="942982"/>
                    </a:lnTo>
                    <a:lnTo>
                      <a:pt x="1122612" y="942982"/>
                    </a:lnTo>
                    <a:close/>
                    <a:moveTo>
                      <a:pt x="1122612" y="857257"/>
                    </a:moveTo>
                    <a:lnTo>
                      <a:pt x="1122612" y="778676"/>
                    </a:lnTo>
                    <a:lnTo>
                      <a:pt x="1201193" y="778676"/>
                    </a:lnTo>
                    <a:lnTo>
                      <a:pt x="1201193" y="857257"/>
                    </a:lnTo>
                    <a:lnTo>
                      <a:pt x="1122612" y="857257"/>
                    </a:lnTo>
                    <a:close/>
                    <a:moveTo>
                      <a:pt x="1122612" y="771532"/>
                    </a:moveTo>
                    <a:lnTo>
                      <a:pt x="1122612" y="692951"/>
                    </a:lnTo>
                    <a:lnTo>
                      <a:pt x="1201193" y="692951"/>
                    </a:lnTo>
                    <a:lnTo>
                      <a:pt x="1201193" y="771532"/>
                    </a:lnTo>
                    <a:lnTo>
                      <a:pt x="1122612" y="771532"/>
                    </a:lnTo>
                    <a:close/>
                    <a:moveTo>
                      <a:pt x="1122612" y="685807"/>
                    </a:moveTo>
                    <a:lnTo>
                      <a:pt x="1122612" y="607226"/>
                    </a:lnTo>
                    <a:lnTo>
                      <a:pt x="1201193" y="607226"/>
                    </a:lnTo>
                    <a:lnTo>
                      <a:pt x="1201193" y="685807"/>
                    </a:lnTo>
                    <a:lnTo>
                      <a:pt x="1122612" y="685807"/>
                    </a:lnTo>
                    <a:close/>
                    <a:moveTo>
                      <a:pt x="1122612" y="600075"/>
                    </a:moveTo>
                    <a:lnTo>
                      <a:pt x="1122612" y="521494"/>
                    </a:lnTo>
                    <a:lnTo>
                      <a:pt x="1201193" y="521494"/>
                    </a:lnTo>
                    <a:lnTo>
                      <a:pt x="1201193" y="600075"/>
                    </a:lnTo>
                    <a:lnTo>
                      <a:pt x="1122612" y="600075"/>
                    </a:lnTo>
                    <a:close/>
                    <a:moveTo>
                      <a:pt x="1122612" y="514350"/>
                    </a:moveTo>
                    <a:lnTo>
                      <a:pt x="1122612" y="435769"/>
                    </a:lnTo>
                    <a:lnTo>
                      <a:pt x="1201193" y="435769"/>
                    </a:lnTo>
                    <a:lnTo>
                      <a:pt x="1201193" y="514350"/>
                    </a:lnTo>
                    <a:lnTo>
                      <a:pt x="1122612" y="514350"/>
                    </a:lnTo>
                    <a:close/>
                    <a:moveTo>
                      <a:pt x="1122612" y="428625"/>
                    </a:moveTo>
                    <a:lnTo>
                      <a:pt x="1122612" y="350044"/>
                    </a:lnTo>
                    <a:lnTo>
                      <a:pt x="1201193" y="350044"/>
                    </a:lnTo>
                    <a:lnTo>
                      <a:pt x="1201193" y="428625"/>
                    </a:lnTo>
                    <a:lnTo>
                      <a:pt x="1122612" y="428625"/>
                    </a:lnTo>
                    <a:close/>
                    <a:moveTo>
                      <a:pt x="1122612" y="342900"/>
                    </a:moveTo>
                    <a:lnTo>
                      <a:pt x="1122612" y="264319"/>
                    </a:lnTo>
                    <a:lnTo>
                      <a:pt x="1201193" y="264319"/>
                    </a:lnTo>
                    <a:lnTo>
                      <a:pt x="1201193" y="342900"/>
                    </a:lnTo>
                    <a:lnTo>
                      <a:pt x="1122612" y="342900"/>
                    </a:lnTo>
                    <a:close/>
                    <a:moveTo>
                      <a:pt x="1122612" y="257175"/>
                    </a:moveTo>
                    <a:lnTo>
                      <a:pt x="1122612" y="178594"/>
                    </a:lnTo>
                    <a:lnTo>
                      <a:pt x="1201193" y="178594"/>
                    </a:lnTo>
                    <a:lnTo>
                      <a:pt x="1201193" y="257175"/>
                    </a:lnTo>
                    <a:lnTo>
                      <a:pt x="1122612" y="257175"/>
                    </a:lnTo>
                    <a:close/>
                    <a:moveTo>
                      <a:pt x="1115468" y="257175"/>
                    </a:moveTo>
                    <a:lnTo>
                      <a:pt x="1036887" y="257175"/>
                    </a:lnTo>
                    <a:lnTo>
                      <a:pt x="1036887" y="178594"/>
                    </a:lnTo>
                    <a:lnTo>
                      <a:pt x="1115468" y="178594"/>
                    </a:lnTo>
                    <a:lnTo>
                      <a:pt x="1115468" y="257175"/>
                    </a:lnTo>
                    <a:close/>
                    <a:moveTo>
                      <a:pt x="1029743" y="257175"/>
                    </a:moveTo>
                    <a:lnTo>
                      <a:pt x="951162" y="257175"/>
                    </a:lnTo>
                    <a:lnTo>
                      <a:pt x="951162" y="178594"/>
                    </a:lnTo>
                    <a:lnTo>
                      <a:pt x="1029743" y="178594"/>
                    </a:lnTo>
                    <a:lnTo>
                      <a:pt x="1029743" y="257175"/>
                    </a:lnTo>
                    <a:close/>
                    <a:moveTo>
                      <a:pt x="944018" y="257175"/>
                    </a:moveTo>
                    <a:lnTo>
                      <a:pt x="865437" y="257175"/>
                    </a:lnTo>
                    <a:lnTo>
                      <a:pt x="865437" y="178594"/>
                    </a:lnTo>
                    <a:lnTo>
                      <a:pt x="944018" y="178594"/>
                    </a:lnTo>
                    <a:lnTo>
                      <a:pt x="944018" y="257175"/>
                    </a:lnTo>
                    <a:close/>
                    <a:moveTo>
                      <a:pt x="858293" y="257175"/>
                    </a:moveTo>
                    <a:lnTo>
                      <a:pt x="779712" y="257175"/>
                    </a:lnTo>
                    <a:lnTo>
                      <a:pt x="779712" y="178594"/>
                    </a:lnTo>
                    <a:lnTo>
                      <a:pt x="858293" y="178594"/>
                    </a:lnTo>
                    <a:lnTo>
                      <a:pt x="858293" y="257175"/>
                    </a:lnTo>
                    <a:close/>
                    <a:moveTo>
                      <a:pt x="772568" y="257175"/>
                    </a:moveTo>
                    <a:lnTo>
                      <a:pt x="693987" y="257175"/>
                    </a:lnTo>
                    <a:lnTo>
                      <a:pt x="693987" y="178594"/>
                    </a:lnTo>
                    <a:lnTo>
                      <a:pt x="772568" y="178594"/>
                    </a:lnTo>
                    <a:lnTo>
                      <a:pt x="772568" y="257175"/>
                    </a:lnTo>
                    <a:close/>
                    <a:moveTo>
                      <a:pt x="686843" y="257175"/>
                    </a:moveTo>
                    <a:lnTo>
                      <a:pt x="608262" y="257175"/>
                    </a:lnTo>
                    <a:lnTo>
                      <a:pt x="608262" y="178594"/>
                    </a:lnTo>
                    <a:lnTo>
                      <a:pt x="686843" y="178594"/>
                    </a:lnTo>
                    <a:lnTo>
                      <a:pt x="686843" y="257175"/>
                    </a:lnTo>
                    <a:close/>
                    <a:moveTo>
                      <a:pt x="601118" y="257175"/>
                    </a:moveTo>
                    <a:lnTo>
                      <a:pt x="522537" y="257175"/>
                    </a:lnTo>
                    <a:lnTo>
                      <a:pt x="522537" y="178594"/>
                    </a:lnTo>
                    <a:lnTo>
                      <a:pt x="601118" y="178594"/>
                    </a:lnTo>
                    <a:lnTo>
                      <a:pt x="601118" y="257175"/>
                    </a:lnTo>
                    <a:close/>
                    <a:moveTo>
                      <a:pt x="515393" y="257175"/>
                    </a:moveTo>
                    <a:lnTo>
                      <a:pt x="436812" y="257175"/>
                    </a:lnTo>
                    <a:lnTo>
                      <a:pt x="436812" y="178594"/>
                    </a:lnTo>
                    <a:lnTo>
                      <a:pt x="515393" y="178594"/>
                    </a:lnTo>
                    <a:lnTo>
                      <a:pt x="515393" y="257175"/>
                    </a:lnTo>
                    <a:close/>
                    <a:moveTo>
                      <a:pt x="429668" y="257175"/>
                    </a:moveTo>
                    <a:lnTo>
                      <a:pt x="351087" y="257175"/>
                    </a:lnTo>
                    <a:lnTo>
                      <a:pt x="351087" y="178594"/>
                    </a:lnTo>
                    <a:lnTo>
                      <a:pt x="429668" y="178594"/>
                    </a:lnTo>
                    <a:lnTo>
                      <a:pt x="429668" y="257175"/>
                    </a:lnTo>
                    <a:close/>
                    <a:moveTo>
                      <a:pt x="343943" y="257175"/>
                    </a:moveTo>
                    <a:lnTo>
                      <a:pt x="265362" y="257175"/>
                    </a:lnTo>
                    <a:lnTo>
                      <a:pt x="265362" y="178594"/>
                    </a:lnTo>
                    <a:lnTo>
                      <a:pt x="343943" y="178594"/>
                    </a:lnTo>
                    <a:lnTo>
                      <a:pt x="343943" y="257175"/>
                    </a:lnTo>
                    <a:close/>
                    <a:moveTo>
                      <a:pt x="343943" y="264319"/>
                    </a:moveTo>
                    <a:lnTo>
                      <a:pt x="343943" y="342900"/>
                    </a:lnTo>
                    <a:lnTo>
                      <a:pt x="265362" y="342900"/>
                    </a:lnTo>
                    <a:lnTo>
                      <a:pt x="265362" y="264319"/>
                    </a:lnTo>
                    <a:lnTo>
                      <a:pt x="343943" y="264319"/>
                    </a:lnTo>
                    <a:close/>
                    <a:moveTo>
                      <a:pt x="258218" y="342900"/>
                    </a:moveTo>
                    <a:lnTo>
                      <a:pt x="179637" y="342900"/>
                    </a:lnTo>
                    <a:lnTo>
                      <a:pt x="179637" y="264319"/>
                    </a:lnTo>
                    <a:lnTo>
                      <a:pt x="258218" y="264319"/>
                    </a:lnTo>
                    <a:lnTo>
                      <a:pt x="258218" y="342900"/>
                    </a:lnTo>
                    <a:close/>
                    <a:moveTo>
                      <a:pt x="258218" y="350044"/>
                    </a:moveTo>
                    <a:lnTo>
                      <a:pt x="258218" y="428625"/>
                    </a:lnTo>
                    <a:lnTo>
                      <a:pt x="179637" y="428625"/>
                    </a:lnTo>
                    <a:lnTo>
                      <a:pt x="179637" y="350044"/>
                    </a:lnTo>
                    <a:lnTo>
                      <a:pt x="258218" y="350044"/>
                    </a:lnTo>
                    <a:close/>
                    <a:moveTo>
                      <a:pt x="258218" y="435769"/>
                    </a:moveTo>
                    <a:lnTo>
                      <a:pt x="258218" y="514350"/>
                    </a:lnTo>
                    <a:lnTo>
                      <a:pt x="179637" y="514350"/>
                    </a:lnTo>
                    <a:lnTo>
                      <a:pt x="179637" y="435769"/>
                    </a:lnTo>
                    <a:lnTo>
                      <a:pt x="258218" y="435769"/>
                    </a:lnTo>
                    <a:close/>
                    <a:moveTo>
                      <a:pt x="258218" y="521494"/>
                    </a:moveTo>
                    <a:lnTo>
                      <a:pt x="258218" y="600075"/>
                    </a:lnTo>
                    <a:lnTo>
                      <a:pt x="179637" y="600075"/>
                    </a:lnTo>
                    <a:lnTo>
                      <a:pt x="179637" y="521494"/>
                    </a:lnTo>
                    <a:lnTo>
                      <a:pt x="258218" y="521494"/>
                    </a:lnTo>
                    <a:close/>
                    <a:moveTo>
                      <a:pt x="258218" y="607219"/>
                    </a:moveTo>
                    <a:lnTo>
                      <a:pt x="258218" y="685800"/>
                    </a:lnTo>
                    <a:lnTo>
                      <a:pt x="179637" y="685800"/>
                    </a:lnTo>
                    <a:lnTo>
                      <a:pt x="179637" y="607219"/>
                    </a:lnTo>
                    <a:lnTo>
                      <a:pt x="258218" y="607219"/>
                    </a:lnTo>
                    <a:close/>
                    <a:moveTo>
                      <a:pt x="258218" y="692951"/>
                    </a:moveTo>
                    <a:lnTo>
                      <a:pt x="258218" y="771532"/>
                    </a:lnTo>
                    <a:lnTo>
                      <a:pt x="179637" y="771532"/>
                    </a:lnTo>
                    <a:lnTo>
                      <a:pt x="179637" y="692951"/>
                    </a:lnTo>
                    <a:lnTo>
                      <a:pt x="258218" y="692951"/>
                    </a:lnTo>
                    <a:close/>
                    <a:moveTo>
                      <a:pt x="258218" y="778676"/>
                    </a:moveTo>
                    <a:lnTo>
                      <a:pt x="258218" y="857257"/>
                    </a:lnTo>
                    <a:lnTo>
                      <a:pt x="179637" y="857257"/>
                    </a:lnTo>
                    <a:lnTo>
                      <a:pt x="179637" y="778676"/>
                    </a:lnTo>
                    <a:lnTo>
                      <a:pt x="258218" y="778676"/>
                    </a:lnTo>
                    <a:close/>
                    <a:moveTo>
                      <a:pt x="258218" y="864401"/>
                    </a:moveTo>
                    <a:lnTo>
                      <a:pt x="258218" y="942982"/>
                    </a:lnTo>
                    <a:lnTo>
                      <a:pt x="179637" y="942982"/>
                    </a:lnTo>
                    <a:lnTo>
                      <a:pt x="179637" y="864401"/>
                    </a:lnTo>
                    <a:lnTo>
                      <a:pt x="258218" y="864401"/>
                    </a:lnTo>
                    <a:close/>
                    <a:moveTo>
                      <a:pt x="258218" y="950126"/>
                    </a:moveTo>
                    <a:lnTo>
                      <a:pt x="258218" y="1028707"/>
                    </a:lnTo>
                    <a:lnTo>
                      <a:pt x="179637" y="1028707"/>
                    </a:lnTo>
                    <a:lnTo>
                      <a:pt x="179637" y="950126"/>
                    </a:lnTo>
                    <a:lnTo>
                      <a:pt x="258218" y="950126"/>
                    </a:lnTo>
                    <a:close/>
                    <a:moveTo>
                      <a:pt x="258218" y="1035851"/>
                    </a:moveTo>
                    <a:lnTo>
                      <a:pt x="258218" y="1114432"/>
                    </a:lnTo>
                    <a:lnTo>
                      <a:pt x="179637" y="1114432"/>
                    </a:lnTo>
                    <a:lnTo>
                      <a:pt x="179637" y="1035851"/>
                    </a:lnTo>
                    <a:lnTo>
                      <a:pt x="258218" y="1035851"/>
                    </a:lnTo>
                    <a:close/>
                    <a:moveTo>
                      <a:pt x="258218" y="1121576"/>
                    </a:moveTo>
                    <a:lnTo>
                      <a:pt x="258218" y="1200157"/>
                    </a:lnTo>
                    <a:lnTo>
                      <a:pt x="179637" y="1200157"/>
                    </a:lnTo>
                    <a:lnTo>
                      <a:pt x="179637" y="1121576"/>
                    </a:lnTo>
                    <a:lnTo>
                      <a:pt x="258218" y="1121576"/>
                    </a:lnTo>
                    <a:close/>
                    <a:moveTo>
                      <a:pt x="258218" y="1207301"/>
                    </a:moveTo>
                    <a:lnTo>
                      <a:pt x="258218" y="1285882"/>
                    </a:lnTo>
                    <a:lnTo>
                      <a:pt x="179637" y="1285882"/>
                    </a:lnTo>
                    <a:lnTo>
                      <a:pt x="179637" y="1207301"/>
                    </a:lnTo>
                    <a:lnTo>
                      <a:pt x="258218" y="1207301"/>
                    </a:lnTo>
                    <a:close/>
                    <a:moveTo>
                      <a:pt x="258218" y="1293026"/>
                    </a:moveTo>
                    <a:lnTo>
                      <a:pt x="258218" y="1371607"/>
                    </a:lnTo>
                    <a:lnTo>
                      <a:pt x="179637" y="1371607"/>
                    </a:lnTo>
                    <a:lnTo>
                      <a:pt x="179637" y="1293026"/>
                    </a:lnTo>
                    <a:lnTo>
                      <a:pt x="258218" y="1293026"/>
                    </a:lnTo>
                    <a:close/>
                    <a:moveTo>
                      <a:pt x="258218" y="1378751"/>
                    </a:moveTo>
                    <a:lnTo>
                      <a:pt x="258218" y="1457332"/>
                    </a:lnTo>
                    <a:lnTo>
                      <a:pt x="179637" y="1457332"/>
                    </a:lnTo>
                    <a:lnTo>
                      <a:pt x="179637" y="1378751"/>
                    </a:lnTo>
                    <a:lnTo>
                      <a:pt x="258218" y="1378751"/>
                    </a:lnTo>
                    <a:close/>
                    <a:moveTo>
                      <a:pt x="258218" y="1464476"/>
                    </a:moveTo>
                    <a:lnTo>
                      <a:pt x="258218" y="1543057"/>
                    </a:lnTo>
                    <a:lnTo>
                      <a:pt x="179637" y="1543057"/>
                    </a:lnTo>
                    <a:lnTo>
                      <a:pt x="179637" y="1464476"/>
                    </a:lnTo>
                    <a:lnTo>
                      <a:pt x="258218" y="1464476"/>
                    </a:lnTo>
                    <a:close/>
                    <a:moveTo>
                      <a:pt x="258218" y="1550201"/>
                    </a:moveTo>
                    <a:lnTo>
                      <a:pt x="258218" y="1628782"/>
                    </a:lnTo>
                    <a:lnTo>
                      <a:pt x="179637" y="1628782"/>
                    </a:lnTo>
                    <a:lnTo>
                      <a:pt x="179637" y="1550201"/>
                    </a:lnTo>
                    <a:lnTo>
                      <a:pt x="258218" y="1550201"/>
                    </a:lnTo>
                    <a:close/>
                    <a:moveTo>
                      <a:pt x="265362" y="1550201"/>
                    </a:moveTo>
                    <a:lnTo>
                      <a:pt x="343943" y="1550201"/>
                    </a:lnTo>
                    <a:lnTo>
                      <a:pt x="343943" y="1628782"/>
                    </a:lnTo>
                    <a:lnTo>
                      <a:pt x="265362" y="1628782"/>
                    </a:lnTo>
                    <a:lnTo>
                      <a:pt x="265362" y="1550201"/>
                    </a:lnTo>
                    <a:close/>
                    <a:moveTo>
                      <a:pt x="343943" y="1635926"/>
                    </a:moveTo>
                    <a:lnTo>
                      <a:pt x="343943" y="1714507"/>
                    </a:lnTo>
                    <a:lnTo>
                      <a:pt x="265362" y="1714507"/>
                    </a:lnTo>
                    <a:lnTo>
                      <a:pt x="265362" y="1635926"/>
                    </a:lnTo>
                    <a:lnTo>
                      <a:pt x="343943" y="1635926"/>
                    </a:lnTo>
                    <a:close/>
                    <a:moveTo>
                      <a:pt x="351087" y="1635926"/>
                    </a:moveTo>
                    <a:lnTo>
                      <a:pt x="429668" y="1635926"/>
                    </a:lnTo>
                    <a:lnTo>
                      <a:pt x="429668" y="1714507"/>
                    </a:lnTo>
                    <a:lnTo>
                      <a:pt x="351087" y="1714507"/>
                    </a:lnTo>
                    <a:lnTo>
                      <a:pt x="351087" y="1635926"/>
                    </a:lnTo>
                    <a:close/>
                    <a:moveTo>
                      <a:pt x="436812" y="1635926"/>
                    </a:moveTo>
                    <a:lnTo>
                      <a:pt x="515393" y="1635926"/>
                    </a:lnTo>
                    <a:lnTo>
                      <a:pt x="515393" y="1714507"/>
                    </a:lnTo>
                    <a:lnTo>
                      <a:pt x="436812" y="1714507"/>
                    </a:lnTo>
                    <a:lnTo>
                      <a:pt x="436812" y="1635926"/>
                    </a:lnTo>
                    <a:close/>
                    <a:moveTo>
                      <a:pt x="522537" y="1635926"/>
                    </a:moveTo>
                    <a:lnTo>
                      <a:pt x="601118" y="1635926"/>
                    </a:lnTo>
                    <a:lnTo>
                      <a:pt x="601118" y="1714507"/>
                    </a:lnTo>
                    <a:lnTo>
                      <a:pt x="522537" y="1714507"/>
                    </a:lnTo>
                    <a:lnTo>
                      <a:pt x="522537" y="1635926"/>
                    </a:lnTo>
                    <a:close/>
                    <a:moveTo>
                      <a:pt x="608262" y="1635926"/>
                    </a:moveTo>
                    <a:lnTo>
                      <a:pt x="686843" y="1635926"/>
                    </a:lnTo>
                    <a:lnTo>
                      <a:pt x="686843" y="1714507"/>
                    </a:lnTo>
                    <a:lnTo>
                      <a:pt x="608262" y="1714507"/>
                    </a:lnTo>
                    <a:lnTo>
                      <a:pt x="608262" y="1635926"/>
                    </a:lnTo>
                    <a:close/>
                    <a:moveTo>
                      <a:pt x="693987" y="1635926"/>
                    </a:moveTo>
                    <a:lnTo>
                      <a:pt x="772568" y="1635926"/>
                    </a:lnTo>
                    <a:lnTo>
                      <a:pt x="772568" y="1714507"/>
                    </a:lnTo>
                    <a:lnTo>
                      <a:pt x="693987" y="1714507"/>
                    </a:lnTo>
                    <a:lnTo>
                      <a:pt x="693987" y="1635926"/>
                    </a:lnTo>
                    <a:close/>
                    <a:moveTo>
                      <a:pt x="779712" y="1635926"/>
                    </a:moveTo>
                    <a:lnTo>
                      <a:pt x="858293" y="1635926"/>
                    </a:lnTo>
                    <a:lnTo>
                      <a:pt x="858293" y="1714507"/>
                    </a:lnTo>
                    <a:lnTo>
                      <a:pt x="779712" y="1714507"/>
                    </a:lnTo>
                    <a:lnTo>
                      <a:pt x="779712" y="1635926"/>
                    </a:lnTo>
                    <a:close/>
                    <a:moveTo>
                      <a:pt x="865437" y="1635926"/>
                    </a:moveTo>
                    <a:lnTo>
                      <a:pt x="944018" y="1635926"/>
                    </a:lnTo>
                    <a:lnTo>
                      <a:pt x="944018" y="1714507"/>
                    </a:lnTo>
                    <a:lnTo>
                      <a:pt x="865437" y="1714507"/>
                    </a:lnTo>
                    <a:lnTo>
                      <a:pt x="865437" y="1635926"/>
                    </a:lnTo>
                    <a:close/>
                    <a:moveTo>
                      <a:pt x="951162" y="1635926"/>
                    </a:moveTo>
                    <a:lnTo>
                      <a:pt x="1029743" y="1635926"/>
                    </a:lnTo>
                    <a:lnTo>
                      <a:pt x="1029743" y="1714507"/>
                    </a:lnTo>
                    <a:lnTo>
                      <a:pt x="951162" y="1714507"/>
                    </a:lnTo>
                    <a:lnTo>
                      <a:pt x="951162" y="1635926"/>
                    </a:lnTo>
                    <a:close/>
                    <a:moveTo>
                      <a:pt x="1036887" y="1635926"/>
                    </a:moveTo>
                    <a:lnTo>
                      <a:pt x="1115468" y="1635926"/>
                    </a:lnTo>
                    <a:lnTo>
                      <a:pt x="1115468" y="1714507"/>
                    </a:lnTo>
                    <a:lnTo>
                      <a:pt x="1036887" y="1714507"/>
                    </a:lnTo>
                    <a:lnTo>
                      <a:pt x="1036887" y="1635926"/>
                    </a:lnTo>
                    <a:close/>
                    <a:moveTo>
                      <a:pt x="1122612" y="1635926"/>
                    </a:moveTo>
                    <a:lnTo>
                      <a:pt x="1201193" y="1635926"/>
                    </a:lnTo>
                    <a:lnTo>
                      <a:pt x="1201193" y="1714507"/>
                    </a:lnTo>
                    <a:lnTo>
                      <a:pt x="1122612" y="1714507"/>
                    </a:lnTo>
                    <a:lnTo>
                      <a:pt x="1122612" y="1635926"/>
                    </a:lnTo>
                    <a:close/>
                    <a:moveTo>
                      <a:pt x="1122612" y="1628782"/>
                    </a:moveTo>
                    <a:lnTo>
                      <a:pt x="1122612" y="1550201"/>
                    </a:lnTo>
                    <a:lnTo>
                      <a:pt x="1201193" y="1550201"/>
                    </a:lnTo>
                    <a:lnTo>
                      <a:pt x="1201193" y="1628782"/>
                    </a:lnTo>
                    <a:lnTo>
                      <a:pt x="1122612" y="1628782"/>
                    </a:lnTo>
                    <a:close/>
                    <a:moveTo>
                      <a:pt x="1208337" y="1550201"/>
                    </a:moveTo>
                    <a:lnTo>
                      <a:pt x="1286918" y="1550201"/>
                    </a:lnTo>
                    <a:lnTo>
                      <a:pt x="1286918" y="1628782"/>
                    </a:lnTo>
                    <a:lnTo>
                      <a:pt x="1208337" y="1628782"/>
                    </a:lnTo>
                    <a:lnTo>
                      <a:pt x="1208337" y="1550201"/>
                    </a:lnTo>
                    <a:close/>
                    <a:moveTo>
                      <a:pt x="1208337" y="1543057"/>
                    </a:moveTo>
                    <a:lnTo>
                      <a:pt x="1208337" y="1464476"/>
                    </a:lnTo>
                    <a:lnTo>
                      <a:pt x="1286918" y="1464476"/>
                    </a:lnTo>
                    <a:lnTo>
                      <a:pt x="1286918" y="1543057"/>
                    </a:lnTo>
                    <a:lnTo>
                      <a:pt x="1208337" y="1543057"/>
                    </a:lnTo>
                    <a:close/>
                    <a:moveTo>
                      <a:pt x="1208337" y="1457332"/>
                    </a:moveTo>
                    <a:lnTo>
                      <a:pt x="1208337" y="1378751"/>
                    </a:lnTo>
                    <a:lnTo>
                      <a:pt x="1286918" y="1378751"/>
                    </a:lnTo>
                    <a:lnTo>
                      <a:pt x="1286918" y="1457332"/>
                    </a:lnTo>
                    <a:lnTo>
                      <a:pt x="1208337" y="1457332"/>
                    </a:lnTo>
                    <a:close/>
                    <a:moveTo>
                      <a:pt x="1208337" y="1371607"/>
                    </a:moveTo>
                    <a:lnTo>
                      <a:pt x="1208337" y="1293026"/>
                    </a:lnTo>
                    <a:lnTo>
                      <a:pt x="1286918" y="1293026"/>
                    </a:lnTo>
                    <a:lnTo>
                      <a:pt x="1286918" y="1371607"/>
                    </a:lnTo>
                    <a:lnTo>
                      <a:pt x="1208337" y="1371607"/>
                    </a:lnTo>
                    <a:close/>
                    <a:moveTo>
                      <a:pt x="1208337" y="1285882"/>
                    </a:moveTo>
                    <a:lnTo>
                      <a:pt x="1208337" y="1207301"/>
                    </a:lnTo>
                    <a:lnTo>
                      <a:pt x="1286918" y="1207301"/>
                    </a:lnTo>
                    <a:lnTo>
                      <a:pt x="1286918" y="1285882"/>
                    </a:lnTo>
                    <a:lnTo>
                      <a:pt x="1208337" y="1285882"/>
                    </a:lnTo>
                    <a:close/>
                    <a:moveTo>
                      <a:pt x="1208337" y="1200157"/>
                    </a:moveTo>
                    <a:lnTo>
                      <a:pt x="1208337" y="1121576"/>
                    </a:lnTo>
                    <a:lnTo>
                      <a:pt x="1286918" y="1121576"/>
                    </a:lnTo>
                    <a:lnTo>
                      <a:pt x="1286918" y="1200157"/>
                    </a:lnTo>
                    <a:lnTo>
                      <a:pt x="1208337" y="1200157"/>
                    </a:lnTo>
                    <a:close/>
                    <a:moveTo>
                      <a:pt x="1208337" y="1114432"/>
                    </a:moveTo>
                    <a:lnTo>
                      <a:pt x="1208337" y="1035851"/>
                    </a:lnTo>
                    <a:lnTo>
                      <a:pt x="1286918" y="1035851"/>
                    </a:lnTo>
                    <a:lnTo>
                      <a:pt x="1286918" y="1114432"/>
                    </a:lnTo>
                    <a:lnTo>
                      <a:pt x="1208337" y="1114432"/>
                    </a:lnTo>
                    <a:close/>
                    <a:moveTo>
                      <a:pt x="1208337" y="1028707"/>
                    </a:moveTo>
                    <a:lnTo>
                      <a:pt x="1208337" y="950126"/>
                    </a:lnTo>
                    <a:lnTo>
                      <a:pt x="1286918" y="950126"/>
                    </a:lnTo>
                    <a:lnTo>
                      <a:pt x="1286918" y="1028707"/>
                    </a:lnTo>
                    <a:lnTo>
                      <a:pt x="1208337" y="1028707"/>
                    </a:lnTo>
                    <a:close/>
                    <a:moveTo>
                      <a:pt x="1208337" y="942982"/>
                    </a:moveTo>
                    <a:lnTo>
                      <a:pt x="1208337" y="864401"/>
                    </a:lnTo>
                    <a:lnTo>
                      <a:pt x="1286918" y="864401"/>
                    </a:lnTo>
                    <a:lnTo>
                      <a:pt x="1286918" y="942982"/>
                    </a:lnTo>
                    <a:lnTo>
                      <a:pt x="1208337" y="942982"/>
                    </a:lnTo>
                    <a:close/>
                    <a:moveTo>
                      <a:pt x="1208337" y="857257"/>
                    </a:moveTo>
                    <a:lnTo>
                      <a:pt x="1208337" y="778676"/>
                    </a:lnTo>
                    <a:lnTo>
                      <a:pt x="1286918" y="778676"/>
                    </a:lnTo>
                    <a:lnTo>
                      <a:pt x="1286918" y="857257"/>
                    </a:lnTo>
                    <a:lnTo>
                      <a:pt x="1208337" y="857257"/>
                    </a:lnTo>
                    <a:close/>
                    <a:moveTo>
                      <a:pt x="1208337" y="771532"/>
                    </a:moveTo>
                    <a:lnTo>
                      <a:pt x="1208337" y="692951"/>
                    </a:lnTo>
                    <a:lnTo>
                      <a:pt x="1286918" y="692951"/>
                    </a:lnTo>
                    <a:lnTo>
                      <a:pt x="1286918" y="771532"/>
                    </a:lnTo>
                    <a:lnTo>
                      <a:pt x="1208337" y="771532"/>
                    </a:lnTo>
                    <a:close/>
                    <a:moveTo>
                      <a:pt x="1208337" y="685807"/>
                    </a:moveTo>
                    <a:lnTo>
                      <a:pt x="1208337" y="607226"/>
                    </a:lnTo>
                    <a:lnTo>
                      <a:pt x="1286918" y="607226"/>
                    </a:lnTo>
                    <a:lnTo>
                      <a:pt x="1286918" y="685807"/>
                    </a:lnTo>
                    <a:lnTo>
                      <a:pt x="1208337" y="685807"/>
                    </a:lnTo>
                    <a:close/>
                    <a:moveTo>
                      <a:pt x="1208337" y="600075"/>
                    </a:moveTo>
                    <a:lnTo>
                      <a:pt x="1208337" y="521494"/>
                    </a:lnTo>
                    <a:lnTo>
                      <a:pt x="1286918" y="521494"/>
                    </a:lnTo>
                    <a:lnTo>
                      <a:pt x="1286918" y="600075"/>
                    </a:lnTo>
                    <a:lnTo>
                      <a:pt x="1208337" y="600075"/>
                    </a:lnTo>
                    <a:close/>
                    <a:moveTo>
                      <a:pt x="1208337" y="514350"/>
                    </a:moveTo>
                    <a:lnTo>
                      <a:pt x="1208337" y="435769"/>
                    </a:lnTo>
                    <a:lnTo>
                      <a:pt x="1286918" y="435769"/>
                    </a:lnTo>
                    <a:lnTo>
                      <a:pt x="1286918" y="514350"/>
                    </a:lnTo>
                    <a:lnTo>
                      <a:pt x="1208337" y="514350"/>
                    </a:lnTo>
                    <a:close/>
                    <a:moveTo>
                      <a:pt x="1208337" y="428625"/>
                    </a:moveTo>
                    <a:lnTo>
                      <a:pt x="1208337" y="350044"/>
                    </a:lnTo>
                    <a:lnTo>
                      <a:pt x="1286918" y="350044"/>
                    </a:lnTo>
                    <a:lnTo>
                      <a:pt x="1286918" y="428625"/>
                    </a:lnTo>
                    <a:lnTo>
                      <a:pt x="1208337" y="428625"/>
                    </a:lnTo>
                    <a:close/>
                    <a:moveTo>
                      <a:pt x="1208337" y="342900"/>
                    </a:moveTo>
                    <a:lnTo>
                      <a:pt x="1208337" y="264319"/>
                    </a:lnTo>
                    <a:lnTo>
                      <a:pt x="1286918" y="264319"/>
                    </a:lnTo>
                    <a:lnTo>
                      <a:pt x="1286918" y="342900"/>
                    </a:lnTo>
                    <a:lnTo>
                      <a:pt x="1208337" y="342900"/>
                    </a:lnTo>
                    <a:close/>
                    <a:moveTo>
                      <a:pt x="1208337" y="257175"/>
                    </a:moveTo>
                    <a:lnTo>
                      <a:pt x="1208337" y="178594"/>
                    </a:lnTo>
                    <a:lnTo>
                      <a:pt x="1286918" y="178594"/>
                    </a:lnTo>
                    <a:lnTo>
                      <a:pt x="1286918" y="257175"/>
                    </a:lnTo>
                    <a:lnTo>
                      <a:pt x="1208337" y="257175"/>
                    </a:lnTo>
                    <a:close/>
                    <a:moveTo>
                      <a:pt x="1208337" y="171450"/>
                    </a:moveTo>
                    <a:lnTo>
                      <a:pt x="1208337" y="92869"/>
                    </a:lnTo>
                    <a:lnTo>
                      <a:pt x="1286918" y="92869"/>
                    </a:lnTo>
                    <a:lnTo>
                      <a:pt x="1286918" y="171450"/>
                    </a:lnTo>
                    <a:lnTo>
                      <a:pt x="1208337" y="171450"/>
                    </a:lnTo>
                    <a:close/>
                    <a:moveTo>
                      <a:pt x="1201193" y="171450"/>
                    </a:moveTo>
                    <a:lnTo>
                      <a:pt x="1122612" y="171450"/>
                    </a:lnTo>
                    <a:lnTo>
                      <a:pt x="1122612" y="92869"/>
                    </a:lnTo>
                    <a:lnTo>
                      <a:pt x="1201193" y="92869"/>
                    </a:lnTo>
                    <a:lnTo>
                      <a:pt x="1201193" y="171450"/>
                    </a:lnTo>
                    <a:close/>
                    <a:moveTo>
                      <a:pt x="1115468" y="171450"/>
                    </a:moveTo>
                    <a:lnTo>
                      <a:pt x="1036887" y="171450"/>
                    </a:lnTo>
                    <a:lnTo>
                      <a:pt x="1036887" y="92869"/>
                    </a:lnTo>
                    <a:lnTo>
                      <a:pt x="1115468" y="92869"/>
                    </a:lnTo>
                    <a:lnTo>
                      <a:pt x="1115468" y="171450"/>
                    </a:lnTo>
                    <a:close/>
                    <a:moveTo>
                      <a:pt x="1029743" y="171450"/>
                    </a:moveTo>
                    <a:lnTo>
                      <a:pt x="951162" y="171450"/>
                    </a:lnTo>
                    <a:lnTo>
                      <a:pt x="951162" y="92869"/>
                    </a:lnTo>
                    <a:lnTo>
                      <a:pt x="1029743" y="92869"/>
                    </a:lnTo>
                    <a:lnTo>
                      <a:pt x="1029743" y="171450"/>
                    </a:lnTo>
                    <a:close/>
                    <a:moveTo>
                      <a:pt x="944018" y="171450"/>
                    </a:moveTo>
                    <a:lnTo>
                      <a:pt x="865437" y="171450"/>
                    </a:lnTo>
                    <a:lnTo>
                      <a:pt x="865437" y="92869"/>
                    </a:lnTo>
                    <a:lnTo>
                      <a:pt x="944018" y="92869"/>
                    </a:lnTo>
                    <a:lnTo>
                      <a:pt x="944018" y="171450"/>
                    </a:lnTo>
                    <a:close/>
                    <a:moveTo>
                      <a:pt x="858293" y="171450"/>
                    </a:moveTo>
                    <a:lnTo>
                      <a:pt x="779712" y="171450"/>
                    </a:lnTo>
                    <a:lnTo>
                      <a:pt x="779712" y="92869"/>
                    </a:lnTo>
                    <a:lnTo>
                      <a:pt x="858293" y="92869"/>
                    </a:lnTo>
                    <a:lnTo>
                      <a:pt x="858293" y="171450"/>
                    </a:lnTo>
                    <a:close/>
                    <a:moveTo>
                      <a:pt x="772568" y="171450"/>
                    </a:moveTo>
                    <a:lnTo>
                      <a:pt x="693987" y="171450"/>
                    </a:lnTo>
                    <a:lnTo>
                      <a:pt x="693987" y="92869"/>
                    </a:lnTo>
                    <a:lnTo>
                      <a:pt x="772568" y="92869"/>
                    </a:lnTo>
                    <a:lnTo>
                      <a:pt x="772568" y="171450"/>
                    </a:lnTo>
                    <a:close/>
                    <a:moveTo>
                      <a:pt x="686843" y="171450"/>
                    </a:moveTo>
                    <a:lnTo>
                      <a:pt x="608262" y="171450"/>
                    </a:lnTo>
                    <a:lnTo>
                      <a:pt x="608262" y="92869"/>
                    </a:lnTo>
                    <a:lnTo>
                      <a:pt x="686843" y="92869"/>
                    </a:lnTo>
                    <a:lnTo>
                      <a:pt x="686843" y="171450"/>
                    </a:lnTo>
                    <a:close/>
                    <a:moveTo>
                      <a:pt x="601118" y="171450"/>
                    </a:moveTo>
                    <a:lnTo>
                      <a:pt x="522537" y="171450"/>
                    </a:lnTo>
                    <a:lnTo>
                      <a:pt x="522537" y="92869"/>
                    </a:lnTo>
                    <a:lnTo>
                      <a:pt x="601118" y="92869"/>
                    </a:lnTo>
                    <a:lnTo>
                      <a:pt x="601118" y="171450"/>
                    </a:lnTo>
                    <a:close/>
                    <a:moveTo>
                      <a:pt x="515393" y="171450"/>
                    </a:moveTo>
                    <a:lnTo>
                      <a:pt x="436812" y="171450"/>
                    </a:lnTo>
                    <a:lnTo>
                      <a:pt x="436812" y="92869"/>
                    </a:lnTo>
                    <a:lnTo>
                      <a:pt x="515393" y="92869"/>
                    </a:lnTo>
                    <a:lnTo>
                      <a:pt x="515393" y="171450"/>
                    </a:lnTo>
                    <a:close/>
                    <a:moveTo>
                      <a:pt x="429668" y="171450"/>
                    </a:moveTo>
                    <a:lnTo>
                      <a:pt x="351087" y="171450"/>
                    </a:lnTo>
                    <a:lnTo>
                      <a:pt x="351087" y="92869"/>
                    </a:lnTo>
                    <a:lnTo>
                      <a:pt x="429668" y="92869"/>
                    </a:lnTo>
                    <a:lnTo>
                      <a:pt x="429668" y="171450"/>
                    </a:lnTo>
                    <a:close/>
                    <a:moveTo>
                      <a:pt x="343943" y="171450"/>
                    </a:moveTo>
                    <a:lnTo>
                      <a:pt x="265362" y="171450"/>
                    </a:lnTo>
                    <a:lnTo>
                      <a:pt x="265362" y="92869"/>
                    </a:lnTo>
                    <a:lnTo>
                      <a:pt x="343943" y="92869"/>
                    </a:lnTo>
                    <a:lnTo>
                      <a:pt x="343943" y="171450"/>
                    </a:lnTo>
                    <a:close/>
                    <a:moveTo>
                      <a:pt x="258218" y="171450"/>
                    </a:moveTo>
                    <a:lnTo>
                      <a:pt x="179637" y="171450"/>
                    </a:lnTo>
                    <a:lnTo>
                      <a:pt x="179637" y="92869"/>
                    </a:lnTo>
                    <a:lnTo>
                      <a:pt x="258218" y="92869"/>
                    </a:lnTo>
                    <a:lnTo>
                      <a:pt x="258218" y="171450"/>
                    </a:lnTo>
                    <a:close/>
                    <a:moveTo>
                      <a:pt x="258218" y="178594"/>
                    </a:moveTo>
                    <a:lnTo>
                      <a:pt x="258218" y="257175"/>
                    </a:lnTo>
                    <a:lnTo>
                      <a:pt x="179637" y="257175"/>
                    </a:lnTo>
                    <a:lnTo>
                      <a:pt x="179637" y="178594"/>
                    </a:lnTo>
                    <a:lnTo>
                      <a:pt x="258218" y="178594"/>
                    </a:lnTo>
                    <a:close/>
                    <a:moveTo>
                      <a:pt x="172493" y="257175"/>
                    </a:moveTo>
                    <a:lnTo>
                      <a:pt x="93912" y="257175"/>
                    </a:lnTo>
                    <a:lnTo>
                      <a:pt x="93912" y="178594"/>
                    </a:lnTo>
                    <a:lnTo>
                      <a:pt x="172493" y="178594"/>
                    </a:lnTo>
                    <a:lnTo>
                      <a:pt x="172493" y="257175"/>
                    </a:lnTo>
                    <a:close/>
                    <a:moveTo>
                      <a:pt x="172493" y="264319"/>
                    </a:moveTo>
                    <a:lnTo>
                      <a:pt x="172493" y="342900"/>
                    </a:lnTo>
                    <a:lnTo>
                      <a:pt x="93912" y="342900"/>
                    </a:lnTo>
                    <a:lnTo>
                      <a:pt x="93912" y="264319"/>
                    </a:lnTo>
                    <a:lnTo>
                      <a:pt x="172493" y="264319"/>
                    </a:lnTo>
                    <a:close/>
                    <a:moveTo>
                      <a:pt x="172493" y="350044"/>
                    </a:moveTo>
                    <a:lnTo>
                      <a:pt x="172493" y="428625"/>
                    </a:lnTo>
                    <a:lnTo>
                      <a:pt x="93912" y="428625"/>
                    </a:lnTo>
                    <a:lnTo>
                      <a:pt x="93912" y="350044"/>
                    </a:lnTo>
                    <a:lnTo>
                      <a:pt x="172493" y="350044"/>
                    </a:lnTo>
                    <a:close/>
                    <a:moveTo>
                      <a:pt x="172493" y="435769"/>
                    </a:moveTo>
                    <a:lnTo>
                      <a:pt x="172493" y="514350"/>
                    </a:lnTo>
                    <a:lnTo>
                      <a:pt x="93912" y="514350"/>
                    </a:lnTo>
                    <a:lnTo>
                      <a:pt x="93912" y="435769"/>
                    </a:lnTo>
                    <a:lnTo>
                      <a:pt x="172493" y="435769"/>
                    </a:lnTo>
                    <a:close/>
                    <a:moveTo>
                      <a:pt x="172493" y="521494"/>
                    </a:moveTo>
                    <a:lnTo>
                      <a:pt x="172493" y="600075"/>
                    </a:lnTo>
                    <a:lnTo>
                      <a:pt x="93912" y="600075"/>
                    </a:lnTo>
                    <a:lnTo>
                      <a:pt x="93912" y="521494"/>
                    </a:lnTo>
                    <a:lnTo>
                      <a:pt x="172493" y="521494"/>
                    </a:lnTo>
                    <a:close/>
                    <a:moveTo>
                      <a:pt x="172493" y="607219"/>
                    </a:moveTo>
                    <a:lnTo>
                      <a:pt x="172493" y="685800"/>
                    </a:lnTo>
                    <a:lnTo>
                      <a:pt x="93912" y="685800"/>
                    </a:lnTo>
                    <a:lnTo>
                      <a:pt x="93912" y="607219"/>
                    </a:lnTo>
                    <a:lnTo>
                      <a:pt x="172493" y="607219"/>
                    </a:lnTo>
                    <a:close/>
                    <a:moveTo>
                      <a:pt x="172493" y="692951"/>
                    </a:moveTo>
                    <a:lnTo>
                      <a:pt x="172493" y="771532"/>
                    </a:lnTo>
                    <a:lnTo>
                      <a:pt x="93912" y="771532"/>
                    </a:lnTo>
                    <a:lnTo>
                      <a:pt x="93912" y="692951"/>
                    </a:lnTo>
                    <a:lnTo>
                      <a:pt x="172493" y="692951"/>
                    </a:lnTo>
                    <a:close/>
                    <a:moveTo>
                      <a:pt x="172493" y="778676"/>
                    </a:moveTo>
                    <a:lnTo>
                      <a:pt x="172493" y="857257"/>
                    </a:lnTo>
                    <a:lnTo>
                      <a:pt x="93912" y="857257"/>
                    </a:lnTo>
                    <a:lnTo>
                      <a:pt x="93912" y="778676"/>
                    </a:lnTo>
                    <a:lnTo>
                      <a:pt x="172493" y="778676"/>
                    </a:lnTo>
                    <a:close/>
                    <a:moveTo>
                      <a:pt x="172493" y="864401"/>
                    </a:moveTo>
                    <a:lnTo>
                      <a:pt x="172493" y="942982"/>
                    </a:lnTo>
                    <a:lnTo>
                      <a:pt x="93912" y="942982"/>
                    </a:lnTo>
                    <a:lnTo>
                      <a:pt x="93912" y="864401"/>
                    </a:lnTo>
                    <a:lnTo>
                      <a:pt x="172493" y="864401"/>
                    </a:lnTo>
                    <a:close/>
                    <a:moveTo>
                      <a:pt x="172493" y="950126"/>
                    </a:moveTo>
                    <a:lnTo>
                      <a:pt x="172493" y="1028707"/>
                    </a:lnTo>
                    <a:lnTo>
                      <a:pt x="93912" y="1028707"/>
                    </a:lnTo>
                    <a:lnTo>
                      <a:pt x="93912" y="950126"/>
                    </a:lnTo>
                    <a:lnTo>
                      <a:pt x="172493" y="950126"/>
                    </a:lnTo>
                    <a:close/>
                    <a:moveTo>
                      <a:pt x="172493" y="1035851"/>
                    </a:moveTo>
                    <a:lnTo>
                      <a:pt x="172493" y="1114432"/>
                    </a:lnTo>
                    <a:lnTo>
                      <a:pt x="93912" y="1114432"/>
                    </a:lnTo>
                    <a:lnTo>
                      <a:pt x="93912" y="1035851"/>
                    </a:lnTo>
                    <a:lnTo>
                      <a:pt x="172493" y="1035851"/>
                    </a:lnTo>
                    <a:close/>
                    <a:moveTo>
                      <a:pt x="172493" y="1121576"/>
                    </a:moveTo>
                    <a:lnTo>
                      <a:pt x="172493" y="1200157"/>
                    </a:lnTo>
                    <a:lnTo>
                      <a:pt x="93912" y="1200157"/>
                    </a:lnTo>
                    <a:lnTo>
                      <a:pt x="93912" y="1121576"/>
                    </a:lnTo>
                    <a:lnTo>
                      <a:pt x="172493" y="1121576"/>
                    </a:lnTo>
                    <a:close/>
                    <a:moveTo>
                      <a:pt x="172493" y="1207301"/>
                    </a:moveTo>
                    <a:lnTo>
                      <a:pt x="172493" y="1285882"/>
                    </a:lnTo>
                    <a:lnTo>
                      <a:pt x="93912" y="1285882"/>
                    </a:lnTo>
                    <a:lnTo>
                      <a:pt x="93912" y="1207301"/>
                    </a:lnTo>
                    <a:lnTo>
                      <a:pt x="172493" y="1207301"/>
                    </a:lnTo>
                    <a:close/>
                    <a:moveTo>
                      <a:pt x="172493" y="1293026"/>
                    </a:moveTo>
                    <a:lnTo>
                      <a:pt x="172493" y="1371607"/>
                    </a:lnTo>
                    <a:lnTo>
                      <a:pt x="93912" y="1371607"/>
                    </a:lnTo>
                    <a:lnTo>
                      <a:pt x="93912" y="1293026"/>
                    </a:lnTo>
                    <a:lnTo>
                      <a:pt x="172493" y="1293026"/>
                    </a:lnTo>
                    <a:close/>
                    <a:moveTo>
                      <a:pt x="172493" y="1378751"/>
                    </a:moveTo>
                    <a:lnTo>
                      <a:pt x="172493" y="1457332"/>
                    </a:lnTo>
                    <a:lnTo>
                      <a:pt x="93912" y="1457332"/>
                    </a:lnTo>
                    <a:lnTo>
                      <a:pt x="93912" y="1378751"/>
                    </a:lnTo>
                    <a:lnTo>
                      <a:pt x="172493" y="1378751"/>
                    </a:lnTo>
                    <a:close/>
                    <a:moveTo>
                      <a:pt x="172493" y="1464476"/>
                    </a:moveTo>
                    <a:lnTo>
                      <a:pt x="172493" y="1543057"/>
                    </a:lnTo>
                    <a:lnTo>
                      <a:pt x="93912" y="1543057"/>
                    </a:lnTo>
                    <a:lnTo>
                      <a:pt x="93912" y="1464476"/>
                    </a:lnTo>
                    <a:lnTo>
                      <a:pt x="172493" y="1464476"/>
                    </a:lnTo>
                    <a:close/>
                    <a:moveTo>
                      <a:pt x="172493" y="1550201"/>
                    </a:moveTo>
                    <a:lnTo>
                      <a:pt x="172493" y="1628782"/>
                    </a:lnTo>
                    <a:lnTo>
                      <a:pt x="93912" y="1628782"/>
                    </a:lnTo>
                    <a:lnTo>
                      <a:pt x="93912" y="1550201"/>
                    </a:lnTo>
                    <a:lnTo>
                      <a:pt x="172493" y="1550201"/>
                    </a:lnTo>
                    <a:close/>
                    <a:moveTo>
                      <a:pt x="172493" y="1635926"/>
                    </a:moveTo>
                    <a:lnTo>
                      <a:pt x="172493" y="1714507"/>
                    </a:lnTo>
                    <a:lnTo>
                      <a:pt x="93912" y="1714507"/>
                    </a:lnTo>
                    <a:lnTo>
                      <a:pt x="93912" y="1635926"/>
                    </a:lnTo>
                    <a:lnTo>
                      <a:pt x="172493" y="1635926"/>
                    </a:lnTo>
                    <a:close/>
                    <a:moveTo>
                      <a:pt x="179637" y="1635926"/>
                    </a:moveTo>
                    <a:lnTo>
                      <a:pt x="258218" y="1635926"/>
                    </a:lnTo>
                    <a:lnTo>
                      <a:pt x="258218" y="1714507"/>
                    </a:lnTo>
                    <a:lnTo>
                      <a:pt x="179637" y="1714507"/>
                    </a:lnTo>
                    <a:lnTo>
                      <a:pt x="179637" y="1635926"/>
                    </a:lnTo>
                    <a:close/>
                    <a:moveTo>
                      <a:pt x="258218" y="1721651"/>
                    </a:moveTo>
                    <a:lnTo>
                      <a:pt x="258218" y="1800232"/>
                    </a:lnTo>
                    <a:lnTo>
                      <a:pt x="179637" y="1800232"/>
                    </a:lnTo>
                    <a:lnTo>
                      <a:pt x="179637" y="1721651"/>
                    </a:lnTo>
                    <a:lnTo>
                      <a:pt x="258218" y="1721651"/>
                    </a:lnTo>
                    <a:close/>
                    <a:moveTo>
                      <a:pt x="265362" y="1721651"/>
                    </a:moveTo>
                    <a:lnTo>
                      <a:pt x="343943" y="1721651"/>
                    </a:lnTo>
                    <a:lnTo>
                      <a:pt x="343943" y="1800232"/>
                    </a:lnTo>
                    <a:lnTo>
                      <a:pt x="265362" y="1800232"/>
                    </a:lnTo>
                    <a:lnTo>
                      <a:pt x="265362" y="1721651"/>
                    </a:lnTo>
                    <a:close/>
                    <a:moveTo>
                      <a:pt x="351087" y="1721651"/>
                    </a:moveTo>
                    <a:lnTo>
                      <a:pt x="429668" y="1721651"/>
                    </a:lnTo>
                    <a:lnTo>
                      <a:pt x="429668" y="1800232"/>
                    </a:lnTo>
                    <a:lnTo>
                      <a:pt x="351087" y="1800232"/>
                    </a:lnTo>
                    <a:lnTo>
                      <a:pt x="351087" y="1721651"/>
                    </a:lnTo>
                    <a:close/>
                    <a:moveTo>
                      <a:pt x="436812" y="1721651"/>
                    </a:moveTo>
                    <a:lnTo>
                      <a:pt x="515393" y="1721651"/>
                    </a:lnTo>
                    <a:lnTo>
                      <a:pt x="515393" y="1800232"/>
                    </a:lnTo>
                    <a:lnTo>
                      <a:pt x="436812" y="1800232"/>
                    </a:lnTo>
                    <a:lnTo>
                      <a:pt x="436812" y="1721651"/>
                    </a:lnTo>
                    <a:close/>
                    <a:moveTo>
                      <a:pt x="522537" y="1721651"/>
                    </a:moveTo>
                    <a:lnTo>
                      <a:pt x="601118" y="1721651"/>
                    </a:lnTo>
                    <a:lnTo>
                      <a:pt x="601118" y="1800232"/>
                    </a:lnTo>
                    <a:lnTo>
                      <a:pt x="522537" y="1800232"/>
                    </a:lnTo>
                    <a:lnTo>
                      <a:pt x="522537" y="1721651"/>
                    </a:lnTo>
                    <a:close/>
                    <a:moveTo>
                      <a:pt x="608262" y="1721651"/>
                    </a:moveTo>
                    <a:lnTo>
                      <a:pt x="686843" y="1721651"/>
                    </a:lnTo>
                    <a:lnTo>
                      <a:pt x="686843" y="1800232"/>
                    </a:lnTo>
                    <a:lnTo>
                      <a:pt x="608262" y="1800232"/>
                    </a:lnTo>
                    <a:lnTo>
                      <a:pt x="608262" y="1721651"/>
                    </a:lnTo>
                    <a:close/>
                    <a:moveTo>
                      <a:pt x="693987" y="1721651"/>
                    </a:moveTo>
                    <a:lnTo>
                      <a:pt x="772568" y="1721651"/>
                    </a:lnTo>
                    <a:lnTo>
                      <a:pt x="772568" y="1800232"/>
                    </a:lnTo>
                    <a:lnTo>
                      <a:pt x="693987" y="1800232"/>
                    </a:lnTo>
                    <a:lnTo>
                      <a:pt x="693987" y="1721651"/>
                    </a:lnTo>
                    <a:close/>
                    <a:moveTo>
                      <a:pt x="779712" y="1721651"/>
                    </a:moveTo>
                    <a:lnTo>
                      <a:pt x="858293" y="1721651"/>
                    </a:lnTo>
                    <a:lnTo>
                      <a:pt x="858293" y="1800232"/>
                    </a:lnTo>
                    <a:lnTo>
                      <a:pt x="779712" y="1800232"/>
                    </a:lnTo>
                    <a:lnTo>
                      <a:pt x="779712" y="1721651"/>
                    </a:lnTo>
                    <a:close/>
                    <a:moveTo>
                      <a:pt x="865437" y="1721651"/>
                    </a:moveTo>
                    <a:lnTo>
                      <a:pt x="944018" y="1721651"/>
                    </a:lnTo>
                    <a:lnTo>
                      <a:pt x="944018" y="1800232"/>
                    </a:lnTo>
                    <a:lnTo>
                      <a:pt x="865437" y="1800232"/>
                    </a:lnTo>
                    <a:lnTo>
                      <a:pt x="865437" y="1721651"/>
                    </a:lnTo>
                    <a:close/>
                    <a:moveTo>
                      <a:pt x="951162" y="1721651"/>
                    </a:moveTo>
                    <a:lnTo>
                      <a:pt x="1029743" y="1721651"/>
                    </a:lnTo>
                    <a:lnTo>
                      <a:pt x="1029743" y="1800232"/>
                    </a:lnTo>
                    <a:lnTo>
                      <a:pt x="951162" y="1800232"/>
                    </a:lnTo>
                    <a:lnTo>
                      <a:pt x="951162" y="1721651"/>
                    </a:lnTo>
                    <a:close/>
                    <a:moveTo>
                      <a:pt x="1036887" y="1721651"/>
                    </a:moveTo>
                    <a:lnTo>
                      <a:pt x="1115468" y="1721651"/>
                    </a:lnTo>
                    <a:lnTo>
                      <a:pt x="1115468" y="1800232"/>
                    </a:lnTo>
                    <a:lnTo>
                      <a:pt x="1036887" y="1800232"/>
                    </a:lnTo>
                    <a:lnTo>
                      <a:pt x="1036887" y="1721651"/>
                    </a:lnTo>
                    <a:close/>
                    <a:moveTo>
                      <a:pt x="1122612" y="1721651"/>
                    </a:moveTo>
                    <a:lnTo>
                      <a:pt x="1201193" y="1721651"/>
                    </a:lnTo>
                    <a:lnTo>
                      <a:pt x="1201193" y="1800232"/>
                    </a:lnTo>
                    <a:lnTo>
                      <a:pt x="1122612" y="1800232"/>
                    </a:lnTo>
                    <a:lnTo>
                      <a:pt x="1122612" y="1721651"/>
                    </a:lnTo>
                    <a:close/>
                    <a:moveTo>
                      <a:pt x="1208337" y="1721651"/>
                    </a:moveTo>
                    <a:lnTo>
                      <a:pt x="1286918" y="1721651"/>
                    </a:lnTo>
                    <a:lnTo>
                      <a:pt x="1286918" y="1800232"/>
                    </a:lnTo>
                    <a:lnTo>
                      <a:pt x="1208337" y="1800232"/>
                    </a:lnTo>
                    <a:lnTo>
                      <a:pt x="1208337" y="1721651"/>
                    </a:lnTo>
                    <a:close/>
                    <a:moveTo>
                      <a:pt x="1208337" y="1714507"/>
                    </a:moveTo>
                    <a:lnTo>
                      <a:pt x="1208337" y="1635926"/>
                    </a:lnTo>
                    <a:lnTo>
                      <a:pt x="1286918" y="1635926"/>
                    </a:lnTo>
                    <a:lnTo>
                      <a:pt x="1286918" y="1714507"/>
                    </a:lnTo>
                    <a:lnTo>
                      <a:pt x="1208337" y="1714507"/>
                    </a:lnTo>
                    <a:close/>
                    <a:moveTo>
                      <a:pt x="1294062" y="1635926"/>
                    </a:moveTo>
                    <a:lnTo>
                      <a:pt x="1372643" y="1635926"/>
                    </a:lnTo>
                    <a:lnTo>
                      <a:pt x="1372643" y="1714507"/>
                    </a:lnTo>
                    <a:lnTo>
                      <a:pt x="1294062" y="1714507"/>
                    </a:lnTo>
                    <a:lnTo>
                      <a:pt x="1294062" y="1635926"/>
                    </a:lnTo>
                    <a:close/>
                    <a:moveTo>
                      <a:pt x="1294062" y="1628782"/>
                    </a:moveTo>
                    <a:lnTo>
                      <a:pt x="1294062" y="1550201"/>
                    </a:lnTo>
                    <a:lnTo>
                      <a:pt x="1372643" y="1550201"/>
                    </a:lnTo>
                    <a:lnTo>
                      <a:pt x="1372643" y="1628782"/>
                    </a:lnTo>
                    <a:lnTo>
                      <a:pt x="1294062" y="1628782"/>
                    </a:lnTo>
                    <a:close/>
                    <a:moveTo>
                      <a:pt x="1294062" y="1543057"/>
                    </a:moveTo>
                    <a:lnTo>
                      <a:pt x="1294062" y="1464476"/>
                    </a:lnTo>
                    <a:lnTo>
                      <a:pt x="1372643" y="1464476"/>
                    </a:lnTo>
                    <a:lnTo>
                      <a:pt x="1372643" y="1543057"/>
                    </a:lnTo>
                    <a:lnTo>
                      <a:pt x="1294062" y="1543057"/>
                    </a:lnTo>
                    <a:close/>
                    <a:moveTo>
                      <a:pt x="1294062" y="1457332"/>
                    </a:moveTo>
                    <a:lnTo>
                      <a:pt x="1294062" y="1378751"/>
                    </a:lnTo>
                    <a:lnTo>
                      <a:pt x="1372643" y="1378751"/>
                    </a:lnTo>
                    <a:lnTo>
                      <a:pt x="1372643" y="1457332"/>
                    </a:lnTo>
                    <a:lnTo>
                      <a:pt x="1294062" y="1457332"/>
                    </a:lnTo>
                    <a:close/>
                    <a:moveTo>
                      <a:pt x="1294062" y="1371607"/>
                    </a:moveTo>
                    <a:lnTo>
                      <a:pt x="1294062" y="1293026"/>
                    </a:lnTo>
                    <a:lnTo>
                      <a:pt x="1372643" y="1293026"/>
                    </a:lnTo>
                    <a:lnTo>
                      <a:pt x="1372643" y="1371607"/>
                    </a:lnTo>
                    <a:lnTo>
                      <a:pt x="1294062" y="1371607"/>
                    </a:lnTo>
                    <a:close/>
                    <a:moveTo>
                      <a:pt x="1294062" y="1285882"/>
                    </a:moveTo>
                    <a:lnTo>
                      <a:pt x="1294062" y="1207301"/>
                    </a:lnTo>
                    <a:lnTo>
                      <a:pt x="1372643" y="1207301"/>
                    </a:lnTo>
                    <a:lnTo>
                      <a:pt x="1372643" y="1285882"/>
                    </a:lnTo>
                    <a:lnTo>
                      <a:pt x="1294062" y="1285882"/>
                    </a:lnTo>
                    <a:close/>
                    <a:moveTo>
                      <a:pt x="1294062" y="1200157"/>
                    </a:moveTo>
                    <a:lnTo>
                      <a:pt x="1294062" y="1121576"/>
                    </a:lnTo>
                    <a:lnTo>
                      <a:pt x="1372643" y="1121576"/>
                    </a:lnTo>
                    <a:lnTo>
                      <a:pt x="1372643" y="1200157"/>
                    </a:lnTo>
                    <a:lnTo>
                      <a:pt x="1294062" y="1200157"/>
                    </a:lnTo>
                    <a:close/>
                    <a:moveTo>
                      <a:pt x="1294062" y="1114432"/>
                    </a:moveTo>
                    <a:lnTo>
                      <a:pt x="1294062" y="1035851"/>
                    </a:lnTo>
                    <a:lnTo>
                      <a:pt x="1372643" y="1035851"/>
                    </a:lnTo>
                    <a:lnTo>
                      <a:pt x="1372643" y="1114432"/>
                    </a:lnTo>
                    <a:lnTo>
                      <a:pt x="1294062" y="1114432"/>
                    </a:lnTo>
                    <a:close/>
                    <a:moveTo>
                      <a:pt x="1294062" y="1028707"/>
                    </a:moveTo>
                    <a:lnTo>
                      <a:pt x="1294062" y="950126"/>
                    </a:lnTo>
                    <a:lnTo>
                      <a:pt x="1372643" y="950126"/>
                    </a:lnTo>
                    <a:lnTo>
                      <a:pt x="1372643" y="1028707"/>
                    </a:lnTo>
                    <a:lnTo>
                      <a:pt x="1294062" y="1028707"/>
                    </a:lnTo>
                    <a:close/>
                    <a:moveTo>
                      <a:pt x="1294062" y="942982"/>
                    </a:moveTo>
                    <a:lnTo>
                      <a:pt x="1294062" y="864401"/>
                    </a:lnTo>
                    <a:lnTo>
                      <a:pt x="1372643" y="864401"/>
                    </a:lnTo>
                    <a:lnTo>
                      <a:pt x="1372643" y="942982"/>
                    </a:lnTo>
                    <a:lnTo>
                      <a:pt x="1294062" y="942982"/>
                    </a:lnTo>
                    <a:close/>
                    <a:moveTo>
                      <a:pt x="1294062" y="857257"/>
                    </a:moveTo>
                    <a:lnTo>
                      <a:pt x="1294062" y="778676"/>
                    </a:lnTo>
                    <a:lnTo>
                      <a:pt x="1372643" y="778676"/>
                    </a:lnTo>
                    <a:lnTo>
                      <a:pt x="1372643" y="857257"/>
                    </a:lnTo>
                    <a:lnTo>
                      <a:pt x="1294062" y="857257"/>
                    </a:lnTo>
                    <a:close/>
                    <a:moveTo>
                      <a:pt x="1294062" y="771532"/>
                    </a:moveTo>
                    <a:lnTo>
                      <a:pt x="1294062" y="692951"/>
                    </a:lnTo>
                    <a:lnTo>
                      <a:pt x="1372643" y="692951"/>
                    </a:lnTo>
                    <a:lnTo>
                      <a:pt x="1372643" y="771532"/>
                    </a:lnTo>
                    <a:lnTo>
                      <a:pt x="1294062" y="771532"/>
                    </a:lnTo>
                    <a:close/>
                    <a:moveTo>
                      <a:pt x="1294062" y="685807"/>
                    </a:moveTo>
                    <a:lnTo>
                      <a:pt x="1294062" y="607226"/>
                    </a:lnTo>
                    <a:lnTo>
                      <a:pt x="1372643" y="607226"/>
                    </a:lnTo>
                    <a:lnTo>
                      <a:pt x="1372643" y="685807"/>
                    </a:lnTo>
                    <a:lnTo>
                      <a:pt x="1294062" y="685807"/>
                    </a:lnTo>
                    <a:close/>
                    <a:moveTo>
                      <a:pt x="1294062" y="600075"/>
                    </a:moveTo>
                    <a:lnTo>
                      <a:pt x="1294062" y="521494"/>
                    </a:lnTo>
                    <a:lnTo>
                      <a:pt x="1372643" y="521494"/>
                    </a:lnTo>
                    <a:lnTo>
                      <a:pt x="1372643" y="600075"/>
                    </a:lnTo>
                    <a:lnTo>
                      <a:pt x="1294062" y="600075"/>
                    </a:lnTo>
                    <a:close/>
                    <a:moveTo>
                      <a:pt x="1294062" y="514350"/>
                    </a:moveTo>
                    <a:lnTo>
                      <a:pt x="1294062" y="435769"/>
                    </a:lnTo>
                    <a:lnTo>
                      <a:pt x="1372643" y="435769"/>
                    </a:lnTo>
                    <a:lnTo>
                      <a:pt x="1372643" y="514350"/>
                    </a:lnTo>
                    <a:lnTo>
                      <a:pt x="1294062" y="514350"/>
                    </a:lnTo>
                    <a:close/>
                    <a:moveTo>
                      <a:pt x="1294062" y="428625"/>
                    </a:moveTo>
                    <a:lnTo>
                      <a:pt x="1294062" y="350044"/>
                    </a:lnTo>
                    <a:lnTo>
                      <a:pt x="1372643" y="350044"/>
                    </a:lnTo>
                    <a:lnTo>
                      <a:pt x="1372643" y="428625"/>
                    </a:lnTo>
                    <a:lnTo>
                      <a:pt x="1294062" y="428625"/>
                    </a:lnTo>
                    <a:close/>
                    <a:moveTo>
                      <a:pt x="1294062" y="342900"/>
                    </a:moveTo>
                    <a:lnTo>
                      <a:pt x="1294062" y="264319"/>
                    </a:lnTo>
                    <a:lnTo>
                      <a:pt x="1372643" y="264319"/>
                    </a:lnTo>
                    <a:lnTo>
                      <a:pt x="1372643" y="342900"/>
                    </a:lnTo>
                    <a:lnTo>
                      <a:pt x="1294062" y="342900"/>
                    </a:lnTo>
                    <a:close/>
                    <a:moveTo>
                      <a:pt x="1294062" y="257175"/>
                    </a:moveTo>
                    <a:lnTo>
                      <a:pt x="1294062" y="178594"/>
                    </a:lnTo>
                    <a:lnTo>
                      <a:pt x="1372643" y="178594"/>
                    </a:lnTo>
                    <a:lnTo>
                      <a:pt x="1372643" y="257175"/>
                    </a:lnTo>
                    <a:lnTo>
                      <a:pt x="1294062" y="257175"/>
                    </a:lnTo>
                    <a:close/>
                    <a:moveTo>
                      <a:pt x="1294062" y="171450"/>
                    </a:moveTo>
                    <a:lnTo>
                      <a:pt x="1294062" y="92869"/>
                    </a:lnTo>
                    <a:lnTo>
                      <a:pt x="1372643" y="92869"/>
                    </a:lnTo>
                    <a:lnTo>
                      <a:pt x="1372643" y="171450"/>
                    </a:lnTo>
                    <a:lnTo>
                      <a:pt x="1294062" y="171450"/>
                    </a:lnTo>
                    <a:close/>
                    <a:moveTo>
                      <a:pt x="1294062" y="85725"/>
                    </a:moveTo>
                    <a:lnTo>
                      <a:pt x="1294062" y="7144"/>
                    </a:lnTo>
                    <a:lnTo>
                      <a:pt x="1372643" y="7144"/>
                    </a:lnTo>
                    <a:lnTo>
                      <a:pt x="1372643" y="85725"/>
                    </a:lnTo>
                    <a:lnTo>
                      <a:pt x="1294062" y="85725"/>
                    </a:lnTo>
                    <a:close/>
                    <a:moveTo>
                      <a:pt x="1286918" y="85725"/>
                    </a:moveTo>
                    <a:lnTo>
                      <a:pt x="1208337" y="85725"/>
                    </a:lnTo>
                    <a:lnTo>
                      <a:pt x="1208337" y="7144"/>
                    </a:lnTo>
                    <a:lnTo>
                      <a:pt x="1286918" y="7144"/>
                    </a:lnTo>
                    <a:lnTo>
                      <a:pt x="1286918" y="85725"/>
                    </a:lnTo>
                    <a:close/>
                    <a:moveTo>
                      <a:pt x="1201193" y="85725"/>
                    </a:moveTo>
                    <a:lnTo>
                      <a:pt x="1122612" y="85725"/>
                    </a:lnTo>
                    <a:lnTo>
                      <a:pt x="1122612" y="7144"/>
                    </a:lnTo>
                    <a:lnTo>
                      <a:pt x="1201193" y="7144"/>
                    </a:lnTo>
                    <a:lnTo>
                      <a:pt x="1201193" y="85725"/>
                    </a:lnTo>
                    <a:close/>
                    <a:moveTo>
                      <a:pt x="1115468" y="85725"/>
                    </a:moveTo>
                    <a:lnTo>
                      <a:pt x="1036887" y="85725"/>
                    </a:lnTo>
                    <a:lnTo>
                      <a:pt x="1036887" y="7144"/>
                    </a:lnTo>
                    <a:lnTo>
                      <a:pt x="1115468" y="7144"/>
                    </a:lnTo>
                    <a:lnTo>
                      <a:pt x="1115468" y="85725"/>
                    </a:lnTo>
                    <a:close/>
                    <a:moveTo>
                      <a:pt x="1029743" y="85725"/>
                    </a:moveTo>
                    <a:lnTo>
                      <a:pt x="951162" y="85725"/>
                    </a:lnTo>
                    <a:lnTo>
                      <a:pt x="951162" y="7144"/>
                    </a:lnTo>
                    <a:lnTo>
                      <a:pt x="1029743" y="7144"/>
                    </a:lnTo>
                    <a:lnTo>
                      <a:pt x="1029743" y="85725"/>
                    </a:lnTo>
                    <a:close/>
                    <a:moveTo>
                      <a:pt x="944018" y="85725"/>
                    </a:moveTo>
                    <a:lnTo>
                      <a:pt x="865437" y="85725"/>
                    </a:lnTo>
                    <a:lnTo>
                      <a:pt x="865437" y="7144"/>
                    </a:lnTo>
                    <a:lnTo>
                      <a:pt x="944018" y="7144"/>
                    </a:lnTo>
                    <a:lnTo>
                      <a:pt x="944018" y="85725"/>
                    </a:lnTo>
                    <a:close/>
                    <a:moveTo>
                      <a:pt x="858293" y="85725"/>
                    </a:moveTo>
                    <a:lnTo>
                      <a:pt x="779712" y="85725"/>
                    </a:lnTo>
                    <a:lnTo>
                      <a:pt x="779712" y="7144"/>
                    </a:lnTo>
                    <a:lnTo>
                      <a:pt x="858293" y="7144"/>
                    </a:lnTo>
                    <a:lnTo>
                      <a:pt x="858293" y="85725"/>
                    </a:lnTo>
                    <a:close/>
                    <a:moveTo>
                      <a:pt x="772568" y="85725"/>
                    </a:moveTo>
                    <a:lnTo>
                      <a:pt x="693987" y="85725"/>
                    </a:lnTo>
                    <a:lnTo>
                      <a:pt x="693987" y="7144"/>
                    </a:lnTo>
                    <a:lnTo>
                      <a:pt x="772568" y="7144"/>
                    </a:lnTo>
                    <a:lnTo>
                      <a:pt x="772568" y="85725"/>
                    </a:lnTo>
                    <a:close/>
                    <a:moveTo>
                      <a:pt x="686843" y="85725"/>
                    </a:moveTo>
                    <a:lnTo>
                      <a:pt x="608262" y="85725"/>
                    </a:lnTo>
                    <a:lnTo>
                      <a:pt x="608262" y="7144"/>
                    </a:lnTo>
                    <a:lnTo>
                      <a:pt x="686843" y="7144"/>
                    </a:lnTo>
                    <a:lnTo>
                      <a:pt x="686843" y="85725"/>
                    </a:lnTo>
                    <a:close/>
                    <a:moveTo>
                      <a:pt x="601118" y="85725"/>
                    </a:moveTo>
                    <a:lnTo>
                      <a:pt x="522537" y="85725"/>
                    </a:lnTo>
                    <a:lnTo>
                      <a:pt x="522537" y="7144"/>
                    </a:lnTo>
                    <a:lnTo>
                      <a:pt x="601118" y="7144"/>
                    </a:lnTo>
                    <a:lnTo>
                      <a:pt x="601118" y="85725"/>
                    </a:lnTo>
                    <a:close/>
                    <a:moveTo>
                      <a:pt x="515393" y="85725"/>
                    </a:moveTo>
                    <a:lnTo>
                      <a:pt x="436812" y="85725"/>
                    </a:lnTo>
                    <a:lnTo>
                      <a:pt x="436812" y="7144"/>
                    </a:lnTo>
                    <a:lnTo>
                      <a:pt x="515393" y="7144"/>
                    </a:lnTo>
                    <a:lnTo>
                      <a:pt x="515393" y="85725"/>
                    </a:lnTo>
                    <a:close/>
                    <a:moveTo>
                      <a:pt x="429668" y="85725"/>
                    </a:moveTo>
                    <a:lnTo>
                      <a:pt x="351087" y="85725"/>
                    </a:lnTo>
                    <a:lnTo>
                      <a:pt x="351087" y="7144"/>
                    </a:lnTo>
                    <a:lnTo>
                      <a:pt x="429668" y="7144"/>
                    </a:lnTo>
                    <a:lnTo>
                      <a:pt x="429668" y="85725"/>
                    </a:lnTo>
                    <a:close/>
                    <a:moveTo>
                      <a:pt x="343943" y="85725"/>
                    </a:moveTo>
                    <a:lnTo>
                      <a:pt x="265362" y="85725"/>
                    </a:lnTo>
                    <a:lnTo>
                      <a:pt x="265362" y="7144"/>
                    </a:lnTo>
                    <a:lnTo>
                      <a:pt x="343943" y="7144"/>
                    </a:lnTo>
                    <a:lnTo>
                      <a:pt x="343943" y="85725"/>
                    </a:lnTo>
                    <a:close/>
                    <a:moveTo>
                      <a:pt x="258218" y="85725"/>
                    </a:moveTo>
                    <a:lnTo>
                      <a:pt x="179637" y="85725"/>
                    </a:lnTo>
                    <a:lnTo>
                      <a:pt x="179637" y="7144"/>
                    </a:lnTo>
                    <a:lnTo>
                      <a:pt x="258218" y="7144"/>
                    </a:lnTo>
                    <a:lnTo>
                      <a:pt x="258218" y="85725"/>
                    </a:lnTo>
                    <a:close/>
                    <a:moveTo>
                      <a:pt x="172493" y="85725"/>
                    </a:moveTo>
                    <a:lnTo>
                      <a:pt x="93912" y="85725"/>
                    </a:lnTo>
                    <a:lnTo>
                      <a:pt x="93912" y="7144"/>
                    </a:lnTo>
                    <a:lnTo>
                      <a:pt x="172493" y="7144"/>
                    </a:lnTo>
                    <a:lnTo>
                      <a:pt x="172493" y="85725"/>
                    </a:lnTo>
                    <a:close/>
                    <a:moveTo>
                      <a:pt x="172493" y="92869"/>
                    </a:moveTo>
                    <a:lnTo>
                      <a:pt x="172493" y="171450"/>
                    </a:lnTo>
                    <a:lnTo>
                      <a:pt x="93912" y="171450"/>
                    </a:lnTo>
                    <a:lnTo>
                      <a:pt x="93912" y="92869"/>
                    </a:lnTo>
                    <a:lnTo>
                      <a:pt x="172493" y="92869"/>
                    </a:lnTo>
                    <a:close/>
                    <a:moveTo>
                      <a:pt x="86768" y="171450"/>
                    </a:moveTo>
                    <a:lnTo>
                      <a:pt x="7144" y="171450"/>
                    </a:lnTo>
                    <a:lnTo>
                      <a:pt x="7144" y="92869"/>
                    </a:lnTo>
                    <a:lnTo>
                      <a:pt x="86768" y="92869"/>
                    </a:lnTo>
                    <a:lnTo>
                      <a:pt x="86768" y="171450"/>
                    </a:lnTo>
                    <a:close/>
                    <a:moveTo>
                      <a:pt x="7144" y="178594"/>
                    </a:moveTo>
                    <a:lnTo>
                      <a:pt x="86768" y="178594"/>
                    </a:lnTo>
                    <a:lnTo>
                      <a:pt x="86768" y="257175"/>
                    </a:lnTo>
                    <a:lnTo>
                      <a:pt x="7144" y="257175"/>
                    </a:lnTo>
                    <a:lnTo>
                      <a:pt x="7144" y="178594"/>
                    </a:lnTo>
                    <a:close/>
                    <a:moveTo>
                      <a:pt x="86768" y="264319"/>
                    </a:moveTo>
                    <a:lnTo>
                      <a:pt x="86768" y="342900"/>
                    </a:lnTo>
                    <a:lnTo>
                      <a:pt x="7144" y="342900"/>
                    </a:lnTo>
                    <a:lnTo>
                      <a:pt x="7144" y="264319"/>
                    </a:lnTo>
                    <a:lnTo>
                      <a:pt x="86768" y="264319"/>
                    </a:lnTo>
                    <a:close/>
                    <a:moveTo>
                      <a:pt x="7144" y="350044"/>
                    </a:moveTo>
                    <a:lnTo>
                      <a:pt x="86768" y="350044"/>
                    </a:lnTo>
                    <a:lnTo>
                      <a:pt x="86768" y="428625"/>
                    </a:lnTo>
                    <a:lnTo>
                      <a:pt x="7144" y="428625"/>
                    </a:lnTo>
                    <a:lnTo>
                      <a:pt x="7144" y="350044"/>
                    </a:lnTo>
                    <a:close/>
                    <a:moveTo>
                      <a:pt x="86768" y="435769"/>
                    </a:moveTo>
                    <a:lnTo>
                      <a:pt x="86768" y="514350"/>
                    </a:lnTo>
                    <a:lnTo>
                      <a:pt x="7144" y="514350"/>
                    </a:lnTo>
                    <a:lnTo>
                      <a:pt x="7144" y="435769"/>
                    </a:lnTo>
                    <a:lnTo>
                      <a:pt x="86768" y="435769"/>
                    </a:lnTo>
                    <a:close/>
                    <a:moveTo>
                      <a:pt x="7144" y="521494"/>
                    </a:moveTo>
                    <a:lnTo>
                      <a:pt x="86768" y="521494"/>
                    </a:lnTo>
                    <a:lnTo>
                      <a:pt x="86768" y="600075"/>
                    </a:lnTo>
                    <a:lnTo>
                      <a:pt x="7144" y="600075"/>
                    </a:lnTo>
                    <a:lnTo>
                      <a:pt x="7144" y="521494"/>
                    </a:lnTo>
                    <a:close/>
                    <a:moveTo>
                      <a:pt x="86768" y="607219"/>
                    </a:moveTo>
                    <a:lnTo>
                      <a:pt x="86768" y="685800"/>
                    </a:lnTo>
                    <a:lnTo>
                      <a:pt x="7144" y="685800"/>
                    </a:lnTo>
                    <a:lnTo>
                      <a:pt x="7144" y="607219"/>
                    </a:lnTo>
                    <a:lnTo>
                      <a:pt x="86768" y="607219"/>
                    </a:lnTo>
                    <a:close/>
                    <a:moveTo>
                      <a:pt x="7144" y="692951"/>
                    </a:moveTo>
                    <a:lnTo>
                      <a:pt x="86768" y="692951"/>
                    </a:lnTo>
                    <a:lnTo>
                      <a:pt x="86768" y="771532"/>
                    </a:lnTo>
                    <a:lnTo>
                      <a:pt x="7144" y="771532"/>
                    </a:lnTo>
                    <a:lnTo>
                      <a:pt x="7144" y="692951"/>
                    </a:lnTo>
                    <a:close/>
                    <a:moveTo>
                      <a:pt x="86768" y="778676"/>
                    </a:moveTo>
                    <a:lnTo>
                      <a:pt x="86768" y="857257"/>
                    </a:lnTo>
                    <a:lnTo>
                      <a:pt x="7144" y="857257"/>
                    </a:lnTo>
                    <a:lnTo>
                      <a:pt x="7144" y="778676"/>
                    </a:lnTo>
                    <a:lnTo>
                      <a:pt x="86768" y="778676"/>
                    </a:lnTo>
                    <a:close/>
                    <a:moveTo>
                      <a:pt x="7144" y="864401"/>
                    </a:moveTo>
                    <a:lnTo>
                      <a:pt x="86768" y="864401"/>
                    </a:lnTo>
                    <a:lnTo>
                      <a:pt x="86768" y="942982"/>
                    </a:lnTo>
                    <a:lnTo>
                      <a:pt x="7144" y="942982"/>
                    </a:lnTo>
                    <a:lnTo>
                      <a:pt x="7144" y="864401"/>
                    </a:lnTo>
                    <a:close/>
                    <a:moveTo>
                      <a:pt x="86768" y="950126"/>
                    </a:moveTo>
                    <a:lnTo>
                      <a:pt x="86768" y="1028707"/>
                    </a:lnTo>
                    <a:lnTo>
                      <a:pt x="7144" y="1028707"/>
                    </a:lnTo>
                    <a:lnTo>
                      <a:pt x="7144" y="950126"/>
                    </a:lnTo>
                    <a:lnTo>
                      <a:pt x="86768" y="950126"/>
                    </a:lnTo>
                    <a:close/>
                    <a:moveTo>
                      <a:pt x="7144" y="1035851"/>
                    </a:moveTo>
                    <a:lnTo>
                      <a:pt x="86768" y="1035851"/>
                    </a:lnTo>
                    <a:lnTo>
                      <a:pt x="86768" y="1114432"/>
                    </a:lnTo>
                    <a:lnTo>
                      <a:pt x="7144" y="1114432"/>
                    </a:lnTo>
                    <a:lnTo>
                      <a:pt x="7144" y="1035851"/>
                    </a:lnTo>
                    <a:close/>
                    <a:moveTo>
                      <a:pt x="86768" y="1121576"/>
                    </a:moveTo>
                    <a:lnTo>
                      <a:pt x="86768" y="1200157"/>
                    </a:lnTo>
                    <a:lnTo>
                      <a:pt x="7144" y="1200157"/>
                    </a:lnTo>
                    <a:lnTo>
                      <a:pt x="7144" y="1121576"/>
                    </a:lnTo>
                    <a:lnTo>
                      <a:pt x="86768" y="1121576"/>
                    </a:lnTo>
                    <a:close/>
                    <a:moveTo>
                      <a:pt x="7144" y="1207301"/>
                    </a:moveTo>
                    <a:lnTo>
                      <a:pt x="86768" y="1207301"/>
                    </a:lnTo>
                    <a:lnTo>
                      <a:pt x="86768" y="1285882"/>
                    </a:lnTo>
                    <a:lnTo>
                      <a:pt x="7144" y="1285882"/>
                    </a:lnTo>
                    <a:lnTo>
                      <a:pt x="7144" y="1207301"/>
                    </a:lnTo>
                    <a:close/>
                    <a:moveTo>
                      <a:pt x="86768" y="1293026"/>
                    </a:moveTo>
                    <a:lnTo>
                      <a:pt x="86768" y="1371607"/>
                    </a:lnTo>
                    <a:lnTo>
                      <a:pt x="7144" y="1371607"/>
                    </a:lnTo>
                    <a:lnTo>
                      <a:pt x="7144" y="1293026"/>
                    </a:lnTo>
                    <a:lnTo>
                      <a:pt x="86768" y="1293026"/>
                    </a:lnTo>
                    <a:close/>
                    <a:moveTo>
                      <a:pt x="7144" y="1378751"/>
                    </a:moveTo>
                    <a:lnTo>
                      <a:pt x="86768" y="1378751"/>
                    </a:lnTo>
                    <a:lnTo>
                      <a:pt x="86768" y="1457332"/>
                    </a:lnTo>
                    <a:lnTo>
                      <a:pt x="7144" y="1457332"/>
                    </a:lnTo>
                    <a:lnTo>
                      <a:pt x="7144" y="1378751"/>
                    </a:lnTo>
                    <a:close/>
                    <a:moveTo>
                      <a:pt x="86768" y="1464476"/>
                    </a:moveTo>
                    <a:lnTo>
                      <a:pt x="86768" y="1543057"/>
                    </a:lnTo>
                    <a:lnTo>
                      <a:pt x="7144" y="1543057"/>
                    </a:lnTo>
                    <a:lnTo>
                      <a:pt x="7144" y="1464476"/>
                    </a:lnTo>
                    <a:lnTo>
                      <a:pt x="86768" y="1464476"/>
                    </a:lnTo>
                    <a:close/>
                    <a:moveTo>
                      <a:pt x="7144" y="1550201"/>
                    </a:moveTo>
                    <a:lnTo>
                      <a:pt x="86768" y="1550201"/>
                    </a:lnTo>
                    <a:lnTo>
                      <a:pt x="86768" y="1628782"/>
                    </a:lnTo>
                    <a:lnTo>
                      <a:pt x="7144" y="1628782"/>
                    </a:lnTo>
                    <a:lnTo>
                      <a:pt x="7144" y="1550201"/>
                    </a:lnTo>
                    <a:close/>
                    <a:moveTo>
                      <a:pt x="86768" y="1635926"/>
                    </a:moveTo>
                    <a:lnTo>
                      <a:pt x="86768" y="1714507"/>
                    </a:lnTo>
                    <a:lnTo>
                      <a:pt x="7144" y="1714507"/>
                    </a:lnTo>
                    <a:lnTo>
                      <a:pt x="7144" y="1635926"/>
                    </a:lnTo>
                    <a:lnTo>
                      <a:pt x="86768" y="1635926"/>
                    </a:lnTo>
                    <a:close/>
                    <a:moveTo>
                      <a:pt x="7144" y="1721651"/>
                    </a:moveTo>
                    <a:lnTo>
                      <a:pt x="86768" y="1721651"/>
                    </a:lnTo>
                    <a:lnTo>
                      <a:pt x="86768" y="1800232"/>
                    </a:lnTo>
                    <a:lnTo>
                      <a:pt x="7144" y="1800232"/>
                    </a:lnTo>
                    <a:lnTo>
                      <a:pt x="7144" y="1721651"/>
                    </a:lnTo>
                    <a:close/>
                    <a:moveTo>
                      <a:pt x="93912" y="1721651"/>
                    </a:moveTo>
                    <a:lnTo>
                      <a:pt x="172493" y="1721651"/>
                    </a:lnTo>
                    <a:lnTo>
                      <a:pt x="172493" y="1800232"/>
                    </a:lnTo>
                    <a:lnTo>
                      <a:pt x="93912" y="1800232"/>
                    </a:lnTo>
                    <a:lnTo>
                      <a:pt x="93912" y="1721651"/>
                    </a:lnTo>
                    <a:close/>
                    <a:moveTo>
                      <a:pt x="172493" y="1807376"/>
                    </a:moveTo>
                    <a:lnTo>
                      <a:pt x="172493" y="1885950"/>
                    </a:lnTo>
                    <a:lnTo>
                      <a:pt x="93912" y="1885950"/>
                    </a:lnTo>
                    <a:lnTo>
                      <a:pt x="93912" y="1807376"/>
                    </a:lnTo>
                    <a:lnTo>
                      <a:pt x="172493" y="1807376"/>
                    </a:lnTo>
                    <a:close/>
                    <a:moveTo>
                      <a:pt x="179637" y="1807376"/>
                    </a:moveTo>
                    <a:lnTo>
                      <a:pt x="258218" y="1807376"/>
                    </a:lnTo>
                    <a:lnTo>
                      <a:pt x="258218" y="1885950"/>
                    </a:lnTo>
                    <a:lnTo>
                      <a:pt x="179637" y="1885950"/>
                    </a:lnTo>
                    <a:lnTo>
                      <a:pt x="179637" y="1807376"/>
                    </a:lnTo>
                    <a:close/>
                    <a:moveTo>
                      <a:pt x="265362" y="1807376"/>
                    </a:moveTo>
                    <a:lnTo>
                      <a:pt x="343943" y="1807376"/>
                    </a:lnTo>
                    <a:lnTo>
                      <a:pt x="343943" y="1885950"/>
                    </a:lnTo>
                    <a:lnTo>
                      <a:pt x="265362" y="1885950"/>
                    </a:lnTo>
                    <a:lnTo>
                      <a:pt x="265362" y="1807376"/>
                    </a:lnTo>
                    <a:close/>
                    <a:moveTo>
                      <a:pt x="351087" y="1807376"/>
                    </a:moveTo>
                    <a:lnTo>
                      <a:pt x="429668" y="1807376"/>
                    </a:lnTo>
                    <a:lnTo>
                      <a:pt x="429668" y="1885950"/>
                    </a:lnTo>
                    <a:lnTo>
                      <a:pt x="351087" y="1885950"/>
                    </a:lnTo>
                    <a:lnTo>
                      <a:pt x="351087" y="1807376"/>
                    </a:lnTo>
                    <a:close/>
                    <a:moveTo>
                      <a:pt x="436812" y="1807376"/>
                    </a:moveTo>
                    <a:lnTo>
                      <a:pt x="515393" y="1807376"/>
                    </a:lnTo>
                    <a:lnTo>
                      <a:pt x="515393" y="1885950"/>
                    </a:lnTo>
                    <a:lnTo>
                      <a:pt x="436812" y="1885950"/>
                    </a:lnTo>
                    <a:lnTo>
                      <a:pt x="436812" y="1807376"/>
                    </a:lnTo>
                    <a:close/>
                    <a:moveTo>
                      <a:pt x="522537" y="1807376"/>
                    </a:moveTo>
                    <a:lnTo>
                      <a:pt x="601118" y="1807376"/>
                    </a:lnTo>
                    <a:lnTo>
                      <a:pt x="601118" y="1885950"/>
                    </a:lnTo>
                    <a:lnTo>
                      <a:pt x="522537" y="1885950"/>
                    </a:lnTo>
                    <a:lnTo>
                      <a:pt x="522537" y="1807376"/>
                    </a:lnTo>
                    <a:close/>
                    <a:moveTo>
                      <a:pt x="608262" y="1807376"/>
                    </a:moveTo>
                    <a:lnTo>
                      <a:pt x="686843" y="1807376"/>
                    </a:lnTo>
                    <a:lnTo>
                      <a:pt x="686843" y="1885950"/>
                    </a:lnTo>
                    <a:lnTo>
                      <a:pt x="608262" y="1885950"/>
                    </a:lnTo>
                    <a:lnTo>
                      <a:pt x="608262" y="1807376"/>
                    </a:lnTo>
                    <a:close/>
                    <a:moveTo>
                      <a:pt x="693987" y="1807376"/>
                    </a:moveTo>
                    <a:lnTo>
                      <a:pt x="772568" y="1807376"/>
                    </a:lnTo>
                    <a:lnTo>
                      <a:pt x="772568" y="1885950"/>
                    </a:lnTo>
                    <a:lnTo>
                      <a:pt x="693987" y="1885950"/>
                    </a:lnTo>
                    <a:lnTo>
                      <a:pt x="693987" y="1807376"/>
                    </a:lnTo>
                    <a:close/>
                    <a:moveTo>
                      <a:pt x="779712" y="1807376"/>
                    </a:moveTo>
                    <a:lnTo>
                      <a:pt x="858293" y="1807376"/>
                    </a:lnTo>
                    <a:lnTo>
                      <a:pt x="858293" y="1885950"/>
                    </a:lnTo>
                    <a:lnTo>
                      <a:pt x="779712" y="1885950"/>
                    </a:lnTo>
                    <a:lnTo>
                      <a:pt x="779712" y="1807376"/>
                    </a:lnTo>
                    <a:close/>
                    <a:moveTo>
                      <a:pt x="865437" y="1807376"/>
                    </a:moveTo>
                    <a:lnTo>
                      <a:pt x="944018" y="1807376"/>
                    </a:lnTo>
                    <a:lnTo>
                      <a:pt x="944018" y="1885950"/>
                    </a:lnTo>
                    <a:lnTo>
                      <a:pt x="865437" y="1885950"/>
                    </a:lnTo>
                    <a:lnTo>
                      <a:pt x="865437" y="1807376"/>
                    </a:lnTo>
                    <a:close/>
                    <a:moveTo>
                      <a:pt x="951162" y="1807376"/>
                    </a:moveTo>
                    <a:lnTo>
                      <a:pt x="1029743" y="1807376"/>
                    </a:lnTo>
                    <a:lnTo>
                      <a:pt x="1029743" y="1885950"/>
                    </a:lnTo>
                    <a:lnTo>
                      <a:pt x="951162" y="1885950"/>
                    </a:lnTo>
                    <a:lnTo>
                      <a:pt x="951162" y="1807376"/>
                    </a:lnTo>
                    <a:close/>
                    <a:moveTo>
                      <a:pt x="1036887" y="1807376"/>
                    </a:moveTo>
                    <a:lnTo>
                      <a:pt x="1115468" y="1807376"/>
                    </a:lnTo>
                    <a:lnTo>
                      <a:pt x="1115468" y="1885950"/>
                    </a:lnTo>
                    <a:lnTo>
                      <a:pt x="1036887" y="1885950"/>
                    </a:lnTo>
                    <a:lnTo>
                      <a:pt x="1036887" y="1807376"/>
                    </a:lnTo>
                    <a:close/>
                    <a:moveTo>
                      <a:pt x="1122612" y="1807376"/>
                    </a:moveTo>
                    <a:lnTo>
                      <a:pt x="1201193" y="1807376"/>
                    </a:lnTo>
                    <a:lnTo>
                      <a:pt x="1201193" y="1885950"/>
                    </a:lnTo>
                    <a:lnTo>
                      <a:pt x="1122612" y="1885950"/>
                    </a:lnTo>
                    <a:lnTo>
                      <a:pt x="1122612" y="1807376"/>
                    </a:lnTo>
                    <a:close/>
                    <a:moveTo>
                      <a:pt x="1208337" y="1807376"/>
                    </a:moveTo>
                    <a:lnTo>
                      <a:pt x="1286918" y="1807376"/>
                    </a:lnTo>
                    <a:lnTo>
                      <a:pt x="1286918" y="1885950"/>
                    </a:lnTo>
                    <a:lnTo>
                      <a:pt x="1208337" y="1885950"/>
                    </a:lnTo>
                    <a:lnTo>
                      <a:pt x="1208337" y="1807376"/>
                    </a:lnTo>
                    <a:close/>
                    <a:moveTo>
                      <a:pt x="1294062" y="1807376"/>
                    </a:moveTo>
                    <a:lnTo>
                      <a:pt x="1372643" y="1807376"/>
                    </a:lnTo>
                    <a:lnTo>
                      <a:pt x="1372643" y="1885950"/>
                    </a:lnTo>
                    <a:lnTo>
                      <a:pt x="1294062" y="1885950"/>
                    </a:lnTo>
                    <a:lnTo>
                      <a:pt x="1294062" y="1807376"/>
                    </a:lnTo>
                    <a:close/>
                    <a:moveTo>
                      <a:pt x="1294062" y="1800232"/>
                    </a:moveTo>
                    <a:lnTo>
                      <a:pt x="1294062" y="1721651"/>
                    </a:lnTo>
                    <a:lnTo>
                      <a:pt x="1372643" y="1721651"/>
                    </a:lnTo>
                    <a:lnTo>
                      <a:pt x="1372643" y="1800232"/>
                    </a:lnTo>
                    <a:lnTo>
                      <a:pt x="1294062" y="1800232"/>
                    </a:lnTo>
                    <a:close/>
                    <a:moveTo>
                      <a:pt x="1379787" y="1721651"/>
                    </a:moveTo>
                    <a:lnTo>
                      <a:pt x="1457325" y="1721651"/>
                    </a:lnTo>
                    <a:lnTo>
                      <a:pt x="1457325" y="1800232"/>
                    </a:lnTo>
                    <a:lnTo>
                      <a:pt x="1379787" y="1800232"/>
                    </a:lnTo>
                    <a:lnTo>
                      <a:pt x="1379787" y="1721651"/>
                    </a:lnTo>
                    <a:close/>
                    <a:moveTo>
                      <a:pt x="1379787" y="1714507"/>
                    </a:moveTo>
                    <a:lnTo>
                      <a:pt x="1379787" y="1635926"/>
                    </a:lnTo>
                    <a:lnTo>
                      <a:pt x="1457325" y="1635926"/>
                    </a:lnTo>
                    <a:lnTo>
                      <a:pt x="1457325" y="1714507"/>
                    </a:lnTo>
                    <a:lnTo>
                      <a:pt x="1379787" y="1714507"/>
                    </a:lnTo>
                    <a:close/>
                    <a:moveTo>
                      <a:pt x="1457325" y="1628782"/>
                    </a:moveTo>
                    <a:lnTo>
                      <a:pt x="1379787" y="1628782"/>
                    </a:lnTo>
                    <a:lnTo>
                      <a:pt x="1379787" y="1550201"/>
                    </a:lnTo>
                    <a:lnTo>
                      <a:pt x="1457325" y="1550201"/>
                    </a:lnTo>
                    <a:lnTo>
                      <a:pt x="1457325" y="1628782"/>
                    </a:lnTo>
                    <a:close/>
                    <a:moveTo>
                      <a:pt x="1379787" y="1543057"/>
                    </a:moveTo>
                    <a:lnTo>
                      <a:pt x="1379787" y="1464476"/>
                    </a:lnTo>
                    <a:lnTo>
                      <a:pt x="1457325" y="1464476"/>
                    </a:lnTo>
                    <a:lnTo>
                      <a:pt x="1457325" y="1543057"/>
                    </a:lnTo>
                    <a:lnTo>
                      <a:pt x="1379787" y="1543057"/>
                    </a:lnTo>
                    <a:close/>
                    <a:moveTo>
                      <a:pt x="1457325" y="1457332"/>
                    </a:moveTo>
                    <a:lnTo>
                      <a:pt x="1379787" y="1457332"/>
                    </a:lnTo>
                    <a:lnTo>
                      <a:pt x="1379787" y="1378751"/>
                    </a:lnTo>
                    <a:lnTo>
                      <a:pt x="1457325" y="1378751"/>
                    </a:lnTo>
                    <a:lnTo>
                      <a:pt x="1457325" y="1457332"/>
                    </a:lnTo>
                    <a:close/>
                    <a:moveTo>
                      <a:pt x="1379787" y="1371607"/>
                    </a:moveTo>
                    <a:lnTo>
                      <a:pt x="1379787" y="1293026"/>
                    </a:lnTo>
                    <a:lnTo>
                      <a:pt x="1457325" y="1293026"/>
                    </a:lnTo>
                    <a:lnTo>
                      <a:pt x="1457325" y="1371607"/>
                    </a:lnTo>
                    <a:lnTo>
                      <a:pt x="1379787" y="1371607"/>
                    </a:lnTo>
                    <a:close/>
                    <a:moveTo>
                      <a:pt x="1457325" y="1285882"/>
                    </a:moveTo>
                    <a:lnTo>
                      <a:pt x="1379787" y="1285882"/>
                    </a:lnTo>
                    <a:lnTo>
                      <a:pt x="1379787" y="1207301"/>
                    </a:lnTo>
                    <a:lnTo>
                      <a:pt x="1457325" y="1207301"/>
                    </a:lnTo>
                    <a:lnTo>
                      <a:pt x="1457325" y="1285882"/>
                    </a:lnTo>
                    <a:close/>
                    <a:moveTo>
                      <a:pt x="1379787" y="1200157"/>
                    </a:moveTo>
                    <a:lnTo>
                      <a:pt x="1379787" y="1121576"/>
                    </a:lnTo>
                    <a:lnTo>
                      <a:pt x="1457325" y="1121576"/>
                    </a:lnTo>
                    <a:lnTo>
                      <a:pt x="1457325" y="1200157"/>
                    </a:lnTo>
                    <a:lnTo>
                      <a:pt x="1379787" y="1200157"/>
                    </a:lnTo>
                    <a:close/>
                    <a:moveTo>
                      <a:pt x="1457325" y="1114432"/>
                    </a:moveTo>
                    <a:lnTo>
                      <a:pt x="1379787" y="1114432"/>
                    </a:lnTo>
                    <a:lnTo>
                      <a:pt x="1379787" y="1035851"/>
                    </a:lnTo>
                    <a:lnTo>
                      <a:pt x="1457325" y="1035851"/>
                    </a:lnTo>
                    <a:lnTo>
                      <a:pt x="1457325" y="1114432"/>
                    </a:lnTo>
                    <a:close/>
                    <a:moveTo>
                      <a:pt x="1379787" y="1028707"/>
                    </a:moveTo>
                    <a:lnTo>
                      <a:pt x="1379787" y="950126"/>
                    </a:lnTo>
                    <a:lnTo>
                      <a:pt x="1457325" y="950126"/>
                    </a:lnTo>
                    <a:lnTo>
                      <a:pt x="1457325" y="1028707"/>
                    </a:lnTo>
                    <a:lnTo>
                      <a:pt x="1379787" y="1028707"/>
                    </a:lnTo>
                    <a:close/>
                    <a:moveTo>
                      <a:pt x="1457325" y="942982"/>
                    </a:moveTo>
                    <a:lnTo>
                      <a:pt x="1379787" y="942982"/>
                    </a:lnTo>
                    <a:lnTo>
                      <a:pt x="1379787" y="864401"/>
                    </a:lnTo>
                    <a:lnTo>
                      <a:pt x="1457325" y="864401"/>
                    </a:lnTo>
                    <a:lnTo>
                      <a:pt x="1457325" y="942982"/>
                    </a:lnTo>
                    <a:close/>
                    <a:moveTo>
                      <a:pt x="1379787" y="857257"/>
                    </a:moveTo>
                    <a:lnTo>
                      <a:pt x="1379787" y="778676"/>
                    </a:lnTo>
                    <a:lnTo>
                      <a:pt x="1457325" y="778676"/>
                    </a:lnTo>
                    <a:lnTo>
                      <a:pt x="1457325" y="857257"/>
                    </a:lnTo>
                    <a:lnTo>
                      <a:pt x="1379787" y="857257"/>
                    </a:lnTo>
                    <a:close/>
                    <a:moveTo>
                      <a:pt x="1457325" y="771532"/>
                    </a:moveTo>
                    <a:lnTo>
                      <a:pt x="1379787" y="771532"/>
                    </a:lnTo>
                    <a:lnTo>
                      <a:pt x="1379787" y="692951"/>
                    </a:lnTo>
                    <a:lnTo>
                      <a:pt x="1457325" y="692951"/>
                    </a:lnTo>
                    <a:lnTo>
                      <a:pt x="1457325" y="771532"/>
                    </a:lnTo>
                    <a:close/>
                    <a:moveTo>
                      <a:pt x="1379787" y="685807"/>
                    </a:moveTo>
                    <a:lnTo>
                      <a:pt x="1379787" y="607226"/>
                    </a:lnTo>
                    <a:lnTo>
                      <a:pt x="1457325" y="607226"/>
                    </a:lnTo>
                    <a:lnTo>
                      <a:pt x="1457325" y="685807"/>
                    </a:lnTo>
                    <a:lnTo>
                      <a:pt x="1379787" y="685807"/>
                    </a:lnTo>
                    <a:close/>
                    <a:moveTo>
                      <a:pt x="1457325" y="600075"/>
                    </a:moveTo>
                    <a:lnTo>
                      <a:pt x="1379787" y="600075"/>
                    </a:lnTo>
                    <a:lnTo>
                      <a:pt x="1379787" y="521494"/>
                    </a:lnTo>
                    <a:lnTo>
                      <a:pt x="1457325" y="521494"/>
                    </a:lnTo>
                    <a:lnTo>
                      <a:pt x="1457325" y="600075"/>
                    </a:lnTo>
                    <a:close/>
                    <a:moveTo>
                      <a:pt x="1379787" y="514350"/>
                    </a:moveTo>
                    <a:lnTo>
                      <a:pt x="1379787" y="435769"/>
                    </a:lnTo>
                    <a:lnTo>
                      <a:pt x="1457325" y="435769"/>
                    </a:lnTo>
                    <a:lnTo>
                      <a:pt x="1457325" y="514350"/>
                    </a:lnTo>
                    <a:lnTo>
                      <a:pt x="1379787" y="514350"/>
                    </a:lnTo>
                    <a:close/>
                    <a:moveTo>
                      <a:pt x="1457325" y="428625"/>
                    </a:moveTo>
                    <a:lnTo>
                      <a:pt x="1379787" y="428625"/>
                    </a:lnTo>
                    <a:lnTo>
                      <a:pt x="1379787" y="350044"/>
                    </a:lnTo>
                    <a:lnTo>
                      <a:pt x="1457325" y="350044"/>
                    </a:lnTo>
                    <a:lnTo>
                      <a:pt x="1457325" y="428625"/>
                    </a:lnTo>
                    <a:close/>
                    <a:moveTo>
                      <a:pt x="1379787" y="342900"/>
                    </a:moveTo>
                    <a:lnTo>
                      <a:pt x="1379787" y="264319"/>
                    </a:lnTo>
                    <a:lnTo>
                      <a:pt x="1457325" y="264319"/>
                    </a:lnTo>
                    <a:lnTo>
                      <a:pt x="1457325" y="342900"/>
                    </a:lnTo>
                    <a:lnTo>
                      <a:pt x="1379787" y="342900"/>
                    </a:lnTo>
                    <a:close/>
                    <a:moveTo>
                      <a:pt x="1457325" y="257175"/>
                    </a:moveTo>
                    <a:lnTo>
                      <a:pt x="1379787" y="257175"/>
                    </a:lnTo>
                    <a:lnTo>
                      <a:pt x="1379787" y="178594"/>
                    </a:lnTo>
                    <a:lnTo>
                      <a:pt x="1457325" y="178594"/>
                    </a:lnTo>
                    <a:lnTo>
                      <a:pt x="1457325" y="257175"/>
                    </a:lnTo>
                    <a:close/>
                    <a:moveTo>
                      <a:pt x="1379787" y="171450"/>
                    </a:moveTo>
                    <a:lnTo>
                      <a:pt x="1379787" y="92869"/>
                    </a:lnTo>
                    <a:lnTo>
                      <a:pt x="1457325" y="92869"/>
                    </a:lnTo>
                    <a:lnTo>
                      <a:pt x="1457325" y="171450"/>
                    </a:lnTo>
                    <a:lnTo>
                      <a:pt x="1379787" y="171450"/>
                    </a:lnTo>
                    <a:close/>
                    <a:moveTo>
                      <a:pt x="1457325" y="85725"/>
                    </a:moveTo>
                    <a:lnTo>
                      <a:pt x="1379787" y="85725"/>
                    </a:lnTo>
                    <a:lnTo>
                      <a:pt x="1379787" y="7144"/>
                    </a:lnTo>
                    <a:lnTo>
                      <a:pt x="1457325" y="7144"/>
                    </a:lnTo>
                    <a:lnTo>
                      <a:pt x="1457325" y="85725"/>
                    </a:lnTo>
                    <a:close/>
                    <a:moveTo>
                      <a:pt x="86768" y="7144"/>
                    </a:moveTo>
                    <a:lnTo>
                      <a:pt x="86768" y="85725"/>
                    </a:lnTo>
                    <a:lnTo>
                      <a:pt x="7144" y="85725"/>
                    </a:lnTo>
                    <a:lnTo>
                      <a:pt x="7144" y="7144"/>
                    </a:lnTo>
                    <a:lnTo>
                      <a:pt x="86768" y="7144"/>
                    </a:lnTo>
                    <a:close/>
                    <a:moveTo>
                      <a:pt x="7144" y="1807376"/>
                    </a:moveTo>
                    <a:lnTo>
                      <a:pt x="86768" y="1807376"/>
                    </a:lnTo>
                    <a:lnTo>
                      <a:pt x="86768" y="1885950"/>
                    </a:lnTo>
                    <a:lnTo>
                      <a:pt x="7144" y="1885950"/>
                    </a:lnTo>
                    <a:lnTo>
                      <a:pt x="7144" y="1807376"/>
                    </a:lnTo>
                    <a:close/>
                    <a:moveTo>
                      <a:pt x="1379787" y="1885950"/>
                    </a:moveTo>
                    <a:lnTo>
                      <a:pt x="1379787" y="1807376"/>
                    </a:lnTo>
                    <a:lnTo>
                      <a:pt x="1457325" y="1807376"/>
                    </a:lnTo>
                    <a:lnTo>
                      <a:pt x="1457325" y="1885950"/>
                    </a:lnTo>
                    <a:lnTo>
                      <a:pt x="1379787" y="1885950"/>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6" name="Google Shape;666;p22"/>
              <p:cNvSpPr/>
              <p:nvPr/>
            </p:nvSpPr>
            <p:spPr>
              <a:xfrm>
                <a:off x="10692503" y="2132263"/>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7" name="Google Shape;667;p22"/>
              <p:cNvSpPr/>
              <p:nvPr/>
            </p:nvSpPr>
            <p:spPr>
              <a:xfrm>
                <a:off x="11892653" y="2132263"/>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68" name="Google Shape;668;p22" descr="Graph paper with calculator, ruler, highlighter, and pencils"/>
          <p:cNvGrpSpPr/>
          <p:nvPr/>
        </p:nvGrpSpPr>
        <p:grpSpPr>
          <a:xfrm>
            <a:off x="9756671" y="5848503"/>
            <a:ext cx="1386821" cy="1561462"/>
            <a:chOff x="7670696" y="3101563"/>
            <a:chExt cx="1725258" cy="1725215"/>
          </a:xfrm>
        </p:grpSpPr>
        <p:sp>
          <p:nvSpPr>
            <p:cNvPr id="669" name="Google Shape;669;p22"/>
            <p:cNvSpPr/>
            <p:nvPr/>
          </p:nvSpPr>
          <p:spPr>
            <a:xfrm>
              <a:off x="7670696" y="3101563"/>
              <a:ext cx="1725215" cy="1725215"/>
            </a:xfrm>
            <a:custGeom>
              <a:avLst/>
              <a:gdLst/>
              <a:ahLst/>
              <a:cxnLst/>
              <a:rect l="l" t="t" r="r" b="b"/>
              <a:pathLst>
                <a:path w="1725215" h="1725215" extrusionOk="0">
                  <a:moveTo>
                    <a:pt x="0" y="1725216"/>
                  </a:moveTo>
                  <a:lnTo>
                    <a:pt x="1725216" y="1725216"/>
                  </a:lnTo>
                  <a:lnTo>
                    <a:pt x="1725216" y="0"/>
                  </a:lnTo>
                  <a:lnTo>
                    <a:pt x="0" y="1725216"/>
                  </a:lnTo>
                  <a:close/>
                  <a:moveTo>
                    <a:pt x="1391645" y="1407319"/>
                  </a:moveTo>
                  <a:lnTo>
                    <a:pt x="768017" y="1407319"/>
                  </a:lnTo>
                  <a:lnTo>
                    <a:pt x="1391645" y="821531"/>
                  </a:lnTo>
                  <a:lnTo>
                    <a:pt x="1391645" y="1407319"/>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70" name="Google Shape;670;p22" descr="Graph paper with calculator, ruler, highlighter, and pencils"/>
            <p:cNvGrpSpPr/>
            <p:nvPr/>
          </p:nvGrpSpPr>
          <p:grpSpPr>
            <a:xfrm>
              <a:off x="9281619" y="3226585"/>
              <a:ext cx="114335" cy="1542985"/>
              <a:chOff x="9281619" y="3226585"/>
              <a:chExt cx="114335" cy="1542985"/>
            </a:xfrm>
          </p:grpSpPr>
          <p:sp>
            <p:nvSpPr>
              <p:cNvPr id="671" name="Google Shape;671;p22"/>
              <p:cNvSpPr/>
              <p:nvPr/>
            </p:nvSpPr>
            <p:spPr>
              <a:xfrm>
                <a:off x="9331647" y="3798057"/>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2" name="Google Shape;672;p22"/>
              <p:cNvSpPr/>
              <p:nvPr/>
            </p:nvSpPr>
            <p:spPr>
              <a:xfrm>
                <a:off x="9331647" y="383377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3" name="Google Shape;673;p22"/>
              <p:cNvSpPr/>
              <p:nvPr/>
            </p:nvSpPr>
            <p:spPr>
              <a:xfrm>
                <a:off x="9331647" y="386949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4" name="Google Shape;674;p22"/>
              <p:cNvSpPr/>
              <p:nvPr/>
            </p:nvSpPr>
            <p:spPr>
              <a:xfrm>
                <a:off x="9281640" y="3905213"/>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5" name="Google Shape;675;p22"/>
              <p:cNvSpPr/>
              <p:nvPr/>
            </p:nvSpPr>
            <p:spPr>
              <a:xfrm>
                <a:off x="9331640" y="394092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6" name="Google Shape;676;p22"/>
              <p:cNvSpPr/>
              <p:nvPr/>
            </p:nvSpPr>
            <p:spPr>
              <a:xfrm>
                <a:off x="9331640" y="397664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7" name="Google Shape;677;p22"/>
              <p:cNvSpPr/>
              <p:nvPr/>
            </p:nvSpPr>
            <p:spPr>
              <a:xfrm>
                <a:off x="9331640" y="401236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8" name="Google Shape;678;p22"/>
              <p:cNvSpPr/>
              <p:nvPr/>
            </p:nvSpPr>
            <p:spPr>
              <a:xfrm>
                <a:off x="9281633" y="4048081"/>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9" name="Google Shape;679;p22"/>
              <p:cNvSpPr/>
              <p:nvPr/>
            </p:nvSpPr>
            <p:spPr>
              <a:xfrm>
                <a:off x="9331640" y="408380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0" name="Google Shape;680;p22"/>
              <p:cNvSpPr/>
              <p:nvPr/>
            </p:nvSpPr>
            <p:spPr>
              <a:xfrm>
                <a:off x="9331640" y="411951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1" name="Google Shape;681;p22"/>
              <p:cNvSpPr/>
              <p:nvPr/>
            </p:nvSpPr>
            <p:spPr>
              <a:xfrm>
                <a:off x="9331640" y="415523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2" name="Google Shape;682;p22"/>
              <p:cNvSpPr/>
              <p:nvPr/>
            </p:nvSpPr>
            <p:spPr>
              <a:xfrm>
                <a:off x="9281633" y="4190949"/>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3" name="Google Shape;683;p22"/>
              <p:cNvSpPr/>
              <p:nvPr/>
            </p:nvSpPr>
            <p:spPr>
              <a:xfrm>
                <a:off x="9331640" y="422666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4" name="Google Shape;684;p22"/>
              <p:cNvSpPr/>
              <p:nvPr/>
            </p:nvSpPr>
            <p:spPr>
              <a:xfrm>
                <a:off x="9331640" y="426238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5" name="Google Shape;685;p22"/>
              <p:cNvSpPr/>
              <p:nvPr/>
            </p:nvSpPr>
            <p:spPr>
              <a:xfrm>
                <a:off x="9331632" y="429809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6" name="Google Shape;686;p22"/>
              <p:cNvSpPr/>
              <p:nvPr/>
            </p:nvSpPr>
            <p:spPr>
              <a:xfrm>
                <a:off x="9281626" y="4333817"/>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7" name="Google Shape;687;p22"/>
              <p:cNvSpPr/>
              <p:nvPr/>
            </p:nvSpPr>
            <p:spPr>
              <a:xfrm>
                <a:off x="9331632" y="436953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8" name="Google Shape;688;p22"/>
              <p:cNvSpPr/>
              <p:nvPr/>
            </p:nvSpPr>
            <p:spPr>
              <a:xfrm>
                <a:off x="9331632" y="440525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9" name="Google Shape;689;p22"/>
              <p:cNvSpPr/>
              <p:nvPr/>
            </p:nvSpPr>
            <p:spPr>
              <a:xfrm>
                <a:off x="9331632" y="444096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0" name="Google Shape;690;p22"/>
              <p:cNvSpPr/>
              <p:nvPr/>
            </p:nvSpPr>
            <p:spPr>
              <a:xfrm>
                <a:off x="9281626" y="4476684"/>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1" name="Google Shape;691;p22"/>
              <p:cNvSpPr/>
              <p:nvPr/>
            </p:nvSpPr>
            <p:spPr>
              <a:xfrm>
                <a:off x="9331632" y="451240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2" name="Google Shape;692;p22"/>
              <p:cNvSpPr/>
              <p:nvPr/>
            </p:nvSpPr>
            <p:spPr>
              <a:xfrm>
                <a:off x="9331632" y="454812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3" name="Google Shape;693;p22"/>
              <p:cNvSpPr/>
              <p:nvPr/>
            </p:nvSpPr>
            <p:spPr>
              <a:xfrm>
                <a:off x="9331632" y="458384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4" name="Google Shape;694;p22"/>
              <p:cNvSpPr/>
              <p:nvPr/>
            </p:nvSpPr>
            <p:spPr>
              <a:xfrm>
                <a:off x="9281626" y="4619552"/>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5" name="Google Shape;695;p22"/>
              <p:cNvSpPr/>
              <p:nvPr/>
            </p:nvSpPr>
            <p:spPr>
              <a:xfrm>
                <a:off x="9331625" y="465527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6" name="Google Shape;696;p22"/>
              <p:cNvSpPr/>
              <p:nvPr/>
            </p:nvSpPr>
            <p:spPr>
              <a:xfrm>
                <a:off x="9331625" y="469099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7" name="Google Shape;697;p22"/>
              <p:cNvSpPr/>
              <p:nvPr/>
            </p:nvSpPr>
            <p:spPr>
              <a:xfrm>
                <a:off x="9331625" y="472670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8" name="Google Shape;698;p22"/>
              <p:cNvSpPr/>
              <p:nvPr/>
            </p:nvSpPr>
            <p:spPr>
              <a:xfrm>
                <a:off x="9281619" y="4762427"/>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9" name="Google Shape;699;p22"/>
              <p:cNvSpPr/>
              <p:nvPr/>
            </p:nvSpPr>
            <p:spPr>
              <a:xfrm>
                <a:off x="9331661" y="322658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0" name="Google Shape;700;p22"/>
              <p:cNvSpPr/>
              <p:nvPr/>
            </p:nvSpPr>
            <p:spPr>
              <a:xfrm>
                <a:off x="9331654" y="3262297"/>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1" name="Google Shape;701;p22"/>
              <p:cNvSpPr/>
              <p:nvPr/>
            </p:nvSpPr>
            <p:spPr>
              <a:xfrm>
                <a:off x="9331654" y="329801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2" name="Google Shape;702;p22"/>
              <p:cNvSpPr/>
              <p:nvPr/>
            </p:nvSpPr>
            <p:spPr>
              <a:xfrm>
                <a:off x="9281648" y="3333734"/>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3" name="Google Shape;703;p22"/>
              <p:cNvSpPr/>
              <p:nvPr/>
            </p:nvSpPr>
            <p:spPr>
              <a:xfrm>
                <a:off x="9331654" y="336945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4" name="Google Shape;704;p22"/>
              <p:cNvSpPr/>
              <p:nvPr/>
            </p:nvSpPr>
            <p:spPr>
              <a:xfrm>
                <a:off x="9331654" y="340517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5" name="Google Shape;705;p22"/>
              <p:cNvSpPr/>
              <p:nvPr/>
            </p:nvSpPr>
            <p:spPr>
              <a:xfrm>
                <a:off x="9331654" y="344088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6" name="Google Shape;706;p22"/>
              <p:cNvSpPr/>
              <p:nvPr/>
            </p:nvSpPr>
            <p:spPr>
              <a:xfrm>
                <a:off x="9281648" y="3476602"/>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7" name="Google Shape;707;p22"/>
              <p:cNvSpPr/>
              <p:nvPr/>
            </p:nvSpPr>
            <p:spPr>
              <a:xfrm>
                <a:off x="9331647" y="351232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8" name="Google Shape;708;p22"/>
              <p:cNvSpPr/>
              <p:nvPr/>
            </p:nvSpPr>
            <p:spPr>
              <a:xfrm>
                <a:off x="9331647" y="354804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9" name="Google Shape;709;p22"/>
              <p:cNvSpPr/>
              <p:nvPr/>
            </p:nvSpPr>
            <p:spPr>
              <a:xfrm>
                <a:off x="9331647" y="358375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0" name="Google Shape;710;p22"/>
              <p:cNvSpPr/>
              <p:nvPr/>
            </p:nvSpPr>
            <p:spPr>
              <a:xfrm>
                <a:off x="9281640" y="3619470"/>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1" name="Google Shape;711;p22"/>
              <p:cNvSpPr/>
              <p:nvPr/>
            </p:nvSpPr>
            <p:spPr>
              <a:xfrm>
                <a:off x="9331647" y="365518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2" name="Google Shape;712;p22"/>
              <p:cNvSpPr/>
              <p:nvPr/>
            </p:nvSpPr>
            <p:spPr>
              <a:xfrm>
                <a:off x="9331647" y="369090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3" name="Google Shape;713;p22"/>
              <p:cNvSpPr/>
              <p:nvPr/>
            </p:nvSpPr>
            <p:spPr>
              <a:xfrm>
                <a:off x="9331647" y="372661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4" name="Google Shape;714;p22"/>
              <p:cNvSpPr/>
              <p:nvPr/>
            </p:nvSpPr>
            <p:spPr>
              <a:xfrm>
                <a:off x="9281640" y="3762338"/>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15" name="Google Shape;715;p22" descr="Graph paper with calculator, ruler, highlighter, and pencils"/>
          <p:cNvGrpSpPr/>
          <p:nvPr/>
        </p:nvGrpSpPr>
        <p:grpSpPr>
          <a:xfrm>
            <a:off x="11614046" y="3373025"/>
            <a:ext cx="835818" cy="1574417"/>
            <a:chOff x="11614046" y="3373025"/>
            <a:chExt cx="835818" cy="1574417"/>
          </a:xfrm>
        </p:grpSpPr>
        <p:sp>
          <p:nvSpPr>
            <p:cNvPr id="716" name="Google Shape;716;p22"/>
            <p:cNvSpPr/>
            <p:nvPr/>
          </p:nvSpPr>
          <p:spPr>
            <a:xfrm>
              <a:off x="11614046" y="3410801"/>
              <a:ext cx="795027" cy="1536641"/>
            </a:xfrm>
            <a:custGeom>
              <a:avLst/>
              <a:gdLst/>
              <a:ahLst/>
              <a:cxnLst/>
              <a:rect l="l" t="t" r="r" b="b"/>
              <a:pathLst>
                <a:path w="795027" h="1536641" extrusionOk="0">
                  <a:moveTo>
                    <a:pt x="737299" y="1536642"/>
                  </a:moveTo>
                  <a:lnTo>
                    <a:pt x="57729" y="1536642"/>
                  </a:lnTo>
                  <a:cubicBezTo>
                    <a:pt x="25846" y="1536642"/>
                    <a:pt x="0" y="1510796"/>
                    <a:pt x="0" y="1478913"/>
                  </a:cubicBezTo>
                  <a:lnTo>
                    <a:pt x="0" y="57736"/>
                  </a:lnTo>
                  <a:cubicBezTo>
                    <a:pt x="0" y="25853"/>
                    <a:pt x="25846" y="0"/>
                    <a:pt x="57729" y="0"/>
                  </a:cubicBezTo>
                  <a:lnTo>
                    <a:pt x="737299" y="0"/>
                  </a:lnTo>
                  <a:cubicBezTo>
                    <a:pt x="769182" y="0"/>
                    <a:pt x="795028" y="25853"/>
                    <a:pt x="795028" y="57736"/>
                  </a:cubicBezTo>
                  <a:lnTo>
                    <a:pt x="795028" y="1478913"/>
                  </a:lnTo>
                  <a:cubicBezTo>
                    <a:pt x="795028" y="1510796"/>
                    <a:pt x="769182" y="1536642"/>
                    <a:pt x="737299" y="1536642"/>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17" name="Google Shape;717;p22" descr="Graph paper with calculator, ruler, highlighter, and pencils"/>
            <p:cNvGrpSpPr/>
            <p:nvPr/>
          </p:nvGrpSpPr>
          <p:grpSpPr>
            <a:xfrm>
              <a:off x="11654837" y="3373025"/>
              <a:ext cx="795027" cy="1536634"/>
              <a:chOff x="11654837" y="3373025"/>
              <a:chExt cx="795027" cy="1536634"/>
            </a:xfrm>
          </p:grpSpPr>
          <p:sp>
            <p:nvSpPr>
              <p:cNvPr id="718" name="Google Shape;718;p22"/>
              <p:cNvSpPr/>
              <p:nvPr/>
            </p:nvSpPr>
            <p:spPr>
              <a:xfrm>
                <a:off x="11654837" y="3373025"/>
                <a:ext cx="795027" cy="1536634"/>
              </a:xfrm>
              <a:custGeom>
                <a:avLst/>
                <a:gdLst/>
                <a:ahLst/>
                <a:cxnLst/>
                <a:rect l="l" t="t" r="r" b="b"/>
                <a:pathLst>
                  <a:path w="795027" h="1536634" extrusionOk="0">
                    <a:moveTo>
                      <a:pt x="737299" y="1536635"/>
                    </a:moveTo>
                    <a:lnTo>
                      <a:pt x="57729" y="1536635"/>
                    </a:lnTo>
                    <a:cubicBezTo>
                      <a:pt x="25846" y="1536635"/>
                      <a:pt x="0" y="1510789"/>
                      <a:pt x="0" y="1478906"/>
                    </a:cubicBezTo>
                    <a:lnTo>
                      <a:pt x="0" y="57729"/>
                    </a:lnTo>
                    <a:cubicBezTo>
                      <a:pt x="0" y="25846"/>
                      <a:pt x="25846" y="0"/>
                      <a:pt x="57729" y="0"/>
                    </a:cubicBezTo>
                    <a:lnTo>
                      <a:pt x="737299" y="0"/>
                    </a:lnTo>
                    <a:cubicBezTo>
                      <a:pt x="769182" y="0"/>
                      <a:pt x="795028" y="25846"/>
                      <a:pt x="795028" y="57729"/>
                    </a:cubicBezTo>
                    <a:lnTo>
                      <a:pt x="795028" y="1478906"/>
                    </a:lnTo>
                    <a:cubicBezTo>
                      <a:pt x="795028" y="1510789"/>
                      <a:pt x="769182" y="1536635"/>
                      <a:pt x="737299" y="1536635"/>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9" name="Google Shape;719;p22"/>
              <p:cNvSpPr/>
              <p:nvPr/>
            </p:nvSpPr>
            <p:spPr>
              <a:xfrm>
                <a:off x="11752106" y="3925315"/>
                <a:ext cx="55306" cy="55306"/>
              </a:xfrm>
              <a:custGeom>
                <a:avLst/>
                <a:gdLst/>
                <a:ahLst/>
                <a:cxnLst/>
                <a:rect l="l" t="t" r="r" b="b"/>
                <a:pathLst>
                  <a:path w="55306" h="55306" extrusionOk="0">
                    <a:moveTo>
                      <a:pt x="55307" y="27654"/>
                    </a:moveTo>
                    <a:cubicBezTo>
                      <a:pt x="55307" y="42934"/>
                      <a:pt x="42927" y="55307"/>
                      <a:pt x="27654" y="55307"/>
                    </a:cubicBezTo>
                    <a:cubicBezTo>
                      <a:pt x="12373" y="55307"/>
                      <a:pt x="0" y="42934"/>
                      <a:pt x="0" y="27654"/>
                    </a:cubicBezTo>
                    <a:cubicBezTo>
                      <a:pt x="0" y="12380"/>
                      <a:pt x="12373" y="0"/>
                      <a:pt x="27654" y="0"/>
                    </a:cubicBezTo>
                    <a:cubicBezTo>
                      <a:pt x="42927" y="0"/>
                      <a:pt x="55307" y="12380"/>
                      <a:pt x="55307" y="2765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0" name="Google Shape;720;p22"/>
              <p:cNvSpPr/>
              <p:nvPr/>
            </p:nvSpPr>
            <p:spPr>
              <a:xfrm>
                <a:off x="11886923" y="3925315"/>
                <a:ext cx="55306" cy="55306"/>
              </a:xfrm>
              <a:custGeom>
                <a:avLst/>
                <a:gdLst/>
                <a:ahLst/>
                <a:cxnLst/>
                <a:rect l="l" t="t" r="r" b="b"/>
                <a:pathLst>
                  <a:path w="55306" h="55306" extrusionOk="0">
                    <a:moveTo>
                      <a:pt x="55307" y="27654"/>
                    </a:moveTo>
                    <a:cubicBezTo>
                      <a:pt x="55307" y="42934"/>
                      <a:pt x="42927" y="55307"/>
                      <a:pt x="27653" y="55307"/>
                    </a:cubicBezTo>
                    <a:cubicBezTo>
                      <a:pt x="12373" y="55307"/>
                      <a:pt x="0" y="42934"/>
                      <a:pt x="0" y="27654"/>
                    </a:cubicBezTo>
                    <a:cubicBezTo>
                      <a:pt x="0" y="12380"/>
                      <a:pt x="12373" y="0"/>
                      <a:pt x="27653" y="0"/>
                    </a:cubicBezTo>
                    <a:cubicBezTo>
                      <a:pt x="42920" y="0"/>
                      <a:pt x="55307" y="12380"/>
                      <a:pt x="55307" y="2765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21" name="Google Shape;721;p22" descr="Graph paper with calculator, ruler, highlighter, and pencils"/>
              <p:cNvGrpSpPr/>
              <p:nvPr/>
            </p:nvGrpSpPr>
            <p:grpSpPr>
              <a:xfrm>
                <a:off x="11746220" y="4140607"/>
                <a:ext cx="622199" cy="608368"/>
                <a:chOff x="11746220" y="4140607"/>
                <a:chExt cx="622199" cy="608368"/>
              </a:xfrm>
            </p:grpSpPr>
            <p:sp>
              <p:nvSpPr>
                <p:cNvPr id="722" name="Google Shape;722;p22"/>
                <p:cNvSpPr/>
                <p:nvPr/>
              </p:nvSpPr>
              <p:spPr>
                <a:xfrm>
                  <a:off x="11746220" y="4140607"/>
                  <a:ext cx="82953" cy="82967"/>
                </a:xfrm>
                <a:custGeom>
                  <a:avLst/>
                  <a:gdLst/>
                  <a:ahLst/>
                  <a:cxnLst/>
                  <a:rect l="l" t="t" r="r" b="b"/>
                  <a:pathLst>
                    <a:path w="82953" h="82967" extrusionOk="0">
                      <a:moveTo>
                        <a:pt x="82953" y="41484"/>
                      </a:moveTo>
                      <a:cubicBezTo>
                        <a:pt x="82953" y="64394"/>
                        <a:pt x="64379" y="82968"/>
                        <a:pt x="41476" y="82968"/>
                      </a:cubicBezTo>
                      <a:cubicBezTo>
                        <a:pt x="18567" y="82968"/>
                        <a:pt x="0" y="64394"/>
                        <a:pt x="0" y="41484"/>
                      </a:cubicBezTo>
                      <a:cubicBezTo>
                        <a:pt x="0" y="18574"/>
                        <a:pt x="18567" y="0"/>
                        <a:pt x="41476" y="0"/>
                      </a:cubicBezTo>
                      <a:cubicBezTo>
                        <a:pt x="64379"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3" name="Google Shape;723;p22"/>
                <p:cNvSpPr/>
                <p:nvPr/>
              </p:nvSpPr>
              <p:spPr>
                <a:xfrm>
                  <a:off x="11881030" y="4140607"/>
                  <a:ext cx="82953" cy="82967"/>
                </a:xfrm>
                <a:custGeom>
                  <a:avLst/>
                  <a:gdLst/>
                  <a:ahLst/>
                  <a:cxnLst/>
                  <a:rect l="l" t="t" r="r" b="b"/>
                  <a:pathLst>
                    <a:path w="82953" h="82967" extrusionOk="0">
                      <a:moveTo>
                        <a:pt x="82953" y="41484"/>
                      </a:moveTo>
                      <a:cubicBezTo>
                        <a:pt x="82953" y="64394"/>
                        <a:pt x="64380" y="82968"/>
                        <a:pt x="41477" y="82968"/>
                      </a:cubicBezTo>
                      <a:cubicBezTo>
                        <a:pt x="18567" y="82968"/>
                        <a:pt x="0" y="64394"/>
                        <a:pt x="0" y="41484"/>
                      </a:cubicBezTo>
                      <a:cubicBezTo>
                        <a:pt x="0" y="18574"/>
                        <a:pt x="18567" y="0"/>
                        <a:pt x="41477" y="0"/>
                      </a:cubicBezTo>
                      <a:cubicBezTo>
                        <a:pt x="64380"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4" name="Google Shape;724;p22"/>
                <p:cNvSpPr/>
                <p:nvPr/>
              </p:nvSpPr>
              <p:spPr>
                <a:xfrm>
                  <a:off x="12015832" y="4140607"/>
                  <a:ext cx="82960" cy="82967"/>
                </a:xfrm>
                <a:custGeom>
                  <a:avLst/>
                  <a:gdLst/>
                  <a:ahLst/>
                  <a:cxnLst/>
                  <a:rect l="l" t="t" r="r" b="b"/>
                  <a:pathLst>
                    <a:path w="82960" h="82967" extrusionOk="0">
                      <a:moveTo>
                        <a:pt x="82961" y="41484"/>
                      </a:moveTo>
                      <a:cubicBezTo>
                        <a:pt x="82961" y="64394"/>
                        <a:pt x="64380" y="82968"/>
                        <a:pt x="41484" y="82968"/>
                      </a:cubicBezTo>
                      <a:cubicBezTo>
                        <a:pt x="18574" y="82968"/>
                        <a:pt x="0" y="64394"/>
                        <a:pt x="0" y="41484"/>
                      </a:cubicBezTo>
                      <a:cubicBezTo>
                        <a:pt x="0" y="18574"/>
                        <a:pt x="18574" y="0"/>
                        <a:pt x="41484" y="0"/>
                      </a:cubicBezTo>
                      <a:cubicBezTo>
                        <a:pt x="64380" y="0"/>
                        <a:pt x="82961" y="18574"/>
                        <a:pt x="82961"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5" name="Google Shape;725;p22"/>
                <p:cNvSpPr/>
                <p:nvPr/>
              </p:nvSpPr>
              <p:spPr>
                <a:xfrm>
                  <a:off x="12150642" y="4140607"/>
                  <a:ext cx="82960" cy="82967"/>
                </a:xfrm>
                <a:custGeom>
                  <a:avLst/>
                  <a:gdLst/>
                  <a:ahLst/>
                  <a:cxnLst/>
                  <a:rect l="l" t="t" r="r" b="b"/>
                  <a:pathLst>
                    <a:path w="82960" h="82967" extrusionOk="0">
                      <a:moveTo>
                        <a:pt x="82960" y="41484"/>
                      </a:moveTo>
                      <a:cubicBezTo>
                        <a:pt x="82960" y="64394"/>
                        <a:pt x="64379" y="82968"/>
                        <a:pt x="41484" y="82968"/>
                      </a:cubicBezTo>
                      <a:cubicBezTo>
                        <a:pt x="18574" y="82968"/>
                        <a:pt x="0" y="64394"/>
                        <a:pt x="0" y="41484"/>
                      </a:cubicBezTo>
                      <a:cubicBezTo>
                        <a:pt x="0" y="18574"/>
                        <a:pt x="18574" y="0"/>
                        <a:pt x="41484"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6" name="Google Shape;726;p22"/>
                <p:cNvSpPr/>
                <p:nvPr/>
              </p:nvSpPr>
              <p:spPr>
                <a:xfrm>
                  <a:off x="12285459" y="4140607"/>
                  <a:ext cx="82960" cy="82967"/>
                </a:xfrm>
                <a:custGeom>
                  <a:avLst/>
                  <a:gdLst/>
                  <a:ahLst/>
                  <a:cxnLst/>
                  <a:rect l="l" t="t" r="r" b="b"/>
                  <a:pathLst>
                    <a:path w="82960" h="82967" extrusionOk="0">
                      <a:moveTo>
                        <a:pt x="82960" y="41484"/>
                      </a:moveTo>
                      <a:cubicBezTo>
                        <a:pt x="82960" y="64394"/>
                        <a:pt x="64379" y="82968"/>
                        <a:pt x="41476" y="82968"/>
                      </a:cubicBezTo>
                      <a:cubicBezTo>
                        <a:pt x="18574" y="82968"/>
                        <a:pt x="0" y="64394"/>
                        <a:pt x="0" y="41484"/>
                      </a:cubicBezTo>
                      <a:cubicBezTo>
                        <a:pt x="0" y="18574"/>
                        <a:pt x="18574" y="0"/>
                        <a:pt x="41476"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7" name="Google Shape;727;p22"/>
                <p:cNvSpPr/>
                <p:nvPr/>
              </p:nvSpPr>
              <p:spPr>
                <a:xfrm>
                  <a:off x="11746220" y="4271959"/>
                  <a:ext cx="82953" cy="82960"/>
                </a:xfrm>
                <a:custGeom>
                  <a:avLst/>
                  <a:gdLst/>
                  <a:ahLst/>
                  <a:cxnLst/>
                  <a:rect l="l" t="t" r="r" b="b"/>
                  <a:pathLst>
                    <a:path w="82953" h="82960" extrusionOk="0">
                      <a:moveTo>
                        <a:pt x="82953" y="41484"/>
                      </a:moveTo>
                      <a:cubicBezTo>
                        <a:pt x="82953" y="64387"/>
                        <a:pt x="64379" y="82960"/>
                        <a:pt x="41476" y="82960"/>
                      </a:cubicBezTo>
                      <a:cubicBezTo>
                        <a:pt x="18567" y="82960"/>
                        <a:pt x="0" y="64387"/>
                        <a:pt x="0" y="41484"/>
                      </a:cubicBezTo>
                      <a:cubicBezTo>
                        <a:pt x="0" y="18574"/>
                        <a:pt x="18567" y="0"/>
                        <a:pt x="41476" y="0"/>
                      </a:cubicBezTo>
                      <a:cubicBezTo>
                        <a:pt x="64379" y="0"/>
                        <a:pt x="82953" y="18574"/>
                        <a:pt x="82953" y="4148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8" name="Google Shape;728;p22"/>
                <p:cNvSpPr/>
                <p:nvPr/>
              </p:nvSpPr>
              <p:spPr>
                <a:xfrm>
                  <a:off x="11881030" y="4271959"/>
                  <a:ext cx="82953" cy="82960"/>
                </a:xfrm>
                <a:custGeom>
                  <a:avLst/>
                  <a:gdLst/>
                  <a:ahLst/>
                  <a:cxnLst/>
                  <a:rect l="l" t="t" r="r" b="b"/>
                  <a:pathLst>
                    <a:path w="82953" h="82960" extrusionOk="0">
                      <a:moveTo>
                        <a:pt x="82953" y="41484"/>
                      </a:moveTo>
                      <a:cubicBezTo>
                        <a:pt x="82953" y="64387"/>
                        <a:pt x="64380" y="82960"/>
                        <a:pt x="41477" y="82960"/>
                      </a:cubicBezTo>
                      <a:cubicBezTo>
                        <a:pt x="18567" y="82960"/>
                        <a:pt x="0" y="64387"/>
                        <a:pt x="0" y="41484"/>
                      </a:cubicBezTo>
                      <a:cubicBezTo>
                        <a:pt x="0" y="18574"/>
                        <a:pt x="18567" y="0"/>
                        <a:pt x="41477" y="0"/>
                      </a:cubicBezTo>
                      <a:cubicBezTo>
                        <a:pt x="64380"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9" name="Google Shape;729;p22"/>
                <p:cNvSpPr/>
                <p:nvPr/>
              </p:nvSpPr>
              <p:spPr>
                <a:xfrm>
                  <a:off x="12015832" y="4271959"/>
                  <a:ext cx="82960" cy="82960"/>
                </a:xfrm>
                <a:custGeom>
                  <a:avLst/>
                  <a:gdLst/>
                  <a:ahLst/>
                  <a:cxnLst/>
                  <a:rect l="l" t="t" r="r" b="b"/>
                  <a:pathLst>
                    <a:path w="82960" h="82960" extrusionOk="0">
                      <a:moveTo>
                        <a:pt x="82961" y="41484"/>
                      </a:moveTo>
                      <a:cubicBezTo>
                        <a:pt x="82961" y="64387"/>
                        <a:pt x="64380" y="82960"/>
                        <a:pt x="41484" y="82960"/>
                      </a:cubicBezTo>
                      <a:cubicBezTo>
                        <a:pt x="18574" y="82960"/>
                        <a:pt x="0" y="64387"/>
                        <a:pt x="0" y="41484"/>
                      </a:cubicBezTo>
                      <a:cubicBezTo>
                        <a:pt x="0" y="18574"/>
                        <a:pt x="18574" y="0"/>
                        <a:pt x="41484" y="0"/>
                      </a:cubicBezTo>
                      <a:cubicBezTo>
                        <a:pt x="64380" y="0"/>
                        <a:pt x="82961" y="18574"/>
                        <a:pt x="82961"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0" name="Google Shape;730;p22"/>
                <p:cNvSpPr/>
                <p:nvPr/>
              </p:nvSpPr>
              <p:spPr>
                <a:xfrm>
                  <a:off x="12150642" y="4271959"/>
                  <a:ext cx="82960" cy="82960"/>
                </a:xfrm>
                <a:custGeom>
                  <a:avLst/>
                  <a:gdLst/>
                  <a:ahLst/>
                  <a:cxnLst/>
                  <a:rect l="l" t="t" r="r" b="b"/>
                  <a:pathLst>
                    <a:path w="82960" h="82960" extrusionOk="0">
                      <a:moveTo>
                        <a:pt x="82960" y="41484"/>
                      </a:moveTo>
                      <a:cubicBezTo>
                        <a:pt x="82960" y="64387"/>
                        <a:pt x="64379" y="82960"/>
                        <a:pt x="41484" y="82960"/>
                      </a:cubicBezTo>
                      <a:cubicBezTo>
                        <a:pt x="18574" y="82960"/>
                        <a:pt x="0" y="64387"/>
                        <a:pt x="0" y="41484"/>
                      </a:cubicBezTo>
                      <a:cubicBezTo>
                        <a:pt x="0" y="18574"/>
                        <a:pt x="18574" y="0"/>
                        <a:pt x="41484"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1" name="Google Shape;731;p22"/>
                <p:cNvSpPr/>
                <p:nvPr/>
              </p:nvSpPr>
              <p:spPr>
                <a:xfrm>
                  <a:off x="12285459" y="4271959"/>
                  <a:ext cx="82960" cy="82960"/>
                </a:xfrm>
                <a:custGeom>
                  <a:avLst/>
                  <a:gdLst/>
                  <a:ahLst/>
                  <a:cxnLst/>
                  <a:rect l="l" t="t" r="r" b="b"/>
                  <a:pathLst>
                    <a:path w="82960" h="82960" extrusionOk="0">
                      <a:moveTo>
                        <a:pt x="82960" y="41484"/>
                      </a:moveTo>
                      <a:cubicBezTo>
                        <a:pt x="82960" y="64387"/>
                        <a:pt x="64379" y="82960"/>
                        <a:pt x="41476" y="82960"/>
                      </a:cubicBezTo>
                      <a:cubicBezTo>
                        <a:pt x="18574" y="82960"/>
                        <a:pt x="0" y="64387"/>
                        <a:pt x="0" y="41484"/>
                      </a:cubicBezTo>
                      <a:cubicBezTo>
                        <a:pt x="0" y="18574"/>
                        <a:pt x="18574" y="0"/>
                        <a:pt x="41476" y="0"/>
                      </a:cubicBezTo>
                      <a:cubicBezTo>
                        <a:pt x="64379" y="0"/>
                        <a:pt x="82960" y="18574"/>
                        <a:pt x="82960" y="4148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2" name="Google Shape;732;p22"/>
                <p:cNvSpPr/>
                <p:nvPr/>
              </p:nvSpPr>
              <p:spPr>
                <a:xfrm>
                  <a:off x="11746220" y="4403318"/>
                  <a:ext cx="82953" cy="82953"/>
                </a:xfrm>
                <a:custGeom>
                  <a:avLst/>
                  <a:gdLst/>
                  <a:ahLst/>
                  <a:cxnLst/>
                  <a:rect l="l" t="t" r="r" b="b"/>
                  <a:pathLst>
                    <a:path w="82953" h="82953" extrusionOk="0">
                      <a:moveTo>
                        <a:pt x="82953" y="41476"/>
                      </a:moveTo>
                      <a:cubicBezTo>
                        <a:pt x="82953" y="64387"/>
                        <a:pt x="64379" y="82953"/>
                        <a:pt x="41476" y="82953"/>
                      </a:cubicBezTo>
                      <a:cubicBezTo>
                        <a:pt x="18567" y="82953"/>
                        <a:pt x="0" y="64387"/>
                        <a:pt x="0" y="41476"/>
                      </a:cubicBezTo>
                      <a:cubicBezTo>
                        <a:pt x="0" y="18567"/>
                        <a:pt x="18567" y="0"/>
                        <a:pt x="41476" y="0"/>
                      </a:cubicBezTo>
                      <a:cubicBezTo>
                        <a:pt x="64379" y="0"/>
                        <a:pt x="82953" y="18567"/>
                        <a:pt x="82953" y="41476"/>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3" name="Google Shape;733;p22"/>
                <p:cNvSpPr/>
                <p:nvPr/>
              </p:nvSpPr>
              <p:spPr>
                <a:xfrm>
                  <a:off x="11881030" y="4403318"/>
                  <a:ext cx="82953" cy="82953"/>
                </a:xfrm>
                <a:custGeom>
                  <a:avLst/>
                  <a:gdLst/>
                  <a:ahLst/>
                  <a:cxnLst/>
                  <a:rect l="l" t="t" r="r" b="b"/>
                  <a:pathLst>
                    <a:path w="82953" h="82953" extrusionOk="0">
                      <a:moveTo>
                        <a:pt x="82953" y="41476"/>
                      </a:moveTo>
                      <a:cubicBezTo>
                        <a:pt x="82953" y="64387"/>
                        <a:pt x="64380" y="82953"/>
                        <a:pt x="41477" y="82953"/>
                      </a:cubicBezTo>
                      <a:cubicBezTo>
                        <a:pt x="18567" y="82953"/>
                        <a:pt x="0" y="64387"/>
                        <a:pt x="0" y="41476"/>
                      </a:cubicBezTo>
                      <a:cubicBezTo>
                        <a:pt x="0" y="18567"/>
                        <a:pt x="18567" y="0"/>
                        <a:pt x="41477" y="0"/>
                      </a:cubicBezTo>
                      <a:cubicBezTo>
                        <a:pt x="64380" y="0"/>
                        <a:pt x="82953" y="18567"/>
                        <a:pt x="82953"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4" name="Google Shape;734;p22"/>
                <p:cNvSpPr/>
                <p:nvPr/>
              </p:nvSpPr>
              <p:spPr>
                <a:xfrm>
                  <a:off x="12015832" y="4403318"/>
                  <a:ext cx="82960" cy="82953"/>
                </a:xfrm>
                <a:custGeom>
                  <a:avLst/>
                  <a:gdLst/>
                  <a:ahLst/>
                  <a:cxnLst/>
                  <a:rect l="l" t="t" r="r" b="b"/>
                  <a:pathLst>
                    <a:path w="82960" h="82953" extrusionOk="0">
                      <a:moveTo>
                        <a:pt x="82961" y="41476"/>
                      </a:moveTo>
                      <a:cubicBezTo>
                        <a:pt x="82961" y="64387"/>
                        <a:pt x="64380" y="82953"/>
                        <a:pt x="41484" y="82953"/>
                      </a:cubicBezTo>
                      <a:cubicBezTo>
                        <a:pt x="18574" y="82953"/>
                        <a:pt x="0" y="64387"/>
                        <a:pt x="0" y="41476"/>
                      </a:cubicBezTo>
                      <a:cubicBezTo>
                        <a:pt x="0" y="18567"/>
                        <a:pt x="18574" y="0"/>
                        <a:pt x="41484" y="0"/>
                      </a:cubicBezTo>
                      <a:cubicBezTo>
                        <a:pt x="64380" y="0"/>
                        <a:pt x="82961" y="18567"/>
                        <a:pt x="82961"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5" name="Google Shape;735;p22"/>
                <p:cNvSpPr/>
                <p:nvPr/>
              </p:nvSpPr>
              <p:spPr>
                <a:xfrm>
                  <a:off x="12150642" y="4403318"/>
                  <a:ext cx="82960" cy="82953"/>
                </a:xfrm>
                <a:custGeom>
                  <a:avLst/>
                  <a:gdLst/>
                  <a:ahLst/>
                  <a:cxnLst/>
                  <a:rect l="l" t="t" r="r" b="b"/>
                  <a:pathLst>
                    <a:path w="82960" h="82953" extrusionOk="0">
                      <a:moveTo>
                        <a:pt x="82960" y="41476"/>
                      </a:moveTo>
                      <a:cubicBezTo>
                        <a:pt x="82960" y="64387"/>
                        <a:pt x="64379" y="82953"/>
                        <a:pt x="41484" y="82953"/>
                      </a:cubicBezTo>
                      <a:cubicBezTo>
                        <a:pt x="18574" y="82953"/>
                        <a:pt x="0" y="64387"/>
                        <a:pt x="0" y="41476"/>
                      </a:cubicBezTo>
                      <a:cubicBezTo>
                        <a:pt x="0" y="18567"/>
                        <a:pt x="18574" y="0"/>
                        <a:pt x="41484" y="0"/>
                      </a:cubicBezTo>
                      <a:cubicBezTo>
                        <a:pt x="64379" y="0"/>
                        <a:pt x="82960" y="18567"/>
                        <a:pt x="82960"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6" name="Google Shape;736;p22"/>
                <p:cNvSpPr/>
                <p:nvPr/>
              </p:nvSpPr>
              <p:spPr>
                <a:xfrm>
                  <a:off x="12285459" y="4403318"/>
                  <a:ext cx="82960" cy="82953"/>
                </a:xfrm>
                <a:custGeom>
                  <a:avLst/>
                  <a:gdLst/>
                  <a:ahLst/>
                  <a:cxnLst/>
                  <a:rect l="l" t="t" r="r" b="b"/>
                  <a:pathLst>
                    <a:path w="82960" h="82953" extrusionOk="0">
                      <a:moveTo>
                        <a:pt x="82960" y="41476"/>
                      </a:moveTo>
                      <a:cubicBezTo>
                        <a:pt x="82960" y="64387"/>
                        <a:pt x="64379" y="82953"/>
                        <a:pt x="41476" y="82953"/>
                      </a:cubicBezTo>
                      <a:cubicBezTo>
                        <a:pt x="18574" y="82953"/>
                        <a:pt x="0" y="64387"/>
                        <a:pt x="0" y="41476"/>
                      </a:cubicBezTo>
                      <a:cubicBezTo>
                        <a:pt x="0" y="18567"/>
                        <a:pt x="18574" y="0"/>
                        <a:pt x="41476" y="0"/>
                      </a:cubicBezTo>
                      <a:cubicBezTo>
                        <a:pt x="64379" y="0"/>
                        <a:pt x="82960" y="18567"/>
                        <a:pt x="82960" y="41476"/>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7" name="Google Shape;737;p22"/>
                <p:cNvSpPr/>
                <p:nvPr/>
              </p:nvSpPr>
              <p:spPr>
                <a:xfrm>
                  <a:off x="11746220" y="4534670"/>
                  <a:ext cx="82953" cy="82967"/>
                </a:xfrm>
                <a:custGeom>
                  <a:avLst/>
                  <a:gdLst/>
                  <a:ahLst/>
                  <a:cxnLst/>
                  <a:rect l="l" t="t" r="r" b="b"/>
                  <a:pathLst>
                    <a:path w="82953" h="82967" extrusionOk="0">
                      <a:moveTo>
                        <a:pt x="82953" y="41477"/>
                      </a:moveTo>
                      <a:cubicBezTo>
                        <a:pt x="82953" y="64387"/>
                        <a:pt x="64379" y="82968"/>
                        <a:pt x="41476" y="82968"/>
                      </a:cubicBezTo>
                      <a:cubicBezTo>
                        <a:pt x="18567" y="82968"/>
                        <a:pt x="0" y="64387"/>
                        <a:pt x="0" y="41477"/>
                      </a:cubicBezTo>
                      <a:cubicBezTo>
                        <a:pt x="0" y="18567"/>
                        <a:pt x="18567" y="0"/>
                        <a:pt x="41476" y="0"/>
                      </a:cubicBezTo>
                      <a:cubicBezTo>
                        <a:pt x="64379" y="0"/>
                        <a:pt x="82953" y="18567"/>
                        <a:pt x="82953" y="41477"/>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8" name="Google Shape;738;p22"/>
                <p:cNvSpPr/>
                <p:nvPr/>
              </p:nvSpPr>
              <p:spPr>
                <a:xfrm>
                  <a:off x="11881030" y="4534670"/>
                  <a:ext cx="82953" cy="82967"/>
                </a:xfrm>
                <a:custGeom>
                  <a:avLst/>
                  <a:gdLst/>
                  <a:ahLst/>
                  <a:cxnLst/>
                  <a:rect l="l" t="t" r="r" b="b"/>
                  <a:pathLst>
                    <a:path w="82953" h="82967" extrusionOk="0">
                      <a:moveTo>
                        <a:pt x="82953" y="41477"/>
                      </a:moveTo>
                      <a:cubicBezTo>
                        <a:pt x="82953" y="64387"/>
                        <a:pt x="64380" y="82968"/>
                        <a:pt x="41477" y="82968"/>
                      </a:cubicBezTo>
                      <a:cubicBezTo>
                        <a:pt x="18567" y="82968"/>
                        <a:pt x="0" y="64387"/>
                        <a:pt x="0" y="41477"/>
                      </a:cubicBezTo>
                      <a:cubicBezTo>
                        <a:pt x="0" y="18567"/>
                        <a:pt x="18567" y="0"/>
                        <a:pt x="41477" y="0"/>
                      </a:cubicBezTo>
                      <a:cubicBezTo>
                        <a:pt x="64380" y="0"/>
                        <a:pt x="82953" y="18567"/>
                        <a:pt x="82953"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9" name="Google Shape;739;p22"/>
                <p:cNvSpPr/>
                <p:nvPr/>
              </p:nvSpPr>
              <p:spPr>
                <a:xfrm>
                  <a:off x="12015832" y="4534670"/>
                  <a:ext cx="82960" cy="82967"/>
                </a:xfrm>
                <a:custGeom>
                  <a:avLst/>
                  <a:gdLst/>
                  <a:ahLst/>
                  <a:cxnLst/>
                  <a:rect l="l" t="t" r="r" b="b"/>
                  <a:pathLst>
                    <a:path w="82960" h="82967" extrusionOk="0">
                      <a:moveTo>
                        <a:pt x="82961" y="41477"/>
                      </a:moveTo>
                      <a:cubicBezTo>
                        <a:pt x="82961" y="64387"/>
                        <a:pt x="64380" y="82968"/>
                        <a:pt x="41484" y="82968"/>
                      </a:cubicBezTo>
                      <a:cubicBezTo>
                        <a:pt x="18574" y="82968"/>
                        <a:pt x="0" y="64387"/>
                        <a:pt x="0" y="41477"/>
                      </a:cubicBezTo>
                      <a:cubicBezTo>
                        <a:pt x="0" y="18567"/>
                        <a:pt x="18574" y="0"/>
                        <a:pt x="41484" y="0"/>
                      </a:cubicBezTo>
                      <a:cubicBezTo>
                        <a:pt x="64380" y="0"/>
                        <a:pt x="82961" y="18567"/>
                        <a:pt x="82961"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0" name="Google Shape;740;p22"/>
                <p:cNvSpPr/>
                <p:nvPr/>
              </p:nvSpPr>
              <p:spPr>
                <a:xfrm>
                  <a:off x="12150642" y="4534670"/>
                  <a:ext cx="82960" cy="82967"/>
                </a:xfrm>
                <a:custGeom>
                  <a:avLst/>
                  <a:gdLst/>
                  <a:ahLst/>
                  <a:cxnLst/>
                  <a:rect l="l" t="t" r="r" b="b"/>
                  <a:pathLst>
                    <a:path w="82960" h="82967" extrusionOk="0">
                      <a:moveTo>
                        <a:pt x="82960" y="41477"/>
                      </a:moveTo>
                      <a:cubicBezTo>
                        <a:pt x="82960" y="64387"/>
                        <a:pt x="64379" y="82968"/>
                        <a:pt x="41484" y="82968"/>
                      </a:cubicBezTo>
                      <a:cubicBezTo>
                        <a:pt x="18574" y="82968"/>
                        <a:pt x="0" y="64387"/>
                        <a:pt x="0" y="41477"/>
                      </a:cubicBezTo>
                      <a:cubicBezTo>
                        <a:pt x="0" y="18567"/>
                        <a:pt x="18574" y="0"/>
                        <a:pt x="41484" y="0"/>
                      </a:cubicBezTo>
                      <a:cubicBezTo>
                        <a:pt x="64379" y="0"/>
                        <a:pt x="82960" y="18567"/>
                        <a:pt x="82960"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1" name="Google Shape;741;p22"/>
                <p:cNvSpPr/>
                <p:nvPr/>
              </p:nvSpPr>
              <p:spPr>
                <a:xfrm>
                  <a:off x="12285459" y="4534670"/>
                  <a:ext cx="82960" cy="82967"/>
                </a:xfrm>
                <a:custGeom>
                  <a:avLst/>
                  <a:gdLst/>
                  <a:ahLst/>
                  <a:cxnLst/>
                  <a:rect l="l" t="t" r="r" b="b"/>
                  <a:pathLst>
                    <a:path w="82960" h="82967" extrusionOk="0">
                      <a:moveTo>
                        <a:pt x="82960" y="41477"/>
                      </a:moveTo>
                      <a:cubicBezTo>
                        <a:pt x="82960" y="64387"/>
                        <a:pt x="64379" y="82968"/>
                        <a:pt x="41476" y="82968"/>
                      </a:cubicBezTo>
                      <a:cubicBezTo>
                        <a:pt x="18574" y="82968"/>
                        <a:pt x="0" y="64387"/>
                        <a:pt x="0" y="41477"/>
                      </a:cubicBezTo>
                      <a:cubicBezTo>
                        <a:pt x="0" y="18567"/>
                        <a:pt x="18574" y="0"/>
                        <a:pt x="41476" y="0"/>
                      </a:cubicBezTo>
                      <a:cubicBezTo>
                        <a:pt x="64379" y="0"/>
                        <a:pt x="82960" y="18567"/>
                        <a:pt x="82960" y="41477"/>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2" name="Google Shape;742;p22"/>
                <p:cNvSpPr/>
                <p:nvPr/>
              </p:nvSpPr>
              <p:spPr>
                <a:xfrm>
                  <a:off x="11746220" y="4666015"/>
                  <a:ext cx="82953" cy="82960"/>
                </a:xfrm>
                <a:custGeom>
                  <a:avLst/>
                  <a:gdLst/>
                  <a:ahLst/>
                  <a:cxnLst/>
                  <a:rect l="l" t="t" r="r" b="b"/>
                  <a:pathLst>
                    <a:path w="82953" h="82960" extrusionOk="0">
                      <a:moveTo>
                        <a:pt x="82953" y="41483"/>
                      </a:moveTo>
                      <a:cubicBezTo>
                        <a:pt x="82953" y="64394"/>
                        <a:pt x="64379" y="82960"/>
                        <a:pt x="41476" y="82960"/>
                      </a:cubicBezTo>
                      <a:cubicBezTo>
                        <a:pt x="18567" y="82960"/>
                        <a:pt x="0" y="64394"/>
                        <a:pt x="0" y="41483"/>
                      </a:cubicBezTo>
                      <a:cubicBezTo>
                        <a:pt x="0" y="18574"/>
                        <a:pt x="18567" y="0"/>
                        <a:pt x="41476" y="0"/>
                      </a:cubicBezTo>
                      <a:cubicBezTo>
                        <a:pt x="64379" y="0"/>
                        <a:pt x="82953" y="18574"/>
                        <a:pt x="82953"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3" name="Google Shape;743;p22"/>
                <p:cNvSpPr/>
                <p:nvPr/>
              </p:nvSpPr>
              <p:spPr>
                <a:xfrm>
                  <a:off x="11881030" y="4666015"/>
                  <a:ext cx="82953" cy="82960"/>
                </a:xfrm>
                <a:custGeom>
                  <a:avLst/>
                  <a:gdLst/>
                  <a:ahLst/>
                  <a:cxnLst/>
                  <a:rect l="l" t="t" r="r" b="b"/>
                  <a:pathLst>
                    <a:path w="82953" h="82960" extrusionOk="0">
                      <a:moveTo>
                        <a:pt x="82953" y="41483"/>
                      </a:moveTo>
                      <a:cubicBezTo>
                        <a:pt x="82953" y="64394"/>
                        <a:pt x="64380" y="82960"/>
                        <a:pt x="41477" y="82960"/>
                      </a:cubicBezTo>
                      <a:cubicBezTo>
                        <a:pt x="18567" y="82960"/>
                        <a:pt x="0" y="64394"/>
                        <a:pt x="0" y="41483"/>
                      </a:cubicBezTo>
                      <a:cubicBezTo>
                        <a:pt x="0" y="18574"/>
                        <a:pt x="18567" y="0"/>
                        <a:pt x="41477" y="0"/>
                      </a:cubicBezTo>
                      <a:cubicBezTo>
                        <a:pt x="64380" y="0"/>
                        <a:pt x="82953" y="18574"/>
                        <a:pt x="82953" y="41483"/>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4" name="Google Shape;744;p22"/>
                <p:cNvSpPr/>
                <p:nvPr/>
              </p:nvSpPr>
              <p:spPr>
                <a:xfrm>
                  <a:off x="12015832" y="4666015"/>
                  <a:ext cx="82960" cy="82960"/>
                </a:xfrm>
                <a:custGeom>
                  <a:avLst/>
                  <a:gdLst/>
                  <a:ahLst/>
                  <a:cxnLst/>
                  <a:rect l="l" t="t" r="r" b="b"/>
                  <a:pathLst>
                    <a:path w="82960" h="82960" extrusionOk="0">
                      <a:moveTo>
                        <a:pt x="82961" y="41483"/>
                      </a:moveTo>
                      <a:cubicBezTo>
                        <a:pt x="82961" y="64394"/>
                        <a:pt x="64380" y="82960"/>
                        <a:pt x="41484" y="82960"/>
                      </a:cubicBezTo>
                      <a:cubicBezTo>
                        <a:pt x="18574" y="82960"/>
                        <a:pt x="0" y="64394"/>
                        <a:pt x="0" y="41483"/>
                      </a:cubicBezTo>
                      <a:cubicBezTo>
                        <a:pt x="0" y="18574"/>
                        <a:pt x="18574" y="0"/>
                        <a:pt x="41484" y="0"/>
                      </a:cubicBezTo>
                      <a:cubicBezTo>
                        <a:pt x="64380" y="0"/>
                        <a:pt x="82961" y="18574"/>
                        <a:pt x="82961"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5" name="Google Shape;745;p22"/>
                <p:cNvSpPr/>
                <p:nvPr/>
              </p:nvSpPr>
              <p:spPr>
                <a:xfrm>
                  <a:off x="12150642" y="4666015"/>
                  <a:ext cx="82960" cy="82960"/>
                </a:xfrm>
                <a:custGeom>
                  <a:avLst/>
                  <a:gdLst/>
                  <a:ahLst/>
                  <a:cxnLst/>
                  <a:rect l="l" t="t" r="r" b="b"/>
                  <a:pathLst>
                    <a:path w="82960" h="82960" extrusionOk="0">
                      <a:moveTo>
                        <a:pt x="82960" y="41483"/>
                      </a:moveTo>
                      <a:cubicBezTo>
                        <a:pt x="82960" y="64394"/>
                        <a:pt x="64379" y="82960"/>
                        <a:pt x="41484" y="82960"/>
                      </a:cubicBezTo>
                      <a:cubicBezTo>
                        <a:pt x="18574" y="82960"/>
                        <a:pt x="0" y="64394"/>
                        <a:pt x="0" y="41483"/>
                      </a:cubicBezTo>
                      <a:cubicBezTo>
                        <a:pt x="0" y="18574"/>
                        <a:pt x="18574" y="0"/>
                        <a:pt x="41484" y="0"/>
                      </a:cubicBezTo>
                      <a:cubicBezTo>
                        <a:pt x="64379" y="0"/>
                        <a:pt x="82960" y="18574"/>
                        <a:pt x="82960" y="41483"/>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6" name="Google Shape;746;p22"/>
                <p:cNvSpPr/>
                <p:nvPr/>
              </p:nvSpPr>
              <p:spPr>
                <a:xfrm>
                  <a:off x="12285459" y="4666015"/>
                  <a:ext cx="82960" cy="82960"/>
                </a:xfrm>
                <a:custGeom>
                  <a:avLst/>
                  <a:gdLst/>
                  <a:ahLst/>
                  <a:cxnLst/>
                  <a:rect l="l" t="t" r="r" b="b"/>
                  <a:pathLst>
                    <a:path w="82960" h="82960" extrusionOk="0">
                      <a:moveTo>
                        <a:pt x="82960" y="41483"/>
                      </a:moveTo>
                      <a:cubicBezTo>
                        <a:pt x="82960" y="64394"/>
                        <a:pt x="64379" y="82960"/>
                        <a:pt x="41476" y="82960"/>
                      </a:cubicBezTo>
                      <a:cubicBezTo>
                        <a:pt x="18574" y="82960"/>
                        <a:pt x="0" y="64394"/>
                        <a:pt x="0" y="41483"/>
                      </a:cubicBezTo>
                      <a:cubicBezTo>
                        <a:pt x="0" y="18574"/>
                        <a:pt x="18574" y="0"/>
                        <a:pt x="41476" y="0"/>
                      </a:cubicBezTo>
                      <a:cubicBezTo>
                        <a:pt x="64379" y="0"/>
                        <a:pt x="82960" y="18574"/>
                        <a:pt x="82960"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747" name="Google Shape;747;p22"/>
              <p:cNvSpPr/>
              <p:nvPr/>
            </p:nvSpPr>
            <p:spPr>
              <a:xfrm>
                <a:off x="11726603" y="3588809"/>
                <a:ext cx="663675" cy="238894"/>
              </a:xfrm>
              <a:custGeom>
                <a:avLst/>
                <a:gdLst/>
                <a:ahLst/>
                <a:cxnLst/>
                <a:rect l="l" t="t" r="r" b="b"/>
                <a:pathLst>
                  <a:path w="663675" h="238894" extrusionOk="0">
                    <a:moveTo>
                      <a:pt x="0" y="0"/>
                    </a:moveTo>
                    <a:lnTo>
                      <a:pt x="663676" y="0"/>
                    </a:lnTo>
                    <a:lnTo>
                      <a:pt x="663676" y="238894"/>
                    </a:lnTo>
                    <a:lnTo>
                      <a:pt x="0" y="238894"/>
                    </a:lnTo>
                    <a:close/>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8" name="Google Shape;748;p22"/>
              <p:cNvSpPr/>
              <p:nvPr/>
            </p:nvSpPr>
            <p:spPr>
              <a:xfrm>
                <a:off x="11721903" y="3488590"/>
                <a:ext cx="168656" cy="34354"/>
              </a:xfrm>
              <a:custGeom>
                <a:avLst/>
                <a:gdLst/>
                <a:ahLst/>
                <a:cxnLst/>
                <a:rect l="l" t="t" r="r" b="b"/>
                <a:pathLst>
                  <a:path w="168656" h="34354" extrusionOk="0">
                    <a:moveTo>
                      <a:pt x="0" y="0"/>
                    </a:moveTo>
                    <a:lnTo>
                      <a:pt x="168657" y="0"/>
                    </a:lnTo>
                    <a:lnTo>
                      <a:pt x="168657" y="34354"/>
                    </a:lnTo>
                    <a:lnTo>
                      <a:pt x="0" y="34354"/>
                    </a:lnTo>
                    <a:close/>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49" name="Google Shape;749;p22" descr="Graph paper with calculator, ruler, highlighter, and pencils"/>
          <p:cNvGrpSpPr/>
          <p:nvPr/>
        </p:nvGrpSpPr>
        <p:grpSpPr>
          <a:xfrm>
            <a:off x="9756582" y="3498238"/>
            <a:ext cx="192888" cy="1526119"/>
            <a:chOff x="9756671" y="3473038"/>
            <a:chExt cx="192888" cy="1526119"/>
          </a:xfrm>
        </p:grpSpPr>
        <p:sp>
          <p:nvSpPr>
            <p:cNvPr id="750" name="Google Shape;750;p22"/>
            <p:cNvSpPr/>
            <p:nvPr/>
          </p:nvSpPr>
          <p:spPr>
            <a:xfrm>
              <a:off x="9756671" y="3507435"/>
              <a:ext cx="117871" cy="1491722"/>
            </a:xfrm>
            <a:custGeom>
              <a:avLst/>
              <a:gdLst/>
              <a:ahLst/>
              <a:cxnLst/>
              <a:rect l="l" t="t" r="r" b="b"/>
              <a:pathLst>
                <a:path w="117871" h="1491722" extrusionOk="0">
                  <a:moveTo>
                    <a:pt x="117872" y="0"/>
                  </a:moveTo>
                  <a:lnTo>
                    <a:pt x="0" y="0"/>
                  </a:lnTo>
                  <a:cubicBezTo>
                    <a:pt x="21" y="24374"/>
                    <a:pt x="0" y="1451967"/>
                    <a:pt x="0" y="1451967"/>
                  </a:cubicBezTo>
                  <a:lnTo>
                    <a:pt x="10173" y="1451967"/>
                  </a:lnTo>
                  <a:lnTo>
                    <a:pt x="10173" y="1491722"/>
                  </a:lnTo>
                  <a:lnTo>
                    <a:pt x="107606" y="1491722"/>
                  </a:lnTo>
                  <a:lnTo>
                    <a:pt x="107606" y="1451967"/>
                  </a:lnTo>
                  <a:lnTo>
                    <a:pt x="117872" y="1451967"/>
                  </a:lnTo>
                  <a:lnTo>
                    <a:pt x="117872"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51" name="Google Shape;751;p22" descr="Graph paper with calculator, ruler, highlighter, and pencils"/>
            <p:cNvGrpSpPr/>
            <p:nvPr/>
          </p:nvGrpSpPr>
          <p:grpSpPr>
            <a:xfrm>
              <a:off x="9777967" y="3473038"/>
              <a:ext cx="171592" cy="1491722"/>
              <a:chOff x="9777967" y="3473038"/>
              <a:chExt cx="171592" cy="1491722"/>
            </a:xfrm>
          </p:grpSpPr>
          <p:sp>
            <p:nvSpPr>
              <p:cNvPr id="752" name="Google Shape;752;p22"/>
              <p:cNvSpPr/>
              <p:nvPr/>
            </p:nvSpPr>
            <p:spPr>
              <a:xfrm>
                <a:off x="9788268" y="4915004"/>
                <a:ext cx="97440" cy="49756"/>
              </a:xfrm>
              <a:custGeom>
                <a:avLst/>
                <a:gdLst/>
                <a:ahLst/>
                <a:cxnLst/>
                <a:rect l="l" t="t" r="r" b="b"/>
                <a:pathLst>
                  <a:path w="97440" h="49756" extrusionOk="0">
                    <a:moveTo>
                      <a:pt x="0" y="0"/>
                    </a:moveTo>
                    <a:lnTo>
                      <a:pt x="97441" y="0"/>
                    </a:lnTo>
                    <a:lnTo>
                      <a:pt x="97441" y="49756"/>
                    </a:lnTo>
                    <a:lnTo>
                      <a:pt x="0" y="49756"/>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3" name="Google Shape;753;p22"/>
              <p:cNvSpPr/>
              <p:nvPr/>
            </p:nvSpPr>
            <p:spPr>
              <a:xfrm>
                <a:off x="9778103" y="3562692"/>
                <a:ext cx="117871" cy="1362313"/>
              </a:xfrm>
              <a:custGeom>
                <a:avLst/>
                <a:gdLst/>
                <a:ahLst/>
                <a:cxnLst/>
                <a:rect l="l" t="t" r="r" b="b"/>
                <a:pathLst>
                  <a:path w="117871" h="1362313" extrusionOk="0">
                    <a:moveTo>
                      <a:pt x="0" y="0"/>
                    </a:moveTo>
                    <a:lnTo>
                      <a:pt x="117872" y="0"/>
                    </a:lnTo>
                    <a:lnTo>
                      <a:pt x="117872" y="1362313"/>
                    </a:lnTo>
                    <a:lnTo>
                      <a:pt x="0" y="1362313"/>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4" name="Google Shape;754;p22"/>
              <p:cNvSpPr/>
              <p:nvPr/>
            </p:nvSpPr>
            <p:spPr>
              <a:xfrm>
                <a:off x="9778103" y="3473038"/>
                <a:ext cx="117871" cy="91082"/>
              </a:xfrm>
              <a:custGeom>
                <a:avLst/>
                <a:gdLst/>
                <a:ahLst/>
                <a:cxnLst/>
                <a:rect l="l" t="t" r="r" b="b"/>
                <a:pathLst>
                  <a:path w="117871" h="91082" extrusionOk="0">
                    <a:moveTo>
                      <a:pt x="0" y="0"/>
                    </a:moveTo>
                    <a:lnTo>
                      <a:pt x="117872" y="0"/>
                    </a:lnTo>
                    <a:lnTo>
                      <a:pt x="117872" y="91083"/>
                    </a:lnTo>
                    <a:lnTo>
                      <a:pt x="0" y="91083"/>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5" name="Google Shape;755;p22"/>
              <p:cNvSpPr/>
              <p:nvPr/>
            </p:nvSpPr>
            <p:spPr>
              <a:xfrm>
                <a:off x="9777967" y="3979615"/>
                <a:ext cx="118050" cy="38190"/>
              </a:xfrm>
              <a:custGeom>
                <a:avLst/>
                <a:gdLst/>
                <a:ahLst/>
                <a:cxnLst/>
                <a:rect l="l" t="t" r="r" b="b"/>
                <a:pathLst>
                  <a:path w="118050" h="38190" extrusionOk="0">
                    <a:moveTo>
                      <a:pt x="0" y="0"/>
                    </a:moveTo>
                    <a:lnTo>
                      <a:pt x="118050" y="0"/>
                    </a:lnTo>
                    <a:lnTo>
                      <a:pt x="118050" y="38190"/>
                    </a:lnTo>
                    <a:lnTo>
                      <a:pt x="0" y="3819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6" name="Google Shape;756;p22"/>
              <p:cNvSpPr/>
              <p:nvPr/>
            </p:nvSpPr>
            <p:spPr>
              <a:xfrm>
                <a:off x="9778103" y="4037401"/>
                <a:ext cx="117871" cy="7143"/>
              </a:xfrm>
              <a:custGeom>
                <a:avLst/>
                <a:gdLst/>
                <a:ahLst/>
                <a:cxnLst/>
                <a:rect l="l" t="t" r="r" b="b"/>
                <a:pathLst>
                  <a:path w="117871" h="7143" extrusionOk="0">
                    <a:moveTo>
                      <a:pt x="0" y="0"/>
                    </a:moveTo>
                    <a:lnTo>
                      <a:pt x="117872" y="0"/>
                    </a:lnTo>
                    <a:lnTo>
                      <a:pt x="117872" y="7144"/>
                    </a:lnTo>
                    <a:lnTo>
                      <a:pt x="0" y="7144"/>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7" name="Google Shape;757;p22"/>
              <p:cNvSpPr/>
              <p:nvPr/>
            </p:nvSpPr>
            <p:spPr>
              <a:xfrm>
                <a:off x="9777974" y="3564120"/>
                <a:ext cx="171585" cy="450292"/>
              </a:xfrm>
              <a:custGeom>
                <a:avLst/>
                <a:gdLst/>
                <a:ahLst/>
                <a:cxnLst/>
                <a:rect l="l" t="t" r="r" b="b"/>
                <a:pathLst>
                  <a:path w="171585" h="450292" extrusionOk="0">
                    <a:moveTo>
                      <a:pt x="139432" y="7"/>
                    </a:moveTo>
                    <a:cubicBezTo>
                      <a:pt x="139296" y="7"/>
                      <a:pt x="138367" y="7"/>
                      <a:pt x="138367" y="7"/>
                    </a:cubicBezTo>
                    <a:lnTo>
                      <a:pt x="0" y="0"/>
                    </a:lnTo>
                    <a:lnTo>
                      <a:pt x="0" y="32147"/>
                    </a:lnTo>
                    <a:lnTo>
                      <a:pt x="139439" y="32147"/>
                    </a:lnTo>
                    <a:lnTo>
                      <a:pt x="139439" y="418145"/>
                    </a:lnTo>
                    <a:cubicBezTo>
                      <a:pt x="139439" y="435897"/>
                      <a:pt x="153833" y="450292"/>
                      <a:pt x="171586" y="450292"/>
                    </a:cubicBezTo>
                    <a:lnTo>
                      <a:pt x="171586" y="32147"/>
                    </a:lnTo>
                    <a:cubicBezTo>
                      <a:pt x="171579" y="14387"/>
                      <a:pt x="157184" y="7"/>
                      <a:pt x="139432" y="7"/>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58" name="Google Shape;758;p22" descr="Graph paper with calculator, ruler, highlighter, and pencils"/>
          <p:cNvGrpSpPr/>
          <p:nvPr/>
        </p:nvGrpSpPr>
        <p:grpSpPr>
          <a:xfrm>
            <a:off x="8582910" y="2005404"/>
            <a:ext cx="1246041" cy="1276466"/>
            <a:chOff x="8582910" y="2005404"/>
            <a:chExt cx="1246041" cy="1276466"/>
          </a:xfrm>
        </p:grpSpPr>
        <p:sp>
          <p:nvSpPr>
            <p:cNvPr id="759" name="Google Shape;759;p22"/>
            <p:cNvSpPr/>
            <p:nvPr/>
          </p:nvSpPr>
          <p:spPr>
            <a:xfrm>
              <a:off x="8582910" y="2035822"/>
              <a:ext cx="1246041" cy="1246048"/>
            </a:xfrm>
            <a:custGeom>
              <a:avLst/>
              <a:gdLst/>
              <a:ahLst/>
              <a:cxnLst/>
              <a:rect l="l" t="t" r="r" b="b"/>
              <a:pathLst>
                <a:path w="1246041" h="1246048" extrusionOk="0">
                  <a:moveTo>
                    <a:pt x="1090708" y="87147"/>
                  </a:moveTo>
                  <a:lnTo>
                    <a:pt x="63937" y="1113918"/>
                  </a:lnTo>
                  <a:lnTo>
                    <a:pt x="71516" y="1121497"/>
                  </a:lnTo>
                  <a:lnTo>
                    <a:pt x="0" y="1193014"/>
                  </a:lnTo>
                  <a:lnTo>
                    <a:pt x="53035" y="1246049"/>
                  </a:lnTo>
                  <a:lnTo>
                    <a:pt x="124551" y="1174533"/>
                  </a:lnTo>
                  <a:lnTo>
                    <a:pt x="132131" y="1182112"/>
                  </a:lnTo>
                  <a:lnTo>
                    <a:pt x="1158902" y="155334"/>
                  </a:lnTo>
                  <a:lnTo>
                    <a:pt x="1246042"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60" name="Google Shape;760;p22" descr="Graph paper with calculator, ruler, highlighter, and pencils"/>
            <p:cNvGrpSpPr/>
            <p:nvPr/>
          </p:nvGrpSpPr>
          <p:grpSpPr>
            <a:xfrm>
              <a:off x="8583130" y="2005404"/>
              <a:ext cx="1245821" cy="1246145"/>
              <a:chOff x="8583130" y="2005404"/>
              <a:chExt cx="1245821" cy="1246145"/>
            </a:xfrm>
          </p:grpSpPr>
          <p:sp>
            <p:nvSpPr>
              <p:cNvPr id="761" name="Google Shape;761;p22"/>
              <p:cNvSpPr/>
              <p:nvPr/>
            </p:nvSpPr>
            <p:spPr>
              <a:xfrm rot="-2699757">
                <a:off x="8593334" y="3148112"/>
                <a:ext cx="111449" cy="75021"/>
              </a:xfrm>
              <a:custGeom>
                <a:avLst/>
                <a:gdLst/>
                <a:ahLst/>
                <a:cxnLst/>
                <a:rect l="l" t="t" r="r" b="b"/>
                <a:pathLst>
                  <a:path w="111449" h="75021" extrusionOk="0">
                    <a:moveTo>
                      <a:pt x="0" y="0"/>
                    </a:moveTo>
                    <a:lnTo>
                      <a:pt x="111449" y="0"/>
                    </a:lnTo>
                    <a:lnTo>
                      <a:pt x="111449" y="75021"/>
                    </a:lnTo>
                    <a:lnTo>
                      <a:pt x="0" y="75021"/>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2" name="Google Shape;762;p22"/>
              <p:cNvSpPr/>
              <p:nvPr/>
            </p:nvSpPr>
            <p:spPr>
              <a:xfrm rot="-2700000">
                <a:off x="8656725" y="3046827"/>
                <a:ext cx="165090" cy="96439"/>
              </a:xfrm>
              <a:custGeom>
                <a:avLst/>
                <a:gdLst/>
                <a:ahLst/>
                <a:cxnLst/>
                <a:rect l="l" t="t" r="r" b="b"/>
                <a:pathLst>
                  <a:path w="165090" h="96439" extrusionOk="0">
                    <a:moveTo>
                      <a:pt x="0" y="0"/>
                    </a:moveTo>
                    <a:lnTo>
                      <a:pt x="165090" y="0"/>
                    </a:lnTo>
                    <a:lnTo>
                      <a:pt x="165090" y="96440"/>
                    </a:lnTo>
                    <a:lnTo>
                      <a:pt x="0" y="96440"/>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3" name="Google Shape;763;p22"/>
              <p:cNvSpPr/>
              <p:nvPr/>
            </p:nvSpPr>
            <p:spPr>
              <a:xfrm rot="-2700000">
                <a:off x="8601083" y="2536811"/>
                <a:ext cx="1296463" cy="96425"/>
              </a:xfrm>
              <a:custGeom>
                <a:avLst/>
                <a:gdLst/>
                <a:ahLst/>
                <a:cxnLst/>
                <a:rect l="l" t="t" r="r" b="b"/>
                <a:pathLst>
                  <a:path w="1296463" h="96425" extrusionOk="0">
                    <a:moveTo>
                      <a:pt x="0" y="0"/>
                    </a:moveTo>
                    <a:lnTo>
                      <a:pt x="1296464" y="0"/>
                    </a:lnTo>
                    <a:lnTo>
                      <a:pt x="1296464" y="96425"/>
                    </a:lnTo>
                    <a:lnTo>
                      <a:pt x="0" y="96425"/>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4" name="Google Shape;764;p22"/>
              <p:cNvSpPr/>
              <p:nvPr/>
            </p:nvSpPr>
            <p:spPr>
              <a:xfrm>
                <a:off x="9783953" y="2005404"/>
                <a:ext cx="44998" cy="45327"/>
              </a:xfrm>
              <a:custGeom>
                <a:avLst/>
                <a:gdLst/>
                <a:ahLst/>
                <a:cxnLst/>
                <a:rect l="l" t="t" r="r" b="b"/>
                <a:pathLst>
                  <a:path w="44998" h="45327" extrusionOk="0">
                    <a:moveTo>
                      <a:pt x="44999" y="0"/>
                    </a:moveTo>
                    <a:lnTo>
                      <a:pt x="1314" y="24510"/>
                    </a:lnTo>
                    <a:lnTo>
                      <a:pt x="0" y="25382"/>
                    </a:lnTo>
                    <a:lnTo>
                      <a:pt x="19495" y="45327"/>
                    </a:lnTo>
                    <a:lnTo>
                      <a:pt x="20495" y="43684"/>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5" name="Google Shape;765;p22"/>
              <p:cNvSpPr/>
              <p:nvPr/>
            </p:nvSpPr>
            <p:spPr>
              <a:xfrm>
                <a:off x="9666564" y="2029914"/>
                <a:ext cx="137884" cy="137884"/>
              </a:xfrm>
              <a:custGeom>
                <a:avLst/>
                <a:gdLst/>
                <a:ahLst/>
                <a:cxnLst/>
                <a:rect l="l" t="t" r="r" b="b"/>
                <a:pathLst>
                  <a:path w="137884" h="137884" extrusionOk="0">
                    <a:moveTo>
                      <a:pt x="40380" y="97469"/>
                    </a:moveTo>
                    <a:cubicBezTo>
                      <a:pt x="40444" y="97412"/>
                      <a:pt x="40473" y="97434"/>
                      <a:pt x="40416" y="97505"/>
                    </a:cubicBezTo>
                    <a:cubicBezTo>
                      <a:pt x="31750" y="106963"/>
                      <a:pt x="31993" y="121665"/>
                      <a:pt x="41159" y="130823"/>
                    </a:cubicBezTo>
                    <a:cubicBezTo>
                      <a:pt x="50574" y="140239"/>
                      <a:pt x="65840" y="140239"/>
                      <a:pt x="75256" y="130823"/>
                    </a:cubicBezTo>
                    <a:lnTo>
                      <a:pt x="75256" y="130823"/>
                    </a:lnTo>
                    <a:lnTo>
                      <a:pt x="137885" y="19181"/>
                    </a:lnTo>
                    <a:lnTo>
                      <a:pt x="118704" y="0"/>
                    </a:lnTo>
                    <a:lnTo>
                      <a:pt x="7062" y="62629"/>
                    </a:lnTo>
                    <a:cubicBezTo>
                      <a:pt x="-2354" y="72045"/>
                      <a:pt x="-2354" y="87311"/>
                      <a:pt x="7062" y="96726"/>
                    </a:cubicBezTo>
                    <a:cubicBezTo>
                      <a:pt x="16213" y="105892"/>
                      <a:pt x="30914" y="106142"/>
                      <a:pt x="40380" y="974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66" name="Google Shape;766;p22" descr="Graph paper with calculator, ruler, highlighter, and pencils"/>
          <p:cNvGrpSpPr/>
          <p:nvPr/>
        </p:nvGrpSpPr>
        <p:grpSpPr>
          <a:xfrm>
            <a:off x="8699925" y="2122855"/>
            <a:ext cx="1246469" cy="1276030"/>
            <a:chOff x="8699925" y="2122855"/>
            <a:chExt cx="1246469" cy="1276030"/>
          </a:xfrm>
        </p:grpSpPr>
        <p:sp>
          <p:nvSpPr>
            <p:cNvPr id="767" name="Google Shape;767;p22"/>
            <p:cNvSpPr/>
            <p:nvPr/>
          </p:nvSpPr>
          <p:spPr>
            <a:xfrm>
              <a:off x="8699925" y="2152837"/>
              <a:ext cx="1246041" cy="1246048"/>
            </a:xfrm>
            <a:custGeom>
              <a:avLst/>
              <a:gdLst/>
              <a:ahLst/>
              <a:cxnLst/>
              <a:rect l="l" t="t" r="r" b="b"/>
              <a:pathLst>
                <a:path w="1246041" h="1246048" extrusionOk="0">
                  <a:moveTo>
                    <a:pt x="1090708" y="87147"/>
                  </a:moveTo>
                  <a:lnTo>
                    <a:pt x="63936" y="1113925"/>
                  </a:lnTo>
                  <a:lnTo>
                    <a:pt x="71516" y="1121504"/>
                  </a:lnTo>
                  <a:lnTo>
                    <a:pt x="0" y="1193013"/>
                  </a:lnTo>
                  <a:lnTo>
                    <a:pt x="53035" y="1246049"/>
                  </a:lnTo>
                  <a:lnTo>
                    <a:pt x="124551" y="1174533"/>
                  </a:lnTo>
                  <a:lnTo>
                    <a:pt x="132131" y="1182119"/>
                  </a:lnTo>
                  <a:lnTo>
                    <a:pt x="1158902" y="155334"/>
                  </a:lnTo>
                  <a:lnTo>
                    <a:pt x="1246041"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68" name="Google Shape;768;p22" descr="Graph paper with calculator, ruler, highlighter, and pencils"/>
            <p:cNvGrpSpPr/>
            <p:nvPr/>
          </p:nvGrpSpPr>
          <p:grpSpPr>
            <a:xfrm>
              <a:off x="8700306" y="2122855"/>
              <a:ext cx="1246088" cy="1246039"/>
              <a:chOff x="8700306" y="2122855"/>
              <a:chExt cx="1246088" cy="1246039"/>
            </a:xfrm>
          </p:grpSpPr>
          <p:sp>
            <p:nvSpPr>
              <p:cNvPr id="769" name="Google Shape;769;p22"/>
              <p:cNvSpPr/>
              <p:nvPr/>
            </p:nvSpPr>
            <p:spPr>
              <a:xfrm rot="-2700000">
                <a:off x="8709896" y="2657821"/>
                <a:ext cx="1306557" cy="96439"/>
              </a:xfrm>
              <a:custGeom>
                <a:avLst/>
                <a:gdLst/>
                <a:ahLst/>
                <a:cxnLst/>
                <a:rect l="l" t="t" r="r" b="b"/>
                <a:pathLst>
                  <a:path w="1306557" h="96439" extrusionOk="0">
                    <a:moveTo>
                      <a:pt x="0" y="0"/>
                    </a:moveTo>
                    <a:lnTo>
                      <a:pt x="1306558" y="0"/>
                    </a:lnTo>
                    <a:lnTo>
                      <a:pt x="1306558" y="96440"/>
                    </a:lnTo>
                    <a:lnTo>
                      <a:pt x="0" y="96440"/>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0" name="Google Shape;770;p22"/>
              <p:cNvSpPr/>
              <p:nvPr/>
            </p:nvSpPr>
            <p:spPr>
              <a:xfrm rot="-2700000">
                <a:off x="8710518" y="3265501"/>
                <a:ext cx="111355" cy="75008"/>
              </a:xfrm>
              <a:custGeom>
                <a:avLst/>
                <a:gdLst/>
                <a:ahLst/>
                <a:cxnLst/>
                <a:rect l="l" t="t" r="r" b="b"/>
                <a:pathLst>
                  <a:path w="111355" h="75008" extrusionOk="0">
                    <a:moveTo>
                      <a:pt x="0" y="0"/>
                    </a:moveTo>
                    <a:lnTo>
                      <a:pt x="111356" y="0"/>
                    </a:lnTo>
                    <a:lnTo>
                      <a:pt x="111356" y="75009"/>
                    </a:lnTo>
                    <a:lnTo>
                      <a:pt x="0" y="75009"/>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1" name="Google Shape;771;p22"/>
              <p:cNvSpPr/>
              <p:nvPr/>
            </p:nvSpPr>
            <p:spPr>
              <a:xfrm rot="-2700000">
                <a:off x="8775649" y="3167850"/>
                <a:ext cx="154982" cy="96439"/>
              </a:xfrm>
              <a:custGeom>
                <a:avLst/>
                <a:gdLst/>
                <a:ahLst/>
                <a:cxnLst/>
                <a:rect l="l" t="t" r="r" b="b"/>
                <a:pathLst>
                  <a:path w="154982" h="96439" extrusionOk="0">
                    <a:moveTo>
                      <a:pt x="0" y="0"/>
                    </a:moveTo>
                    <a:lnTo>
                      <a:pt x="154982" y="0"/>
                    </a:lnTo>
                    <a:lnTo>
                      <a:pt x="154982" y="96440"/>
                    </a:lnTo>
                    <a:lnTo>
                      <a:pt x="0" y="96440"/>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2" name="Google Shape;772;p22"/>
              <p:cNvSpPr/>
              <p:nvPr/>
            </p:nvSpPr>
            <p:spPr>
              <a:xfrm>
                <a:off x="9900339" y="2122855"/>
                <a:ext cx="46055" cy="46077"/>
              </a:xfrm>
              <a:custGeom>
                <a:avLst/>
                <a:gdLst/>
                <a:ahLst/>
                <a:cxnLst/>
                <a:rect l="l" t="t" r="r" b="b"/>
                <a:pathLst>
                  <a:path w="46055" h="46077" extrusionOk="0">
                    <a:moveTo>
                      <a:pt x="46056" y="0"/>
                    </a:moveTo>
                    <a:lnTo>
                      <a:pt x="2372" y="24510"/>
                    </a:lnTo>
                    <a:lnTo>
                      <a:pt x="0" y="26174"/>
                    </a:lnTo>
                    <a:lnTo>
                      <a:pt x="19831" y="46077"/>
                    </a:lnTo>
                    <a:lnTo>
                      <a:pt x="21546" y="43684"/>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3" name="Google Shape;773;p22"/>
              <p:cNvSpPr/>
              <p:nvPr/>
            </p:nvSpPr>
            <p:spPr>
              <a:xfrm>
                <a:off x="9784007" y="2147358"/>
                <a:ext cx="137884" cy="137884"/>
              </a:xfrm>
              <a:custGeom>
                <a:avLst/>
                <a:gdLst/>
                <a:ahLst/>
                <a:cxnLst/>
                <a:rect l="l" t="t" r="r" b="b"/>
                <a:pathLst>
                  <a:path w="137884" h="137884" extrusionOk="0">
                    <a:moveTo>
                      <a:pt x="40380" y="97469"/>
                    </a:moveTo>
                    <a:cubicBezTo>
                      <a:pt x="40444" y="97412"/>
                      <a:pt x="40473" y="97434"/>
                      <a:pt x="40416" y="97505"/>
                    </a:cubicBezTo>
                    <a:cubicBezTo>
                      <a:pt x="31750" y="106963"/>
                      <a:pt x="31993" y="121665"/>
                      <a:pt x="41159" y="130823"/>
                    </a:cubicBezTo>
                    <a:cubicBezTo>
                      <a:pt x="50574" y="140239"/>
                      <a:pt x="65840" y="140239"/>
                      <a:pt x="75256" y="130823"/>
                    </a:cubicBezTo>
                    <a:lnTo>
                      <a:pt x="75256" y="130823"/>
                    </a:lnTo>
                    <a:lnTo>
                      <a:pt x="137885" y="19181"/>
                    </a:lnTo>
                    <a:lnTo>
                      <a:pt x="118704" y="0"/>
                    </a:lnTo>
                    <a:lnTo>
                      <a:pt x="7062" y="62629"/>
                    </a:lnTo>
                    <a:cubicBezTo>
                      <a:pt x="-2354" y="72045"/>
                      <a:pt x="-2354" y="87311"/>
                      <a:pt x="7062" y="96726"/>
                    </a:cubicBezTo>
                    <a:cubicBezTo>
                      <a:pt x="16220" y="105892"/>
                      <a:pt x="30922" y="106135"/>
                      <a:pt x="40380" y="974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74" name="Google Shape;774;p22" descr="Graph paper with calculator, ruler, highlighter, and pencils"/>
          <p:cNvGrpSpPr/>
          <p:nvPr/>
        </p:nvGrpSpPr>
        <p:grpSpPr>
          <a:xfrm>
            <a:off x="8133221" y="6159232"/>
            <a:ext cx="943994" cy="1101465"/>
            <a:chOff x="7801836" y="1400029"/>
            <a:chExt cx="943994" cy="1101465"/>
          </a:xfrm>
        </p:grpSpPr>
        <p:sp>
          <p:nvSpPr>
            <p:cNvPr id="775" name="Google Shape;775;p22"/>
            <p:cNvSpPr/>
            <p:nvPr/>
          </p:nvSpPr>
          <p:spPr>
            <a:xfrm>
              <a:off x="7885009" y="1858557"/>
              <a:ext cx="642930" cy="642937"/>
            </a:xfrm>
            <a:custGeom>
              <a:avLst/>
              <a:gdLst/>
              <a:ahLst/>
              <a:cxnLst/>
              <a:rect l="l" t="t" r="r" b="b"/>
              <a:pathLst>
                <a:path w="642930" h="642937" extrusionOk="0">
                  <a:moveTo>
                    <a:pt x="0" y="0"/>
                  </a:moveTo>
                  <a:lnTo>
                    <a:pt x="642930" y="0"/>
                  </a:lnTo>
                  <a:lnTo>
                    <a:pt x="642930" y="642938"/>
                  </a:lnTo>
                  <a:lnTo>
                    <a:pt x="0" y="642938"/>
                  </a:lnTo>
                  <a:close/>
                </a:path>
              </a:pathLst>
            </a:custGeom>
            <a:solidFill>
              <a:srgbClr val="C11F3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6" name="Google Shape;776;p22"/>
            <p:cNvSpPr/>
            <p:nvPr/>
          </p:nvSpPr>
          <p:spPr>
            <a:xfrm rot="-2700000">
              <a:off x="7934991" y="1587090"/>
              <a:ext cx="642931" cy="642931"/>
            </a:xfrm>
            <a:custGeom>
              <a:avLst/>
              <a:gdLst/>
              <a:ahLst/>
              <a:cxnLst/>
              <a:rect l="l" t="t" r="r" b="b"/>
              <a:pathLst>
                <a:path w="642931" h="642931" extrusionOk="0">
                  <a:moveTo>
                    <a:pt x="0" y="0"/>
                  </a:moveTo>
                  <a:lnTo>
                    <a:pt x="642931" y="0"/>
                  </a:lnTo>
                  <a:lnTo>
                    <a:pt x="642931" y="642931"/>
                  </a:lnTo>
                  <a:lnTo>
                    <a:pt x="0" y="642931"/>
                  </a:ln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77" name="Google Shape;777;p22" descr="Graph paper with calculator, ruler, highlighter, and pencils"/>
            <p:cNvGrpSpPr/>
            <p:nvPr/>
          </p:nvGrpSpPr>
          <p:grpSpPr>
            <a:xfrm>
              <a:off x="8099321" y="1400029"/>
              <a:ext cx="646509" cy="642937"/>
              <a:chOff x="8099321" y="1400029"/>
              <a:chExt cx="646509" cy="642937"/>
            </a:xfrm>
          </p:grpSpPr>
          <p:sp>
            <p:nvSpPr>
              <p:cNvPr id="778" name="Google Shape;778;p22"/>
              <p:cNvSpPr/>
              <p:nvPr/>
            </p:nvSpPr>
            <p:spPr>
              <a:xfrm>
                <a:off x="8099321" y="1400029"/>
                <a:ext cx="646509" cy="642937"/>
              </a:xfrm>
              <a:custGeom>
                <a:avLst/>
                <a:gdLst/>
                <a:ahLst/>
                <a:cxnLst/>
                <a:rect l="l" t="t" r="r" b="b"/>
                <a:pathLst>
                  <a:path w="646509" h="642937" extrusionOk="0">
                    <a:moveTo>
                      <a:pt x="646509" y="642938"/>
                    </a:moveTo>
                    <a:lnTo>
                      <a:pt x="100091" y="625078"/>
                    </a:lnTo>
                    <a:cubicBezTo>
                      <a:pt x="100048" y="625078"/>
                      <a:pt x="100020" y="625042"/>
                      <a:pt x="100020" y="625000"/>
                    </a:cubicBezTo>
                    <a:lnTo>
                      <a:pt x="102163" y="623006"/>
                    </a:lnTo>
                    <a:lnTo>
                      <a:pt x="2729" y="286472"/>
                    </a:lnTo>
                    <a:lnTo>
                      <a:pt x="0" y="282178"/>
                    </a:lnTo>
                    <a:lnTo>
                      <a:pt x="3572" y="0"/>
                    </a:lnTo>
                    <a:lnTo>
                      <a:pt x="646509" y="0"/>
                    </a:lnTo>
                    <a:lnTo>
                      <a:pt x="646509" y="642938"/>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9" name="Google Shape;779;p22"/>
              <p:cNvSpPr/>
              <p:nvPr/>
            </p:nvSpPr>
            <p:spPr>
              <a:xfrm>
                <a:off x="8099389" y="1682344"/>
                <a:ext cx="221288" cy="342708"/>
              </a:xfrm>
              <a:custGeom>
                <a:avLst/>
                <a:gdLst/>
                <a:ahLst/>
                <a:cxnLst/>
                <a:rect l="l" t="t" r="r" b="b"/>
                <a:pathLst>
                  <a:path w="221288" h="342708" extrusionOk="0">
                    <a:moveTo>
                      <a:pt x="133" y="69"/>
                    </a:moveTo>
                    <a:lnTo>
                      <a:pt x="221289" y="228455"/>
                    </a:lnTo>
                    <a:lnTo>
                      <a:pt x="100031" y="342684"/>
                    </a:lnTo>
                    <a:cubicBezTo>
                      <a:pt x="99981" y="342727"/>
                      <a:pt x="99931" y="342712"/>
                      <a:pt x="99917" y="342655"/>
                    </a:cubicBezTo>
                    <a:lnTo>
                      <a:pt x="18" y="141"/>
                    </a:lnTo>
                    <a:cubicBezTo>
                      <a:pt x="-32" y="-16"/>
                      <a:pt x="25" y="-45"/>
                      <a:pt x="133" y="69"/>
                    </a:cubicBez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80" name="Google Shape;780;p22" descr="Graph paper with calculator, ruler, highlighter, and pencils"/>
          <p:cNvGrpSpPr/>
          <p:nvPr/>
        </p:nvGrpSpPr>
        <p:grpSpPr>
          <a:xfrm>
            <a:off x="8472039" y="2536549"/>
            <a:ext cx="428046" cy="422388"/>
            <a:chOff x="8472039" y="2536549"/>
            <a:chExt cx="428046" cy="422388"/>
          </a:xfrm>
        </p:grpSpPr>
        <p:sp>
          <p:nvSpPr>
            <p:cNvPr id="781" name="Google Shape;781;p22"/>
            <p:cNvSpPr/>
            <p:nvPr/>
          </p:nvSpPr>
          <p:spPr>
            <a:xfrm>
              <a:off x="8472039" y="2536549"/>
              <a:ext cx="428046" cy="422388"/>
            </a:xfrm>
            <a:custGeom>
              <a:avLst/>
              <a:gdLst/>
              <a:ahLst/>
              <a:cxnLst/>
              <a:rect l="l" t="t" r="r" b="b"/>
              <a:pathLst>
                <a:path w="428046" h="422388" extrusionOk="0">
                  <a:moveTo>
                    <a:pt x="419017" y="182366"/>
                  </a:moveTo>
                  <a:cubicBezTo>
                    <a:pt x="432290" y="165299"/>
                    <a:pt x="430775" y="141025"/>
                    <a:pt x="415495" y="125745"/>
                  </a:cubicBezTo>
                  <a:lnTo>
                    <a:pt x="302302" y="12552"/>
                  </a:lnTo>
                  <a:cubicBezTo>
                    <a:pt x="287021" y="-2729"/>
                    <a:pt x="262747" y="-4243"/>
                    <a:pt x="245681" y="9030"/>
                  </a:cubicBezTo>
                  <a:lnTo>
                    <a:pt x="0" y="195025"/>
                  </a:lnTo>
                  <a:lnTo>
                    <a:pt x="82425" y="277442"/>
                  </a:lnTo>
                  <a:cubicBezTo>
                    <a:pt x="82396" y="277471"/>
                    <a:pt x="82367" y="277492"/>
                    <a:pt x="82339" y="277521"/>
                  </a:cubicBezTo>
                  <a:cubicBezTo>
                    <a:pt x="63508" y="296351"/>
                    <a:pt x="63508" y="326884"/>
                    <a:pt x="82339" y="345715"/>
                  </a:cubicBezTo>
                  <a:cubicBezTo>
                    <a:pt x="101170" y="364546"/>
                    <a:pt x="131702" y="364546"/>
                    <a:pt x="150533" y="345715"/>
                  </a:cubicBezTo>
                  <a:cubicBezTo>
                    <a:pt x="150562" y="345686"/>
                    <a:pt x="150583" y="345658"/>
                    <a:pt x="150605" y="345629"/>
                  </a:cubicBezTo>
                  <a:lnTo>
                    <a:pt x="227371" y="422389"/>
                  </a:lnTo>
                  <a:lnTo>
                    <a:pt x="419017" y="182366"/>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2" name="Google Shape;782;p22"/>
            <p:cNvSpPr/>
            <p:nvPr/>
          </p:nvSpPr>
          <p:spPr>
            <a:xfrm>
              <a:off x="8613507" y="2638762"/>
              <a:ext cx="182385" cy="182387"/>
            </a:xfrm>
            <a:custGeom>
              <a:avLst/>
              <a:gdLst/>
              <a:ahLst/>
              <a:cxnLst/>
              <a:rect l="l" t="t" r="r" b="b"/>
              <a:pathLst>
                <a:path w="182385" h="182387" extrusionOk="0">
                  <a:moveTo>
                    <a:pt x="7844" y="174543"/>
                  </a:moveTo>
                  <a:lnTo>
                    <a:pt x="7844" y="174543"/>
                  </a:lnTo>
                  <a:cubicBezTo>
                    <a:pt x="-2615" y="164078"/>
                    <a:pt x="-2615" y="147118"/>
                    <a:pt x="7844" y="136660"/>
                  </a:cubicBezTo>
                  <a:lnTo>
                    <a:pt x="136653" y="7844"/>
                  </a:lnTo>
                  <a:cubicBezTo>
                    <a:pt x="147119" y="-2615"/>
                    <a:pt x="164078" y="-2615"/>
                    <a:pt x="174536" y="7844"/>
                  </a:cubicBezTo>
                  <a:cubicBezTo>
                    <a:pt x="185002" y="18309"/>
                    <a:pt x="185002" y="35269"/>
                    <a:pt x="174536" y="45734"/>
                  </a:cubicBezTo>
                  <a:lnTo>
                    <a:pt x="45727" y="174543"/>
                  </a:lnTo>
                  <a:cubicBezTo>
                    <a:pt x="35269" y="185002"/>
                    <a:pt x="18310" y="185002"/>
                    <a:pt x="7844" y="174543"/>
                  </a:cubicBezTo>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783" name="Google Shape;783;p22" descr="Graph paper with calculator, ruler, highlighter, and pencils"/>
          <p:cNvGrpSpPr/>
          <p:nvPr/>
        </p:nvGrpSpPr>
        <p:grpSpPr>
          <a:xfrm>
            <a:off x="7634985" y="2620202"/>
            <a:ext cx="742885" cy="810737"/>
            <a:chOff x="7634985" y="2620202"/>
            <a:chExt cx="742885" cy="810737"/>
          </a:xfrm>
        </p:grpSpPr>
        <p:sp>
          <p:nvSpPr>
            <p:cNvPr id="784" name="Google Shape;784;p22"/>
            <p:cNvSpPr/>
            <p:nvPr/>
          </p:nvSpPr>
          <p:spPr>
            <a:xfrm>
              <a:off x="7634985" y="2664472"/>
              <a:ext cx="742885" cy="766467"/>
            </a:xfrm>
            <a:custGeom>
              <a:avLst/>
              <a:gdLst/>
              <a:ahLst/>
              <a:cxnLst/>
              <a:rect l="l" t="t" r="r" b="b"/>
              <a:pathLst>
                <a:path w="742885" h="766467" extrusionOk="0">
                  <a:moveTo>
                    <a:pt x="742886" y="61465"/>
                  </a:moveTo>
                  <a:lnTo>
                    <a:pt x="728577" y="0"/>
                  </a:lnTo>
                  <a:lnTo>
                    <a:pt x="682664" y="45906"/>
                  </a:lnTo>
                  <a:lnTo>
                    <a:pt x="675092" y="38333"/>
                  </a:lnTo>
                  <a:lnTo>
                    <a:pt x="648167" y="65251"/>
                  </a:lnTo>
                  <a:lnTo>
                    <a:pt x="640287" y="69494"/>
                  </a:lnTo>
                  <a:cubicBezTo>
                    <a:pt x="580430" y="101727"/>
                    <a:pt x="514943" y="122151"/>
                    <a:pt x="447377" y="129659"/>
                  </a:cubicBezTo>
                  <a:lnTo>
                    <a:pt x="424460" y="152569"/>
                  </a:lnTo>
                  <a:lnTo>
                    <a:pt x="405458" y="133588"/>
                  </a:lnTo>
                  <a:lnTo>
                    <a:pt x="42855" y="564356"/>
                  </a:lnTo>
                  <a:cubicBezTo>
                    <a:pt x="23317" y="586695"/>
                    <a:pt x="11773" y="616720"/>
                    <a:pt x="17752" y="642638"/>
                  </a:cubicBezTo>
                  <a:lnTo>
                    <a:pt x="10416" y="649974"/>
                  </a:lnTo>
                  <a:cubicBezTo>
                    <a:pt x="-3472" y="663854"/>
                    <a:pt x="-3472" y="686379"/>
                    <a:pt x="10416" y="700266"/>
                  </a:cubicBezTo>
                  <a:lnTo>
                    <a:pt x="66201" y="756052"/>
                  </a:lnTo>
                  <a:cubicBezTo>
                    <a:pt x="80089" y="769939"/>
                    <a:pt x="102599" y="769939"/>
                    <a:pt x="116493" y="756052"/>
                  </a:cubicBezTo>
                  <a:lnTo>
                    <a:pt x="117158" y="755380"/>
                  </a:lnTo>
                  <a:lnTo>
                    <a:pt x="123037" y="750901"/>
                  </a:lnTo>
                  <a:cubicBezTo>
                    <a:pt x="149419" y="761245"/>
                    <a:pt x="180373" y="756816"/>
                    <a:pt x="202975" y="737035"/>
                  </a:cubicBezTo>
                  <a:lnTo>
                    <a:pt x="632929" y="360831"/>
                  </a:lnTo>
                  <a:lnTo>
                    <a:pt x="613984" y="341900"/>
                  </a:lnTo>
                  <a:lnTo>
                    <a:pt x="636558" y="319326"/>
                  </a:lnTo>
                  <a:lnTo>
                    <a:pt x="636658" y="318475"/>
                  </a:lnTo>
                  <a:cubicBezTo>
                    <a:pt x="644259" y="251303"/>
                    <a:pt x="664640" y="186202"/>
                    <a:pt x="696687" y="126680"/>
                  </a:cubicBezTo>
                  <a:lnTo>
                    <a:pt x="701209" y="118286"/>
                  </a:lnTo>
                  <a:lnTo>
                    <a:pt x="728134" y="91369"/>
                  </a:lnTo>
                  <a:lnTo>
                    <a:pt x="720554" y="83789"/>
                  </a:lnTo>
                  <a:lnTo>
                    <a:pt x="742886" y="61465"/>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85" name="Google Shape;785;p22" descr="Graph paper with calculator, ruler, highlighter, and pencils"/>
            <p:cNvGrpSpPr/>
            <p:nvPr/>
          </p:nvGrpSpPr>
          <p:grpSpPr>
            <a:xfrm>
              <a:off x="7639285" y="2620202"/>
              <a:ext cx="734091" cy="766468"/>
              <a:chOff x="7639285" y="2620202"/>
              <a:chExt cx="734091" cy="766468"/>
            </a:xfrm>
          </p:grpSpPr>
          <p:sp>
            <p:nvSpPr>
              <p:cNvPr id="786" name="Google Shape;786;p22"/>
              <p:cNvSpPr/>
              <p:nvPr/>
            </p:nvSpPr>
            <p:spPr>
              <a:xfrm>
                <a:off x="8293631" y="2620202"/>
                <a:ext cx="79745" cy="103319"/>
              </a:xfrm>
              <a:custGeom>
                <a:avLst/>
                <a:gdLst/>
                <a:ahLst/>
                <a:cxnLst/>
                <a:rect l="l" t="t" r="r" b="b"/>
                <a:pathLst>
                  <a:path w="79745" h="103319" extrusionOk="0">
                    <a:moveTo>
                      <a:pt x="37883" y="103320"/>
                    </a:moveTo>
                    <a:lnTo>
                      <a:pt x="79746" y="61465"/>
                    </a:lnTo>
                    <a:lnTo>
                      <a:pt x="65437" y="0"/>
                    </a:lnTo>
                    <a:lnTo>
                      <a:pt x="0" y="65437"/>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7" name="Google Shape;787;p22"/>
              <p:cNvSpPr/>
              <p:nvPr/>
            </p:nvSpPr>
            <p:spPr>
              <a:xfrm>
                <a:off x="8008696" y="2658536"/>
                <a:ext cx="349922" cy="349822"/>
              </a:xfrm>
              <a:custGeom>
                <a:avLst/>
                <a:gdLst/>
                <a:ahLst/>
                <a:cxnLst/>
                <a:rect l="l" t="t" r="r" b="b"/>
                <a:pathLst>
                  <a:path w="349922" h="349822" extrusionOk="0">
                    <a:moveTo>
                      <a:pt x="296880" y="0"/>
                    </a:moveTo>
                    <a:lnTo>
                      <a:pt x="269962" y="26918"/>
                    </a:lnTo>
                    <a:lnTo>
                      <a:pt x="262076" y="31161"/>
                    </a:lnTo>
                    <a:cubicBezTo>
                      <a:pt x="202218" y="63394"/>
                      <a:pt x="136724" y="83818"/>
                      <a:pt x="69166" y="91318"/>
                    </a:cubicBezTo>
                    <a:lnTo>
                      <a:pt x="0" y="160484"/>
                    </a:lnTo>
                    <a:lnTo>
                      <a:pt x="189524" y="349822"/>
                    </a:lnTo>
                    <a:lnTo>
                      <a:pt x="258347" y="280999"/>
                    </a:lnTo>
                    <a:lnTo>
                      <a:pt x="258447" y="280142"/>
                    </a:lnTo>
                    <a:cubicBezTo>
                      <a:pt x="266048" y="212969"/>
                      <a:pt x="286429" y="147869"/>
                      <a:pt x="318476" y="88354"/>
                    </a:cubicBezTo>
                    <a:lnTo>
                      <a:pt x="322998" y="79953"/>
                    </a:lnTo>
                    <a:lnTo>
                      <a:pt x="349922" y="53035"/>
                    </a:lnTo>
                    <a:lnTo>
                      <a:pt x="296880" y="0"/>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8" name="Google Shape;788;p22"/>
              <p:cNvSpPr/>
              <p:nvPr/>
            </p:nvSpPr>
            <p:spPr>
              <a:xfrm>
                <a:off x="7639285" y="3270727"/>
                <a:ext cx="119672" cy="115943"/>
              </a:xfrm>
              <a:custGeom>
                <a:avLst/>
                <a:gdLst/>
                <a:ahLst/>
                <a:cxnLst/>
                <a:rect l="l" t="t" r="r" b="b"/>
                <a:pathLst>
                  <a:path w="119672" h="115943" extrusionOk="0">
                    <a:moveTo>
                      <a:pt x="9937" y="0"/>
                    </a:moveTo>
                    <a:cubicBezTo>
                      <a:pt x="-3443" y="13923"/>
                      <a:pt x="-3329" y="36026"/>
                      <a:pt x="10387" y="49742"/>
                    </a:cubicBezTo>
                    <a:lnTo>
                      <a:pt x="66173" y="105528"/>
                    </a:lnTo>
                    <a:cubicBezTo>
                      <a:pt x="80060" y="119415"/>
                      <a:pt x="102577" y="119415"/>
                      <a:pt x="116472" y="105528"/>
                    </a:cubicBezTo>
                    <a:lnTo>
                      <a:pt x="119672" y="102327"/>
                    </a:lnTo>
                    <a:cubicBezTo>
                      <a:pt x="109814" y="93297"/>
                      <a:pt x="16409" y="6144"/>
                      <a:pt x="9937" y="0"/>
                    </a:cubicBez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9" name="Google Shape;789;p22"/>
              <p:cNvSpPr/>
              <p:nvPr/>
            </p:nvSpPr>
            <p:spPr>
              <a:xfrm>
                <a:off x="7640578" y="2753784"/>
                <a:ext cx="622856" cy="622788"/>
              </a:xfrm>
              <a:custGeom>
                <a:avLst/>
                <a:gdLst/>
                <a:ahLst/>
                <a:cxnLst/>
                <a:rect l="l" t="t" r="r" b="b"/>
                <a:pathLst>
                  <a:path w="622856" h="622788" extrusionOk="0">
                    <a:moveTo>
                      <a:pt x="546047" y="150526"/>
                    </a:moveTo>
                    <a:cubicBezTo>
                      <a:pt x="527209" y="169242"/>
                      <a:pt x="496762" y="169214"/>
                      <a:pt x="477974" y="150419"/>
                    </a:cubicBezTo>
                    <a:cubicBezTo>
                      <a:pt x="459193" y="131638"/>
                      <a:pt x="459150" y="101220"/>
                      <a:pt x="477838" y="82382"/>
                    </a:cubicBezTo>
                    <a:lnTo>
                      <a:pt x="395378" y="0"/>
                    </a:lnTo>
                    <a:lnTo>
                      <a:pt x="19317" y="429896"/>
                    </a:lnTo>
                    <a:cubicBezTo>
                      <a:pt x="-7751" y="460836"/>
                      <a:pt x="-6194" y="507470"/>
                      <a:pt x="22867" y="536531"/>
                    </a:cubicBezTo>
                    <a:lnTo>
                      <a:pt x="86261" y="599925"/>
                    </a:lnTo>
                    <a:cubicBezTo>
                      <a:pt x="115328" y="628986"/>
                      <a:pt x="161956" y="630536"/>
                      <a:pt x="192895" y="603468"/>
                    </a:cubicBezTo>
                    <a:lnTo>
                      <a:pt x="622856" y="227257"/>
                    </a:lnTo>
                    <a:lnTo>
                      <a:pt x="546047" y="15052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0" name="Google Shape;790;p22"/>
              <p:cNvSpPr/>
              <p:nvPr/>
            </p:nvSpPr>
            <p:spPr>
              <a:xfrm>
                <a:off x="7759352" y="2946593"/>
                <a:ext cx="311201" cy="311201"/>
              </a:xfrm>
              <a:custGeom>
                <a:avLst/>
                <a:gdLst/>
                <a:ahLst/>
                <a:cxnLst/>
                <a:rect l="l" t="t" r="r" b="b"/>
                <a:pathLst>
                  <a:path w="311201" h="311201" extrusionOk="0">
                    <a:moveTo>
                      <a:pt x="7849" y="303352"/>
                    </a:moveTo>
                    <a:lnTo>
                      <a:pt x="7849" y="303352"/>
                    </a:lnTo>
                    <a:cubicBezTo>
                      <a:pt x="-2616" y="292887"/>
                      <a:pt x="-2616" y="275927"/>
                      <a:pt x="7849" y="265469"/>
                    </a:cubicBezTo>
                    <a:lnTo>
                      <a:pt x="265474" y="7844"/>
                    </a:lnTo>
                    <a:cubicBezTo>
                      <a:pt x="275933" y="-2615"/>
                      <a:pt x="292892" y="-2615"/>
                      <a:pt x="303358" y="7844"/>
                    </a:cubicBezTo>
                    <a:cubicBezTo>
                      <a:pt x="313816" y="18317"/>
                      <a:pt x="313816" y="35276"/>
                      <a:pt x="303358" y="45727"/>
                    </a:cubicBezTo>
                    <a:lnTo>
                      <a:pt x="45732" y="303352"/>
                    </a:lnTo>
                    <a:cubicBezTo>
                      <a:pt x="35274" y="313818"/>
                      <a:pt x="18308" y="313818"/>
                      <a:pt x="7849" y="303352"/>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91" name="Google Shape;791;p22" descr="Graph paper with calculator, ruler, highlighter, and pencils"/>
          <p:cNvGrpSpPr/>
          <p:nvPr/>
        </p:nvGrpSpPr>
        <p:grpSpPr>
          <a:xfrm>
            <a:off x="9030285" y="1467123"/>
            <a:ext cx="348553" cy="384291"/>
            <a:chOff x="9030285" y="1467123"/>
            <a:chExt cx="348553" cy="384291"/>
          </a:xfrm>
        </p:grpSpPr>
        <p:sp>
          <p:nvSpPr>
            <p:cNvPr id="792" name="Google Shape;792;p22"/>
            <p:cNvSpPr/>
            <p:nvPr/>
          </p:nvSpPr>
          <p:spPr>
            <a:xfrm rot="-2700000">
              <a:off x="9108546" y="1528236"/>
              <a:ext cx="189843" cy="299991"/>
            </a:xfrm>
            <a:custGeom>
              <a:avLst/>
              <a:gdLst/>
              <a:ahLst/>
              <a:cxnLst/>
              <a:rect l="l" t="t" r="r" b="b"/>
              <a:pathLst>
                <a:path w="189843" h="299991" extrusionOk="0">
                  <a:moveTo>
                    <a:pt x="0" y="0"/>
                  </a:moveTo>
                  <a:lnTo>
                    <a:pt x="189843" y="0"/>
                  </a:lnTo>
                  <a:lnTo>
                    <a:pt x="189843" y="299992"/>
                  </a:lnTo>
                  <a:lnTo>
                    <a:pt x="0" y="29999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93" name="Google Shape;793;p22" descr="Graph paper with calculator, ruler, highlighter, and pencils"/>
            <p:cNvGrpSpPr/>
            <p:nvPr/>
          </p:nvGrpSpPr>
          <p:grpSpPr>
            <a:xfrm>
              <a:off x="9030331" y="1467123"/>
              <a:ext cx="348507" cy="348529"/>
              <a:chOff x="9030331" y="1467123"/>
              <a:chExt cx="348507" cy="348529"/>
            </a:xfrm>
          </p:grpSpPr>
          <p:sp>
            <p:nvSpPr>
              <p:cNvPr id="794" name="Google Shape;794;p22"/>
              <p:cNvSpPr/>
              <p:nvPr/>
            </p:nvSpPr>
            <p:spPr>
              <a:xfrm>
                <a:off x="9030331" y="1467123"/>
                <a:ext cx="348507" cy="348529"/>
              </a:xfrm>
              <a:custGeom>
                <a:avLst/>
                <a:gdLst/>
                <a:ahLst/>
                <a:cxnLst/>
                <a:rect l="l" t="t" r="r" b="b"/>
                <a:pathLst>
                  <a:path w="348507" h="348529" extrusionOk="0">
                    <a:moveTo>
                      <a:pt x="348508" y="212141"/>
                    </a:moveTo>
                    <a:lnTo>
                      <a:pt x="306317" y="169943"/>
                    </a:lnTo>
                    <a:cubicBezTo>
                      <a:pt x="279763" y="165049"/>
                      <a:pt x="250167" y="149154"/>
                      <a:pt x="224764" y="123751"/>
                    </a:cubicBezTo>
                    <a:cubicBezTo>
                      <a:pt x="199375" y="98355"/>
                      <a:pt x="183473" y="68751"/>
                      <a:pt x="178579" y="42198"/>
                    </a:cubicBezTo>
                    <a:lnTo>
                      <a:pt x="136381" y="0"/>
                    </a:lnTo>
                    <a:lnTo>
                      <a:pt x="0" y="136389"/>
                    </a:lnTo>
                    <a:lnTo>
                      <a:pt x="42198" y="178587"/>
                    </a:lnTo>
                    <a:cubicBezTo>
                      <a:pt x="68744" y="183480"/>
                      <a:pt x="98348" y="199382"/>
                      <a:pt x="123744" y="224778"/>
                    </a:cubicBezTo>
                    <a:cubicBezTo>
                      <a:pt x="149147" y="250181"/>
                      <a:pt x="165042" y="279785"/>
                      <a:pt x="169928" y="306331"/>
                    </a:cubicBezTo>
                    <a:lnTo>
                      <a:pt x="212127" y="348529"/>
                    </a:lnTo>
                    <a:lnTo>
                      <a:pt x="348508" y="212141"/>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5" name="Google Shape;795;p22"/>
              <p:cNvSpPr/>
              <p:nvPr/>
            </p:nvSpPr>
            <p:spPr>
              <a:xfrm rot="-2700000">
                <a:off x="9191298" y="1472021"/>
                <a:ext cx="64285" cy="300484"/>
              </a:xfrm>
              <a:custGeom>
                <a:avLst/>
                <a:gdLst/>
                <a:ahLst/>
                <a:cxnLst/>
                <a:rect l="l" t="t" r="r" b="b"/>
                <a:pathLst>
                  <a:path w="64285" h="300484" extrusionOk="0">
                    <a:moveTo>
                      <a:pt x="0" y="0"/>
                    </a:moveTo>
                    <a:lnTo>
                      <a:pt x="64286" y="0"/>
                    </a:lnTo>
                    <a:lnTo>
                      <a:pt x="64286" y="300485"/>
                    </a:lnTo>
                    <a:lnTo>
                      <a:pt x="0" y="300485"/>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6" name="Google Shape;796;p22"/>
              <p:cNvSpPr/>
              <p:nvPr/>
            </p:nvSpPr>
            <p:spPr>
              <a:xfrm rot="-2700000">
                <a:off x="9188525" y="1499829"/>
                <a:ext cx="14287" cy="300520"/>
              </a:xfrm>
              <a:custGeom>
                <a:avLst/>
                <a:gdLst/>
                <a:ahLst/>
                <a:cxnLst/>
                <a:rect l="l" t="t" r="r" b="b"/>
                <a:pathLst>
                  <a:path w="14287" h="300520" extrusionOk="0">
                    <a:moveTo>
                      <a:pt x="0" y="0"/>
                    </a:moveTo>
                    <a:lnTo>
                      <a:pt x="14287" y="0"/>
                    </a:lnTo>
                    <a:lnTo>
                      <a:pt x="14287" y="300520"/>
                    </a:lnTo>
                    <a:lnTo>
                      <a:pt x="0" y="300520"/>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7" name="Google Shape;797;p22"/>
              <p:cNvSpPr/>
              <p:nvPr/>
            </p:nvSpPr>
            <p:spPr>
              <a:xfrm>
                <a:off x="9201050" y="1599966"/>
                <a:ext cx="50002" cy="50003"/>
              </a:xfrm>
              <a:custGeom>
                <a:avLst/>
                <a:gdLst/>
                <a:ahLst/>
                <a:cxnLst/>
                <a:rect l="l" t="t" r="r" b="b"/>
                <a:pathLst>
                  <a:path w="50002" h="50003" extrusionOk="0">
                    <a:moveTo>
                      <a:pt x="7324" y="7324"/>
                    </a:moveTo>
                    <a:cubicBezTo>
                      <a:pt x="-2441" y="17090"/>
                      <a:pt x="-2441" y="32920"/>
                      <a:pt x="7324" y="42686"/>
                    </a:cubicBezTo>
                    <a:cubicBezTo>
                      <a:pt x="17083" y="52444"/>
                      <a:pt x="32913" y="52444"/>
                      <a:pt x="42678" y="42679"/>
                    </a:cubicBezTo>
                    <a:cubicBezTo>
                      <a:pt x="52444" y="32920"/>
                      <a:pt x="52444" y="17082"/>
                      <a:pt x="42678" y="7324"/>
                    </a:cubicBezTo>
                    <a:cubicBezTo>
                      <a:pt x="32920" y="-2441"/>
                      <a:pt x="17090" y="-2441"/>
                      <a:pt x="7324" y="7324"/>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98" name="Google Shape;798;p22" descr="Graph paper with calculator, ruler, highlighter, and pencils"/>
          <p:cNvGrpSpPr/>
          <p:nvPr/>
        </p:nvGrpSpPr>
        <p:grpSpPr>
          <a:xfrm>
            <a:off x="9606653" y="1829975"/>
            <a:ext cx="166698" cy="183844"/>
            <a:chOff x="9606653" y="1829975"/>
            <a:chExt cx="166698" cy="183844"/>
          </a:xfrm>
        </p:grpSpPr>
        <p:sp>
          <p:nvSpPr>
            <p:cNvPr id="799" name="Google Shape;799;p22"/>
            <p:cNvSpPr/>
            <p:nvPr/>
          </p:nvSpPr>
          <p:spPr>
            <a:xfrm>
              <a:off x="9613213" y="1836369"/>
              <a:ext cx="160138" cy="177450"/>
            </a:xfrm>
            <a:custGeom>
              <a:avLst/>
              <a:gdLst/>
              <a:ahLst/>
              <a:cxnLst/>
              <a:rect l="l" t="t" r="r" b="b"/>
              <a:pathLst>
                <a:path w="160138" h="177450" extrusionOk="0">
                  <a:moveTo>
                    <a:pt x="160139" y="113900"/>
                  </a:moveTo>
                  <a:lnTo>
                    <a:pt x="150602" y="0"/>
                  </a:lnTo>
                  <a:cubicBezTo>
                    <a:pt x="60177" y="7580"/>
                    <a:pt x="-6996" y="87025"/>
                    <a:pt x="583" y="177451"/>
                  </a:cubicBezTo>
                  <a:lnTo>
                    <a:pt x="114483" y="167914"/>
                  </a:lnTo>
                  <a:cubicBezTo>
                    <a:pt x="112176" y="140382"/>
                    <a:pt x="132614" y="116207"/>
                    <a:pt x="160139" y="113900"/>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800" name="Google Shape;800;p22" descr="Graph paper with calculator, ruler, highlighter, and pencils"/>
            <p:cNvGrpSpPr/>
            <p:nvPr/>
          </p:nvGrpSpPr>
          <p:grpSpPr>
            <a:xfrm>
              <a:off x="9606653" y="1829975"/>
              <a:ext cx="164306" cy="164306"/>
              <a:chOff x="9606653" y="1829975"/>
              <a:chExt cx="164306" cy="164306"/>
            </a:xfrm>
          </p:grpSpPr>
          <p:sp>
            <p:nvSpPr>
              <p:cNvPr id="801" name="Google Shape;801;p22"/>
              <p:cNvSpPr/>
              <p:nvPr/>
            </p:nvSpPr>
            <p:spPr>
              <a:xfrm>
                <a:off x="9620940" y="1844263"/>
                <a:ext cx="150018" cy="150018"/>
              </a:xfrm>
              <a:custGeom>
                <a:avLst/>
                <a:gdLst/>
                <a:ahLst/>
                <a:cxnLst/>
                <a:rect l="l" t="t" r="r" b="b"/>
                <a:pathLst>
                  <a:path w="150018" h="150018" extrusionOk="0">
                    <a:moveTo>
                      <a:pt x="0" y="150019"/>
                    </a:moveTo>
                    <a:lnTo>
                      <a:pt x="100013" y="150019"/>
                    </a:lnTo>
                    <a:cubicBezTo>
                      <a:pt x="100013" y="122401"/>
                      <a:pt x="122401" y="100013"/>
                      <a:pt x="150019" y="100013"/>
                    </a:cubicBezTo>
                    <a:lnTo>
                      <a:pt x="150019" y="0"/>
                    </a:lnTo>
                    <a:cubicBezTo>
                      <a:pt x="64294" y="0"/>
                      <a:pt x="0" y="68209"/>
                      <a:pt x="0" y="1500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2" name="Google Shape;802;p22"/>
              <p:cNvSpPr/>
              <p:nvPr/>
            </p:nvSpPr>
            <p:spPr>
              <a:xfrm>
                <a:off x="9606653" y="1829975"/>
                <a:ext cx="164306" cy="164306"/>
              </a:xfrm>
              <a:custGeom>
                <a:avLst/>
                <a:gdLst/>
                <a:ahLst/>
                <a:cxnLst/>
                <a:rect l="l" t="t" r="r" b="b"/>
                <a:pathLst>
                  <a:path w="164306" h="164306" extrusionOk="0">
                    <a:moveTo>
                      <a:pt x="164306" y="21431"/>
                    </a:moveTo>
                    <a:lnTo>
                      <a:pt x="164306" y="0"/>
                    </a:lnTo>
                    <a:cubicBezTo>
                      <a:pt x="73566" y="0"/>
                      <a:pt x="0" y="73566"/>
                      <a:pt x="0" y="164306"/>
                    </a:cubicBezTo>
                    <a:lnTo>
                      <a:pt x="21431" y="164306"/>
                    </a:lnTo>
                    <a:cubicBezTo>
                      <a:pt x="21431" y="85396"/>
                      <a:pt x="85403" y="21431"/>
                      <a:pt x="164306" y="21431"/>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803" name="Google Shape;803;p22" descr="Graph paper with calculator, ruler, highlighter, and pencils"/>
          <p:cNvGrpSpPr/>
          <p:nvPr/>
        </p:nvGrpSpPr>
        <p:grpSpPr>
          <a:xfrm>
            <a:off x="9629777" y="2509967"/>
            <a:ext cx="232364" cy="128939"/>
            <a:chOff x="9629777" y="2509967"/>
            <a:chExt cx="232364" cy="128939"/>
          </a:xfrm>
        </p:grpSpPr>
        <p:sp>
          <p:nvSpPr>
            <p:cNvPr id="804" name="Google Shape;804;p22"/>
            <p:cNvSpPr/>
            <p:nvPr/>
          </p:nvSpPr>
          <p:spPr>
            <a:xfrm>
              <a:off x="9637785" y="2509967"/>
              <a:ext cx="216341" cy="118072"/>
            </a:xfrm>
            <a:custGeom>
              <a:avLst/>
              <a:gdLst/>
              <a:ahLst/>
              <a:cxnLst/>
              <a:rect l="l" t="t" r="r" b="b"/>
              <a:pathLst>
                <a:path w="216341" h="118072" extrusionOk="0">
                  <a:moveTo>
                    <a:pt x="143532" y="0"/>
                  </a:moveTo>
                  <a:cubicBezTo>
                    <a:pt x="124001" y="19524"/>
                    <a:pt x="92340" y="19524"/>
                    <a:pt x="72809" y="0"/>
                  </a:cubicBezTo>
                  <a:lnTo>
                    <a:pt x="0" y="72809"/>
                  </a:lnTo>
                  <a:cubicBezTo>
                    <a:pt x="59815" y="132624"/>
                    <a:pt x="155455" y="133695"/>
                    <a:pt x="216341" y="72809"/>
                  </a:cubicBezTo>
                  <a:lnTo>
                    <a:pt x="143532"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5" name="Google Shape;805;p22"/>
            <p:cNvSpPr/>
            <p:nvPr/>
          </p:nvSpPr>
          <p:spPr>
            <a:xfrm>
              <a:off x="9629777" y="2575625"/>
              <a:ext cx="232364" cy="63281"/>
            </a:xfrm>
            <a:custGeom>
              <a:avLst/>
              <a:gdLst/>
              <a:ahLst/>
              <a:cxnLst/>
              <a:rect l="l" t="t" r="r" b="b"/>
              <a:pathLst>
                <a:path w="232364" h="63281" extrusionOk="0">
                  <a:moveTo>
                    <a:pt x="15152" y="0"/>
                  </a:moveTo>
                  <a:lnTo>
                    <a:pt x="0" y="15152"/>
                  </a:lnTo>
                  <a:cubicBezTo>
                    <a:pt x="64158" y="79324"/>
                    <a:pt x="168200" y="79324"/>
                    <a:pt x="232365" y="15152"/>
                  </a:cubicBezTo>
                  <a:lnTo>
                    <a:pt x="217206" y="0"/>
                  </a:lnTo>
                  <a:cubicBezTo>
                    <a:pt x="161413" y="55807"/>
                    <a:pt x="70945" y="55807"/>
                    <a:pt x="15152" y="0"/>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806" name="Google Shape;806;p22" descr="Graph paper with calculator, ruler, highlighter, and pencils"/>
          <p:cNvGrpSpPr/>
          <p:nvPr/>
        </p:nvGrpSpPr>
        <p:grpSpPr>
          <a:xfrm>
            <a:off x="9826587" y="1192860"/>
            <a:ext cx="232364" cy="148082"/>
            <a:chOff x="9826587" y="1192860"/>
            <a:chExt cx="232364" cy="148082"/>
          </a:xfrm>
        </p:grpSpPr>
        <p:sp>
          <p:nvSpPr>
            <p:cNvPr id="807" name="Google Shape;807;p22"/>
            <p:cNvSpPr/>
            <p:nvPr/>
          </p:nvSpPr>
          <p:spPr>
            <a:xfrm>
              <a:off x="9828109" y="1207147"/>
              <a:ext cx="230435" cy="133795"/>
            </a:xfrm>
            <a:custGeom>
              <a:avLst/>
              <a:gdLst/>
              <a:ahLst/>
              <a:cxnLst/>
              <a:rect l="l" t="t" r="r" b="b"/>
              <a:pathLst>
                <a:path w="230435" h="133795" extrusionOk="0">
                  <a:moveTo>
                    <a:pt x="139868" y="0"/>
                  </a:moveTo>
                  <a:cubicBezTo>
                    <a:pt x="123015" y="21874"/>
                    <a:pt x="91611" y="25953"/>
                    <a:pt x="69737" y="9101"/>
                  </a:cubicBezTo>
                  <a:lnTo>
                    <a:pt x="0" y="99662"/>
                  </a:lnTo>
                  <a:cubicBezTo>
                    <a:pt x="71895" y="155027"/>
                    <a:pt x="175065" y="141625"/>
                    <a:pt x="230436" y="69737"/>
                  </a:cubicBezTo>
                  <a:lnTo>
                    <a:pt x="139868"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808" name="Google Shape;808;p22" descr="Graph paper with calculator, ruler, highlighter, and pencils"/>
            <p:cNvGrpSpPr/>
            <p:nvPr/>
          </p:nvGrpSpPr>
          <p:grpSpPr>
            <a:xfrm>
              <a:off x="9826587" y="1192860"/>
              <a:ext cx="232364" cy="128940"/>
              <a:chOff x="9826587" y="1192860"/>
              <a:chExt cx="232364" cy="128940"/>
            </a:xfrm>
          </p:grpSpPr>
          <p:sp>
            <p:nvSpPr>
              <p:cNvPr id="809" name="Google Shape;809;p22"/>
              <p:cNvSpPr/>
              <p:nvPr/>
            </p:nvSpPr>
            <p:spPr>
              <a:xfrm>
                <a:off x="9834595" y="1192860"/>
                <a:ext cx="216341" cy="118444"/>
              </a:xfrm>
              <a:custGeom>
                <a:avLst/>
                <a:gdLst/>
                <a:ahLst/>
                <a:cxnLst/>
                <a:rect l="l" t="t" r="r" b="b"/>
                <a:pathLst>
                  <a:path w="216341" h="118444" extrusionOk="0">
                    <a:moveTo>
                      <a:pt x="216341" y="72809"/>
                    </a:moveTo>
                    <a:lnTo>
                      <a:pt x="143532" y="0"/>
                    </a:lnTo>
                    <a:cubicBezTo>
                      <a:pt x="124001" y="19524"/>
                      <a:pt x="92340" y="19524"/>
                      <a:pt x="72809" y="0"/>
                    </a:cubicBezTo>
                    <a:lnTo>
                      <a:pt x="0" y="72809"/>
                    </a:lnTo>
                    <a:cubicBezTo>
                      <a:pt x="59529" y="132338"/>
                      <a:pt x="154191" y="134960"/>
                      <a:pt x="216341" y="7280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0" name="Google Shape;810;p22"/>
              <p:cNvSpPr/>
              <p:nvPr/>
            </p:nvSpPr>
            <p:spPr>
              <a:xfrm>
                <a:off x="9826587" y="1258525"/>
                <a:ext cx="232364" cy="63275"/>
              </a:xfrm>
              <a:custGeom>
                <a:avLst/>
                <a:gdLst/>
                <a:ahLst/>
                <a:cxnLst/>
                <a:rect l="l" t="t" r="r" b="b"/>
                <a:pathLst>
                  <a:path w="232364" h="63275" extrusionOk="0">
                    <a:moveTo>
                      <a:pt x="15152" y="0"/>
                    </a:moveTo>
                    <a:lnTo>
                      <a:pt x="0" y="15152"/>
                    </a:lnTo>
                    <a:cubicBezTo>
                      <a:pt x="64158" y="79317"/>
                      <a:pt x="168200" y="79317"/>
                      <a:pt x="232365" y="15152"/>
                    </a:cubicBezTo>
                    <a:lnTo>
                      <a:pt x="217206" y="0"/>
                    </a:lnTo>
                    <a:cubicBezTo>
                      <a:pt x="161413" y="55800"/>
                      <a:pt x="70945" y="55800"/>
                      <a:pt x="15152" y="0"/>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811" name="Google Shape;811;p22" descr="Graph paper with calculator, ruler, highlighter, and pencils"/>
          <p:cNvGrpSpPr/>
          <p:nvPr/>
        </p:nvGrpSpPr>
        <p:grpSpPr>
          <a:xfrm>
            <a:off x="9207638" y="1893612"/>
            <a:ext cx="164306" cy="164306"/>
            <a:chOff x="9207638" y="1893612"/>
            <a:chExt cx="164306" cy="164306"/>
          </a:xfrm>
        </p:grpSpPr>
        <p:sp>
          <p:nvSpPr>
            <p:cNvPr id="812" name="Google Shape;812;p22"/>
            <p:cNvSpPr/>
            <p:nvPr/>
          </p:nvSpPr>
          <p:spPr>
            <a:xfrm>
              <a:off x="9221926" y="1893612"/>
              <a:ext cx="150018" cy="150018"/>
            </a:xfrm>
            <a:custGeom>
              <a:avLst/>
              <a:gdLst/>
              <a:ahLst/>
              <a:cxnLst/>
              <a:rect l="l" t="t" r="r" b="b"/>
              <a:pathLst>
                <a:path w="150018" h="150018" extrusionOk="0">
                  <a:moveTo>
                    <a:pt x="150019" y="50006"/>
                  </a:moveTo>
                  <a:cubicBezTo>
                    <a:pt x="122401" y="50006"/>
                    <a:pt x="100013" y="27618"/>
                    <a:pt x="100013" y="0"/>
                  </a:cubicBezTo>
                  <a:lnTo>
                    <a:pt x="0" y="0"/>
                  </a:lnTo>
                  <a:cubicBezTo>
                    <a:pt x="0" y="83389"/>
                    <a:pt x="63494" y="150019"/>
                    <a:pt x="150019" y="150019"/>
                  </a:cubicBezTo>
                  <a:lnTo>
                    <a:pt x="150019" y="5000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3" name="Google Shape;813;p22"/>
            <p:cNvSpPr/>
            <p:nvPr/>
          </p:nvSpPr>
          <p:spPr>
            <a:xfrm>
              <a:off x="9207638" y="1893612"/>
              <a:ext cx="164306" cy="164306"/>
            </a:xfrm>
            <a:custGeom>
              <a:avLst/>
              <a:gdLst/>
              <a:ahLst/>
              <a:cxnLst/>
              <a:rect l="l" t="t" r="r" b="b"/>
              <a:pathLst>
                <a:path w="164306" h="164306" extrusionOk="0">
                  <a:moveTo>
                    <a:pt x="21431" y="0"/>
                  </a:moveTo>
                  <a:lnTo>
                    <a:pt x="0" y="0"/>
                  </a:lnTo>
                  <a:cubicBezTo>
                    <a:pt x="0" y="90740"/>
                    <a:pt x="73566" y="164306"/>
                    <a:pt x="164306" y="164306"/>
                  </a:cubicBezTo>
                  <a:lnTo>
                    <a:pt x="164306" y="142875"/>
                  </a:lnTo>
                  <a:cubicBezTo>
                    <a:pt x="85396" y="142875"/>
                    <a:pt x="21431" y="78910"/>
                    <a:pt x="21431" y="0"/>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814" name="Google Shape;814;p22" descr="Graph paper with calculator, ruler, highlighter, and pencils"/>
          <p:cNvGrpSpPr/>
          <p:nvPr/>
        </p:nvGrpSpPr>
        <p:grpSpPr>
          <a:xfrm>
            <a:off x="8080619" y="3531209"/>
            <a:ext cx="164306" cy="164306"/>
            <a:chOff x="8080619" y="3531209"/>
            <a:chExt cx="164306" cy="164306"/>
          </a:xfrm>
        </p:grpSpPr>
        <p:sp>
          <p:nvSpPr>
            <p:cNvPr id="815" name="Google Shape;815;p22"/>
            <p:cNvSpPr/>
            <p:nvPr/>
          </p:nvSpPr>
          <p:spPr>
            <a:xfrm>
              <a:off x="8080619" y="3531209"/>
              <a:ext cx="150018" cy="150018"/>
            </a:xfrm>
            <a:custGeom>
              <a:avLst/>
              <a:gdLst/>
              <a:ahLst/>
              <a:cxnLst/>
              <a:rect l="l" t="t" r="r" b="b"/>
              <a:pathLst>
                <a:path w="150018" h="150018" extrusionOk="0">
                  <a:moveTo>
                    <a:pt x="50006" y="0"/>
                  </a:moveTo>
                  <a:cubicBezTo>
                    <a:pt x="50006" y="27618"/>
                    <a:pt x="27618" y="50006"/>
                    <a:pt x="0" y="50006"/>
                  </a:cubicBezTo>
                  <a:lnTo>
                    <a:pt x="0" y="150019"/>
                  </a:lnTo>
                  <a:cubicBezTo>
                    <a:pt x="84425" y="150019"/>
                    <a:pt x="150019" y="86004"/>
                    <a:pt x="150019" y="0"/>
                  </a:cubicBezTo>
                  <a:lnTo>
                    <a:pt x="50006"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6" name="Google Shape;816;p22"/>
            <p:cNvSpPr/>
            <p:nvPr/>
          </p:nvSpPr>
          <p:spPr>
            <a:xfrm>
              <a:off x="8080619" y="3531209"/>
              <a:ext cx="164306" cy="164306"/>
            </a:xfrm>
            <a:custGeom>
              <a:avLst/>
              <a:gdLst/>
              <a:ahLst/>
              <a:cxnLst/>
              <a:rect l="l" t="t" r="r" b="b"/>
              <a:pathLst>
                <a:path w="164306" h="164306" extrusionOk="0">
                  <a:moveTo>
                    <a:pt x="0" y="142875"/>
                  </a:moveTo>
                  <a:lnTo>
                    <a:pt x="0" y="164306"/>
                  </a:lnTo>
                  <a:cubicBezTo>
                    <a:pt x="90740" y="164306"/>
                    <a:pt x="164306" y="90740"/>
                    <a:pt x="164306" y="0"/>
                  </a:cubicBezTo>
                  <a:lnTo>
                    <a:pt x="142875" y="0"/>
                  </a:lnTo>
                  <a:cubicBezTo>
                    <a:pt x="142875" y="78910"/>
                    <a:pt x="78910" y="142875"/>
                    <a:pt x="0" y="142875"/>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819" name="Google Shape;819;p22"/>
          <p:cNvSpPr/>
          <p:nvPr/>
        </p:nvSpPr>
        <p:spPr>
          <a:xfrm rot="-2700000">
            <a:off x="6317328" y="6698905"/>
            <a:ext cx="101765" cy="818550"/>
          </a:xfrm>
          <a:custGeom>
            <a:avLst/>
            <a:gdLst/>
            <a:ahLst/>
            <a:cxnLst/>
            <a:rect l="l" t="t" r="r" b="b"/>
            <a:pathLst>
              <a:path w="1714490" h="2317138" extrusionOk="0">
                <a:moveTo>
                  <a:pt x="0" y="0"/>
                </a:moveTo>
                <a:lnTo>
                  <a:pt x="1714491" y="0"/>
                </a:lnTo>
                <a:lnTo>
                  <a:pt x="1714491" y="2317139"/>
                </a:lnTo>
                <a:lnTo>
                  <a:pt x="0" y="2317139"/>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0" name="Google Shape;820;p22"/>
          <p:cNvSpPr txBox="1"/>
          <p:nvPr/>
        </p:nvSpPr>
        <p:spPr>
          <a:xfrm>
            <a:off x="504524" y="8125227"/>
            <a:ext cx="5782998"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Ít nhất 1 điều mà tôi sẽ áp dụng vào công việc của mình sau này? </a:t>
            </a:r>
            <a:endParaRPr/>
          </a:p>
        </p:txBody>
      </p:sp>
      <p:sp>
        <p:nvSpPr>
          <p:cNvPr id="821" name="Google Shape;821;p22"/>
          <p:cNvSpPr/>
          <p:nvPr/>
        </p:nvSpPr>
        <p:spPr>
          <a:xfrm>
            <a:off x="522730" y="8612311"/>
            <a:ext cx="5917621" cy="778332"/>
          </a:xfrm>
          <a:custGeom>
            <a:avLst/>
            <a:gdLst/>
            <a:ahLst/>
            <a:cxnLst/>
            <a:rect l="l" t="t" r="r" b="b"/>
            <a:pathLst>
              <a:path w="5917621" h="778332" fill="none" extrusionOk="0">
                <a:moveTo>
                  <a:pt x="0" y="0"/>
                </a:moveTo>
                <a:cubicBezTo>
                  <a:pt x="171296" y="-58687"/>
                  <a:pt x="378398" y="59975"/>
                  <a:pt x="591762" y="0"/>
                </a:cubicBezTo>
                <a:cubicBezTo>
                  <a:pt x="805126" y="-59975"/>
                  <a:pt x="838922" y="48118"/>
                  <a:pt x="1005996" y="0"/>
                </a:cubicBezTo>
                <a:cubicBezTo>
                  <a:pt x="1173070" y="-48118"/>
                  <a:pt x="1305098" y="38528"/>
                  <a:pt x="1597758" y="0"/>
                </a:cubicBezTo>
                <a:cubicBezTo>
                  <a:pt x="1890418" y="-38528"/>
                  <a:pt x="1912117" y="1989"/>
                  <a:pt x="2071167" y="0"/>
                </a:cubicBezTo>
                <a:cubicBezTo>
                  <a:pt x="2230217" y="-1989"/>
                  <a:pt x="2462896" y="10281"/>
                  <a:pt x="2781282" y="0"/>
                </a:cubicBezTo>
                <a:cubicBezTo>
                  <a:pt x="3099669" y="-10281"/>
                  <a:pt x="3151369" y="50262"/>
                  <a:pt x="3432220" y="0"/>
                </a:cubicBezTo>
                <a:cubicBezTo>
                  <a:pt x="3713071" y="-50262"/>
                  <a:pt x="3728207" y="15350"/>
                  <a:pt x="3846454" y="0"/>
                </a:cubicBezTo>
                <a:cubicBezTo>
                  <a:pt x="3964701" y="-15350"/>
                  <a:pt x="4216559" y="34188"/>
                  <a:pt x="4497392" y="0"/>
                </a:cubicBezTo>
                <a:cubicBezTo>
                  <a:pt x="4778225" y="-34188"/>
                  <a:pt x="4828916" y="69224"/>
                  <a:pt x="5089154" y="0"/>
                </a:cubicBezTo>
                <a:cubicBezTo>
                  <a:pt x="5349392" y="-69224"/>
                  <a:pt x="5750525" y="2813"/>
                  <a:pt x="5917621" y="0"/>
                </a:cubicBezTo>
                <a:cubicBezTo>
                  <a:pt x="5918333" y="111689"/>
                  <a:pt x="5889068" y="250007"/>
                  <a:pt x="5917621" y="365816"/>
                </a:cubicBezTo>
                <a:cubicBezTo>
                  <a:pt x="5946174" y="481625"/>
                  <a:pt x="5887867" y="671654"/>
                  <a:pt x="5917621" y="778332"/>
                </a:cubicBezTo>
                <a:cubicBezTo>
                  <a:pt x="5627997" y="815970"/>
                  <a:pt x="5538215" y="727616"/>
                  <a:pt x="5325859" y="778332"/>
                </a:cubicBezTo>
                <a:cubicBezTo>
                  <a:pt x="5113503" y="829048"/>
                  <a:pt x="4972275" y="714873"/>
                  <a:pt x="4793273" y="778332"/>
                </a:cubicBezTo>
                <a:cubicBezTo>
                  <a:pt x="4614271" y="841791"/>
                  <a:pt x="4391754" y="730137"/>
                  <a:pt x="4201511" y="778332"/>
                </a:cubicBezTo>
                <a:cubicBezTo>
                  <a:pt x="4011268" y="826527"/>
                  <a:pt x="3932698" y="741740"/>
                  <a:pt x="3728101" y="778332"/>
                </a:cubicBezTo>
                <a:cubicBezTo>
                  <a:pt x="3523504" y="814924"/>
                  <a:pt x="3519358" y="773805"/>
                  <a:pt x="3313868" y="778332"/>
                </a:cubicBezTo>
                <a:cubicBezTo>
                  <a:pt x="3108378" y="782859"/>
                  <a:pt x="2939382" y="719873"/>
                  <a:pt x="2722106" y="778332"/>
                </a:cubicBezTo>
                <a:cubicBezTo>
                  <a:pt x="2504830" y="836791"/>
                  <a:pt x="2288175" y="705586"/>
                  <a:pt x="2071167" y="778332"/>
                </a:cubicBezTo>
                <a:cubicBezTo>
                  <a:pt x="1854159" y="851078"/>
                  <a:pt x="1703257" y="766946"/>
                  <a:pt x="1420229" y="778332"/>
                </a:cubicBezTo>
                <a:cubicBezTo>
                  <a:pt x="1137201" y="789718"/>
                  <a:pt x="1080702" y="774094"/>
                  <a:pt x="946819" y="778332"/>
                </a:cubicBezTo>
                <a:cubicBezTo>
                  <a:pt x="812936" y="782570"/>
                  <a:pt x="214988" y="714318"/>
                  <a:pt x="0" y="778332"/>
                </a:cubicBezTo>
                <a:cubicBezTo>
                  <a:pt x="-22637" y="614191"/>
                  <a:pt x="34370" y="537901"/>
                  <a:pt x="0" y="396949"/>
                </a:cubicBezTo>
                <a:cubicBezTo>
                  <a:pt x="-34370" y="255997"/>
                  <a:pt x="33153" y="181648"/>
                  <a:pt x="0" y="0"/>
                </a:cubicBezTo>
                <a:close/>
              </a:path>
              <a:path w="5917621" h="778332"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59819" y="96166"/>
                  <a:pt x="5904412" y="277646"/>
                  <a:pt x="5917621" y="404733"/>
                </a:cubicBezTo>
                <a:cubicBezTo>
                  <a:pt x="5930830" y="531820"/>
                  <a:pt x="5900491" y="682549"/>
                  <a:pt x="5917621" y="778332"/>
                </a:cubicBezTo>
                <a:cubicBezTo>
                  <a:pt x="5715567" y="783338"/>
                  <a:pt x="5537410" y="737353"/>
                  <a:pt x="5325859" y="778332"/>
                </a:cubicBezTo>
                <a:cubicBezTo>
                  <a:pt x="5114308" y="819311"/>
                  <a:pt x="5049202" y="766648"/>
                  <a:pt x="4852449" y="778332"/>
                </a:cubicBezTo>
                <a:cubicBezTo>
                  <a:pt x="4655696" y="790016"/>
                  <a:pt x="4524679" y="737242"/>
                  <a:pt x="4379040" y="778332"/>
                </a:cubicBezTo>
                <a:cubicBezTo>
                  <a:pt x="4233401" y="819422"/>
                  <a:pt x="3902653" y="712827"/>
                  <a:pt x="3728101" y="778332"/>
                </a:cubicBezTo>
                <a:cubicBezTo>
                  <a:pt x="3553549" y="843837"/>
                  <a:pt x="3497962" y="777639"/>
                  <a:pt x="3313868" y="778332"/>
                </a:cubicBezTo>
                <a:cubicBezTo>
                  <a:pt x="3129774" y="779025"/>
                  <a:pt x="2916695" y="773100"/>
                  <a:pt x="2781282" y="778332"/>
                </a:cubicBezTo>
                <a:cubicBezTo>
                  <a:pt x="2645869" y="783564"/>
                  <a:pt x="2465728" y="729838"/>
                  <a:pt x="2307872" y="778332"/>
                </a:cubicBezTo>
                <a:cubicBezTo>
                  <a:pt x="2150016" y="826826"/>
                  <a:pt x="1860178" y="724918"/>
                  <a:pt x="1597758" y="778332"/>
                </a:cubicBezTo>
                <a:cubicBezTo>
                  <a:pt x="1335338" y="831746"/>
                  <a:pt x="1173818" y="734945"/>
                  <a:pt x="1065172" y="778332"/>
                </a:cubicBezTo>
                <a:cubicBezTo>
                  <a:pt x="956526" y="821719"/>
                  <a:pt x="715244" y="739487"/>
                  <a:pt x="591762" y="778332"/>
                </a:cubicBezTo>
                <a:cubicBezTo>
                  <a:pt x="468280" y="817177"/>
                  <a:pt x="263475" y="726392"/>
                  <a:pt x="0" y="778332"/>
                </a:cubicBezTo>
                <a:cubicBezTo>
                  <a:pt x="-23834" y="635006"/>
                  <a:pt x="25328" y="510551"/>
                  <a:pt x="0" y="389166"/>
                </a:cubicBezTo>
                <a:cubicBezTo>
                  <a:pt x="-25328" y="267781"/>
                  <a:pt x="9498" y="169022"/>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22" name="Google Shape;822;p22"/>
          <p:cNvSpPr/>
          <p:nvPr/>
        </p:nvSpPr>
        <p:spPr>
          <a:xfrm rot="-2700000">
            <a:off x="628612" y="8933697"/>
            <a:ext cx="153788" cy="840173"/>
          </a:xfrm>
          <a:custGeom>
            <a:avLst/>
            <a:gdLst/>
            <a:ahLst/>
            <a:cxnLst/>
            <a:rect l="l" t="t" r="r" b="b"/>
            <a:pathLst>
              <a:path w="1714490" h="2317138" extrusionOk="0">
                <a:moveTo>
                  <a:pt x="0" y="0"/>
                </a:moveTo>
                <a:lnTo>
                  <a:pt x="1714491" y="0"/>
                </a:lnTo>
                <a:lnTo>
                  <a:pt x="1714491" y="2317139"/>
                </a:lnTo>
                <a:lnTo>
                  <a:pt x="0" y="2317139"/>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745686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D75B"/>
        </a:solidFill>
        <a:effectLst/>
      </p:bgPr>
    </p:bg>
    <p:spTree>
      <p:nvGrpSpPr>
        <p:cNvPr id="1" name="Shape 826"/>
        <p:cNvGrpSpPr/>
        <p:nvPr/>
      </p:nvGrpSpPr>
      <p:grpSpPr>
        <a:xfrm>
          <a:off x="0" y="0"/>
          <a:ext cx="0" cy="0"/>
          <a:chOff x="0" y="0"/>
          <a:chExt cx="0" cy="0"/>
        </a:xfrm>
      </p:grpSpPr>
      <p:sp>
        <p:nvSpPr>
          <p:cNvPr id="827" name="Google Shape;827;p23"/>
          <p:cNvSpPr/>
          <p:nvPr/>
        </p:nvSpPr>
        <p:spPr>
          <a:xfrm>
            <a:off x="537501" y="7933670"/>
            <a:ext cx="6048494" cy="1560626"/>
          </a:xfrm>
          <a:custGeom>
            <a:avLst/>
            <a:gdLst/>
            <a:ahLst/>
            <a:cxnLst/>
            <a:rect l="l" t="t" r="r" b="b"/>
            <a:pathLst>
              <a:path w="6048494" h="1560626" fill="none" extrusionOk="0">
                <a:moveTo>
                  <a:pt x="0" y="0"/>
                </a:moveTo>
                <a:cubicBezTo>
                  <a:pt x="81552" y="-43288"/>
                  <a:pt x="188085" y="28079"/>
                  <a:pt x="368408" y="0"/>
                </a:cubicBezTo>
                <a:cubicBezTo>
                  <a:pt x="548731" y="-28079"/>
                  <a:pt x="798399" y="36890"/>
                  <a:pt x="1039241" y="0"/>
                </a:cubicBezTo>
                <a:cubicBezTo>
                  <a:pt x="1280083" y="-36890"/>
                  <a:pt x="1378356" y="60657"/>
                  <a:pt x="1649589" y="0"/>
                </a:cubicBezTo>
                <a:cubicBezTo>
                  <a:pt x="1920822" y="-60657"/>
                  <a:pt x="1884352" y="31476"/>
                  <a:pt x="2017998" y="0"/>
                </a:cubicBezTo>
                <a:cubicBezTo>
                  <a:pt x="2151644" y="-31476"/>
                  <a:pt x="2345015" y="5640"/>
                  <a:pt x="2628346" y="0"/>
                </a:cubicBezTo>
                <a:cubicBezTo>
                  <a:pt x="2911677" y="-5640"/>
                  <a:pt x="3006729" y="27780"/>
                  <a:pt x="3178209" y="0"/>
                </a:cubicBezTo>
                <a:cubicBezTo>
                  <a:pt x="3349689" y="-27780"/>
                  <a:pt x="3552498" y="78681"/>
                  <a:pt x="3849042" y="0"/>
                </a:cubicBezTo>
                <a:cubicBezTo>
                  <a:pt x="4145586" y="-78681"/>
                  <a:pt x="4041243" y="18340"/>
                  <a:pt x="4217450" y="0"/>
                </a:cubicBezTo>
                <a:cubicBezTo>
                  <a:pt x="4393657" y="-18340"/>
                  <a:pt x="4439207" y="29278"/>
                  <a:pt x="4646343" y="0"/>
                </a:cubicBezTo>
                <a:cubicBezTo>
                  <a:pt x="4853479" y="-29278"/>
                  <a:pt x="5174269" y="44442"/>
                  <a:pt x="5317176" y="0"/>
                </a:cubicBezTo>
                <a:cubicBezTo>
                  <a:pt x="5460083" y="-44442"/>
                  <a:pt x="5844778" y="42470"/>
                  <a:pt x="6048494" y="0"/>
                </a:cubicBezTo>
                <a:cubicBezTo>
                  <a:pt x="6103450" y="108444"/>
                  <a:pt x="6016121" y="374463"/>
                  <a:pt x="6048494" y="473390"/>
                </a:cubicBezTo>
                <a:cubicBezTo>
                  <a:pt x="6080867" y="572317"/>
                  <a:pt x="5985938" y="789365"/>
                  <a:pt x="6048494" y="1009205"/>
                </a:cubicBezTo>
                <a:cubicBezTo>
                  <a:pt x="6111050" y="1229046"/>
                  <a:pt x="5991417" y="1393949"/>
                  <a:pt x="6048494" y="1560626"/>
                </a:cubicBezTo>
                <a:cubicBezTo>
                  <a:pt x="5869352" y="1567002"/>
                  <a:pt x="5861226" y="1541230"/>
                  <a:pt x="5680086" y="1560626"/>
                </a:cubicBezTo>
                <a:cubicBezTo>
                  <a:pt x="5498946" y="1580022"/>
                  <a:pt x="5208877" y="1519466"/>
                  <a:pt x="5069738" y="1560626"/>
                </a:cubicBezTo>
                <a:cubicBezTo>
                  <a:pt x="4930599" y="1601786"/>
                  <a:pt x="4586064" y="1546001"/>
                  <a:pt x="4459390" y="1560626"/>
                </a:cubicBezTo>
                <a:cubicBezTo>
                  <a:pt x="4332716" y="1575251"/>
                  <a:pt x="4143208" y="1552868"/>
                  <a:pt x="4030496" y="1560626"/>
                </a:cubicBezTo>
                <a:cubicBezTo>
                  <a:pt x="3917784" y="1568384"/>
                  <a:pt x="3721628" y="1534143"/>
                  <a:pt x="3420148" y="1560626"/>
                </a:cubicBezTo>
                <a:cubicBezTo>
                  <a:pt x="3118668" y="1587109"/>
                  <a:pt x="3163716" y="1538914"/>
                  <a:pt x="2930770" y="1560626"/>
                </a:cubicBezTo>
                <a:cubicBezTo>
                  <a:pt x="2697824" y="1582338"/>
                  <a:pt x="2605996" y="1499766"/>
                  <a:pt x="2380907" y="1560626"/>
                </a:cubicBezTo>
                <a:cubicBezTo>
                  <a:pt x="2155818" y="1621486"/>
                  <a:pt x="1904875" y="1537413"/>
                  <a:pt x="1770559" y="1560626"/>
                </a:cubicBezTo>
                <a:cubicBezTo>
                  <a:pt x="1636243" y="1583839"/>
                  <a:pt x="1455780" y="1557420"/>
                  <a:pt x="1341666" y="1560626"/>
                </a:cubicBezTo>
                <a:cubicBezTo>
                  <a:pt x="1227552" y="1563832"/>
                  <a:pt x="979096" y="1517476"/>
                  <a:pt x="670833" y="1560626"/>
                </a:cubicBezTo>
                <a:cubicBezTo>
                  <a:pt x="362570" y="1603776"/>
                  <a:pt x="324781" y="1499976"/>
                  <a:pt x="0" y="1560626"/>
                </a:cubicBezTo>
                <a:cubicBezTo>
                  <a:pt x="-25659" y="1417793"/>
                  <a:pt x="22957" y="1256538"/>
                  <a:pt x="0" y="1087236"/>
                </a:cubicBezTo>
                <a:cubicBezTo>
                  <a:pt x="-22957" y="917934"/>
                  <a:pt x="38480" y="758385"/>
                  <a:pt x="0" y="535815"/>
                </a:cubicBezTo>
                <a:cubicBezTo>
                  <a:pt x="-38480" y="313245"/>
                  <a:pt x="1980" y="225148"/>
                  <a:pt x="0" y="0"/>
                </a:cubicBezTo>
                <a:close/>
              </a:path>
              <a:path w="6048494" h="1560626" extrusionOk="0">
                <a:moveTo>
                  <a:pt x="0" y="0"/>
                </a:moveTo>
                <a:cubicBezTo>
                  <a:pt x="212480" y="-21120"/>
                  <a:pt x="368256" y="22938"/>
                  <a:pt x="549863" y="0"/>
                </a:cubicBezTo>
                <a:cubicBezTo>
                  <a:pt x="731470" y="-22938"/>
                  <a:pt x="890663" y="56251"/>
                  <a:pt x="1160211" y="0"/>
                </a:cubicBezTo>
                <a:cubicBezTo>
                  <a:pt x="1429759" y="-56251"/>
                  <a:pt x="1431020" y="54207"/>
                  <a:pt x="1649589" y="0"/>
                </a:cubicBezTo>
                <a:cubicBezTo>
                  <a:pt x="1868158" y="-54207"/>
                  <a:pt x="2025920" y="4810"/>
                  <a:pt x="2199452" y="0"/>
                </a:cubicBezTo>
                <a:cubicBezTo>
                  <a:pt x="2372984" y="-4810"/>
                  <a:pt x="2514081" y="24475"/>
                  <a:pt x="2749315" y="0"/>
                </a:cubicBezTo>
                <a:cubicBezTo>
                  <a:pt x="2984549" y="-24475"/>
                  <a:pt x="3086227" y="8563"/>
                  <a:pt x="3178209" y="0"/>
                </a:cubicBezTo>
                <a:cubicBezTo>
                  <a:pt x="3270191" y="-8563"/>
                  <a:pt x="3546619" y="8006"/>
                  <a:pt x="3728072" y="0"/>
                </a:cubicBezTo>
                <a:cubicBezTo>
                  <a:pt x="3909525" y="-8006"/>
                  <a:pt x="3952177" y="23695"/>
                  <a:pt x="4096480" y="0"/>
                </a:cubicBezTo>
                <a:cubicBezTo>
                  <a:pt x="4240783" y="-23695"/>
                  <a:pt x="4610541" y="26636"/>
                  <a:pt x="4767313" y="0"/>
                </a:cubicBezTo>
                <a:cubicBezTo>
                  <a:pt x="4924085" y="-26636"/>
                  <a:pt x="5114698" y="24361"/>
                  <a:pt x="5256691" y="0"/>
                </a:cubicBezTo>
                <a:cubicBezTo>
                  <a:pt x="5398684" y="-24361"/>
                  <a:pt x="5724935" y="74484"/>
                  <a:pt x="6048494" y="0"/>
                </a:cubicBezTo>
                <a:cubicBezTo>
                  <a:pt x="6048639" y="215979"/>
                  <a:pt x="5994708" y="243266"/>
                  <a:pt x="6048494" y="473390"/>
                </a:cubicBezTo>
                <a:cubicBezTo>
                  <a:pt x="6102280" y="703514"/>
                  <a:pt x="6045719" y="746828"/>
                  <a:pt x="6048494" y="993599"/>
                </a:cubicBezTo>
                <a:cubicBezTo>
                  <a:pt x="6051269" y="1240370"/>
                  <a:pt x="6047126" y="1421469"/>
                  <a:pt x="6048494" y="1560626"/>
                </a:cubicBezTo>
                <a:cubicBezTo>
                  <a:pt x="5918687" y="1592306"/>
                  <a:pt x="5762579" y="1517509"/>
                  <a:pt x="5680086" y="1560626"/>
                </a:cubicBezTo>
                <a:cubicBezTo>
                  <a:pt x="5597593" y="1603743"/>
                  <a:pt x="5315574" y="1549414"/>
                  <a:pt x="5069738" y="1560626"/>
                </a:cubicBezTo>
                <a:cubicBezTo>
                  <a:pt x="4823902" y="1571838"/>
                  <a:pt x="4793946" y="1521368"/>
                  <a:pt x="4701329" y="1560626"/>
                </a:cubicBezTo>
                <a:cubicBezTo>
                  <a:pt x="4608712" y="1599884"/>
                  <a:pt x="4355086" y="1519861"/>
                  <a:pt x="4211951" y="1560626"/>
                </a:cubicBezTo>
                <a:cubicBezTo>
                  <a:pt x="4068816" y="1601391"/>
                  <a:pt x="3926846" y="1516798"/>
                  <a:pt x="3783058" y="1560626"/>
                </a:cubicBezTo>
                <a:cubicBezTo>
                  <a:pt x="3639270" y="1604454"/>
                  <a:pt x="3285117" y="1507086"/>
                  <a:pt x="3112225" y="1560626"/>
                </a:cubicBezTo>
                <a:cubicBezTo>
                  <a:pt x="2939333" y="1614166"/>
                  <a:pt x="2725143" y="1550572"/>
                  <a:pt x="2622847" y="1560626"/>
                </a:cubicBezTo>
                <a:cubicBezTo>
                  <a:pt x="2520551" y="1570680"/>
                  <a:pt x="2360967" y="1560193"/>
                  <a:pt x="2193954" y="1560626"/>
                </a:cubicBezTo>
                <a:cubicBezTo>
                  <a:pt x="2026941" y="1561059"/>
                  <a:pt x="1752688" y="1524216"/>
                  <a:pt x="1523121" y="1560626"/>
                </a:cubicBezTo>
                <a:cubicBezTo>
                  <a:pt x="1293554" y="1597036"/>
                  <a:pt x="1159572" y="1501413"/>
                  <a:pt x="973258" y="1560626"/>
                </a:cubicBezTo>
                <a:cubicBezTo>
                  <a:pt x="786944" y="1619839"/>
                  <a:pt x="475385" y="1531487"/>
                  <a:pt x="0" y="1560626"/>
                </a:cubicBezTo>
                <a:cubicBezTo>
                  <a:pt x="-12492" y="1357495"/>
                  <a:pt x="51794" y="1207940"/>
                  <a:pt x="0" y="1009205"/>
                </a:cubicBezTo>
                <a:cubicBezTo>
                  <a:pt x="-51794" y="810470"/>
                  <a:pt x="245" y="686862"/>
                  <a:pt x="0" y="488996"/>
                </a:cubicBezTo>
                <a:cubicBezTo>
                  <a:pt x="-245" y="291130"/>
                  <a:pt x="14338" y="138686"/>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28" name="Google Shape;828;p23"/>
          <p:cNvSpPr txBox="1"/>
          <p:nvPr/>
        </p:nvSpPr>
        <p:spPr>
          <a:xfrm>
            <a:off x="525850" y="627980"/>
            <a:ext cx="5782999" cy="430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Mức độ hài lòng của tôi với buổi tập huấn ngày hôm nay. Hãy tặng sao cho các tiêu chí sau nhé</a:t>
            </a:r>
            <a:r>
              <a:rPr lang="en-AU" sz="1100" b="1" i="0" u="none" strike="noStrike" cap="none">
                <a:solidFill>
                  <a:schemeClr val="dk1"/>
                </a:solidFill>
                <a:latin typeface="Arial"/>
                <a:ea typeface="Arial"/>
                <a:cs typeface="Arial"/>
                <a:sym typeface="Arial"/>
              </a:rPr>
              <a:t> (mỗi ngôi sao tương ứng 1 điểm, 10 điểm là cực kỳ tốt)</a:t>
            </a:r>
            <a:r>
              <a:rPr lang="en-AU" sz="1100" b="1" i="0" u="none" strike="noStrike" cap="none">
                <a:solidFill>
                  <a:srgbClr val="000000"/>
                </a:solidFill>
                <a:latin typeface="Arial"/>
                <a:ea typeface="Arial"/>
                <a:cs typeface="Arial"/>
                <a:sym typeface="Arial"/>
              </a:rPr>
              <a:t> </a:t>
            </a:r>
            <a:endParaRPr/>
          </a:p>
        </p:txBody>
      </p:sp>
      <p:sp>
        <p:nvSpPr>
          <p:cNvPr id="829" name="Google Shape;829;p23"/>
          <p:cNvSpPr/>
          <p:nvPr/>
        </p:nvSpPr>
        <p:spPr>
          <a:xfrm>
            <a:off x="537501" y="1239239"/>
            <a:ext cx="6048494" cy="6039445"/>
          </a:xfrm>
          <a:custGeom>
            <a:avLst/>
            <a:gdLst/>
            <a:ahLst/>
            <a:cxnLst/>
            <a:rect l="l" t="t" r="r" b="b"/>
            <a:pathLst>
              <a:path w="6048494" h="6039445" fill="none" extrusionOk="0">
                <a:moveTo>
                  <a:pt x="0" y="0"/>
                </a:moveTo>
                <a:cubicBezTo>
                  <a:pt x="197513" y="-43165"/>
                  <a:pt x="328369" y="15794"/>
                  <a:pt x="428893" y="0"/>
                </a:cubicBezTo>
                <a:cubicBezTo>
                  <a:pt x="529417" y="-15794"/>
                  <a:pt x="746223" y="37981"/>
                  <a:pt x="918271" y="0"/>
                </a:cubicBezTo>
                <a:cubicBezTo>
                  <a:pt x="1090319" y="-37981"/>
                  <a:pt x="1447285" y="77984"/>
                  <a:pt x="1589104" y="0"/>
                </a:cubicBezTo>
                <a:cubicBezTo>
                  <a:pt x="1730923" y="-77984"/>
                  <a:pt x="2055136" y="27064"/>
                  <a:pt x="2259937" y="0"/>
                </a:cubicBezTo>
                <a:cubicBezTo>
                  <a:pt x="2464738" y="-27064"/>
                  <a:pt x="2569881" y="17951"/>
                  <a:pt x="2688831" y="0"/>
                </a:cubicBezTo>
                <a:cubicBezTo>
                  <a:pt x="2807781" y="-17951"/>
                  <a:pt x="2970365" y="48926"/>
                  <a:pt x="3117724" y="0"/>
                </a:cubicBezTo>
                <a:cubicBezTo>
                  <a:pt x="3265083" y="-48926"/>
                  <a:pt x="3502724" y="24174"/>
                  <a:pt x="3607102" y="0"/>
                </a:cubicBezTo>
                <a:cubicBezTo>
                  <a:pt x="3711480" y="-24174"/>
                  <a:pt x="3966213" y="40526"/>
                  <a:pt x="4217450" y="0"/>
                </a:cubicBezTo>
                <a:cubicBezTo>
                  <a:pt x="4468687" y="-40526"/>
                  <a:pt x="4620356" y="46751"/>
                  <a:pt x="4827798" y="0"/>
                </a:cubicBezTo>
                <a:cubicBezTo>
                  <a:pt x="5035240" y="-46751"/>
                  <a:pt x="5352601" y="5946"/>
                  <a:pt x="5498631" y="0"/>
                </a:cubicBezTo>
                <a:cubicBezTo>
                  <a:pt x="5644661" y="-5946"/>
                  <a:pt x="5827039" y="4337"/>
                  <a:pt x="6048494" y="0"/>
                </a:cubicBezTo>
                <a:cubicBezTo>
                  <a:pt x="6090982" y="170910"/>
                  <a:pt x="6009254" y="289409"/>
                  <a:pt x="6048494" y="488646"/>
                </a:cubicBezTo>
                <a:cubicBezTo>
                  <a:pt x="6087734" y="687883"/>
                  <a:pt x="6019201" y="776076"/>
                  <a:pt x="6048494" y="916898"/>
                </a:cubicBezTo>
                <a:cubicBezTo>
                  <a:pt x="6077787" y="1057720"/>
                  <a:pt x="6038567" y="1384171"/>
                  <a:pt x="6048494" y="1526332"/>
                </a:cubicBezTo>
                <a:cubicBezTo>
                  <a:pt x="6058421" y="1668493"/>
                  <a:pt x="6022642" y="1788058"/>
                  <a:pt x="6048494" y="1954584"/>
                </a:cubicBezTo>
                <a:cubicBezTo>
                  <a:pt x="6074346" y="2121110"/>
                  <a:pt x="5977254" y="2324955"/>
                  <a:pt x="6048494" y="2564019"/>
                </a:cubicBezTo>
                <a:cubicBezTo>
                  <a:pt x="6119734" y="2803084"/>
                  <a:pt x="5979407" y="3004314"/>
                  <a:pt x="6048494" y="3233848"/>
                </a:cubicBezTo>
                <a:cubicBezTo>
                  <a:pt x="6117581" y="3463382"/>
                  <a:pt x="6001258" y="3589291"/>
                  <a:pt x="6048494" y="3782889"/>
                </a:cubicBezTo>
                <a:cubicBezTo>
                  <a:pt x="6095730" y="3976487"/>
                  <a:pt x="6006081" y="4098091"/>
                  <a:pt x="6048494" y="4271535"/>
                </a:cubicBezTo>
                <a:cubicBezTo>
                  <a:pt x="6090907" y="4444979"/>
                  <a:pt x="6028997" y="4489683"/>
                  <a:pt x="6048494" y="4699786"/>
                </a:cubicBezTo>
                <a:cubicBezTo>
                  <a:pt x="6067991" y="4909889"/>
                  <a:pt x="6042417" y="4962493"/>
                  <a:pt x="6048494" y="5067643"/>
                </a:cubicBezTo>
                <a:cubicBezTo>
                  <a:pt x="6054571" y="5172793"/>
                  <a:pt x="5961611" y="5735743"/>
                  <a:pt x="6048494" y="6039445"/>
                </a:cubicBezTo>
                <a:cubicBezTo>
                  <a:pt x="5943666" y="6074297"/>
                  <a:pt x="5821718" y="6010561"/>
                  <a:pt x="5619601" y="6039445"/>
                </a:cubicBezTo>
                <a:cubicBezTo>
                  <a:pt x="5417484" y="6068329"/>
                  <a:pt x="5373576" y="5986386"/>
                  <a:pt x="5130223" y="6039445"/>
                </a:cubicBezTo>
                <a:cubicBezTo>
                  <a:pt x="4886870" y="6092504"/>
                  <a:pt x="4819610" y="6033018"/>
                  <a:pt x="4519875" y="6039445"/>
                </a:cubicBezTo>
                <a:cubicBezTo>
                  <a:pt x="4220140" y="6045872"/>
                  <a:pt x="4187259" y="6029204"/>
                  <a:pt x="4030496" y="6039445"/>
                </a:cubicBezTo>
                <a:cubicBezTo>
                  <a:pt x="3873733" y="6049686"/>
                  <a:pt x="3811000" y="6031346"/>
                  <a:pt x="3662088" y="6039445"/>
                </a:cubicBezTo>
                <a:cubicBezTo>
                  <a:pt x="3513176" y="6047544"/>
                  <a:pt x="3315782" y="5961985"/>
                  <a:pt x="2991255" y="6039445"/>
                </a:cubicBezTo>
                <a:cubicBezTo>
                  <a:pt x="2666728" y="6116905"/>
                  <a:pt x="2703451" y="6039113"/>
                  <a:pt x="2441392" y="6039445"/>
                </a:cubicBezTo>
                <a:cubicBezTo>
                  <a:pt x="2179333" y="6039777"/>
                  <a:pt x="1963803" y="5991071"/>
                  <a:pt x="1831044" y="6039445"/>
                </a:cubicBezTo>
                <a:cubicBezTo>
                  <a:pt x="1698285" y="6087819"/>
                  <a:pt x="1555762" y="6030684"/>
                  <a:pt x="1462636" y="6039445"/>
                </a:cubicBezTo>
                <a:cubicBezTo>
                  <a:pt x="1369510" y="6048206"/>
                  <a:pt x="1060567" y="5974463"/>
                  <a:pt x="852288" y="6039445"/>
                </a:cubicBezTo>
                <a:cubicBezTo>
                  <a:pt x="644009" y="6104427"/>
                  <a:pt x="286763" y="6019407"/>
                  <a:pt x="0" y="6039445"/>
                </a:cubicBezTo>
                <a:cubicBezTo>
                  <a:pt x="-23072" y="5946598"/>
                  <a:pt x="33988" y="5728552"/>
                  <a:pt x="0" y="5611193"/>
                </a:cubicBezTo>
                <a:cubicBezTo>
                  <a:pt x="-33988" y="5493834"/>
                  <a:pt x="22382" y="5375118"/>
                  <a:pt x="0" y="5243336"/>
                </a:cubicBezTo>
                <a:cubicBezTo>
                  <a:pt x="-22382" y="5111554"/>
                  <a:pt x="34434" y="4711756"/>
                  <a:pt x="0" y="4573507"/>
                </a:cubicBezTo>
                <a:cubicBezTo>
                  <a:pt x="-34434" y="4435258"/>
                  <a:pt x="34063" y="4233993"/>
                  <a:pt x="0" y="3964072"/>
                </a:cubicBezTo>
                <a:cubicBezTo>
                  <a:pt x="-34063" y="3694151"/>
                  <a:pt x="40391" y="3639343"/>
                  <a:pt x="0" y="3535821"/>
                </a:cubicBezTo>
                <a:cubicBezTo>
                  <a:pt x="-40391" y="3432299"/>
                  <a:pt x="18420" y="3328965"/>
                  <a:pt x="0" y="3167963"/>
                </a:cubicBezTo>
                <a:cubicBezTo>
                  <a:pt x="-18420" y="3006961"/>
                  <a:pt x="33108" y="2842444"/>
                  <a:pt x="0" y="2739712"/>
                </a:cubicBezTo>
                <a:cubicBezTo>
                  <a:pt x="-33108" y="2636980"/>
                  <a:pt x="43129" y="2368319"/>
                  <a:pt x="0" y="2069883"/>
                </a:cubicBezTo>
                <a:cubicBezTo>
                  <a:pt x="-43129" y="1771447"/>
                  <a:pt x="48075" y="1796594"/>
                  <a:pt x="0" y="1581237"/>
                </a:cubicBezTo>
                <a:cubicBezTo>
                  <a:pt x="-48075" y="1365880"/>
                  <a:pt x="53676" y="1263565"/>
                  <a:pt x="0" y="1032196"/>
                </a:cubicBezTo>
                <a:cubicBezTo>
                  <a:pt x="-53676" y="800827"/>
                  <a:pt x="18645" y="648135"/>
                  <a:pt x="0" y="543550"/>
                </a:cubicBezTo>
                <a:cubicBezTo>
                  <a:pt x="-18645" y="438965"/>
                  <a:pt x="51585" y="109431"/>
                  <a:pt x="0" y="0"/>
                </a:cubicBezTo>
                <a:close/>
              </a:path>
              <a:path w="6048494" h="6039445" extrusionOk="0">
                <a:moveTo>
                  <a:pt x="0" y="0"/>
                </a:moveTo>
                <a:cubicBezTo>
                  <a:pt x="212480" y="-21120"/>
                  <a:pt x="368256" y="22938"/>
                  <a:pt x="549863" y="0"/>
                </a:cubicBezTo>
                <a:cubicBezTo>
                  <a:pt x="731470" y="-22938"/>
                  <a:pt x="890663" y="56251"/>
                  <a:pt x="1160211" y="0"/>
                </a:cubicBezTo>
                <a:cubicBezTo>
                  <a:pt x="1429759" y="-56251"/>
                  <a:pt x="1431020" y="54207"/>
                  <a:pt x="1649589" y="0"/>
                </a:cubicBezTo>
                <a:cubicBezTo>
                  <a:pt x="1868158" y="-54207"/>
                  <a:pt x="2025920" y="4810"/>
                  <a:pt x="2199452" y="0"/>
                </a:cubicBezTo>
                <a:cubicBezTo>
                  <a:pt x="2372984" y="-4810"/>
                  <a:pt x="2514081" y="24475"/>
                  <a:pt x="2749315" y="0"/>
                </a:cubicBezTo>
                <a:cubicBezTo>
                  <a:pt x="2984549" y="-24475"/>
                  <a:pt x="3086227" y="8563"/>
                  <a:pt x="3178209" y="0"/>
                </a:cubicBezTo>
                <a:cubicBezTo>
                  <a:pt x="3270191" y="-8563"/>
                  <a:pt x="3546619" y="8006"/>
                  <a:pt x="3728072" y="0"/>
                </a:cubicBezTo>
                <a:cubicBezTo>
                  <a:pt x="3909525" y="-8006"/>
                  <a:pt x="3952177" y="23695"/>
                  <a:pt x="4096480" y="0"/>
                </a:cubicBezTo>
                <a:cubicBezTo>
                  <a:pt x="4240783" y="-23695"/>
                  <a:pt x="4610541" y="26636"/>
                  <a:pt x="4767313" y="0"/>
                </a:cubicBezTo>
                <a:cubicBezTo>
                  <a:pt x="4924085" y="-26636"/>
                  <a:pt x="5114698" y="24361"/>
                  <a:pt x="5256691" y="0"/>
                </a:cubicBezTo>
                <a:cubicBezTo>
                  <a:pt x="5398684" y="-24361"/>
                  <a:pt x="5724935" y="74484"/>
                  <a:pt x="6048494" y="0"/>
                </a:cubicBezTo>
                <a:cubicBezTo>
                  <a:pt x="6075938" y="113564"/>
                  <a:pt x="6016373" y="226142"/>
                  <a:pt x="6048494" y="367857"/>
                </a:cubicBezTo>
                <a:cubicBezTo>
                  <a:pt x="6080615" y="509572"/>
                  <a:pt x="6044258" y="679457"/>
                  <a:pt x="6048494" y="916898"/>
                </a:cubicBezTo>
                <a:cubicBezTo>
                  <a:pt x="6052730" y="1154339"/>
                  <a:pt x="6004874" y="1136535"/>
                  <a:pt x="6048494" y="1345149"/>
                </a:cubicBezTo>
                <a:cubicBezTo>
                  <a:pt x="6092114" y="1553763"/>
                  <a:pt x="6019048" y="1575144"/>
                  <a:pt x="6048494" y="1713006"/>
                </a:cubicBezTo>
                <a:cubicBezTo>
                  <a:pt x="6077940" y="1850868"/>
                  <a:pt x="6022371" y="1991304"/>
                  <a:pt x="6048494" y="2201652"/>
                </a:cubicBezTo>
                <a:cubicBezTo>
                  <a:pt x="6074617" y="2412000"/>
                  <a:pt x="6032582" y="2469790"/>
                  <a:pt x="6048494" y="2629904"/>
                </a:cubicBezTo>
                <a:cubicBezTo>
                  <a:pt x="6064406" y="2790018"/>
                  <a:pt x="6030766" y="2908357"/>
                  <a:pt x="6048494" y="2997761"/>
                </a:cubicBezTo>
                <a:cubicBezTo>
                  <a:pt x="6066222" y="3087165"/>
                  <a:pt x="6030930" y="3382654"/>
                  <a:pt x="6048494" y="3667590"/>
                </a:cubicBezTo>
                <a:cubicBezTo>
                  <a:pt x="6066058" y="3952526"/>
                  <a:pt x="6001758" y="3887515"/>
                  <a:pt x="6048494" y="4095842"/>
                </a:cubicBezTo>
                <a:cubicBezTo>
                  <a:pt x="6095230" y="4304169"/>
                  <a:pt x="6029142" y="4439102"/>
                  <a:pt x="6048494" y="4644882"/>
                </a:cubicBezTo>
                <a:cubicBezTo>
                  <a:pt x="6067846" y="4850662"/>
                  <a:pt x="6026481" y="4955988"/>
                  <a:pt x="6048494" y="5073134"/>
                </a:cubicBezTo>
                <a:cubicBezTo>
                  <a:pt x="6070507" y="5190280"/>
                  <a:pt x="6024246" y="5347828"/>
                  <a:pt x="6048494" y="5501385"/>
                </a:cubicBezTo>
                <a:cubicBezTo>
                  <a:pt x="6072742" y="5654942"/>
                  <a:pt x="6004461" y="5853330"/>
                  <a:pt x="6048494" y="6039445"/>
                </a:cubicBezTo>
                <a:cubicBezTo>
                  <a:pt x="5934384" y="6071829"/>
                  <a:pt x="5800825" y="6015389"/>
                  <a:pt x="5680086" y="6039445"/>
                </a:cubicBezTo>
                <a:cubicBezTo>
                  <a:pt x="5559347" y="6063501"/>
                  <a:pt x="5157820" y="6019736"/>
                  <a:pt x="5009253" y="6039445"/>
                </a:cubicBezTo>
                <a:cubicBezTo>
                  <a:pt x="4860686" y="6059154"/>
                  <a:pt x="4669136" y="6005833"/>
                  <a:pt x="4580360" y="6039445"/>
                </a:cubicBezTo>
                <a:cubicBezTo>
                  <a:pt x="4491584" y="6073057"/>
                  <a:pt x="4096832" y="6034487"/>
                  <a:pt x="3970012" y="6039445"/>
                </a:cubicBezTo>
                <a:cubicBezTo>
                  <a:pt x="3843192" y="6044403"/>
                  <a:pt x="3629049" y="6006144"/>
                  <a:pt x="3359663" y="6039445"/>
                </a:cubicBezTo>
                <a:cubicBezTo>
                  <a:pt x="3090277" y="6072746"/>
                  <a:pt x="3034274" y="6015791"/>
                  <a:pt x="2749315" y="6039445"/>
                </a:cubicBezTo>
                <a:cubicBezTo>
                  <a:pt x="2464356" y="6063099"/>
                  <a:pt x="2522385" y="6006984"/>
                  <a:pt x="2380907" y="6039445"/>
                </a:cubicBezTo>
                <a:cubicBezTo>
                  <a:pt x="2239429" y="6071906"/>
                  <a:pt x="2036651" y="6008976"/>
                  <a:pt x="1831044" y="6039445"/>
                </a:cubicBezTo>
                <a:cubicBezTo>
                  <a:pt x="1625437" y="6069914"/>
                  <a:pt x="1438033" y="6009644"/>
                  <a:pt x="1281181" y="6039445"/>
                </a:cubicBezTo>
                <a:cubicBezTo>
                  <a:pt x="1124329" y="6069246"/>
                  <a:pt x="858173" y="5975402"/>
                  <a:pt x="670833" y="6039445"/>
                </a:cubicBezTo>
                <a:cubicBezTo>
                  <a:pt x="483493" y="6103488"/>
                  <a:pt x="320510" y="5981733"/>
                  <a:pt x="0" y="6039445"/>
                </a:cubicBezTo>
                <a:cubicBezTo>
                  <a:pt x="-7400" y="5889701"/>
                  <a:pt x="63955" y="5566227"/>
                  <a:pt x="0" y="5369616"/>
                </a:cubicBezTo>
                <a:cubicBezTo>
                  <a:pt x="-63955" y="5173005"/>
                  <a:pt x="29684" y="5084589"/>
                  <a:pt x="0" y="4820575"/>
                </a:cubicBezTo>
                <a:cubicBezTo>
                  <a:pt x="-29684" y="4556561"/>
                  <a:pt x="19201" y="4605529"/>
                  <a:pt x="0" y="4452718"/>
                </a:cubicBezTo>
                <a:cubicBezTo>
                  <a:pt x="-19201" y="4299907"/>
                  <a:pt x="54718" y="4152017"/>
                  <a:pt x="0" y="3903678"/>
                </a:cubicBezTo>
                <a:cubicBezTo>
                  <a:pt x="-54718" y="3655339"/>
                  <a:pt x="33670" y="3575933"/>
                  <a:pt x="0" y="3475426"/>
                </a:cubicBezTo>
                <a:cubicBezTo>
                  <a:pt x="-33670" y="3374919"/>
                  <a:pt x="35767" y="3104745"/>
                  <a:pt x="0" y="2986780"/>
                </a:cubicBezTo>
                <a:cubicBezTo>
                  <a:pt x="-35767" y="2868815"/>
                  <a:pt x="29884" y="2655599"/>
                  <a:pt x="0" y="2437740"/>
                </a:cubicBezTo>
                <a:cubicBezTo>
                  <a:pt x="-29884" y="2219881"/>
                  <a:pt x="39993" y="2103639"/>
                  <a:pt x="0" y="2009488"/>
                </a:cubicBezTo>
                <a:cubicBezTo>
                  <a:pt x="-39993" y="1915337"/>
                  <a:pt x="14710" y="1796322"/>
                  <a:pt x="0" y="1641631"/>
                </a:cubicBezTo>
                <a:cubicBezTo>
                  <a:pt x="-14710" y="1486940"/>
                  <a:pt x="26634" y="1358976"/>
                  <a:pt x="0" y="1092591"/>
                </a:cubicBezTo>
                <a:cubicBezTo>
                  <a:pt x="-26634" y="826206"/>
                  <a:pt x="69936" y="622699"/>
                  <a:pt x="0" y="483156"/>
                </a:cubicBezTo>
                <a:cubicBezTo>
                  <a:pt x="-69936" y="343613"/>
                  <a:pt x="30079" y="110426"/>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30" name="Google Shape;830;p23"/>
          <p:cNvSpPr txBox="1"/>
          <p:nvPr/>
        </p:nvSpPr>
        <p:spPr>
          <a:xfrm>
            <a:off x="502138" y="7500699"/>
            <a:ext cx="5782998"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Hiện giờ tôi đang cảm thấy ……………………………………………………………</a:t>
            </a:r>
            <a:endParaRPr/>
          </a:p>
        </p:txBody>
      </p:sp>
      <p:sp>
        <p:nvSpPr>
          <p:cNvPr id="831" name="Google Shape;831;p23"/>
          <p:cNvSpPr txBox="1"/>
          <p:nvPr/>
        </p:nvSpPr>
        <p:spPr>
          <a:xfrm>
            <a:off x="580936" y="1531551"/>
            <a:ext cx="1366985" cy="569386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Nội dung bài học</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Không gian tập huấn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Tập huấn viên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Hậu cần tập huấn</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Tài liệu tập huấn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Thời lượng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Làm việc trong nhóm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Nội dung các hoạt động nhóm</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0" i="0" u="none" strike="noStrike" cap="none">
                <a:solidFill>
                  <a:srgbClr val="000000"/>
                </a:solidFill>
                <a:latin typeface="Arial"/>
                <a:ea typeface="Arial"/>
                <a:cs typeface="Arial"/>
                <a:sym typeface="Arial"/>
              </a:rPr>
              <a:t>(Nếu có điểm nào dưới 5 sao, bạn hãy chia sẻ lý do để những buổi tập huấn sau sẽ tốt hơn nhé)</a:t>
            </a:r>
            <a:endParaRPr/>
          </a:p>
        </p:txBody>
      </p:sp>
      <p:pic>
        <p:nvPicPr>
          <p:cNvPr id="832" name="Google Shape;832;p23" descr="Shape&#10;&#10;Description automatically generated"/>
          <p:cNvPicPr preferRelativeResize="0"/>
          <p:nvPr/>
        </p:nvPicPr>
        <p:blipFill rotWithShape="1">
          <a:blip r:embed="rId3">
            <a:alphaModFix/>
          </a:blip>
          <a:srcRect l="7620" t="19190" r="7878" b="50000"/>
          <a:stretch/>
        </p:blipFill>
        <p:spPr>
          <a:xfrm>
            <a:off x="1947921" y="1394902"/>
            <a:ext cx="2306910" cy="473121"/>
          </a:xfrm>
          <a:prstGeom prst="rect">
            <a:avLst/>
          </a:prstGeom>
          <a:noFill/>
          <a:ln>
            <a:noFill/>
          </a:ln>
        </p:spPr>
      </p:pic>
      <p:pic>
        <p:nvPicPr>
          <p:cNvPr id="833" name="Google Shape;833;p23" descr="Shape&#10;&#10;Description automatically generated"/>
          <p:cNvPicPr preferRelativeResize="0"/>
          <p:nvPr/>
        </p:nvPicPr>
        <p:blipFill rotWithShape="1">
          <a:blip r:embed="rId3">
            <a:alphaModFix/>
          </a:blip>
          <a:srcRect l="7620" t="19190" r="7878" b="50000"/>
          <a:stretch/>
        </p:blipFill>
        <p:spPr>
          <a:xfrm>
            <a:off x="4139979" y="1394901"/>
            <a:ext cx="2306910" cy="473121"/>
          </a:xfrm>
          <a:prstGeom prst="rect">
            <a:avLst/>
          </a:prstGeom>
          <a:noFill/>
          <a:ln>
            <a:noFill/>
          </a:ln>
        </p:spPr>
      </p:pic>
      <p:pic>
        <p:nvPicPr>
          <p:cNvPr id="834" name="Google Shape;834;p23" descr="Shape&#10;&#10;Description automatically generated"/>
          <p:cNvPicPr preferRelativeResize="0"/>
          <p:nvPr/>
        </p:nvPicPr>
        <p:blipFill rotWithShape="1">
          <a:blip r:embed="rId3">
            <a:alphaModFix/>
          </a:blip>
          <a:srcRect l="7620" t="19190" r="7878" b="50000"/>
          <a:stretch/>
        </p:blipFill>
        <p:spPr>
          <a:xfrm>
            <a:off x="1947921" y="1967290"/>
            <a:ext cx="2306910" cy="473121"/>
          </a:xfrm>
          <a:prstGeom prst="rect">
            <a:avLst/>
          </a:prstGeom>
          <a:noFill/>
          <a:ln>
            <a:noFill/>
          </a:ln>
        </p:spPr>
      </p:pic>
      <p:pic>
        <p:nvPicPr>
          <p:cNvPr id="835" name="Google Shape;835;p23" descr="Shape&#10;&#10;Description automatically generated"/>
          <p:cNvPicPr preferRelativeResize="0"/>
          <p:nvPr/>
        </p:nvPicPr>
        <p:blipFill rotWithShape="1">
          <a:blip r:embed="rId3">
            <a:alphaModFix/>
          </a:blip>
          <a:srcRect l="7620" t="19190" r="7878" b="50000"/>
          <a:stretch/>
        </p:blipFill>
        <p:spPr>
          <a:xfrm>
            <a:off x="4139979" y="1967289"/>
            <a:ext cx="2306910" cy="473121"/>
          </a:xfrm>
          <a:prstGeom prst="rect">
            <a:avLst/>
          </a:prstGeom>
          <a:noFill/>
          <a:ln>
            <a:noFill/>
          </a:ln>
        </p:spPr>
      </p:pic>
      <p:pic>
        <p:nvPicPr>
          <p:cNvPr id="836" name="Google Shape;836;p23" descr="Shape&#10;&#10;Description automatically generated"/>
          <p:cNvPicPr preferRelativeResize="0"/>
          <p:nvPr/>
        </p:nvPicPr>
        <p:blipFill rotWithShape="1">
          <a:blip r:embed="rId3">
            <a:alphaModFix/>
          </a:blip>
          <a:srcRect l="7620" t="19190" r="7878" b="50000"/>
          <a:stretch/>
        </p:blipFill>
        <p:spPr>
          <a:xfrm>
            <a:off x="1947921" y="2640879"/>
            <a:ext cx="2306910" cy="473121"/>
          </a:xfrm>
          <a:prstGeom prst="rect">
            <a:avLst/>
          </a:prstGeom>
          <a:noFill/>
          <a:ln>
            <a:noFill/>
          </a:ln>
        </p:spPr>
      </p:pic>
      <p:pic>
        <p:nvPicPr>
          <p:cNvPr id="837" name="Google Shape;837;p23" descr="Shape&#10;&#10;Description automatically generated"/>
          <p:cNvPicPr preferRelativeResize="0"/>
          <p:nvPr/>
        </p:nvPicPr>
        <p:blipFill rotWithShape="1">
          <a:blip r:embed="rId3">
            <a:alphaModFix/>
          </a:blip>
          <a:srcRect l="7620" t="19190" r="7878" b="50000"/>
          <a:stretch/>
        </p:blipFill>
        <p:spPr>
          <a:xfrm>
            <a:off x="4139979" y="2640878"/>
            <a:ext cx="2306910" cy="473121"/>
          </a:xfrm>
          <a:prstGeom prst="rect">
            <a:avLst/>
          </a:prstGeom>
          <a:noFill/>
          <a:ln>
            <a:noFill/>
          </a:ln>
        </p:spPr>
      </p:pic>
      <p:pic>
        <p:nvPicPr>
          <p:cNvPr id="838" name="Google Shape;838;p23" descr="Shape&#10;&#10;Description automatically generated"/>
          <p:cNvPicPr preferRelativeResize="0"/>
          <p:nvPr/>
        </p:nvPicPr>
        <p:blipFill rotWithShape="1">
          <a:blip r:embed="rId3">
            <a:alphaModFix/>
          </a:blip>
          <a:srcRect l="7620" t="19190" r="7878" b="50000"/>
          <a:stretch/>
        </p:blipFill>
        <p:spPr>
          <a:xfrm>
            <a:off x="1947921" y="3273119"/>
            <a:ext cx="2306910" cy="473121"/>
          </a:xfrm>
          <a:prstGeom prst="rect">
            <a:avLst/>
          </a:prstGeom>
          <a:noFill/>
          <a:ln>
            <a:noFill/>
          </a:ln>
        </p:spPr>
      </p:pic>
      <p:pic>
        <p:nvPicPr>
          <p:cNvPr id="839" name="Google Shape;839;p23" descr="Shape&#10;&#10;Description automatically generated"/>
          <p:cNvPicPr preferRelativeResize="0"/>
          <p:nvPr/>
        </p:nvPicPr>
        <p:blipFill rotWithShape="1">
          <a:blip r:embed="rId3">
            <a:alphaModFix/>
          </a:blip>
          <a:srcRect l="7620" t="19190" r="7878" b="50000"/>
          <a:stretch/>
        </p:blipFill>
        <p:spPr>
          <a:xfrm>
            <a:off x="4139979" y="3273118"/>
            <a:ext cx="2306910" cy="473121"/>
          </a:xfrm>
          <a:prstGeom prst="rect">
            <a:avLst/>
          </a:prstGeom>
          <a:noFill/>
          <a:ln>
            <a:noFill/>
          </a:ln>
        </p:spPr>
      </p:pic>
      <p:pic>
        <p:nvPicPr>
          <p:cNvPr id="840" name="Google Shape;840;p23" descr="Shape&#10;&#10;Description automatically generated"/>
          <p:cNvPicPr preferRelativeResize="0"/>
          <p:nvPr/>
        </p:nvPicPr>
        <p:blipFill rotWithShape="1">
          <a:blip r:embed="rId3">
            <a:alphaModFix/>
          </a:blip>
          <a:srcRect l="7620" t="19190" r="7878" b="50000"/>
          <a:stretch/>
        </p:blipFill>
        <p:spPr>
          <a:xfrm>
            <a:off x="1947921" y="3838640"/>
            <a:ext cx="2306910" cy="473121"/>
          </a:xfrm>
          <a:prstGeom prst="rect">
            <a:avLst/>
          </a:prstGeom>
          <a:noFill/>
          <a:ln>
            <a:noFill/>
          </a:ln>
        </p:spPr>
      </p:pic>
      <p:pic>
        <p:nvPicPr>
          <p:cNvPr id="841" name="Google Shape;841;p23" descr="Shape&#10;&#10;Description automatically generated"/>
          <p:cNvPicPr preferRelativeResize="0"/>
          <p:nvPr/>
        </p:nvPicPr>
        <p:blipFill rotWithShape="1">
          <a:blip r:embed="rId3">
            <a:alphaModFix/>
          </a:blip>
          <a:srcRect l="7620" t="19190" r="7878" b="50000"/>
          <a:stretch/>
        </p:blipFill>
        <p:spPr>
          <a:xfrm>
            <a:off x="4139979" y="3838639"/>
            <a:ext cx="2306910" cy="473121"/>
          </a:xfrm>
          <a:prstGeom prst="rect">
            <a:avLst/>
          </a:prstGeom>
          <a:noFill/>
          <a:ln>
            <a:noFill/>
          </a:ln>
        </p:spPr>
      </p:pic>
      <p:pic>
        <p:nvPicPr>
          <p:cNvPr id="842" name="Google Shape;842;p23" descr="Shape&#10;&#10;Description automatically generated"/>
          <p:cNvPicPr preferRelativeResize="0"/>
          <p:nvPr/>
        </p:nvPicPr>
        <p:blipFill rotWithShape="1">
          <a:blip r:embed="rId3">
            <a:alphaModFix/>
          </a:blip>
          <a:srcRect l="7620" t="19190" r="7878" b="50000"/>
          <a:stretch/>
        </p:blipFill>
        <p:spPr>
          <a:xfrm>
            <a:off x="1947921" y="4385981"/>
            <a:ext cx="2306910" cy="473121"/>
          </a:xfrm>
          <a:prstGeom prst="rect">
            <a:avLst/>
          </a:prstGeom>
          <a:noFill/>
          <a:ln>
            <a:noFill/>
          </a:ln>
        </p:spPr>
      </p:pic>
      <p:pic>
        <p:nvPicPr>
          <p:cNvPr id="843" name="Google Shape;843;p23" descr="Shape&#10;&#10;Description automatically generated"/>
          <p:cNvPicPr preferRelativeResize="0"/>
          <p:nvPr/>
        </p:nvPicPr>
        <p:blipFill rotWithShape="1">
          <a:blip r:embed="rId3">
            <a:alphaModFix/>
          </a:blip>
          <a:srcRect l="7620" t="19190" r="7878" b="50000"/>
          <a:stretch/>
        </p:blipFill>
        <p:spPr>
          <a:xfrm>
            <a:off x="4139979" y="4385980"/>
            <a:ext cx="2306910" cy="473121"/>
          </a:xfrm>
          <a:prstGeom prst="rect">
            <a:avLst/>
          </a:prstGeom>
          <a:noFill/>
          <a:ln>
            <a:noFill/>
          </a:ln>
        </p:spPr>
      </p:pic>
      <p:pic>
        <p:nvPicPr>
          <p:cNvPr id="844" name="Google Shape;844;p23" descr="Shape&#10;&#10;Description automatically generated"/>
          <p:cNvPicPr preferRelativeResize="0"/>
          <p:nvPr/>
        </p:nvPicPr>
        <p:blipFill rotWithShape="1">
          <a:blip r:embed="rId3">
            <a:alphaModFix/>
          </a:blip>
          <a:srcRect l="7620" t="19190" r="7878" b="50000"/>
          <a:stretch/>
        </p:blipFill>
        <p:spPr>
          <a:xfrm>
            <a:off x="1947921" y="4958369"/>
            <a:ext cx="2306910" cy="473121"/>
          </a:xfrm>
          <a:prstGeom prst="rect">
            <a:avLst/>
          </a:prstGeom>
          <a:noFill/>
          <a:ln>
            <a:noFill/>
          </a:ln>
        </p:spPr>
      </p:pic>
      <p:pic>
        <p:nvPicPr>
          <p:cNvPr id="845" name="Google Shape;845;p23" descr="Shape&#10;&#10;Description automatically generated"/>
          <p:cNvPicPr preferRelativeResize="0"/>
          <p:nvPr/>
        </p:nvPicPr>
        <p:blipFill rotWithShape="1">
          <a:blip r:embed="rId3">
            <a:alphaModFix/>
          </a:blip>
          <a:srcRect l="7620" t="19190" r="7878" b="50000"/>
          <a:stretch/>
        </p:blipFill>
        <p:spPr>
          <a:xfrm>
            <a:off x="4139979" y="4958368"/>
            <a:ext cx="2306910" cy="473121"/>
          </a:xfrm>
          <a:prstGeom prst="rect">
            <a:avLst/>
          </a:prstGeom>
          <a:noFill/>
          <a:ln>
            <a:noFill/>
          </a:ln>
        </p:spPr>
      </p:pic>
      <p:pic>
        <p:nvPicPr>
          <p:cNvPr id="846" name="Google Shape;846;p23" descr="Shape&#10;&#10;Description automatically generated"/>
          <p:cNvPicPr preferRelativeResize="0"/>
          <p:nvPr/>
        </p:nvPicPr>
        <p:blipFill rotWithShape="1">
          <a:blip r:embed="rId3">
            <a:alphaModFix/>
          </a:blip>
          <a:srcRect l="7620" t="19190" r="7878" b="50000"/>
          <a:stretch/>
        </p:blipFill>
        <p:spPr>
          <a:xfrm>
            <a:off x="1940274" y="5594358"/>
            <a:ext cx="2306910" cy="473121"/>
          </a:xfrm>
          <a:prstGeom prst="rect">
            <a:avLst/>
          </a:prstGeom>
          <a:noFill/>
          <a:ln>
            <a:noFill/>
          </a:ln>
        </p:spPr>
      </p:pic>
      <p:pic>
        <p:nvPicPr>
          <p:cNvPr id="847" name="Google Shape;847;p23" descr="Shape&#10;&#10;Description automatically generated"/>
          <p:cNvPicPr preferRelativeResize="0"/>
          <p:nvPr/>
        </p:nvPicPr>
        <p:blipFill rotWithShape="1">
          <a:blip r:embed="rId3">
            <a:alphaModFix/>
          </a:blip>
          <a:srcRect l="7620" t="19190" r="7878" b="50000"/>
          <a:stretch/>
        </p:blipFill>
        <p:spPr>
          <a:xfrm>
            <a:off x="4132332" y="5594357"/>
            <a:ext cx="2306910" cy="473121"/>
          </a:xfrm>
          <a:prstGeom prst="rect">
            <a:avLst/>
          </a:prstGeom>
          <a:noFill/>
          <a:ln>
            <a:noFill/>
          </a:ln>
        </p:spPr>
      </p:pic>
      <p:cxnSp>
        <p:nvCxnSpPr>
          <p:cNvPr id="848" name="Google Shape;848;p23"/>
          <p:cNvCxnSpPr/>
          <p:nvPr/>
        </p:nvCxnSpPr>
        <p:spPr>
          <a:xfrm>
            <a:off x="2106829" y="6412375"/>
            <a:ext cx="4066299" cy="0"/>
          </a:xfrm>
          <a:prstGeom prst="straightConnector1">
            <a:avLst/>
          </a:prstGeom>
          <a:noFill/>
          <a:ln w="9525" cap="flat" cmpd="sng">
            <a:solidFill>
              <a:schemeClr val="dk1"/>
            </a:solidFill>
            <a:prstDash val="lgDash"/>
            <a:round/>
            <a:headEnd type="none" w="sm" len="sm"/>
            <a:tailEnd type="none" w="sm" len="sm"/>
          </a:ln>
        </p:spPr>
      </p:cxnSp>
      <p:cxnSp>
        <p:nvCxnSpPr>
          <p:cNvPr id="849" name="Google Shape;849;p23"/>
          <p:cNvCxnSpPr/>
          <p:nvPr/>
        </p:nvCxnSpPr>
        <p:spPr>
          <a:xfrm>
            <a:off x="2106829" y="6773119"/>
            <a:ext cx="4066299" cy="0"/>
          </a:xfrm>
          <a:prstGeom prst="straightConnector1">
            <a:avLst/>
          </a:prstGeom>
          <a:noFill/>
          <a:ln w="9525" cap="flat" cmpd="sng">
            <a:solidFill>
              <a:schemeClr val="dk1"/>
            </a:solidFill>
            <a:prstDash val="lgDash"/>
            <a:round/>
            <a:headEnd type="none" w="sm" len="sm"/>
            <a:tailEnd type="none" w="sm" len="sm"/>
          </a:ln>
        </p:spPr>
      </p:cxnSp>
      <p:cxnSp>
        <p:nvCxnSpPr>
          <p:cNvPr id="850" name="Google Shape;850;p23"/>
          <p:cNvCxnSpPr/>
          <p:nvPr/>
        </p:nvCxnSpPr>
        <p:spPr>
          <a:xfrm>
            <a:off x="2106829" y="7120360"/>
            <a:ext cx="4066299" cy="0"/>
          </a:xfrm>
          <a:prstGeom prst="straightConnector1">
            <a:avLst/>
          </a:prstGeom>
          <a:noFill/>
          <a:ln w="9525" cap="flat" cmpd="sng">
            <a:solidFill>
              <a:schemeClr val="dk1"/>
            </a:solidFill>
            <a:prstDash val="lgDash"/>
            <a:round/>
            <a:headEnd type="none" w="sm" len="sm"/>
            <a:tailEnd type="none" w="sm" len="sm"/>
          </a:ln>
        </p:spPr>
      </p:cxnSp>
      <p:pic>
        <p:nvPicPr>
          <p:cNvPr id="851" name="Google Shape;851;p23" descr="Worried face outline outline"/>
          <p:cNvPicPr preferRelativeResize="0"/>
          <p:nvPr/>
        </p:nvPicPr>
        <p:blipFill rotWithShape="1">
          <a:blip r:embed="rId4">
            <a:alphaModFix/>
          </a:blip>
          <a:srcRect/>
          <a:stretch/>
        </p:blipFill>
        <p:spPr>
          <a:xfrm>
            <a:off x="537501" y="8461179"/>
            <a:ext cx="914400" cy="914400"/>
          </a:xfrm>
          <a:prstGeom prst="rect">
            <a:avLst/>
          </a:prstGeom>
          <a:noFill/>
          <a:ln>
            <a:noFill/>
          </a:ln>
        </p:spPr>
      </p:pic>
      <p:pic>
        <p:nvPicPr>
          <p:cNvPr id="852" name="Google Shape;852;p23" descr="In love face outline outline"/>
          <p:cNvPicPr preferRelativeResize="0"/>
          <p:nvPr/>
        </p:nvPicPr>
        <p:blipFill rotWithShape="1">
          <a:blip r:embed="rId5">
            <a:alphaModFix/>
          </a:blip>
          <a:srcRect/>
          <a:stretch/>
        </p:blipFill>
        <p:spPr>
          <a:xfrm>
            <a:off x="5547235" y="8487225"/>
            <a:ext cx="911438" cy="911438"/>
          </a:xfrm>
          <a:prstGeom prst="rect">
            <a:avLst/>
          </a:prstGeom>
          <a:noFill/>
          <a:ln>
            <a:noFill/>
          </a:ln>
        </p:spPr>
      </p:pic>
      <p:pic>
        <p:nvPicPr>
          <p:cNvPr id="853" name="Google Shape;853;p23" descr="Nervous face outline outline"/>
          <p:cNvPicPr preferRelativeResize="0"/>
          <p:nvPr/>
        </p:nvPicPr>
        <p:blipFill rotWithShape="1">
          <a:blip r:embed="rId6">
            <a:alphaModFix/>
          </a:blip>
          <a:srcRect/>
          <a:stretch/>
        </p:blipFill>
        <p:spPr>
          <a:xfrm>
            <a:off x="2521035" y="8461179"/>
            <a:ext cx="914400" cy="914400"/>
          </a:xfrm>
          <a:prstGeom prst="rect">
            <a:avLst/>
          </a:prstGeom>
          <a:noFill/>
          <a:ln>
            <a:noFill/>
          </a:ln>
        </p:spPr>
      </p:pic>
      <p:pic>
        <p:nvPicPr>
          <p:cNvPr id="854" name="Google Shape;854;p23" descr="Confused face outline outline"/>
          <p:cNvPicPr preferRelativeResize="0"/>
          <p:nvPr/>
        </p:nvPicPr>
        <p:blipFill rotWithShape="1">
          <a:blip r:embed="rId7">
            <a:alphaModFix/>
          </a:blip>
          <a:srcRect/>
          <a:stretch/>
        </p:blipFill>
        <p:spPr>
          <a:xfrm>
            <a:off x="1451901" y="8470562"/>
            <a:ext cx="914400" cy="914400"/>
          </a:xfrm>
          <a:prstGeom prst="rect">
            <a:avLst/>
          </a:prstGeom>
          <a:noFill/>
          <a:ln>
            <a:noFill/>
          </a:ln>
        </p:spPr>
      </p:pic>
      <p:pic>
        <p:nvPicPr>
          <p:cNvPr id="855" name="Google Shape;855;p23" descr="Grinning face outline outline"/>
          <p:cNvPicPr preferRelativeResize="0"/>
          <p:nvPr/>
        </p:nvPicPr>
        <p:blipFill rotWithShape="1">
          <a:blip r:embed="rId8">
            <a:alphaModFix/>
          </a:blip>
          <a:srcRect/>
          <a:stretch/>
        </p:blipFill>
        <p:spPr>
          <a:xfrm>
            <a:off x="4529437" y="8470562"/>
            <a:ext cx="914400" cy="914400"/>
          </a:xfrm>
          <a:prstGeom prst="rect">
            <a:avLst/>
          </a:prstGeom>
          <a:noFill/>
          <a:ln>
            <a:noFill/>
          </a:ln>
        </p:spPr>
      </p:pic>
      <p:pic>
        <p:nvPicPr>
          <p:cNvPr id="856" name="Google Shape;856;p23" descr="Surprised face outline outline"/>
          <p:cNvPicPr preferRelativeResize="0"/>
          <p:nvPr/>
        </p:nvPicPr>
        <p:blipFill rotWithShape="1">
          <a:blip r:embed="rId9">
            <a:alphaModFix/>
          </a:blip>
          <a:srcRect/>
          <a:stretch/>
        </p:blipFill>
        <p:spPr>
          <a:xfrm>
            <a:off x="3538833" y="8488191"/>
            <a:ext cx="914400" cy="914400"/>
          </a:xfrm>
          <a:prstGeom prst="rect">
            <a:avLst/>
          </a:prstGeom>
          <a:noFill/>
          <a:ln>
            <a:noFill/>
          </a:ln>
        </p:spPr>
      </p:pic>
      <p:sp>
        <p:nvSpPr>
          <p:cNvPr id="857" name="Google Shape;857;p23"/>
          <p:cNvSpPr txBox="1"/>
          <p:nvPr/>
        </p:nvSpPr>
        <p:spPr>
          <a:xfrm>
            <a:off x="580936" y="8134118"/>
            <a:ext cx="870965"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Bực bội </a:t>
            </a:r>
            <a:endParaRPr/>
          </a:p>
        </p:txBody>
      </p:sp>
      <p:sp>
        <p:nvSpPr>
          <p:cNvPr id="858" name="Google Shape;858;p23"/>
          <p:cNvSpPr txBox="1"/>
          <p:nvPr/>
        </p:nvSpPr>
        <p:spPr>
          <a:xfrm>
            <a:off x="1510011" y="8134118"/>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Không vui  </a:t>
            </a:r>
            <a:endParaRPr/>
          </a:p>
        </p:txBody>
      </p:sp>
      <p:sp>
        <p:nvSpPr>
          <p:cNvPr id="859" name="Google Shape;859;p23"/>
          <p:cNvSpPr txBox="1"/>
          <p:nvPr/>
        </p:nvSpPr>
        <p:spPr>
          <a:xfrm>
            <a:off x="2591152" y="8139839"/>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  </a:t>
            </a:r>
            <a:endParaRPr/>
          </a:p>
        </p:txBody>
      </p:sp>
      <p:sp>
        <p:nvSpPr>
          <p:cNvPr id="860" name="Google Shape;860;p23"/>
          <p:cNvSpPr txBox="1"/>
          <p:nvPr/>
        </p:nvSpPr>
        <p:spPr>
          <a:xfrm>
            <a:off x="2516828" y="8159013"/>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Băn khoăn  </a:t>
            </a:r>
            <a:endParaRPr/>
          </a:p>
        </p:txBody>
      </p:sp>
      <p:sp>
        <p:nvSpPr>
          <p:cNvPr id="861" name="Google Shape;861;p23"/>
          <p:cNvSpPr txBox="1"/>
          <p:nvPr/>
        </p:nvSpPr>
        <p:spPr>
          <a:xfrm>
            <a:off x="3596943" y="8159013"/>
            <a:ext cx="101102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Ngạc nhiên  </a:t>
            </a:r>
            <a:endParaRPr/>
          </a:p>
        </p:txBody>
      </p:sp>
      <p:sp>
        <p:nvSpPr>
          <p:cNvPr id="862" name="Google Shape;862;p23"/>
          <p:cNvSpPr txBox="1"/>
          <p:nvPr/>
        </p:nvSpPr>
        <p:spPr>
          <a:xfrm>
            <a:off x="4714558" y="8159013"/>
            <a:ext cx="68052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Vui vẻ   </a:t>
            </a:r>
            <a:endParaRPr/>
          </a:p>
        </p:txBody>
      </p:sp>
      <p:sp>
        <p:nvSpPr>
          <p:cNvPr id="863" name="Google Shape;863;p23"/>
          <p:cNvSpPr txBox="1"/>
          <p:nvPr/>
        </p:nvSpPr>
        <p:spPr>
          <a:xfrm>
            <a:off x="5502394" y="8159013"/>
            <a:ext cx="1022583"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Hào hứng    </a:t>
            </a:r>
            <a:endParaRPr/>
          </a:p>
        </p:txBody>
      </p:sp>
    </p:spTree>
    <p:extLst>
      <p:ext uri="{BB962C8B-B14F-4D97-AF65-F5344CB8AC3E}">
        <p14:creationId xmlns:p14="http://schemas.microsoft.com/office/powerpoint/2010/main" val="1590185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D75B"/>
        </a:solidFill>
        <a:effectLst/>
      </p:bgPr>
    </p:bg>
    <p:spTree>
      <p:nvGrpSpPr>
        <p:cNvPr id="1" name="Shape 588"/>
        <p:cNvGrpSpPr/>
        <p:nvPr/>
      </p:nvGrpSpPr>
      <p:grpSpPr>
        <a:xfrm>
          <a:off x="0" y="0"/>
          <a:ext cx="0" cy="0"/>
          <a:chOff x="0" y="0"/>
          <a:chExt cx="0" cy="0"/>
        </a:xfrm>
      </p:grpSpPr>
      <p:sp>
        <p:nvSpPr>
          <p:cNvPr id="589" name="Google Shape;589;p22"/>
          <p:cNvSpPr/>
          <p:nvPr/>
        </p:nvSpPr>
        <p:spPr>
          <a:xfrm>
            <a:off x="485710" y="552216"/>
            <a:ext cx="6025051" cy="1194092"/>
          </a:xfrm>
          <a:prstGeom prst="roundRect">
            <a:avLst>
              <a:gd name="adj" fmla="val 16667"/>
            </a:avLst>
          </a:prstGeom>
          <a:solidFill>
            <a:schemeClr val="lt1"/>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90" name="Google Shape;590;p22"/>
          <p:cNvSpPr txBox="1"/>
          <p:nvPr/>
        </p:nvSpPr>
        <p:spPr>
          <a:xfrm>
            <a:off x="513626" y="632581"/>
            <a:ext cx="5783001" cy="10772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dirty="0">
                <a:solidFill>
                  <a:srgbClr val="000000"/>
                </a:solidFill>
                <a:latin typeface="Arial"/>
                <a:ea typeface="Arial"/>
                <a:cs typeface="Arial"/>
                <a:sym typeface="Arial"/>
              </a:rPr>
              <a:t>BUỔI TẬP HUẤN </a:t>
            </a:r>
            <a:endParaRPr dirty="0"/>
          </a:p>
          <a:p>
            <a:pPr marL="0" marR="0" lvl="0" indent="0" algn="l" rtl="0">
              <a:lnSpc>
                <a:spcPct val="100000"/>
              </a:lnSpc>
              <a:spcBef>
                <a:spcPts val="800"/>
              </a:spcBef>
              <a:spcAft>
                <a:spcPts val="0"/>
              </a:spcAft>
              <a:buNone/>
            </a:pPr>
            <a:r>
              <a:rPr lang="en-AU" sz="1100" b="1" i="0" u="none" strike="noStrike" cap="none" dirty="0" err="1">
                <a:solidFill>
                  <a:srgbClr val="000000"/>
                </a:solidFill>
                <a:latin typeface="Arial"/>
                <a:ea typeface="Arial"/>
                <a:cs typeface="Arial"/>
                <a:sym typeface="Arial"/>
              </a:rPr>
              <a:t>Chủ</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đề</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tập</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huấn</a:t>
            </a:r>
            <a:r>
              <a:rPr lang="en-AU" sz="1100" b="1" i="0" u="none" strike="noStrike" cap="none" dirty="0">
                <a:solidFill>
                  <a:srgbClr val="000000"/>
                </a:solidFill>
                <a:latin typeface="Arial"/>
                <a:ea typeface="Arial"/>
                <a:cs typeface="Arial"/>
                <a:sym typeface="Arial"/>
              </a:rPr>
              <a:t>:</a:t>
            </a:r>
            <a:endParaRPr lang="en-AU" sz="1100" b="1" dirty="0"/>
          </a:p>
          <a:p>
            <a:pPr marL="0" marR="0" lvl="0" indent="0" algn="l" rtl="0">
              <a:lnSpc>
                <a:spcPct val="100000"/>
              </a:lnSpc>
              <a:spcBef>
                <a:spcPts val="800"/>
              </a:spcBef>
              <a:spcAft>
                <a:spcPts val="0"/>
              </a:spcAft>
              <a:buNone/>
            </a:pPr>
            <a:r>
              <a:rPr lang="en-AU" sz="1100" b="1" i="0" u="none" strike="noStrike" cap="none" dirty="0" err="1">
                <a:solidFill>
                  <a:srgbClr val="000000"/>
                </a:solidFill>
                <a:latin typeface="Arial"/>
                <a:ea typeface="Arial"/>
                <a:cs typeface="Arial"/>
                <a:sym typeface="Arial"/>
              </a:rPr>
              <a:t>Ngày</a:t>
            </a:r>
            <a:r>
              <a:rPr lang="en-AU" sz="1100" b="1" i="0" u="none" strike="noStrike" cap="none" dirty="0">
                <a:solidFill>
                  <a:srgbClr val="000000"/>
                </a:solidFill>
                <a:latin typeface="Arial"/>
                <a:ea typeface="Arial"/>
                <a:cs typeface="Arial"/>
                <a:sym typeface="Arial"/>
              </a:rPr>
              <a:t>: </a:t>
            </a:r>
            <a:endParaRPr dirty="0"/>
          </a:p>
          <a:p>
            <a:pPr marL="0" marR="0" lvl="0" indent="0" algn="l" rtl="0">
              <a:lnSpc>
                <a:spcPct val="100000"/>
              </a:lnSpc>
              <a:spcBef>
                <a:spcPts val="800"/>
              </a:spcBef>
              <a:spcAft>
                <a:spcPts val="0"/>
              </a:spcAft>
              <a:buNone/>
            </a:pPr>
            <a:r>
              <a:rPr lang="en-AU" sz="1100" b="1" i="0" u="none" strike="noStrike" cap="none" dirty="0">
                <a:solidFill>
                  <a:srgbClr val="000000"/>
                </a:solidFill>
                <a:latin typeface="Arial"/>
                <a:ea typeface="Arial"/>
                <a:cs typeface="Arial"/>
                <a:sym typeface="Arial"/>
              </a:rPr>
              <a:t>Địa </a:t>
            </a:r>
            <a:r>
              <a:rPr lang="en-AU" sz="1100" b="1" i="0" u="none" strike="noStrike" cap="none" dirty="0" err="1">
                <a:solidFill>
                  <a:srgbClr val="000000"/>
                </a:solidFill>
                <a:latin typeface="Arial"/>
                <a:ea typeface="Arial"/>
                <a:cs typeface="Arial"/>
                <a:sym typeface="Arial"/>
              </a:rPr>
              <a:t>điểm</a:t>
            </a:r>
            <a:r>
              <a:rPr lang="en-AU" sz="1100" b="1" i="0" u="none" strike="noStrike" cap="none" dirty="0">
                <a:solidFill>
                  <a:srgbClr val="000000"/>
                </a:solidFill>
                <a:latin typeface="Arial"/>
                <a:ea typeface="Arial"/>
                <a:cs typeface="Arial"/>
                <a:sym typeface="Arial"/>
              </a:rPr>
              <a:t>: </a:t>
            </a:r>
            <a:endParaRPr dirty="0"/>
          </a:p>
        </p:txBody>
      </p:sp>
      <p:sp>
        <p:nvSpPr>
          <p:cNvPr id="591" name="Google Shape;591;p22"/>
          <p:cNvSpPr txBox="1"/>
          <p:nvPr/>
        </p:nvSpPr>
        <p:spPr>
          <a:xfrm>
            <a:off x="450237" y="2024889"/>
            <a:ext cx="5783000"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Hôm nay tôi đã học được những nội dung: </a:t>
            </a:r>
            <a:endParaRPr sz="1100" b="1" i="0" u="none" strike="noStrike" cap="none">
              <a:solidFill>
                <a:srgbClr val="000000"/>
              </a:solidFill>
              <a:latin typeface="Arial"/>
              <a:ea typeface="Arial"/>
              <a:cs typeface="Arial"/>
              <a:sym typeface="Arial"/>
            </a:endParaRPr>
          </a:p>
        </p:txBody>
      </p:sp>
      <p:sp>
        <p:nvSpPr>
          <p:cNvPr id="592" name="Google Shape;592;p22"/>
          <p:cNvSpPr txBox="1"/>
          <p:nvPr/>
        </p:nvSpPr>
        <p:spPr>
          <a:xfrm>
            <a:off x="485710" y="6549632"/>
            <a:ext cx="5783000"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Điều mà tôi nhớ nhất và thích nhất trong tập huấn?</a:t>
            </a:r>
            <a:endParaRPr/>
          </a:p>
        </p:txBody>
      </p:sp>
      <p:sp>
        <p:nvSpPr>
          <p:cNvPr id="593" name="Google Shape;593;p22"/>
          <p:cNvSpPr/>
          <p:nvPr/>
        </p:nvSpPr>
        <p:spPr>
          <a:xfrm>
            <a:off x="564016" y="6991058"/>
            <a:ext cx="5917621" cy="998933"/>
          </a:xfrm>
          <a:custGeom>
            <a:avLst/>
            <a:gdLst/>
            <a:ahLst/>
            <a:cxnLst/>
            <a:rect l="l" t="t" r="r" b="b"/>
            <a:pathLst>
              <a:path w="5917621" h="998933" fill="none" extrusionOk="0">
                <a:moveTo>
                  <a:pt x="0" y="0"/>
                </a:moveTo>
                <a:cubicBezTo>
                  <a:pt x="171296" y="-58687"/>
                  <a:pt x="378398" y="59975"/>
                  <a:pt x="591762" y="0"/>
                </a:cubicBezTo>
                <a:cubicBezTo>
                  <a:pt x="805126" y="-59975"/>
                  <a:pt x="838922" y="48118"/>
                  <a:pt x="1005996" y="0"/>
                </a:cubicBezTo>
                <a:cubicBezTo>
                  <a:pt x="1173070" y="-48118"/>
                  <a:pt x="1305098" y="38528"/>
                  <a:pt x="1597758" y="0"/>
                </a:cubicBezTo>
                <a:cubicBezTo>
                  <a:pt x="1890418" y="-38528"/>
                  <a:pt x="1912117" y="1989"/>
                  <a:pt x="2071167" y="0"/>
                </a:cubicBezTo>
                <a:cubicBezTo>
                  <a:pt x="2230217" y="-1989"/>
                  <a:pt x="2462896" y="10281"/>
                  <a:pt x="2781282" y="0"/>
                </a:cubicBezTo>
                <a:cubicBezTo>
                  <a:pt x="3099669" y="-10281"/>
                  <a:pt x="3151369" y="50262"/>
                  <a:pt x="3432220" y="0"/>
                </a:cubicBezTo>
                <a:cubicBezTo>
                  <a:pt x="3713071" y="-50262"/>
                  <a:pt x="3728207" y="15350"/>
                  <a:pt x="3846454" y="0"/>
                </a:cubicBezTo>
                <a:cubicBezTo>
                  <a:pt x="3964701" y="-15350"/>
                  <a:pt x="4216559" y="34188"/>
                  <a:pt x="4497392" y="0"/>
                </a:cubicBezTo>
                <a:cubicBezTo>
                  <a:pt x="4778225" y="-34188"/>
                  <a:pt x="4828916" y="69224"/>
                  <a:pt x="5089154" y="0"/>
                </a:cubicBezTo>
                <a:cubicBezTo>
                  <a:pt x="5349392" y="-69224"/>
                  <a:pt x="5750525" y="2813"/>
                  <a:pt x="5917621" y="0"/>
                </a:cubicBezTo>
                <a:cubicBezTo>
                  <a:pt x="5971516" y="219346"/>
                  <a:pt x="5889948" y="336973"/>
                  <a:pt x="5917621" y="469499"/>
                </a:cubicBezTo>
                <a:cubicBezTo>
                  <a:pt x="5945294" y="602025"/>
                  <a:pt x="5894107" y="890209"/>
                  <a:pt x="5917621" y="998933"/>
                </a:cubicBezTo>
                <a:cubicBezTo>
                  <a:pt x="5627997" y="1036571"/>
                  <a:pt x="5538215" y="948217"/>
                  <a:pt x="5325859" y="998933"/>
                </a:cubicBezTo>
                <a:cubicBezTo>
                  <a:pt x="5113503" y="1049649"/>
                  <a:pt x="4972275" y="935474"/>
                  <a:pt x="4793273" y="998933"/>
                </a:cubicBezTo>
                <a:cubicBezTo>
                  <a:pt x="4614271" y="1062392"/>
                  <a:pt x="4391754" y="950738"/>
                  <a:pt x="4201511" y="998933"/>
                </a:cubicBezTo>
                <a:cubicBezTo>
                  <a:pt x="4011268" y="1047128"/>
                  <a:pt x="3932698" y="962341"/>
                  <a:pt x="3728101" y="998933"/>
                </a:cubicBezTo>
                <a:cubicBezTo>
                  <a:pt x="3523504" y="1035525"/>
                  <a:pt x="3519358" y="994406"/>
                  <a:pt x="3313868" y="998933"/>
                </a:cubicBezTo>
                <a:cubicBezTo>
                  <a:pt x="3108378" y="1003460"/>
                  <a:pt x="2939382" y="940474"/>
                  <a:pt x="2722106" y="998933"/>
                </a:cubicBezTo>
                <a:cubicBezTo>
                  <a:pt x="2504830" y="1057392"/>
                  <a:pt x="2288175" y="926187"/>
                  <a:pt x="2071167" y="998933"/>
                </a:cubicBezTo>
                <a:cubicBezTo>
                  <a:pt x="1854159" y="1071679"/>
                  <a:pt x="1703257" y="987547"/>
                  <a:pt x="1420229" y="998933"/>
                </a:cubicBezTo>
                <a:cubicBezTo>
                  <a:pt x="1137201" y="1010319"/>
                  <a:pt x="1080702" y="994695"/>
                  <a:pt x="946819" y="998933"/>
                </a:cubicBezTo>
                <a:cubicBezTo>
                  <a:pt x="812936" y="1003171"/>
                  <a:pt x="214988" y="934919"/>
                  <a:pt x="0" y="998933"/>
                </a:cubicBezTo>
                <a:cubicBezTo>
                  <a:pt x="-28326" y="787499"/>
                  <a:pt x="2604" y="739201"/>
                  <a:pt x="0" y="509456"/>
                </a:cubicBezTo>
                <a:cubicBezTo>
                  <a:pt x="-2604" y="279711"/>
                  <a:pt x="9527" y="195440"/>
                  <a:pt x="0" y="0"/>
                </a:cubicBezTo>
                <a:close/>
              </a:path>
              <a:path w="5917621" h="998933"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32243" y="129248"/>
                  <a:pt x="5867525" y="353474"/>
                  <a:pt x="5917621" y="519445"/>
                </a:cubicBezTo>
                <a:cubicBezTo>
                  <a:pt x="5967717" y="685417"/>
                  <a:pt x="5869487" y="790622"/>
                  <a:pt x="5917621" y="998933"/>
                </a:cubicBezTo>
                <a:cubicBezTo>
                  <a:pt x="5715567" y="1003939"/>
                  <a:pt x="5537410" y="957954"/>
                  <a:pt x="5325859" y="998933"/>
                </a:cubicBezTo>
                <a:cubicBezTo>
                  <a:pt x="5114308" y="1039912"/>
                  <a:pt x="5049202" y="987249"/>
                  <a:pt x="4852449" y="998933"/>
                </a:cubicBezTo>
                <a:cubicBezTo>
                  <a:pt x="4655696" y="1010617"/>
                  <a:pt x="4524679" y="957843"/>
                  <a:pt x="4379040" y="998933"/>
                </a:cubicBezTo>
                <a:cubicBezTo>
                  <a:pt x="4233401" y="1040023"/>
                  <a:pt x="3902653" y="933428"/>
                  <a:pt x="3728101" y="998933"/>
                </a:cubicBezTo>
                <a:cubicBezTo>
                  <a:pt x="3553549" y="1064438"/>
                  <a:pt x="3497962" y="998240"/>
                  <a:pt x="3313868" y="998933"/>
                </a:cubicBezTo>
                <a:cubicBezTo>
                  <a:pt x="3129774" y="999626"/>
                  <a:pt x="2916695" y="993701"/>
                  <a:pt x="2781282" y="998933"/>
                </a:cubicBezTo>
                <a:cubicBezTo>
                  <a:pt x="2645869" y="1004165"/>
                  <a:pt x="2465728" y="950439"/>
                  <a:pt x="2307872" y="998933"/>
                </a:cubicBezTo>
                <a:cubicBezTo>
                  <a:pt x="2150016" y="1047427"/>
                  <a:pt x="1860178" y="945519"/>
                  <a:pt x="1597758" y="998933"/>
                </a:cubicBezTo>
                <a:cubicBezTo>
                  <a:pt x="1335338" y="1052347"/>
                  <a:pt x="1173818" y="955546"/>
                  <a:pt x="1065172" y="998933"/>
                </a:cubicBezTo>
                <a:cubicBezTo>
                  <a:pt x="956526" y="1042320"/>
                  <a:pt x="715244" y="960088"/>
                  <a:pt x="591762" y="998933"/>
                </a:cubicBezTo>
                <a:cubicBezTo>
                  <a:pt x="468280" y="1037778"/>
                  <a:pt x="263475" y="946993"/>
                  <a:pt x="0" y="998933"/>
                </a:cubicBezTo>
                <a:cubicBezTo>
                  <a:pt x="-56961" y="889943"/>
                  <a:pt x="53756" y="635450"/>
                  <a:pt x="0" y="499467"/>
                </a:cubicBezTo>
                <a:cubicBezTo>
                  <a:pt x="-53756" y="363484"/>
                  <a:pt x="90" y="148002"/>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594" name="Google Shape;594;p22" descr="Graph and note paper pads with pencil"/>
          <p:cNvGrpSpPr/>
          <p:nvPr/>
        </p:nvGrpSpPr>
        <p:grpSpPr>
          <a:xfrm>
            <a:off x="507926" y="2397706"/>
            <a:ext cx="2648561" cy="4051144"/>
            <a:chOff x="8905425" y="1117625"/>
            <a:chExt cx="2152059" cy="3281666"/>
          </a:xfrm>
        </p:grpSpPr>
        <p:sp>
          <p:nvSpPr>
            <p:cNvPr id="595" name="Google Shape;595;p22"/>
            <p:cNvSpPr/>
            <p:nvPr/>
          </p:nvSpPr>
          <p:spPr>
            <a:xfrm>
              <a:off x="8927742" y="1184604"/>
              <a:ext cx="2125265" cy="3214687"/>
            </a:xfrm>
            <a:custGeom>
              <a:avLst/>
              <a:gdLst/>
              <a:ahLst/>
              <a:cxnLst/>
              <a:rect l="l" t="t" r="r" b="b"/>
              <a:pathLst>
                <a:path w="2125265" h="3214687" extrusionOk="0">
                  <a:moveTo>
                    <a:pt x="0" y="0"/>
                  </a:moveTo>
                  <a:lnTo>
                    <a:pt x="2125266" y="0"/>
                  </a:lnTo>
                  <a:lnTo>
                    <a:pt x="2125266" y="3214688"/>
                  </a:lnTo>
                  <a:lnTo>
                    <a:pt x="0" y="3214688"/>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96" name="Google Shape;596;p22" descr="Graph and note paper pads with pencil"/>
            <p:cNvGrpSpPr/>
            <p:nvPr/>
          </p:nvGrpSpPr>
          <p:grpSpPr>
            <a:xfrm>
              <a:off x="8905425" y="1117625"/>
              <a:ext cx="2152059" cy="3223621"/>
              <a:chOff x="8905425" y="1117625"/>
              <a:chExt cx="2152059" cy="3223621"/>
            </a:xfrm>
          </p:grpSpPr>
          <p:sp>
            <p:nvSpPr>
              <p:cNvPr id="597" name="Google Shape;597;p22"/>
              <p:cNvSpPr/>
              <p:nvPr/>
            </p:nvSpPr>
            <p:spPr>
              <a:xfrm>
                <a:off x="8909883" y="1122092"/>
                <a:ext cx="2143125" cy="3214687"/>
              </a:xfrm>
              <a:custGeom>
                <a:avLst/>
                <a:gdLst/>
                <a:ahLst/>
                <a:cxnLst/>
                <a:rect l="l" t="t" r="r" b="b"/>
                <a:pathLst>
                  <a:path w="2143125" h="3214687" extrusionOk="0">
                    <a:moveTo>
                      <a:pt x="0" y="0"/>
                    </a:moveTo>
                    <a:lnTo>
                      <a:pt x="2143125" y="0"/>
                    </a:lnTo>
                    <a:lnTo>
                      <a:pt x="2143125" y="3214688"/>
                    </a:lnTo>
                    <a:lnTo>
                      <a:pt x="0" y="321468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98" name="Google Shape;598;p22"/>
              <p:cNvSpPr/>
              <p:nvPr/>
            </p:nvSpPr>
            <p:spPr>
              <a:xfrm>
                <a:off x="8905425" y="1117625"/>
                <a:ext cx="2152059" cy="3223621"/>
              </a:xfrm>
              <a:custGeom>
                <a:avLst/>
                <a:gdLst/>
                <a:ahLst/>
                <a:cxnLst/>
                <a:rect l="l" t="t" r="r" b="b"/>
                <a:pathLst>
                  <a:path w="2152059" h="3223621" extrusionOk="0">
                    <a:moveTo>
                      <a:pt x="2152050" y="3223622"/>
                    </a:moveTo>
                    <a:lnTo>
                      <a:pt x="0" y="3223622"/>
                    </a:lnTo>
                    <a:lnTo>
                      <a:pt x="0" y="0"/>
                    </a:lnTo>
                    <a:lnTo>
                      <a:pt x="2152060" y="0"/>
                    </a:lnTo>
                    <a:lnTo>
                      <a:pt x="2152060" y="3223622"/>
                    </a:lnTo>
                    <a:close/>
                    <a:moveTo>
                      <a:pt x="8925" y="3214688"/>
                    </a:moveTo>
                    <a:lnTo>
                      <a:pt x="2143125" y="3214688"/>
                    </a:lnTo>
                    <a:lnTo>
                      <a:pt x="2143125" y="8934"/>
                    </a:lnTo>
                    <a:lnTo>
                      <a:pt x="8934" y="8934"/>
                    </a:lnTo>
                    <a:lnTo>
                      <a:pt x="8925" y="3214688"/>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99" name="Google Shape;599;p22"/>
              <p:cNvSpPr/>
              <p:nvPr/>
            </p:nvSpPr>
            <p:spPr>
              <a:xfrm>
                <a:off x="9084019" y="1653415"/>
                <a:ext cx="1830590" cy="2366371"/>
              </a:xfrm>
              <a:custGeom>
                <a:avLst/>
                <a:gdLst/>
                <a:ahLst/>
                <a:cxnLst/>
                <a:rect l="l" t="t" r="r" b="b"/>
                <a:pathLst>
                  <a:path w="1830590" h="2366371" extrusionOk="0">
                    <a:moveTo>
                      <a:pt x="0" y="0"/>
                    </a:moveTo>
                    <a:lnTo>
                      <a:pt x="0" y="2366372"/>
                    </a:lnTo>
                    <a:lnTo>
                      <a:pt x="1830591" y="2366372"/>
                    </a:lnTo>
                    <a:lnTo>
                      <a:pt x="1830591" y="0"/>
                    </a:lnTo>
                    <a:lnTo>
                      <a:pt x="0" y="0"/>
                    </a:lnTo>
                    <a:close/>
                    <a:moveTo>
                      <a:pt x="867480" y="1500187"/>
                    </a:moveTo>
                    <a:lnTo>
                      <a:pt x="867480" y="1401956"/>
                    </a:lnTo>
                    <a:lnTo>
                      <a:pt x="965711" y="1401956"/>
                    </a:lnTo>
                    <a:lnTo>
                      <a:pt x="965711" y="1500187"/>
                    </a:lnTo>
                    <a:lnTo>
                      <a:pt x="867480" y="1500187"/>
                    </a:lnTo>
                    <a:close/>
                    <a:moveTo>
                      <a:pt x="965702" y="1509112"/>
                    </a:moveTo>
                    <a:lnTo>
                      <a:pt x="965702" y="1607344"/>
                    </a:lnTo>
                    <a:lnTo>
                      <a:pt x="867470" y="1607344"/>
                    </a:lnTo>
                    <a:lnTo>
                      <a:pt x="867470" y="1509112"/>
                    </a:lnTo>
                    <a:lnTo>
                      <a:pt x="965702" y="1509112"/>
                    </a:lnTo>
                    <a:close/>
                    <a:moveTo>
                      <a:pt x="965702" y="866175"/>
                    </a:moveTo>
                    <a:lnTo>
                      <a:pt x="965702" y="964406"/>
                    </a:lnTo>
                    <a:lnTo>
                      <a:pt x="867470" y="964406"/>
                    </a:lnTo>
                    <a:lnTo>
                      <a:pt x="867470" y="866175"/>
                    </a:lnTo>
                    <a:lnTo>
                      <a:pt x="965702" y="866175"/>
                    </a:lnTo>
                    <a:close/>
                    <a:moveTo>
                      <a:pt x="867480" y="857250"/>
                    </a:moveTo>
                    <a:lnTo>
                      <a:pt x="867480" y="759019"/>
                    </a:lnTo>
                    <a:lnTo>
                      <a:pt x="965711" y="759019"/>
                    </a:lnTo>
                    <a:lnTo>
                      <a:pt x="965711" y="857250"/>
                    </a:lnTo>
                    <a:lnTo>
                      <a:pt x="867480" y="857250"/>
                    </a:lnTo>
                    <a:close/>
                    <a:moveTo>
                      <a:pt x="867480" y="1285875"/>
                    </a:moveTo>
                    <a:lnTo>
                      <a:pt x="867480" y="1187644"/>
                    </a:lnTo>
                    <a:lnTo>
                      <a:pt x="965711" y="1187644"/>
                    </a:lnTo>
                    <a:lnTo>
                      <a:pt x="965711" y="1285875"/>
                    </a:lnTo>
                    <a:lnTo>
                      <a:pt x="867480" y="1285875"/>
                    </a:lnTo>
                    <a:close/>
                    <a:moveTo>
                      <a:pt x="965702" y="1294800"/>
                    </a:moveTo>
                    <a:lnTo>
                      <a:pt x="965702" y="1393031"/>
                    </a:lnTo>
                    <a:lnTo>
                      <a:pt x="867470" y="1393031"/>
                    </a:lnTo>
                    <a:lnTo>
                      <a:pt x="867470" y="1294800"/>
                    </a:lnTo>
                    <a:lnTo>
                      <a:pt x="965702" y="1294800"/>
                    </a:lnTo>
                    <a:close/>
                    <a:moveTo>
                      <a:pt x="867480" y="1178719"/>
                    </a:moveTo>
                    <a:lnTo>
                      <a:pt x="867480" y="1080487"/>
                    </a:lnTo>
                    <a:lnTo>
                      <a:pt x="965711" y="1080487"/>
                    </a:lnTo>
                    <a:lnTo>
                      <a:pt x="965711" y="1178719"/>
                    </a:lnTo>
                    <a:lnTo>
                      <a:pt x="867480" y="1178719"/>
                    </a:lnTo>
                    <a:close/>
                    <a:moveTo>
                      <a:pt x="867480" y="1071562"/>
                    </a:moveTo>
                    <a:lnTo>
                      <a:pt x="867480" y="973331"/>
                    </a:lnTo>
                    <a:lnTo>
                      <a:pt x="965711" y="973331"/>
                    </a:lnTo>
                    <a:lnTo>
                      <a:pt x="965711" y="1071562"/>
                    </a:lnTo>
                    <a:lnTo>
                      <a:pt x="867480" y="1071562"/>
                    </a:lnTo>
                    <a:close/>
                    <a:moveTo>
                      <a:pt x="858546" y="964406"/>
                    </a:moveTo>
                    <a:lnTo>
                      <a:pt x="760314" y="964406"/>
                    </a:lnTo>
                    <a:lnTo>
                      <a:pt x="760314" y="866175"/>
                    </a:lnTo>
                    <a:lnTo>
                      <a:pt x="858546" y="866175"/>
                    </a:lnTo>
                    <a:lnTo>
                      <a:pt x="858546" y="964406"/>
                    </a:lnTo>
                    <a:close/>
                    <a:moveTo>
                      <a:pt x="858546" y="973331"/>
                    </a:moveTo>
                    <a:lnTo>
                      <a:pt x="858546" y="1071562"/>
                    </a:lnTo>
                    <a:lnTo>
                      <a:pt x="760314" y="1071562"/>
                    </a:lnTo>
                    <a:lnTo>
                      <a:pt x="760314" y="973331"/>
                    </a:lnTo>
                    <a:lnTo>
                      <a:pt x="858546" y="973331"/>
                    </a:lnTo>
                    <a:close/>
                    <a:moveTo>
                      <a:pt x="858546" y="1080487"/>
                    </a:moveTo>
                    <a:lnTo>
                      <a:pt x="858546" y="1178719"/>
                    </a:lnTo>
                    <a:lnTo>
                      <a:pt x="760314" y="1178719"/>
                    </a:lnTo>
                    <a:lnTo>
                      <a:pt x="760314" y="1080487"/>
                    </a:lnTo>
                    <a:lnTo>
                      <a:pt x="858546" y="1080487"/>
                    </a:lnTo>
                    <a:close/>
                    <a:moveTo>
                      <a:pt x="858546" y="1187644"/>
                    </a:moveTo>
                    <a:lnTo>
                      <a:pt x="858546" y="1285875"/>
                    </a:lnTo>
                    <a:lnTo>
                      <a:pt x="760314" y="1285875"/>
                    </a:lnTo>
                    <a:lnTo>
                      <a:pt x="760314" y="1187644"/>
                    </a:lnTo>
                    <a:lnTo>
                      <a:pt x="858546" y="1187644"/>
                    </a:lnTo>
                    <a:close/>
                    <a:moveTo>
                      <a:pt x="858546" y="1294800"/>
                    </a:moveTo>
                    <a:lnTo>
                      <a:pt x="858546" y="1393031"/>
                    </a:lnTo>
                    <a:lnTo>
                      <a:pt x="760314" y="1393031"/>
                    </a:lnTo>
                    <a:lnTo>
                      <a:pt x="760314" y="1294800"/>
                    </a:lnTo>
                    <a:lnTo>
                      <a:pt x="858546" y="1294800"/>
                    </a:lnTo>
                    <a:close/>
                    <a:moveTo>
                      <a:pt x="858546" y="1401956"/>
                    </a:moveTo>
                    <a:lnTo>
                      <a:pt x="858546" y="1500187"/>
                    </a:lnTo>
                    <a:lnTo>
                      <a:pt x="760314" y="1500187"/>
                    </a:lnTo>
                    <a:lnTo>
                      <a:pt x="760314" y="1401956"/>
                    </a:lnTo>
                    <a:lnTo>
                      <a:pt x="858546" y="1401956"/>
                    </a:lnTo>
                    <a:close/>
                    <a:moveTo>
                      <a:pt x="974636" y="1401956"/>
                    </a:moveTo>
                    <a:lnTo>
                      <a:pt x="1072867" y="1401956"/>
                    </a:lnTo>
                    <a:lnTo>
                      <a:pt x="1072867" y="1500187"/>
                    </a:lnTo>
                    <a:lnTo>
                      <a:pt x="974636" y="1500187"/>
                    </a:lnTo>
                    <a:lnTo>
                      <a:pt x="974636" y="1401956"/>
                    </a:lnTo>
                    <a:close/>
                    <a:moveTo>
                      <a:pt x="974636" y="1393031"/>
                    </a:moveTo>
                    <a:lnTo>
                      <a:pt x="974636" y="1294800"/>
                    </a:lnTo>
                    <a:lnTo>
                      <a:pt x="1072867" y="1294800"/>
                    </a:lnTo>
                    <a:lnTo>
                      <a:pt x="1072867" y="1393031"/>
                    </a:lnTo>
                    <a:lnTo>
                      <a:pt x="974636" y="1393031"/>
                    </a:lnTo>
                    <a:close/>
                    <a:moveTo>
                      <a:pt x="974636" y="1285875"/>
                    </a:moveTo>
                    <a:lnTo>
                      <a:pt x="974636" y="1187644"/>
                    </a:lnTo>
                    <a:lnTo>
                      <a:pt x="1072867" y="1187644"/>
                    </a:lnTo>
                    <a:lnTo>
                      <a:pt x="1072867" y="1285875"/>
                    </a:lnTo>
                    <a:lnTo>
                      <a:pt x="974636" y="1285875"/>
                    </a:lnTo>
                    <a:close/>
                    <a:moveTo>
                      <a:pt x="974636" y="1178719"/>
                    </a:moveTo>
                    <a:lnTo>
                      <a:pt x="974636" y="1080487"/>
                    </a:lnTo>
                    <a:lnTo>
                      <a:pt x="1072867" y="1080487"/>
                    </a:lnTo>
                    <a:lnTo>
                      <a:pt x="1072867" y="1178719"/>
                    </a:lnTo>
                    <a:lnTo>
                      <a:pt x="974636" y="1178719"/>
                    </a:lnTo>
                    <a:close/>
                    <a:moveTo>
                      <a:pt x="974636" y="1071562"/>
                    </a:moveTo>
                    <a:lnTo>
                      <a:pt x="974636" y="973331"/>
                    </a:lnTo>
                    <a:lnTo>
                      <a:pt x="1072867" y="973331"/>
                    </a:lnTo>
                    <a:lnTo>
                      <a:pt x="1072867" y="1071562"/>
                    </a:lnTo>
                    <a:lnTo>
                      <a:pt x="974636" y="1071562"/>
                    </a:lnTo>
                    <a:close/>
                    <a:moveTo>
                      <a:pt x="974636" y="964406"/>
                    </a:moveTo>
                    <a:lnTo>
                      <a:pt x="974636" y="866175"/>
                    </a:lnTo>
                    <a:lnTo>
                      <a:pt x="1072867" y="866175"/>
                    </a:lnTo>
                    <a:lnTo>
                      <a:pt x="1072867" y="964406"/>
                    </a:lnTo>
                    <a:lnTo>
                      <a:pt x="974636" y="964406"/>
                    </a:lnTo>
                    <a:close/>
                    <a:moveTo>
                      <a:pt x="974636" y="857250"/>
                    </a:moveTo>
                    <a:lnTo>
                      <a:pt x="974636" y="759019"/>
                    </a:lnTo>
                    <a:lnTo>
                      <a:pt x="1072867" y="759019"/>
                    </a:lnTo>
                    <a:lnTo>
                      <a:pt x="1072867" y="857250"/>
                    </a:lnTo>
                    <a:lnTo>
                      <a:pt x="974636" y="857250"/>
                    </a:lnTo>
                    <a:close/>
                    <a:moveTo>
                      <a:pt x="974636" y="750094"/>
                    </a:moveTo>
                    <a:lnTo>
                      <a:pt x="974636" y="651862"/>
                    </a:lnTo>
                    <a:lnTo>
                      <a:pt x="1072867" y="651862"/>
                    </a:lnTo>
                    <a:lnTo>
                      <a:pt x="1072867" y="750094"/>
                    </a:lnTo>
                    <a:lnTo>
                      <a:pt x="974636" y="750094"/>
                    </a:lnTo>
                    <a:close/>
                    <a:moveTo>
                      <a:pt x="965702" y="750094"/>
                    </a:moveTo>
                    <a:lnTo>
                      <a:pt x="867470" y="750094"/>
                    </a:lnTo>
                    <a:lnTo>
                      <a:pt x="867470" y="651862"/>
                    </a:lnTo>
                    <a:lnTo>
                      <a:pt x="965702" y="651862"/>
                    </a:lnTo>
                    <a:lnTo>
                      <a:pt x="965702" y="750094"/>
                    </a:lnTo>
                    <a:close/>
                    <a:moveTo>
                      <a:pt x="858546" y="750094"/>
                    </a:moveTo>
                    <a:lnTo>
                      <a:pt x="760314" y="750094"/>
                    </a:lnTo>
                    <a:lnTo>
                      <a:pt x="760314" y="651862"/>
                    </a:lnTo>
                    <a:lnTo>
                      <a:pt x="858546" y="651862"/>
                    </a:lnTo>
                    <a:lnTo>
                      <a:pt x="858546" y="750094"/>
                    </a:lnTo>
                    <a:close/>
                    <a:moveTo>
                      <a:pt x="858546" y="759019"/>
                    </a:moveTo>
                    <a:lnTo>
                      <a:pt x="858546" y="857250"/>
                    </a:lnTo>
                    <a:lnTo>
                      <a:pt x="760314" y="857250"/>
                    </a:lnTo>
                    <a:lnTo>
                      <a:pt x="760314" y="759019"/>
                    </a:lnTo>
                    <a:lnTo>
                      <a:pt x="858546" y="759019"/>
                    </a:lnTo>
                    <a:close/>
                    <a:moveTo>
                      <a:pt x="751389" y="857250"/>
                    </a:moveTo>
                    <a:lnTo>
                      <a:pt x="653158" y="857250"/>
                    </a:lnTo>
                    <a:lnTo>
                      <a:pt x="653158" y="759019"/>
                    </a:lnTo>
                    <a:lnTo>
                      <a:pt x="751389" y="759019"/>
                    </a:lnTo>
                    <a:lnTo>
                      <a:pt x="751389" y="857250"/>
                    </a:lnTo>
                    <a:close/>
                    <a:moveTo>
                      <a:pt x="751389" y="866175"/>
                    </a:moveTo>
                    <a:lnTo>
                      <a:pt x="751389" y="964406"/>
                    </a:lnTo>
                    <a:lnTo>
                      <a:pt x="653158" y="964406"/>
                    </a:lnTo>
                    <a:lnTo>
                      <a:pt x="653158" y="866175"/>
                    </a:lnTo>
                    <a:lnTo>
                      <a:pt x="751389" y="866175"/>
                    </a:lnTo>
                    <a:close/>
                    <a:moveTo>
                      <a:pt x="751389" y="973331"/>
                    </a:moveTo>
                    <a:lnTo>
                      <a:pt x="751389" y="1071562"/>
                    </a:lnTo>
                    <a:lnTo>
                      <a:pt x="653158" y="1071562"/>
                    </a:lnTo>
                    <a:lnTo>
                      <a:pt x="653158" y="973331"/>
                    </a:lnTo>
                    <a:lnTo>
                      <a:pt x="751389" y="973331"/>
                    </a:lnTo>
                    <a:close/>
                    <a:moveTo>
                      <a:pt x="751389" y="1080487"/>
                    </a:moveTo>
                    <a:lnTo>
                      <a:pt x="751389" y="1178719"/>
                    </a:lnTo>
                    <a:lnTo>
                      <a:pt x="653158" y="1178719"/>
                    </a:lnTo>
                    <a:lnTo>
                      <a:pt x="653158" y="1080487"/>
                    </a:lnTo>
                    <a:lnTo>
                      <a:pt x="751389" y="1080487"/>
                    </a:lnTo>
                    <a:close/>
                    <a:moveTo>
                      <a:pt x="751389" y="1187644"/>
                    </a:moveTo>
                    <a:lnTo>
                      <a:pt x="751389" y="1285875"/>
                    </a:lnTo>
                    <a:lnTo>
                      <a:pt x="653158" y="1285875"/>
                    </a:lnTo>
                    <a:lnTo>
                      <a:pt x="653158" y="1187644"/>
                    </a:lnTo>
                    <a:lnTo>
                      <a:pt x="751389" y="1187644"/>
                    </a:lnTo>
                    <a:close/>
                    <a:moveTo>
                      <a:pt x="751389" y="1294800"/>
                    </a:moveTo>
                    <a:lnTo>
                      <a:pt x="751389" y="1393031"/>
                    </a:lnTo>
                    <a:lnTo>
                      <a:pt x="653158" y="1393031"/>
                    </a:lnTo>
                    <a:lnTo>
                      <a:pt x="653158" y="1294800"/>
                    </a:lnTo>
                    <a:lnTo>
                      <a:pt x="751389" y="1294800"/>
                    </a:lnTo>
                    <a:close/>
                    <a:moveTo>
                      <a:pt x="751389" y="1401956"/>
                    </a:moveTo>
                    <a:lnTo>
                      <a:pt x="751389" y="1500187"/>
                    </a:lnTo>
                    <a:lnTo>
                      <a:pt x="653158" y="1500187"/>
                    </a:lnTo>
                    <a:lnTo>
                      <a:pt x="653158" y="1401956"/>
                    </a:lnTo>
                    <a:lnTo>
                      <a:pt x="751389" y="1401956"/>
                    </a:lnTo>
                    <a:close/>
                    <a:moveTo>
                      <a:pt x="751389" y="1509112"/>
                    </a:moveTo>
                    <a:lnTo>
                      <a:pt x="751389" y="1607344"/>
                    </a:lnTo>
                    <a:lnTo>
                      <a:pt x="653158" y="1607344"/>
                    </a:lnTo>
                    <a:lnTo>
                      <a:pt x="653158" y="1509112"/>
                    </a:lnTo>
                    <a:lnTo>
                      <a:pt x="751389" y="1509112"/>
                    </a:lnTo>
                    <a:close/>
                    <a:moveTo>
                      <a:pt x="760324" y="1509112"/>
                    </a:moveTo>
                    <a:lnTo>
                      <a:pt x="858555" y="1509112"/>
                    </a:lnTo>
                    <a:lnTo>
                      <a:pt x="858555" y="1607344"/>
                    </a:lnTo>
                    <a:lnTo>
                      <a:pt x="760324" y="1607344"/>
                    </a:lnTo>
                    <a:lnTo>
                      <a:pt x="760324" y="1509112"/>
                    </a:lnTo>
                    <a:close/>
                    <a:moveTo>
                      <a:pt x="858546" y="1616269"/>
                    </a:moveTo>
                    <a:lnTo>
                      <a:pt x="858546" y="1714500"/>
                    </a:lnTo>
                    <a:lnTo>
                      <a:pt x="760314" y="1714500"/>
                    </a:lnTo>
                    <a:lnTo>
                      <a:pt x="760314" y="1616269"/>
                    </a:lnTo>
                    <a:lnTo>
                      <a:pt x="858546" y="1616269"/>
                    </a:lnTo>
                    <a:close/>
                    <a:moveTo>
                      <a:pt x="867480" y="1616269"/>
                    </a:moveTo>
                    <a:lnTo>
                      <a:pt x="965711" y="1616269"/>
                    </a:lnTo>
                    <a:lnTo>
                      <a:pt x="965711" y="1714500"/>
                    </a:lnTo>
                    <a:lnTo>
                      <a:pt x="867480" y="1714500"/>
                    </a:lnTo>
                    <a:lnTo>
                      <a:pt x="867480" y="1616269"/>
                    </a:lnTo>
                    <a:close/>
                    <a:moveTo>
                      <a:pt x="974636" y="1616269"/>
                    </a:moveTo>
                    <a:lnTo>
                      <a:pt x="1072867" y="1616269"/>
                    </a:lnTo>
                    <a:lnTo>
                      <a:pt x="1072867" y="1714500"/>
                    </a:lnTo>
                    <a:lnTo>
                      <a:pt x="974636" y="1714500"/>
                    </a:lnTo>
                    <a:lnTo>
                      <a:pt x="974636" y="1616269"/>
                    </a:lnTo>
                    <a:close/>
                    <a:moveTo>
                      <a:pt x="974636" y="1607344"/>
                    </a:moveTo>
                    <a:lnTo>
                      <a:pt x="974636" y="1509112"/>
                    </a:lnTo>
                    <a:lnTo>
                      <a:pt x="1072867" y="1509112"/>
                    </a:lnTo>
                    <a:lnTo>
                      <a:pt x="1072867" y="1607344"/>
                    </a:lnTo>
                    <a:lnTo>
                      <a:pt x="974636" y="1607344"/>
                    </a:lnTo>
                    <a:close/>
                    <a:moveTo>
                      <a:pt x="1081792" y="1509112"/>
                    </a:moveTo>
                    <a:lnTo>
                      <a:pt x="1180024" y="1509112"/>
                    </a:lnTo>
                    <a:lnTo>
                      <a:pt x="1180024" y="1607344"/>
                    </a:lnTo>
                    <a:lnTo>
                      <a:pt x="1081792" y="1607344"/>
                    </a:lnTo>
                    <a:lnTo>
                      <a:pt x="1081792" y="1509112"/>
                    </a:lnTo>
                    <a:close/>
                    <a:moveTo>
                      <a:pt x="1081792" y="1500187"/>
                    </a:moveTo>
                    <a:lnTo>
                      <a:pt x="1081792" y="1401956"/>
                    </a:lnTo>
                    <a:lnTo>
                      <a:pt x="1180024" y="1401956"/>
                    </a:lnTo>
                    <a:lnTo>
                      <a:pt x="1180024" y="1500187"/>
                    </a:lnTo>
                    <a:lnTo>
                      <a:pt x="1081792" y="1500187"/>
                    </a:lnTo>
                    <a:close/>
                    <a:moveTo>
                      <a:pt x="1081792" y="1393031"/>
                    </a:moveTo>
                    <a:lnTo>
                      <a:pt x="1081792" y="1294800"/>
                    </a:lnTo>
                    <a:lnTo>
                      <a:pt x="1180024" y="1294800"/>
                    </a:lnTo>
                    <a:lnTo>
                      <a:pt x="1180024" y="1393031"/>
                    </a:lnTo>
                    <a:lnTo>
                      <a:pt x="1081792" y="1393031"/>
                    </a:lnTo>
                    <a:close/>
                    <a:moveTo>
                      <a:pt x="1081792" y="1285875"/>
                    </a:moveTo>
                    <a:lnTo>
                      <a:pt x="1081792" y="1187644"/>
                    </a:lnTo>
                    <a:lnTo>
                      <a:pt x="1180024" y="1187644"/>
                    </a:lnTo>
                    <a:lnTo>
                      <a:pt x="1180024" y="1285875"/>
                    </a:lnTo>
                    <a:lnTo>
                      <a:pt x="1081792" y="1285875"/>
                    </a:lnTo>
                    <a:close/>
                    <a:moveTo>
                      <a:pt x="1081792" y="1178719"/>
                    </a:moveTo>
                    <a:lnTo>
                      <a:pt x="1081792" y="1080487"/>
                    </a:lnTo>
                    <a:lnTo>
                      <a:pt x="1180024" y="1080487"/>
                    </a:lnTo>
                    <a:lnTo>
                      <a:pt x="1180024" y="1178719"/>
                    </a:lnTo>
                    <a:lnTo>
                      <a:pt x="1081792" y="1178719"/>
                    </a:lnTo>
                    <a:close/>
                    <a:moveTo>
                      <a:pt x="1081792" y="1071562"/>
                    </a:moveTo>
                    <a:lnTo>
                      <a:pt x="1081792" y="973331"/>
                    </a:lnTo>
                    <a:lnTo>
                      <a:pt x="1180024" y="973331"/>
                    </a:lnTo>
                    <a:lnTo>
                      <a:pt x="1180024" y="1071562"/>
                    </a:lnTo>
                    <a:lnTo>
                      <a:pt x="1081792" y="1071562"/>
                    </a:lnTo>
                    <a:close/>
                    <a:moveTo>
                      <a:pt x="1081792" y="964406"/>
                    </a:moveTo>
                    <a:lnTo>
                      <a:pt x="1081792" y="866175"/>
                    </a:lnTo>
                    <a:lnTo>
                      <a:pt x="1180024" y="866175"/>
                    </a:lnTo>
                    <a:lnTo>
                      <a:pt x="1180024" y="964406"/>
                    </a:lnTo>
                    <a:lnTo>
                      <a:pt x="1081792" y="964406"/>
                    </a:lnTo>
                    <a:close/>
                    <a:moveTo>
                      <a:pt x="1081792" y="857250"/>
                    </a:moveTo>
                    <a:lnTo>
                      <a:pt x="1081792" y="759019"/>
                    </a:lnTo>
                    <a:lnTo>
                      <a:pt x="1180024" y="759019"/>
                    </a:lnTo>
                    <a:lnTo>
                      <a:pt x="1180024" y="857250"/>
                    </a:lnTo>
                    <a:lnTo>
                      <a:pt x="1081792" y="857250"/>
                    </a:lnTo>
                    <a:close/>
                    <a:moveTo>
                      <a:pt x="1081792" y="750094"/>
                    </a:moveTo>
                    <a:lnTo>
                      <a:pt x="1081792" y="651862"/>
                    </a:lnTo>
                    <a:lnTo>
                      <a:pt x="1180024" y="651862"/>
                    </a:lnTo>
                    <a:lnTo>
                      <a:pt x="1180024" y="750094"/>
                    </a:lnTo>
                    <a:lnTo>
                      <a:pt x="1081792" y="750094"/>
                    </a:lnTo>
                    <a:close/>
                    <a:moveTo>
                      <a:pt x="1081792" y="642938"/>
                    </a:moveTo>
                    <a:lnTo>
                      <a:pt x="1081792" y="544706"/>
                    </a:lnTo>
                    <a:lnTo>
                      <a:pt x="1180024" y="544706"/>
                    </a:lnTo>
                    <a:lnTo>
                      <a:pt x="1180024" y="642938"/>
                    </a:lnTo>
                    <a:lnTo>
                      <a:pt x="1081792" y="642938"/>
                    </a:lnTo>
                    <a:close/>
                    <a:moveTo>
                      <a:pt x="1072858" y="642938"/>
                    </a:moveTo>
                    <a:lnTo>
                      <a:pt x="974627" y="642938"/>
                    </a:lnTo>
                    <a:lnTo>
                      <a:pt x="974627" y="544706"/>
                    </a:lnTo>
                    <a:lnTo>
                      <a:pt x="1072858" y="544706"/>
                    </a:lnTo>
                    <a:lnTo>
                      <a:pt x="1072858" y="642938"/>
                    </a:lnTo>
                    <a:close/>
                    <a:moveTo>
                      <a:pt x="965702" y="642938"/>
                    </a:moveTo>
                    <a:lnTo>
                      <a:pt x="867470" y="642938"/>
                    </a:lnTo>
                    <a:lnTo>
                      <a:pt x="867470" y="544706"/>
                    </a:lnTo>
                    <a:lnTo>
                      <a:pt x="965702" y="544706"/>
                    </a:lnTo>
                    <a:lnTo>
                      <a:pt x="965702" y="642938"/>
                    </a:lnTo>
                    <a:close/>
                    <a:moveTo>
                      <a:pt x="858546" y="642938"/>
                    </a:moveTo>
                    <a:lnTo>
                      <a:pt x="760314" y="642938"/>
                    </a:lnTo>
                    <a:lnTo>
                      <a:pt x="760314" y="544706"/>
                    </a:lnTo>
                    <a:lnTo>
                      <a:pt x="858546" y="544706"/>
                    </a:lnTo>
                    <a:lnTo>
                      <a:pt x="858546" y="642938"/>
                    </a:lnTo>
                    <a:close/>
                    <a:moveTo>
                      <a:pt x="751389" y="642938"/>
                    </a:moveTo>
                    <a:lnTo>
                      <a:pt x="653158" y="642938"/>
                    </a:lnTo>
                    <a:lnTo>
                      <a:pt x="653158" y="544706"/>
                    </a:lnTo>
                    <a:lnTo>
                      <a:pt x="751389" y="544706"/>
                    </a:lnTo>
                    <a:lnTo>
                      <a:pt x="751389" y="642938"/>
                    </a:lnTo>
                    <a:close/>
                    <a:moveTo>
                      <a:pt x="751389" y="651862"/>
                    </a:moveTo>
                    <a:lnTo>
                      <a:pt x="751389" y="750094"/>
                    </a:lnTo>
                    <a:lnTo>
                      <a:pt x="653158" y="750094"/>
                    </a:lnTo>
                    <a:lnTo>
                      <a:pt x="653158" y="651862"/>
                    </a:lnTo>
                    <a:lnTo>
                      <a:pt x="751389" y="651862"/>
                    </a:lnTo>
                    <a:close/>
                    <a:moveTo>
                      <a:pt x="644233" y="750094"/>
                    </a:moveTo>
                    <a:lnTo>
                      <a:pt x="546002" y="750094"/>
                    </a:lnTo>
                    <a:lnTo>
                      <a:pt x="546002" y="651862"/>
                    </a:lnTo>
                    <a:lnTo>
                      <a:pt x="644233" y="651862"/>
                    </a:lnTo>
                    <a:lnTo>
                      <a:pt x="644233" y="750094"/>
                    </a:lnTo>
                    <a:close/>
                    <a:moveTo>
                      <a:pt x="644233" y="759019"/>
                    </a:moveTo>
                    <a:lnTo>
                      <a:pt x="644233" y="857250"/>
                    </a:lnTo>
                    <a:lnTo>
                      <a:pt x="546002" y="857250"/>
                    </a:lnTo>
                    <a:lnTo>
                      <a:pt x="546002" y="759019"/>
                    </a:lnTo>
                    <a:lnTo>
                      <a:pt x="644233" y="759019"/>
                    </a:lnTo>
                    <a:close/>
                    <a:moveTo>
                      <a:pt x="644233" y="866175"/>
                    </a:moveTo>
                    <a:lnTo>
                      <a:pt x="644233" y="964406"/>
                    </a:lnTo>
                    <a:lnTo>
                      <a:pt x="546002" y="964406"/>
                    </a:lnTo>
                    <a:lnTo>
                      <a:pt x="546002" y="866175"/>
                    </a:lnTo>
                    <a:lnTo>
                      <a:pt x="644233" y="866175"/>
                    </a:lnTo>
                    <a:close/>
                    <a:moveTo>
                      <a:pt x="644233" y="973331"/>
                    </a:moveTo>
                    <a:lnTo>
                      <a:pt x="644233" y="1071562"/>
                    </a:lnTo>
                    <a:lnTo>
                      <a:pt x="546002" y="1071562"/>
                    </a:lnTo>
                    <a:lnTo>
                      <a:pt x="546002" y="973331"/>
                    </a:lnTo>
                    <a:lnTo>
                      <a:pt x="644233" y="973331"/>
                    </a:lnTo>
                    <a:close/>
                    <a:moveTo>
                      <a:pt x="644233" y="1080487"/>
                    </a:moveTo>
                    <a:lnTo>
                      <a:pt x="644233" y="1178719"/>
                    </a:lnTo>
                    <a:lnTo>
                      <a:pt x="546002" y="1178719"/>
                    </a:lnTo>
                    <a:lnTo>
                      <a:pt x="546002" y="1080487"/>
                    </a:lnTo>
                    <a:lnTo>
                      <a:pt x="644233" y="1080487"/>
                    </a:lnTo>
                    <a:close/>
                    <a:moveTo>
                      <a:pt x="644233" y="1187644"/>
                    </a:moveTo>
                    <a:lnTo>
                      <a:pt x="644233" y="1285875"/>
                    </a:lnTo>
                    <a:lnTo>
                      <a:pt x="546002" y="1285875"/>
                    </a:lnTo>
                    <a:lnTo>
                      <a:pt x="546002" y="1187644"/>
                    </a:lnTo>
                    <a:lnTo>
                      <a:pt x="644233" y="1187644"/>
                    </a:lnTo>
                    <a:close/>
                    <a:moveTo>
                      <a:pt x="644233" y="1294800"/>
                    </a:moveTo>
                    <a:lnTo>
                      <a:pt x="644233" y="1393031"/>
                    </a:lnTo>
                    <a:lnTo>
                      <a:pt x="546002" y="1393031"/>
                    </a:lnTo>
                    <a:lnTo>
                      <a:pt x="546002" y="1294800"/>
                    </a:lnTo>
                    <a:lnTo>
                      <a:pt x="644233" y="1294800"/>
                    </a:lnTo>
                    <a:close/>
                    <a:moveTo>
                      <a:pt x="644233" y="1401956"/>
                    </a:moveTo>
                    <a:lnTo>
                      <a:pt x="644233" y="1500187"/>
                    </a:lnTo>
                    <a:lnTo>
                      <a:pt x="546002" y="1500187"/>
                    </a:lnTo>
                    <a:lnTo>
                      <a:pt x="546002" y="1401956"/>
                    </a:lnTo>
                    <a:lnTo>
                      <a:pt x="644233" y="1401956"/>
                    </a:lnTo>
                    <a:close/>
                    <a:moveTo>
                      <a:pt x="644233" y="1509112"/>
                    </a:moveTo>
                    <a:lnTo>
                      <a:pt x="644233" y="1607344"/>
                    </a:lnTo>
                    <a:lnTo>
                      <a:pt x="546002" y="1607344"/>
                    </a:lnTo>
                    <a:lnTo>
                      <a:pt x="546002" y="1509112"/>
                    </a:lnTo>
                    <a:lnTo>
                      <a:pt x="644233" y="1509112"/>
                    </a:lnTo>
                    <a:close/>
                    <a:moveTo>
                      <a:pt x="644233" y="1616269"/>
                    </a:moveTo>
                    <a:lnTo>
                      <a:pt x="644233" y="1714500"/>
                    </a:lnTo>
                    <a:lnTo>
                      <a:pt x="546002" y="1714500"/>
                    </a:lnTo>
                    <a:lnTo>
                      <a:pt x="546002" y="1616269"/>
                    </a:lnTo>
                    <a:lnTo>
                      <a:pt x="644233" y="1616269"/>
                    </a:lnTo>
                    <a:close/>
                    <a:moveTo>
                      <a:pt x="653167" y="1616269"/>
                    </a:moveTo>
                    <a:lnTo>
                      <a:pt x="751399" y="1616269"/>
                    </a:lnTo>
                    <a:lnTo>
                      <a:pt x="751399" y="1714500"/>
                    </a:lnTo>
                    <a:lnTo>
                      <a:pt x="653167" y="1714500"/>
                    </a:lnTo>
                    <a:lnTo>
                      <a:pt x="653167" y="1616269"/>
                    </a:lnTo>
                    <a:close/>
                    <a:moveTo>
                      <a:pt x="751389" y="1723425"/>
                    </a:moveTo>
                    <a:lnTo>
                      <a:pt x="751389" y="1821656"/>
                    </a:lnTo>
                    <a:lnTo>
                      <a:pt x="653158" y="1821656"/>
                    </a:lnTo>
                    <a:lnTo>
                      <a:pt x="653158" y="1723425"/>
                    </a:lnTo>
                    <a:lnTo>
                      <a:pt x="751389" y="1723425"/>
                    </a:lnTo>
                    <a:close/>
                    <a:moveTo>
                      <a:pt x="760324" y="1723425"/>
                    </a:moveTo>
                    <a:lnTo>
                      <a:pt x="858555" y="1723425"/>
                    </a:lnTo>
                    <a:lnTo>
                      <a:pt x="858555" y="1821656"/>
                    </a:lnTo>
                    <a:lnTo>
                      <a:pt x="760324" y="1821656"/>
                    </a:lnTo>
                    <a:lnTo>
                      <a:pt x="760324" y="1723425"/>
                    </a:lnTo>
                    <a:close/>
                    <a:moveTo>
                      <a:pt x="867480" y="1723425"/>
                    </a:moveTo>
                    <a:lnTo>
                      <a:pt x="965711" y="1723425"/>
                    </a:lnTo>
                    <a:lnTo>
                      <a:pt x="965711" y="1821656"/>
                    </a:lnTo>
                    <a:lnTo>
                      <a:pt x="867480" y="1821656"/>
                    </a:lnTo>
                    <a:lnTo>
                      <a:pt x="867480" y="1723425"/>
                    </a:lnTo>
                    <a:close/>
                    <a:moveTo>
                      <a:pt x="974636" y="1723425"/>
                    </a:moveTo>
                    <a:lnTo>
                      <a:pt x="1072867" y="1723425"/>
                    </a:lnTo>
                    <a:lnTo>
                      <a:pt x="1072867" y="1821656"/>
                    </a:lnTo>
                    <a:lnTo>
                      <a:pt x="974636" y="1821656"/>
                    </a:lnTo>
                    <a:lnTo>
                      <a:pt x="974636" y="1723425"/>
                    </a:lnTo>
                    <a:close/>
                    <a:moveTo>
                      <a:pt x="1081792" y="1723425"/>
                    </a:moveTo>
                    <a:lnTo>
                      <a:pt x="1180024" y="1723425"/>
                    </a:lnTo>
                    <a:lnTo>
                      <a:pt x="1180024" y="1821656"/>
                    </a:lnTo>
                    <a:lnTo>
                      <a:pt x="1081792" y="1821656"/>
                    </a:lnTo>
                    <a:lnTo>
                      <a:pt x="1081792" y="1723425"/>
                    </a:lnTo>
                    <a:close/>
                    <a:moveTo>
                      <a:pt x="1081792" y="1714500"/>
                    </a:moveTo>
                    <a:lnTo>
                      <a:pt x="1081792" y="1616269"/>
                    </a:lnTo>
                    <a:lnTo>
                      <a:pt x="1180024" y="1616269"/>
                    </a:lnTo>
                    <a:lnTo>
                      <a:pt x="1180024" y="1714500"/>
                    </a:lnTo>
                    <a:lnTo>
                      <a:pt x="1081792" y="1714500"/>
                    </a:lnTo>
                    <a:close/>
                    <a:moveTo>
                      <a:pt x="1188949" y="1616269"/>
                    </a:moveTo>
                    <a:lnTo>
                      <a:pt x="1287180" y="1616269"/>
                    </a:lnTo>
                    <a:lnTo>
                      <a:pt x="1287180" y="1714500"/>
                    </a:lnTo>
                    <a:lnTo>
                      <a:pt x="1188949" y="1714500"/>
                    </a:lnTo>
                    <a:lnTo>
                      <a:pt x="1188949" y="1616269"/>
                    </a:lnTo>
                    <a:close/>
                    <a:moveTo>
                      <a:pt x="1188949" y="1607344"/>
                    </a:moveTo>
                    <a:lnTo>
                      <a:pt x="1188949" y="1509112"/>
                    </a:lnTo>
                    <a:lnTo>
                      <a:pt x="1287180" y="1509112"/>
                    </a:lnTo>
                    <a:lnTo>
                      <a:pt x="1287180" y="1607344"/>
                    </a:lnTo>
                    <a:lnTo>
                      <a:pt x="1188949" y="1607344"/>
                    </a:lnTo>
                    <a:close/>
                    <a:moveTo>
                      <a:pt x="1188949" y="1500187"/>
                    </a:moveTo>
                    <a:lnTo>
                      <a:pt x="1188949" y="1401956"/>
                    </a:lnTo>
                    <a:lnTo>
                      <a:pt x="1287180" y="1401956"/>
                    </a:lnTo>
                    <a:lnTo>
                      <a:pt x="1287180" y="1500187"/>
                    </a:lnTo>
                    <a:lnTo>
                      <a:pt x="1188949" y="1500187"/>
                    </a:lnTo>
                    <a:close/>
                    <a:moveTo>
                      <a:pt x="1188949" y="1393031"/>
                    </a:moveTo>
                    <a:lnTo>
                      <a:pt x="1188949" y="1294800"/>
                    </a:lnTo>
                    <a:lnTo>
                      <a:pt x="1287180" y="1294800"/>
                    </a:lnTo>
                    <a:lnTo>
                      <a:pt x="1287180" y="1393031"/>
                    </a:lnTo>
                    <a:lnTo>
                      <a:pt x="1188949" y="1393031"/>
                    </a:lnTo>
                    <a:close/>
                    <a:moveTo>
                      <a:pt x="1188949" y="1285875"/>
                    </a:moveTo>
                    <a:lnTo>
                      <a:pt x="1188949" y="1187644"/>
                    </a:lnTo>
                    <a:lnTo>
                      <a:pt x="1287180" y="1187644"/>
                    </a:lnTo>
                    <a:lnTo>
                      <a:pt x="1287180" y="1285875"/>
                    </a:lnTo>
                    <a:lnTo>
                      <a:pt x="1188949" y="1285875"/>
                    </a:lnTo>
                    <a:close/>
                    <a:moveTo>
                      <a:pt x="1188949" y="1178719"/>
                    </a:moveTo>
                    <a:lnTo>
                      <a:pt x="1188949" y="1080487"/>
                    </a:lnTo>
                    <a:lnTo>
                      <a:pt x="1287180" y="1080487"/>
                    </a:lnTo>
                    <a:lnTo>
                      <a:pt x="1287180" y="1178719"/>
                    </a:lnTo>
                    <a:lnTo>
                      <a:pt x="1188949" y="1178719"/>
                    </a:lnTo>
                    <a:close/>
                    <a:moveTo>
                      <a:pt x="1188949" y="1071562"/>
                    </a:moveTo>
                    <a:lnTo>
                      <a:pt x="1188949" y="973331"/>
                    </a:lnTo>
                    <a:lnTo>
                      <a:pt x="1287180" y="973331"/>
                    </a:lnTo>
                    <a:lnTo>
                      <a:pt x="1287180" y="1071562"/>
                    </a:lnTo>
                    <a:lnTo>
                      <a:pt x="1188949" y="1071562"/>
                    </a:lnTo>
                    <a:close/>
                    <a:moveTo>
                      <a:pt x="1188949" y="964406"/>
                    </a:moveTo>
                    <a:lnTo>
                      <a:pt x="1188949" y="866175"/>
                    </a:lnTo>
                    <a:lnTo>
                      <a:pt x="1287180" y="866175"/>
                    </a:lnTo>
                    <a:lnTo>
                      <a:pt x="1287180" y="964406"/>
                    </a:lnTo>
                    <a:lnTo>
                      <a:pt x="1188949" y="964406"/>
                    </a:lnTo>
                    <a:close/>
                    <a:moveTo>
                      <a:pt x="1188949" y="857250"/>
                    </a:moveTo>
                    <a:lnTo>
                      <a:pt x="1188949" y="759019"/>
                    </a:lnTo>
                    <a:lnTo>
                      <a:pt x="1287180" y="759019"/>
                    </a:lnTo>
                    <a:lnTo>
                      <a:pt x="1287180" y="857250"/>
                    </a:lnTo>
                    <a:lnTo>
                      <a:pt x="1188949" y="857250"/>
                    </a:lnTo>
                    <a:close/>
                    <a:moveTo>
                      <a:pt x="1188949" y="750094"/>
                    </a:moveTo>
                    <a:lnTo>
                      <a:pt x="1188949" y="651862"/>
                    </a:lnTo>
                    <a:lnTo>
                      <a:pt x="1287180" y="651862"/>
                    </a:lnTo>
                    <a:lnTo>
                      <a:pt x="1287180" y="750094"/>
                    </a:lnTo>
                    <a:lnTo>
                      <a:pt x="1188949" y="750094"/>
                    </a:lnTo>
                    <a:close/>
                    <a:moveTo>
                      <a:pt x="1188949" y="642938"/>
                    </a:moveTo>
                    <a:lnTo>
                      <a:pt x="1188949" y="544706"/>
                    </a:lnTo>
                    <a:lnTo>
                      <a:pt x="1287180" y="544706"/>
                    </a:lnTo>
                    <a:lnTo>
                      <a:pt x="1287180" y="642938"/>
                    </a:lnTo>
                    <a:lnTo>
                      <a:pt x="1188949" y="642938"/>
                    </a:lnTo>
                    <a:close/>
                    <a:moveTo>
                      <a:pt x="1188949" y="535781"/>
                    </a:moveTo>
                    <a:lnTo>
                      <a:pt x="1188949" y="437550"/>
                    </a:lnTo>
                    <a:lnTo>
                      <a:pt x="1287180" y="437550"/>
                    </a:lnTo>
                    <a:lnTo>
                      <a:pt x="1287180" y="535781"/>
                    </a:lnTo>
                    <a:lnTo>
                      <a:pt x="1188949" y="535781"/>
                    </a:lnTo>
                    <a:close/>
                    <a:moveTo>
                      <a:pt x="1180014" y="535781"/>
                    </a:moveTo>
                    <a:lnTo>
                      <a:pt x="1081783" y="535781"/>
                    </a:lnTo>
                    <a:lnTo>
                      <a:pt x="1081783" y="437550"/>
                    </a:lnTo>
                    <a:lnTo>
                      <a:pt x="1180014" y="437550"/>
                    </a:lnTo>
                    <a:lnTo>
                      <a:pt x="1180014" y="535781"/>
                    </a:lnTo>
                    <a:close/>
                    <a:moveTo>
                      <a:pt x="1072858" y="535781"/>
                    </a:moveTo>
                    <a:lnTo>
                      <a:pt x="974627" y="535781"/>
                    </a:lnTo>
                    <a:lnTo>
                      <a:pt x="974627" y="437550"/>
                    </a:lnTo>
                    <a:lnTo>
                      <a:pt x="1072858" y="437550"/>
                    </a:lnTo>
                    <a:lnTo>
                      <a:pt x="1072858" y="535781"/>
                    </a:lnTo>
                    <a:close/>
                    <a:moveTo>
                      <a:pt x="965702" y="535781"/>
                    </a:moveTo>
                    <a:lnTo>
                      <a:pt x="867470" y="535781"/>
                    </a:lnTo>
                    <a:lnTo>
                      <a:pt x="867470" y="437550"/>
                    </a:lnTo>
                    <a:lnTo>
                      <a:pt x="965702" y="437550"/>
                    </a:lnTo>
                    <a:lnTo>
                      <a:pt x="965702" y="535781"/>
                    </a:lnTo>
                    <a:close/>
                    <a:moveTo>
                      <a:pt x="858546" y="535781"/>
                    </a:moveTo>
                    <a:lnTo>
                      <a:pt x="760314" y="535781"/>
                    </a:lnTo>
                    <a:lnTo>
                      <a:pt x="760314" y="437550"/>
                    </a:lnTo>
                    <a:lnTo>
                      <a:pt x="858546" y="437550"/>
                    </a:lnTo>
                    <a:lnTo>
                      <a:pt x="858546" y="535781"/>
                    </a:lnTo>
                    <a:close/>
                    <a:moveTo>
                      <a:pt x="751389" y="535781"/>
                    </a:moveTo>
                    <a:lnTo>
                      <a:pt x="653158" y="535781"/>
                    </a:lnTo>
                    <a:lnTo>
                      <a:pt x="653158" y="437550"/>
                    </a:lnTo>
                    <a:lnTo>
                      <a:pt x="751389" y="437550"/>
                    </a:lnTo>
                    <a:lnTo>
                      <a:pt x="751389" y="535781"/>
                    </a:lnTo>
                    <a:close/>
                    <a:moveTo>
                      <a:pt x="644233" y="535781"/>
                    </a:moveTo>
                    <a:lnTo>
                      <a:pt x="546002" y="535781"/>
                    </a:lnTo>
                    <a:lnTo>
                      <a:pt x="546002" y="437550"/>
                    </a:lnTo>
                    <a:lnTo>
                      <a:pt x="644233" y="437550"/>
                    </a:lnTo>
                    <a:lnTo>
                      <a:pt x="644233" y="535781"/>
                    </a:lnTo>
                    <a:close/>
                    <a:moveTo>
                      <a:pt x="644233" y="544706"/>
                    </a:moveTo>
                    <a:lnTo>
                      <a:pt x="644233" y="642938"/>
                    </a:lnTo>
                    <a:lnTo>
                      <a:pt x="546002" y="642938"/>
                    </a:lnTo>
                    <a:lnTo>
                      <a:pt x="546002" y="544706"/>
                    </a:lnTo>
                    <a:lnTo>
                      <a:pt x="644233" y="544706"/>
                    </a:lnTo>
                    <a:close/>
                    <a:moveTo>
                      <a:pt x="537077" y="642938"/>
                    </a:moveTo>
                    <a:lnTo>
                      <a:pt x="438845" y="642938"/>
                    </a:lnTo>
                    <a:lnTo>
                      <a:pt x="438845" y="544706"/>
                    </a:lnTo>
                    <a:lnTo>
                      <a:pt x="537077" y="544706"/>
                    </a:lnTo>
                    <a:lnTo>
                      <a:pt x="537077" y="642938"/>
                    </a:lnTo>
                    <a:close/>
                    <a:moveTo>
                      <a:pt x="537077" y="651862"/>
                    </a:moveTo>
                    <a:lnTo>
                      <a:pt x="537077" y="750094"/>
                    </a:lnTo>
                    <a:lnTo>
                      <a:pt x="438845" y="750094"/>
                    </a:lnTo>
                    <a:lnTo>
                      <a:pt x="438845" y="651862"/>
                    </a:lnTo>
                    <a:lnTo>
                      <a:pt x="537077" y="651862"/>
                    </a:lnTo>
                    <a:close/>
                    <a:moveTo>
                      <a:pt x="537077" y="759019"/>
                    </a:moveTo>
                    <a:lnTo>
                      <a:pt x="537077" y="857250"/>
                    </a:lnTo>
                    <a:lnTo>
                      <a:pt x="438845" y="857250"/>
                    </a:lnTo>
                    <a:lnTo>
                      <a:pt x="438845" y="759019"/>
                    </a:lnTo>
                    <a:lnTo>
                      <a:pt x="537077" y="759019"/>
                    </a:lnTo>
                    <a:close/>
                    <a:moveTo>
                      <a:pt x="537077" y="866175"/>
                    </a:moveTo>
                    <a:lnTo>
                      <a:pt x="537077" y="964406"/>
                    </a:lnTo>
                    <a:lnTo>
                      <a:pt x="438845" y="964406"/>
                    </a:lnTo>
                    <a:lnTo>
                      <a:pt x="438845" y="866175"/>
                    </a:lnTo>
                    <a:lnTo>
                      <a:pt x="537077" y="866175"/>
                    </a:lnTo>
                    <a:close/>
                    <a:moveTo>
                      <a:pt x="537077" y="973331"/>
                    </a:moveTo>
                    <a:lnTo>
                      <a:pt x="537077" y="1071562"/>
                    </a:lnTo>
                    <a:lnTo>
                      <a:pt x="438845" y="1071562"/>
                    </a:lnTo>
                    <a:lnTo>
                      <a:pt x="438845" y="973331"/>
                    </a:lnTo>
                    <a:lnTo>
                      <a:pt x="537077" y="973331"/>
                    </a:lnTo>
                    <a:close/>
                    <a:moveTo>
                      <a:pt x="537077" y="1080487"/>
                    </a:moveTo>
                    <a:lnTo>
                      <a:pt x="537077" y="1178719"/>
                    </a:lnTo>
                    <a:lnTo>
                      <a:pt x="438845" y="1178719"/>
                    </a:lnTo>
                    <a:lnTo>
                      <a:pt x="438845" y="1080487"/>
                    </a:lnTo>
                    <a:lnTo>
                      <a:pt x="537077" y="1080487"/>
                    </a:lnTo>
                    <a:close/>
                    <a:moveTo>
                      <a:pt x="537077" y="1187644"/>
                    </a:moveTo>
                    <a:lnTo>
                      <a:pt x="537077" y="1285875"/>
                    </a:lnTo>
                    <a:lnTo>
                      <a:pt x="438845" y="1285875"/>
                    </a:lnTo>
                    <a:lnTo>
                      <a:pt x="438845" y="1187644"/>
                    </a:lnTo>
                    <a:lnTo>
                      <a:pt x="537077" y="1187644"/>
                    </a:lnTo>
                    <a:close/>
                    <a:moveTo>
                      <a:pt x="537077" y="1294800"/>
                    </a:moveTo>
                    <a:lnTo>
                      <a:pt x="537077" y="1393031"/>
                    </a:lnTo>
                    <a:lnTo>
                      <a:pt x="438845" y="1393031"/>
                    </a:lnTo>
                    <a:lnTo>
                      <a:pt x="438845" y="1294800"/>
                    </a:lnTo>
                    <a:lnTo>
                      <a:pt x="537077" y="1294800"/>
                    </a:lnTo>
                    <a:close/>
                    <a:moveTo>
                      <a:pt x="537077" y="1401956"/>
                    </a:moveTo>
                    <a:lnTo>
                      <a:pt x="537077" y="1500187"/>
                    </a:lnTo>
                    <a:lnTo>
                      <a:pt x="438845" y="1500187"/>
                    </a:lnTo>
                    <a:lnTo>
                      <a:pt x="438845" y="1401956"/>
                    </a:lnTo>
                    <a:lnTo>
                      <a:pt x="537077" y="1401956"/>
                    </a:lnTo>
                    <a:close/>
                    <a:moveTo>
                      <a:pt x="537077" y="1509112"/>
                    </a:moveTo>
                    <a:lnTo>
                      <a:pt x="537077" y="1607344"/>
                    </a:lnTo>
                    <a:lnTo>
                      <a:pt x="438845" y="1607344"/>
                    </a:lnTo>
                    <a:lnTo>
                      <a:pt x="438845" y="1509112"/>
                    </a:lnTo>
                    <a:lnTo>
                      <a:pt x="537077" y="1509112"/>
                    </a:lnTo>
                    <a:close/>
                    <a:moveTo>
                      <a:pt x="537077" y="1616269"/>
                    </a:moveTo>
                    <a:lnTo>
                      <a:pt x="537077" y="1714500"/>
                    </a:lnTo>
                    <a:lnTo>
                      <a:pt x="438845" y="1714500"/>
                    </a:lnTo>
                    <a:lnTo>
                      <a:pt x="438845" y="1616269"/>
                    </a:lnTo>
                    <a:lnTo>
                      <a:pt x="537077" y="1616269"/>
                    </a:lnTo>
                    <a:close/>
                    <a:moveTo>
                      <a:pt x="537077" y="1723425"/>
                    </a:moveTo>
                    <a:lnTo>
                      <a:pt x="537077" y="1821656"/>
                    </a:lnTo>
                    <a:lnTo>
                      <a:pt x="438845" y="1821656"/>
                    </a:lnTo>
                    <a:lnTo>
                      <a:pt x="438845" y="1723425"/>
                    </a:lnTo>
                    <a:lnTo>
                      <a:pt x="537077" y="1723425"/>
                    </a:lnTo>
                    <a:close/>
                    <a:moveTo>
                      <a:pt x="546011" y="1723425"/>
                    </a:moveTo>
                    <a:lnTo>
                      <a:pt x="644243" y="1723425"/>
                    </a:lnTo>
                    <a:lnTo>
                      <a:pt x="644243" y="1821656"/>
                    </a:lnTo>
                    <a:lnTo>
                      <a:pt x="546011" y="1821656"/>
                    </a:lnTo>
                    <a:lnTo>
                      <a:pt x="546011" y="1723425"/>
                    </a:lnTo>
                    <a:close/>
                    <a:moveTo>
                      <a:pt x="644233" y="1830581"/>
                    </a:moveTo>
                    <a:lnTo>
                      <a:pt x="644233" y="1928812"/>
                    </a:lnTo>
                    <a:lnTo>
                      <a:pt x="546002" y="1928812"/>
                    </a:lnTo>
                    <a:lnTo>
                      <a:pt x="546002" y="1830581"/>
                    </a:lnTo>
                    <a:lnTo>
                      <a:pt x="644233" y="1830581"/>
                    </a:lnTo>
                    <a:close/>
                    <a:moveTo>
                      <a:pt x="653167" y="1830581"/>
                    </a:moveTo>
                    <a:lnTo>
                      <a:pt x="751399" y="1830581"/>
                    </a:lnTo>
                    <a:lnTo>
                      <a:pt x="751399" y="1928812"/>
                    </a:lnTo>
                    <a:lnTo>
                      <a:pt x="653167" y="1928812"/>
                    </a:lnTo>
                    <a:lnTo>
                      <a:pt x="653167" y="1830581"/>
                    </a:lnTo>
                    <a:close/>
                    <a:moveTo>
                      <a:pt x="760324" y="1830581"/>
                    </a:moveTo>
                    <a:lnTo>
                      <a:pt x="858555" y="1830581"/>
                    </a:lnTo>
                    <a:lnTo>
                      <a:pt x="858555" y="1928812"/>
                    </a:lnTo>
                    <a:lnTo>
                      <a:pt x="760324" y="1928812"/>
                    </a:lnTo>
                    <a:lnTo>
                      <a:pt x="760324" y="1830581"/>
                    </a:lnTo>
                    <a:close/>
                    <a:moveTo>
                      <a:pt x="867480" y="1830581"/>
                    </a:moveTo>
                    <a:lnTo>
                      <a:pt x="965711" y="1830581"/>
                    </a:lnTo>
                    <a:lnTo>
                      <a:pt x="965711" y="1928812"/>
                    </a:lnTo>
                    <a:lnTo>
                      <a:pt x="867480" y="1928812"/>
                    </a:lnTo>
                    <a:lnTo>
                      <a:pt x="867480" y="1830581"/>
                    </a:lnTo>
                    <a:close/>
                    <a:moveTo>
                      <a:pt x="974636" y="1830581"/>
                    </a:moveTo>
                    <a:lnTo>
                      <a:pt x="1072867" y="1830581"/>
                    </a:lnTo>
                    <a:lnTo>
                      <a:pt x="1072867" y="1928812"/>
                    </a:lnTo>
                    <a:lnTo>
                      <a:pt x="974636" y="1928812"/>
                    </a:lnTo>
                    <a:lnTo>
                      <a:pt x="974636" y="1830581"/>
                    </a:lnTo>
                    <a:close/>
                    <a:moveTo>
                      <a:pt x="1081792" y="1830581"/>
                    </a:moveTo>
                    <a:lnTo>
                      <a:pt x="1180024" y="1830581"/>
                    </a:lnTo>
                    <a:lnTo>
                      <a:pt x="1180024" y="1928812"/>
                    </a:lnTo>
                    <a:lnTo>
                      <a:pt x="1081792" y="1928812"/>
                    </a:lnTo>
                    <a:lnTo>
                      <a:pt x="1081792" y="1830581"/>
                    </a:lnTo>
                    <a:close/>
                    <a:moveTo>
                      <a:pt x="1188949" y="1830581"/>
                    </a:moveTo>
                    <a:lnTo>
                      <a:pt x="1287180" y="1830581"/>
                    </a:lnTo>
                    <a:lnTo>
                      <a:pt x="1287180" y="1928812"/>
                    </a:lnTo>
                    <a:lnTo>
                      <a:pt x="1188949" y="1928812"/>
                    </a:lnTo>
                    <a:lnTo>
                      <a:pt x="1188949" y="1830581"/>
                    </a:lnTo>
                    <a:close/>
                    <a:moveTo>
                      <a:pt x="1188949" y="1821656"/>
                    </a:moveTo>
                    <a:lnTo>
                      <a:pt x="1188949" y="1723425"/>
                    </a:lnTo>
                    <a:lnTo>
                      <a:pt x="1287180" y="1723425"/>
                    </a:lnTo>
                    <a:lnTo>
                      <a:pt x="1287180" y="1821656"/>
                    </a:lnTo>
                    <a:lnTo>
                      <a:pt x="1188949" y="1821656"/>
                    </a:lnTo>
                    <a:close/>
                    <a:moveTo>
                      <a:pt x="1296105" y="1723425"/>
                    </a:moveTo>
                    <a:lnTo>
                      <a:pt x="1394336" y="1723425"/>
                    </a:lnTo>
                    <a:lnTo>
                      <a:pt x="1394336" y="1821656"/>
                    </a:lnTo>
                    <a:lnTo>
                      <a:pt x="1296105" y="1821656"/>
                    </a:lnTo>
                    <a:lnTo>
                      <a:pt x="1296105" y="1723425"/>
                    </a:lnTo>
                    <a:close/>
                    <a:moveTo>
                      <a:pt x="1296105" y="1714500"/>
                    </a:moveTo>
                    <a:lnTo>
                      <a:pt x="1296105" y="1616269"/>
                    </a:lnTo>
                    <a:lnTo>
                      <a:pt x="1394336" y="1616269"/>
                    </a:lnTo>
                    <a:lnTo>
                      <a:pt x="1394336" y="1714500"/>
                    </a:lnTo>
                    <a:lnTo>
                      <a:pt x="1296105" y="1714500"/>
                    </a:lnTo>
                    <a:close/>
                    <a:moveTo>
                      <a:pt x="1296105" y="1607344"/>
                    </a:moveTo>
                    <a:lnTo>
                      <a:pt x="1296105" y="1509112"/>
                    </a:lnTo>
                    <a:lnTo>
                      <a:pt x="1394336" y="1509112"/>
                    </a:lnTo>
                    <a:lnTo>
                      <a:pt x="1394336" y="1607344"/>
                    </a:lnTo>
                    <a:lnTo>
                      <a:pt x="1296105" y="1607344"/>
                    </a:lnTo>
                    <a:close/>
                    <a:moveTo>
                      <a:pt x="1296105" y="1500187"/>
                    </a:moveTo>
                    <a:lnTo>
                      <a:pt x="1296105" y="1401956"/>
                    </a:lnTo>
                    <a:lnTo>
                      <a:pt x="1394336" y="1401956"/>
                    </a:lnTo>
                    <a:lnTo>
                      <a:pt x="1394336" y="1500187"/>
                    </a:lnTo>
                    <a:lnTo>
                      <a:pt x="1296105" y="1500187"/>
                    </a:lnTo>
                    <a:close/>
                    <a:moveTo>
                      <a:pt x="1296105" y="1393031"/>
                    </a:moveTo>
                    <a:lnTo>
                      <a:pt x="1296105" y="1294800"/>
                    </a:lnTo>
                    <a:lnTo>
                      <a:pt x="1394336" y="1294800"/>
                    </a:lnTo>
                    <a:lnTo>
                      <a:pt x="1394336" y="1393031"/>
                    </a:lnTo>
                    <a:lnTo>
                      <a:pt x="1296105" y="1393031"/>
                    </a:lnTo>
                    <a:close/>
                    <a:moveTo>
                      <a:pt x="1296105" y="1285875"/>
                    </a:moveTo>
                    <a:lnTo>
                      <a:pt x="1296105" y="1187644"/>
                    </a:lnTo>
                    <a:lnTo>
                      <a:pt x="1394336" y="1187644"/>
                    </a:lnTo>
                    <a:lnTo>
                      <a:pt x="1394336" y="1285875"/>
                    </a:lnTo>
                    <a:lnTo>
                      <a:pt x="1296105" y="1285875"/>
                    </a:lnTo>
                    <a:close/>
                    <a:moveTo>
                      <a:pt x="1296105" y="1178719"/>
                    </a:moveTo>
                    <a:lnTo>
                      <a:pt x="1296105" y="1080487"/>
                    </a:lnTo>
                    <a:lnTo>
                      <a:pt x="1394336" y="1080487"/>
                    </a:lnTo>
                    <a:lnTo>
                      <a:pt x="1394336" y="1178719"/>
                    </a:lnTo>
                    <a:lnTo>
                      <a:pt x="1296105" y="1178719"/>
                    </a:lnTo>
                    <a:close/>
                    <a:moveTo>
                      <a:pt x="1296105" y="1071562"/>
                    </a:moveTo>
                    <a:lnTo>
                      <a:pt x="1296105" y="973331"/>
                    </a:lnTo>
                    <a:lnTo>
                      <a:pt x="1394336" y="973331"/>
                    </a:lnTo>
                    <a:lnTo>
                      <a:pt x="1394336" y="1071562"/>
                    </a:lnTo>
                    <a:lnTo>
                      <a:pt x="1296105" y="1071562"/>
                    </a:lnTo>
                    <a:close/>
                    <a:moveTo>
                      <a:pt x="1296105" y="964406"/>
                    </a:moveTo>
                    <a:lnTo>
                      <a:pt x="1296105" y="866175"/>
                    </a:lnTo>
                    <a:lnTo>
                      <a:pt x="1394336" y="866175"/>
                    </a:lnTo>
                    <a:lnTo>
                      <a:pt x="1394336" y="964406"/>
                    </a:lnTo>
                    <a:lnTo>
                      <a:pt x="1296105" y="964406"/>
                    </a:lnTo>
                    <a:close/>
                    <a:moveTo>
                      <a:pt x="1296105" y="857250"/>
                    </a:moveTo>
                    <a:lnTo>
                      <a:pt x="1296105" y="759019"/>
                    </a:lnTo>
                    <a:lnTo>
                      <a:pt x="1394336" y="759019"/>
                    </a:lnTo>
                    <a:lnTo>
                      <a:pt x="1394336" y="857250"/>
                    </a:lnTo>
                    <a:lnTo>
                      <a:pt x="1296105" y="857250"/>
                    </a:lnTo>
                    <a:close/>
                    <a:moveTo>
                      <a:pt x="1296105" y="750094"/>
                    </a:moveTo>
                    <a:lnTo>
                      <a:pt x="1296105" y="651862"/>
                    </a:lnTo>
                    <a:lnTo>
                      <a:pt x="1394336" y="651862"/>
                    </a:lnTo>
                    <a:lnTo>
                      <a:pt x="1394336" y="750094"/>
                    </a:lnTo>
                    <a:lnTo>
                      <a:pt x="1296105" y="750094"/>
                    </a:lnTo>
                    <a:close/>
                    <a:moveTo>
                      <a:pt x="1296105" y="642938"/>
                    </a:moveTo>
                    <a:lnTo>
                      <a:pt x="1296105" y="544706"/>
                    </a:lnTo>
                    <a:lnTo>
                      <a:pt x="1394336" y="544706"/>
                    </a:lnTo>
                    <a:lnTo>
                      <a:pt x="1394336" y="642938"/>
                    </a:lnTo>
                    <a:lnTo>
                      <a:pt x="1296105" y="642938"/>
                    </a:lnTo>
                    <a:close/>
                    <a:moveTo>
                      <a:pt x="1296105" y="535781"/>
                    </a:moveTo>
                    <a:lnTo>
                      <a:pt x="1296105" y="437550"/>
                    </a:lnTo>
                    <a:lnTo>
                      <a:pt x="1394336" y="437550"/>
                    </a:lnTo>
                    <a:lnTo>
                      <a:pt x="1394336" y="535781"/>
                    </a:lnTo>
                    <a:lnTo>
                      <a:pt x="1296105" y="535781"/>
                    </a:lnTo>
                    <a:close/>
                    <a:moveTo>
                      <a:pt x="1296105" y="428625"/>
                    </a:moveTo>
                    <a:lnTo>
                      <a:pt x="1296105" y="330394"/>
                    </a:lnTo>
                    <a:lnTo>
                      <a:pt x="1394336" y="330394"/>
                    </a:lnTo>
                    <a:lnTo>
                      <a:pt x="1394336" y="428625"/>
                    </a:lnTo>
                    <a:lnTo>
                      <a:pt x="1296105" y="428625"/>
                    </a:lnTo>
                    <a:close/>
                    <a:moveTo>
                      <a:pt x="1287171" y="428625"/>
                    </a:moveTo>
                    <a:lnTo>
                      <a:pt x="1188939" y="428625"/>
                    </a:lnTo>
                    <a:lnTo>
                      <a:pt x="1188939" y="330394"/>
                    </a:lnTo>
                    <a:lnTo>
                      <a:pt x="1287171" y="330394"/>
                    </a:lnTo>
                    <a:lnTo>
                      <a:pt x="1287171" y="428625"/>
                    </a:lnTo>
                    <a:close/>
                    <a:moveTo>
                      <a:pt x="1180014" y="428625"/>
                    </a:moveTo>
                    <a:lnTo>
                      <a:pt x="1081783" y="428625"/>
                    </a:lnTo>
                    <a:lnTo>
                      <a:pt x="1081783" y="330394"/>
                    </a:lnTo>
                    <a:lnTo>
                      <a:pt x="1180014" y="330394"/>
                    </a:lnTo>
                    <a:lnTo>
                      <a:pt x="1180014" y="428625"/>
                    </a:lnTo>
                    <a:close/>
                    <a:moveTo>
                      <a:pt x="1072858" y="428625"/>
                    </a:moveTo>
                    <a:lnTo>
                      <a:pt x="974627" y="428625"/>
                    </a:lnTo>
                    <a:lnTo>
                      <a:pt x="974627" y="330394"/>
                    </a:lnTo>
                    <a:lnTo>
                      <a:pt x="1072858" y="330394"/>
                    </a:lnTo>
                    <a:lnTo>
                      <a:pt x="1072858" y="428625"/>
                    </a:lnTo>
                    <a:close/>
                    <a:moveTo>
                      <a:pt x="965702" y="428625"/>
                    </a:moveTo>
                    <a:lnTo>
                      <a:pt x="867470" y="428625"/>
                    </a:lnTo>
                    <a:lnTo>
                      <a:pt x="867470" y="330394"/>
                    </a:lnTo>
                    <a:lnTo>
                      <a:pt x="965702" y="330394"/>
                    </a:lnTo>
                    <a:lnTo>
                      <a:pt x="965702" y="428625"/>
                    </a:lnTo>
                    <a:close/>
                    <a:moveTo>
                      <a:pt x="858546" y="428625"/>
                    </a:moveTo>
                    <a:lnTo>
                      <a:pt x="760314" y="428625"/>
                    </a:lnTo>
                    <a:lnTo>
                      <a:pt x="760314" y="330394"/>
                    </a:lnTo>
                    <a:lnTo>
                      <a:pt x="858546" y="330394"/>
                    </a:lnTo>
                    <a:lnTo>
                      <a:pt x="858546" y="428625"/>
                    </a:lnTo>
                    <a:close/>
                    <a:moveTo>
                      <a:pt x="751389" y="428625"/>
                    </a:moveTo>
                    <a:lnTo>
                      <a:pt x="653158" y="428625"/>
                    </a:lnTo>
                    <a:lnTo>
                      <a:pt x="653158" y="330394"/>
                    </a:lnTo>
                    <a:lnTo>
                      <a:pt x="751389" y="330394"/>
                    </a:lnTo>
                    <a:lnTo>
                      <a:pt x="751389" y="428625"/>
                    </a:lnTo>
                    <a:close/>
                    <a:moveTo>
                      <a:pt x="644233" y="428625"/>
                    </a:moveTo>
                    <a:lnTo>
                      <a:pt x="546002" y="428625"/>
                    </a:lnTo>
                    <a:lnTo>
                      <a:pt x="546002" y="330394"/>
                    </a:lnTo>
                    <a:lnTo>
                      <a:pt x="644233" y="330394"/>
                    </a:lnTo>
                    <a:lnTo>
                      <a:pt x="644233" y="428625"/>
                    </a:lnTo>
                    <a:close/>
                    <a:moveTo>
                      <a:pt x="537077" y="428625"/>
                    </a:moveTo>
                    <a:lnTo>
                      <a:pt x="438845" y="428625"/>
                    </a:lnTo>
                    <a:lnTo>
                      <a:pt x="438845" y="330394"/>
                    </a:lnTo>
                    <a:lnTo>
                      <a:pt x="537077" y="330394"/>
                    </a:lnTo>
                    <a:lnTo>
                      <a:pt x="537077" y="428625"/>
                    </a:lnTo>
                    <a:close/>
                    <a:moveTo>
                      <a:pt x="537077" y="437550"/>
                    </a:moveTo>
                    <a:lnTo>
                      <a:pt x="537077" y="535781"/>
                    </a:lnTo>
                    <a:lnTo>
                      <a:pt x="438845" y="535781"/>
                    </a:lnTo>
                    <a:lnTo>
                      <a:pt x="438845" y="437550"/>
                    </a:lnTo>
                    <a:lnTo>
                      <a:pt x="537077" y="437550"/>
                    </a:lnTo>
                    <a:close/>
                    <a:moveTo>
                      <a:pt x="429920" y="535781"/>
                    </a:moveTo>
                    <a:lnTo>
                      <a:pt x="331689" y="535781"/>
                    </a:lnTo>
                    <a:lnTo>
                      <a:pt x="331689" y="437550"/>
                    </a:lnTo>
                    <a:lnTo>
                      <a:pt x="429920" y="437550"/>
                    </a:lnTo>
                    <a:lnTo>
                      <a:pt x="429920" y="535781"/>
                    </a:lnTo>
                    <a:close/>
                    <a:moveTo>
                      <a:pt x="429920" y="544706"/>
                    </a:moveTo>
                    <a:lnTo>
                      <a:pt x="429920" y="642938"/>
                    </a:lnTo>
                    <a:lnTo>
                      <a:pt x="331689" y="642938"/>
                    </a:lnTo>
                    <a:lnTo>
                      <a:pt x="331689" y="544706"/>
                    </a:lnTo>
                    <a:lnTo>
                      <a:pt x="429920" y="544706"/>
                    </a:lnTo>
                    <a:close/>
                    <a:moveTo>
                      <a:pt x="429920" y="651862"/>
                    </a:moveTo>
                    <a:lnTo>
                      <a:pt x="429920" y="750094"/>
                    </a:lnTo>
                    <a:lnTo>
                      <a:pt x="331689" y="750094"/>
                    </a:lnTo>
                    <a:lnTo>
                      <a:pt x="331689" y="651862"/>
                    </a:lnTo>
                    <a:lnTo>
                      <a:pt x="429920" y="651862"/>
                    </a:lnTo>
                    <a:close/>
                    <a:moveTo>
                      <a:pt x="429920" y="759019"/>
                    </a:moveTo>
                    <a:lnTo>
                      <a:pt x="429920" y="857250"/>
                    </a:lnTo>
                    <a:lnTo>
                      <a:pt x="331689" y="857250"/>
                    </a:lnTo>
                    <a:lnTo>
                      <a:pt x="331689" y="759019"/>
                    </a:lnTo>
                    <a:lnTo>
                      <a:pt x="429920" y="759019"/>
                    </a:lnTo>
                    <a:close/>
                    <a:moveTo>
                      <a:pt x="429920" y="866175"/>
                    </a:moveTo>
                    <a:lnTo>
                      <a:pt x="429920" y="964406"/>
                    </a:lnTo>
                    <a:lnTo>
                      <a:pt x="331689" y="964406"/>
                    </a:lnTo>
                    <a:lnTo>
                      <a:pt x="331689" y="866175"/>
                    </a:lnTo>
                    <a:lnTo>
                      <a:pt x="429920" y="866175"/>
                    </a:lnTo>
                    <a:close/>
                    <a:moveTo>
                      <a:pt x="429920" y="973331"/>
                    </a:moveTo>
                    <a:lnTo>
                      <a:pt x="429920" y="1071562"/>
                    </a:lnTo>
                    <a:lnTo>
                      <a:pt x="331689" y="1071562"/>
                    </a:lnTo>
                    <a:lnTo>
                      <a:pt x="331689" y="973331"/>
                    </a:lnTo>
                    <a:lnTo>
                      <a:pt x="429920" y="973331"/>
                    </a:lnTo>
                    <a:close/>
                    <a:moveTo>
                      <a:pt x="429920" y="1080487"/>
                    </a:moveTo>
                    <a:lnTo>
                      <a:pt x="429920" y="1178719"/>
                    </a:lnTo>
                    <a:lnTo>
                      <a:pt x="331689" y="1178719"/>
                    </a:lnTo>
                    <a:lnTo>
                      <a:pt x="331689" y="1080487"/>
                    </a:lnTo>
                    <a:lnTo>
                      <a:pt x="429920" y="1080487"/>
                    </a:lnTo>
                    <a:close/>
                    <a:moveTo>
                      <a:pt x="429920" y="1187644"/>
                    </a:moveTo>
                    <a:lnTo>
                      <a:pt x="429920" y="1285875"/>
                    </a:lnTo>
                    <a:lnTo>
                      <a:pt x="331689" y="1285875"/>
                    </a:lnTo>
                    <a:lnTo>
                      <a:pt x="331689" y="1187644"/>
                    </a:lnTo>
                    <a:lnTo>
                      <a:pt x="429920" y="1187644"/>
                    </a:lnTo>
                    <a:close/>
                    <a:moveTo>
                      <a:pt x="429920" y="1294800"/>
                    </a:moveTo>
                    <a:lnTo>
                      <a:pt x="429920" y="1393031"/>
                    </a:lnTo>
                    <a:lnTo>
                      <a:pt x="331689" y="1393031"/>
                    </a:lnTo>
                    <a:lnTo>
                      <a:pt x="331689" y="1294800"/>
                    </a:lnTo>
                    <a:lnTo>
                      <a:pt x="429920" y="1294800"/>
                    </a:lnTo>
                    <a:close/>
                    <a:moveTo>
                      <a:pt x="429920" y="1401956"/>
                    </a:moveTo>
                    <a:lnTo>
                      <a:pt x="429920" y="1500187"/>
                    </a:lnTo>
                    <a:lnTo>
                      <a:pt x="331689" y="1500187"/>
                    </a:lnTo>
                    <a:lnTo>
                      <a:pt x="331689" y="1401956"/>
                    </a:lnTo>
                    <a:lnTo>
                      <a:pt x="429920" y="1401956"/>
                    </a:lnTo>
                    <a:close/>
                    <a:moveTo>
                      <a:pt x="429920" y="1509112"/>
                    </a:moveTo>
                    <a:lnTo>
                      <a:pt x="429920" y="1607344"/>
                    </a:lnTo>
                    <a:lnTo>
                      <a:pt x="331689" y="1607344"/>
                    </a:lnTo>
                    <a:lnTo>
                      <a:pt x="331689" y="1509112"/>
                    </a:lnTo>
                    <a:lnTo>
                      <a:pt x="429920" y="1509112"/>
                    </a:lnTo>
                    <a:close/>
                    <a:moveTo>
                      <a:pt x="429920" y="1616269"/>
                    </a:moveTo>
                    <a:lnTo>
                      <a:pt x="429920" y="1714500"/>
                    </a:lnTo>
                    <a:lnTo>
                      <a:pt x="331689" y="1714500"/>
                    </a:lnTo>
                    <a:lnTo>
                      <a:pt x="331689" y="1616269"/>
                    </a:lnTo>
                    <a:lnTo>
                      <a:pt x="429920" y="1616269"/>
                    </a:lnTo>
                    <a:close/>
                    <a:moveTo>
                      <a:pt x="429920" y="1723425"/>
                    </a:moveTo>
                    <a:lnTo>
                      <a:pt x="429920" y="1821656"/>
                    </a:lnTo>
                    <a:lnTo>
                      <a:pt x="331689" y="1821656"/>
                    </a:lnTo>
                    <a:lnTo>
                      <a:pt x="331689" y="1723425"/>
                    </a:lnTo>
                    <a:lnTo>
                      <a:pt x="429920" y="1723425"/>
                    </a:lnTo>
                    <a:close/>
                    <a:moveTo>
                      <a:pt x="429920" y="1830581"/>
                    </a:moveTo>
                    <a:lnTo>
                      <a:pt x="429920" y="1928812"/>
                    </a:lnTo>
                    <a:lnTo>
                      <a:pt x="331689" y="1928812"/>
                    </a:lnTo>
                    <a:lnTo>
                      <a:pt x="331689" y="1830581"/>
                    </a:lnTo>
                    <a:lnTo>
                      <a:pt x="429920" y="1830581"/>
                    </a:lnTo>
                    <a:close/>
                    <a:moveTo>
                      <a:pt x="438855" y="1830581"/>
                    </a:moveTo>
                    <a:lnTo>
                      <a:pt x="537086" y="1830581"/>
                    </a:lnTo>
                    <a:lnTo>
                      <a:pt x="537086" y="1928812"/>
                    </a:lnTo>
                    <a:lnTo>
                      <a:pt x="438855" y="1928812"/>
                    </a:lnTo>
                    <a:lnTo>
                      <a:pt x="438855" y="1830581"/>
                    </a:lnTo>
                    <a:close/>
                    <a:moveTo>
                      <a:pt x="537077" y="1937737"/>
                    </a:moveTo>
                    <a:lnTo>
                      <a:pt x="537077" y="2035969"/>
                    </a:lnTo>
                    <a:lnTo>
                      <a:pt x="438845" y="2035969"/>
                    </a:lnTo>
                    <a:lnTo>
                      <a:pt x="438845" y="1937737"/>
                    </a:lnTo>
                    <a:lnTo>
                      <a:pt x="537077" y="1937737"/>
                    </a:lnTo>
                    <a:close/>
                    <a:moveTo>
                      <a:pt x="546011" y="1937737"/>
                    </a:moveTo>
                    <a:lnTo>
                      <a:pt x="644243" y="1937737"/>
                    </a:lnTo>
                    <a:lnTo>
                      <a:pt x="644243" y="2035969"/>
                    </a:lnTo>
                    <a:lnTo>
                      <a:pt x="546011" y="2035969"/>
                    </a:lnTo>
                    <a:lnTo>
                      <a:pt x="546011" y="1937737"/>
                    </a:lnTo>
                    <a:close/>
                    <a:moveTo>
                      <a:pt x="653167" y="1937737"/>
                    </a:moveTo>
                    <a:lnTo>
                      <a:pt x="751399" y="1937737"/>
                    </a:lnTo>
                    <a:lnTo>
                      <a:pt x="751399" y="2035969"/>
                    </a:lnTo>
                    <a:lnTo>
                      <a:pt x="653167" y="2035969"/>
                    </a:lnTo>
                    <a:lnTo>
                      <a:pt x="653167" y="1937737"/>
                    </a:lnTo>
                    <a:close/>
                    <a:moveTo>
                      <a:pt x="760324" y="1937737"/>
                    </a:moveTo>
                    <a:lnTo>
                      <a:pt x="858555" y="1937737"/>
                    </a:lnTo>
                    <a:lnTo>
                      <a:pt x="858555" y="2035969"/>
                    </a:lnTo>
                    <a:lnTo>
                      <a:pt x="760324" y="2035969"/>
                    </a:lnTo>
                    <a:lnTo>
                      <a:pt x="760324" y="1937737"/>
                    </a:lnTo>
                    <a:close/>
                    <a:moveTo>
                      <a:pt x="867480" y="1937737"/>
                    </a:moveTo>
                    <a:lnTo>
                      <a:pt x="965711" y="1937737"/>
                    </a:lnTo>
                    <a:lnTo>
                      <a:pt x="965711" y="2035969"/>
                    </a:lnTo>
                    <a:lnTo>
                      <a:pt x="867480" y="2035969"/>
                    </a:lnTo>
                    <a:lnTo>
                      <a:pt x="867480" y="1937737"/>
                    </a:lnTo>
                    <a:close/>
                    <a:moveTo>
                      <a:pt x="974636" y="1937737"/>
                    </a:moveTo>
                    <a:lnTo>
                      <a:pt x="1072867" y="1937737"/>
                    </a:lnTo>
                    <a:lnTo>
                      <a:pt x="1072867" y="2035969"/>
                    </a:lnTo>
                    <a:lnTo>
                      <a:pt x="974636" y="2035969"/>
                    </a:lnTo>
                    <a:lnTo>
                      <a:pt x="974636" y="1937737"/>
                    </a:lnTo>
                    <a:close/>
                    <a:moveTo>
                      <a:pt x="1081792" y="1937737"/>
                    </a:moveTo>
                    <a:lnTo>
                      <a:pt x="1180024" y="1937737"/>
                    </a:lnTo>
                    <a:lnTo>
                      <a:pt x="1180024" y="2035969"/>
                    </a:lnTo>
                    <a:lnTo>
                      <a:pt x="1081792" y="2035969"/>
                    </a:lnTo>
                    <a:lnTo>
                      <a:pt x="1081792" y="1937737"/>
                    </a:lnTo>
                    <a:close/>
                    <a:moveTo>
                      <a:pt x="1188949" y="1937737"/>
                    </a:moveTo>
                    <a:lnTo>
                      <a:pt x="1287180" y="1937737"/>
                    </a:lnTo>
                    <a:lnTo>
                      <a:pt x="1287180" y="2035969"/>
                    </a:lnTo>
                    <a:lnTo>
                      <a:pt x="1188949" y="2035969"/>
                    </a:lnTo>
                    <a:lnTo>
                      <a:pt x="1188949" y="1937737"/>
                    </a:lnTo>
                    <a:close/>
                    <a:moveTo>
                      <a:pt x="1296105" y="1937737"/>
                    </a:moveTo>
                    <a:lnTo>
                      <a:pt x="1394336" y="1937737"/>
                    </a:lnTo>
                    <a:lnTo>
                      <a:pt x="1394336" y="2035969"/>
                    </a:lnTo>
                    <a:lnTo>
                      <a:pt x="1296105" y="2035969"/>
                    </a:lnTo>
                    <a:lnTo>
                      <a:pt x="1296105" y="1937737"/>
                    </a:lnTo>
                    <a:close/>
                    <a:moveTo>
                      <a:pt x="1296105" y="1928812"/>
                    </a:moveTo>
                    <a:lnTo>
                      <a:pt x="1296105" y="1830581"/>
                    </a:lnTo>
                    <a:lnTo>
                      <a:pt x="1394336" y="1830581"/>
                    </a:lnTo>
                    <a:lnTo>
                      <a:pt x="1394336" y="1928812"/>
                    </a:lnTo>
                    <a:lnTo>
                      <a:pt x="1296105" y="1928812"/>
                    </a:lnTo>
                    <a:close/>
                    <a:moveTo>
                      <a:pt x="1403261" y="1830581"/>
                    </a:moveTo>
                    <a:lnTo>
                      <a:pt x="1501492" y="1830581"/>
                    </a:lnTo>
                    <a:lnTo>
                      <a:pt x="1501492" y="1928812"/>
                    </a:lnTo>
                    <a:lnTo>
                      <a:pt x="1403261" y="1928812"/>
                    </a:lnTo>
                    <a:lnTo>
                      <a:pt x="1403261" y="1830581"/>
                    </a:lnTo>
                    <a:close/>
                    <a:moveTo>
                      <a:pt x="1403261" y="1821656"/>
                    </a:moveTo>
                    <a:lnTo>
                      <a:pt x="1403261" y="1723425"/>
                    </a:lnTo>
                    <a:lnTo>
                      <a:pt x="1501492" y="1723425"/>
                    </a:lnTo>
                    <a:lnTo>
                      <a:pt x="1501492" y="1821656"/>
                    </a:lnTo>
                    <a:lnTo>
                      <a:pt x="1403261" y="1821656"/>
                    </a:lnTo>
                    <a:close/>
                    <a:moveTo>
                      <a:pt x="1403261" y="1714500"/>
                    </a:moveTo>
                    <a:lnTo>
                      <a:pt x="1403261" y="1616269"/>
                    </a:lnTo>
                    <a:lnTo>
                      <a:pt x="1501492" y="1616269"/>
                    </a:lnTo>
                    <a:lnTo>
                      <a:pt x="1501492" y="1714500"/>
                    </a:lnTo>
                    <a:lnTo>
                      <a:pt x="1403261" y="1714500"/>
                    </a:lnTo>
                    <a:close/>
                    <a:moveTo>
                      <a:pt x="1403261" y="1607344"/>
                    </a:moveTo>
                    <a:lnTo>
                      <a:pt x="1403261" y="1509112"/>
                    </a:lnTo>
                    <a:lnTo>
                      <a:pt x="1501492" y="1509112"/>
                    </a:lnTo>
                    <a:lnTo>
                      <a:pt x="1501492" y="1607344"/>
                    </a:lnTo>
                    <a:lnTo>
                      <a:pt x="1403261" y="1607344"/>
                    </a:lnTo>
                    <a:close/>
                    <a:moveTo>
                      <a:pt x="1403261" y="1500187"/>
                    </a:moveTo>
                    <a:lnTo>
                      <a:pt x="1403261" y="1401956"/>
                    </a:lnTo>
                    <a:lnTo>
                      <a:pt x="1501492" y="1401956"/>
                    </a:lnTo>
                    <a:lnTo>
                      <a:pt x="1501492" y="1500187"/>
                    </a:lnTo>
                    <a:lnTo>
                      <a:pt x="1403261" y="1500187"/>
                    </a:lnTo>
                    <a:close/>
                    <a:moveTo>
                      <a:pt x="1403261" y="1393031"/>
                    </a:moveTo>
                    <a:lnTo>
                      <a:pt x="1403261" y="1294800"/>
                    </a:lnTo>
                    <a:lnTo>
                      <a:pt x="1501492" y="1294800"/>
                    </a:lnTo>
                    <a:lnTo>
                      <a:pt x="1501492" y="1393031"/>
                    </a:lnTo>
                    <a:lnTo>
                      <a:pt x="1403261" y="1393031"/>
                    </a:lnTo>
                    <a:close/>
                    <a:moveTo>
                      <a:pt x="1403261" y="1285875"/>
                    </a:moveTo>
                    <a:lnTo>
                      <a:pt x="1403261" y="1187644"/>
                    </a:lnTo>
                    <a:lnTo>
                      <a:pt x="1501492" y="1187644"/>
                    </a:lnTo>
                    <a:lnTo>
                      <a:pt x="1501492" y="1285875"/>
                    </a:lnTo>
                    <a:lnTo>
                      <a:pt x="1403261" y="1285875"/>
                    </a:lnTo>
                    <a:close/>
                    <a:moveTo>
                      <a:pt x="1403261" y="1178719"/>
                    </a:moveTo>
                    <a:lnTo>
                      <a:pt x="1403261" y="1080487"/>
                    </a:lnTo>
                    <a:lnTo>
                      <a:pt x="1501492" y="1080487"/>
                    </a:lnTo>
                    <a:lnTo>
                      <a:pt x="1501492" y="1178719"/>
                    </a:lnTo>
                    <a:lnTo>
                      <a:pt x="1403261" y="1178719"/>
                    </a:lnTo>
                    <a:close/>
                    <a:moveTo>
                      <a:pt x="1403261" y="1071562"/>
                    </a:moveTo>
                    <a:lnTo>
                      <a:pt x="1403261" y="973331"/>
                    </a:lnTo>
                    <a:lnTo>
                      <a:pt x="1501492" y="973331"/>
                    </a:lnTo>
                    <a:lnTo>
                      <a:pt x="1501492" y="1071562"/>
                    </a:lnTo>
                    <a:lnTo>
                      <a:pt x="1403261" y="1071562"/>
                    </a:lnTo>
                    <a:close/>
                    <a:moveTo>
                      <a:pt x="1403261" y="964406"/>
                    </a:moveTo>
                    <a:lnTo>
                      <a:pt x="1403261" y="866175"/>
                    </a:lnTo>
                    <a:lnTo>
                      <a:pt x="1501492" y="866175"/>
                    </a:lnTo>
                    <a:lnTo>
                      <a:pt x="1501492" y="964406"/>
                    </a:lnTo>
                    <a:lnTo>
                      <a:pt x="1403261" y="964406"/>
                    </a:lnTo>
                    <a:close/>
                    <a:moveTo>
                      <a:pt x="1403261" y="857250"/>
                    </a:moveTo>
                    <a:lnTo>
                      <a:pt x="1403261" y="759019"/>
                    </a:lnTo>
                    <a:lnTo>
                      <a:pt x="1501492" y="759019"/>
                    </a:lnTo>
                    <a:lnTo>
                      <a:pt x="1501492" y="857250"/>
                    </a:lnTo>
                    <a:lnTo>
                      <a:pt x="1403261" y="857250"/>
                    </a:lnTo>
                    <a:close/>
                    <a:moveTo>
                      <a:pt x="1403261" y="750094"/>
                    </a:moveTo>
                    <a:lnTo>
                      <a:pt x="1403261" y="651862"/>
                    </a:lnTo>
                    <a:lnTo>
                      <a:pt x="1501492" y="651862"/>
                    </a:lnTo>
                    <a:lnTo>
                      <a:pt x="1501492" y="750094"/>
                    </a:lnTo>
                    <a:lnTo>
                      <a:pt x="1403261" y="750094"/>
                    </a:lnTo>
                    <a:close/>
                    <a:moveTo>
                      <a:pt x="1403261" y="642938"/>
                    </a:moveTo>
                    <a:lnTo>
                      <a:pt x="1403261" y="544706"/>
                    </a:lnTo>
                    <a:lnTo>
                      <a:pt x="1501492" y="544706"/>
                    </a:lnTo>
                    <a:lnTo>
                      <a:pt x="1501492" y="642938"/>
                    </a:lnTo>
                    <a:lnTo>
                      <a:pt x="1403261" y="642938"/>
                    </a:lnTo>
                    <a:close/>
                    <a:moveTo>
                      <a:pt x="1403261" y="535781"/>
                    </a:moveTo>
                    <a:lnTo>
                      <a:pt x="1403261" y="437550"/>
                    </a:lnTo>
                    <a:lnTo>
                      <a:pt x="1501492" y="437550"/>
                    </a:lnTo>
                    <a:lnTo>
                      <a:pt x="1501492" y="535781"/>
                    </a:lnTo>
                    <a:lnTo>
                      <a:pt x="1403261" y="535781"/>
                    </a:lnTo>
                    <a:close/>
                    <a:moveTo>
                      <a:pt x="1403261" y="428625"/>
                    </a:moveTo>
                    <a:lnTo>
                      <a:pt x="1403261" y="330394"/>
                    </a:lnTo>
                    <a:lnTo>
                      <a:pt x="1501492" y="330394"/>
                    </a:lnTo>
                    <a:lnTo>
                      <a:pt x="1501492" y="428625"/>
                    </a:lnTo>
                    <a:lnTo>
                      <a:pt x="1403261" y="428625"/>
                    </a:lnTo>
                    <a:close/>
                    <a:moveTo>
                      <a:pt x="1403261" y="321469"/>
                    </a:moveTo>
                    <a:lnTo>
                      <a:pt x="1403261" y="223237"/>
                    </a:lnTo>
                    <a:lnTo>
                      <a:pt x="1501492" y="223237"/>
                    </a:lnTo>
                    <a:lnTo>
                      <a:pt x="1501492" y="321469"/>
                    </a:lnTo>
                    <a:lnTo>
                      <a:pt x="1403261" y="321469"/>
                    </a:lnTo>
                    <a:close/>
                    <a:moveTo>
                      <a:pt x="1394327" y="321469"/>
                    </a:moveTo>
                    <a:lnTo>
                      <a:pt x="1296095" y="321469"/>
                    </a:lnTo>
                    <a:lnTo>
                      <a:pt x="1296095" y="223237"/>
                    </a:lnTo>
                    <a:lnTo>
                      <a:pt x="1394327" y="223237"/>
                    </a:lnTo>
                    <a:lnTo>
                      <a:pt x="1394327" y="321469"/>
                    </a:lnTo>
                    <a:close/>
                    <a:moveTo>
                      <a:pt x="1287171" y="321469"/>
                    </a:moveTo>
                    <a:lnTo>
                      <a:pt x="1188939" y="321469"/>
                    </a:lnTo>
                    <a:lnTo>
                      <a:pt x="1188939" y="223237"/>
                    </a:lnTo>
                    <a:lnTo>
                      <a:pt x="1287171" y="223237"/>
                    </a:lnTo>
                    <a:lnTo>
                      <a:pt x="1287171" y="321469"/>
                    </a:lnTo>
                    <a:close/>
                    <a:moveTo>
                      <a:pt x="1180014" y="321469"/>
                    </a:moveTo>
                    <a:lnTo>
                      <a:pt x="1081783" y="321469"/>
                    </a:lnTo>
                    <a:lnTo>
                      <a:pt x="1081783" y="223237"/>
                    </a:lnTo>
                    <a:lnTo>
                      <a:pt x="1180014" y="223237"/>
                    </a:lnTo>
                    <a:lnTo>
                      <a:pt x="1180014" y="321469"/>
                    </a:lnTo>
                    <a:close/>
                    <a:moveTo>
                      <a:pt x="1072858" y="321469"/>
                    </a:moveTo>
                    <a:lnTo>
                      <a:pt x="974627" y="321469"/>
                    </a:lnTo>
                    <a:lnTo>
                      <a:pt x="974627" y="223237"/>
                    </a:lnTo>
                    <a:lnTo>
                      <a:pt x="1072858" y="223237"/>
                    </a:lnTo>
                    <a:lnTo>
                      <a:pt x="1072858" y="321469"/>
                    </a:lnTo>
                    <a:close/>
                    <a:moveTo>
                      <a:pt x="965702" y="321469"/>
                    </a:moveTo>
                    <a:lnTo>
                      <a:pt x="867470" y="321469"/>
                    </a:lnTo>
                    <a:lnTo>
                      <a:pt x="867470" y="223237"/>
                    </a:lnTo>
                    <a:lnTo>
                      <a:pt x="965702" y="223237"/>
                    </a:lnTo>
                    <a:lnTo>
                      <a:pt x="965702" y="321469"/>
                    </a:lnTo>
                    <a:close/>
                    <a:moveTo>
                      <a:pt x="858546" y="321469"/>
                    </a:moveTo>
                    <a:lnTo>
                      <a:pt x="760314" y="321469"/>
                    </a:lnTo>
                    <a:lnTo>
                      <a:pt x="760314" y="223237"/>
                    </a:lnTo>
                    <a:lnTo>
                      <a:pt x="858546" y="223237"/>
                    </a:lnTo>
                    <a:lnTo>
                      <a:pt x="858546" y="321469"/>
                    </a:lnTo>
                    <a:close/>
                    <a:moveTo>
                      <a:pt x="751389" y="321469"/>
                    </a:moveTo>
                    <a:lnTo>
                      <a:pt x="653158" y="321469"/>
                    </a:lnTo>
                    <a:lnTo>
                      <a:pt x="653158" y="223237"/>
                    </a:lnTo>
                    <a:lnTo>
                      <a:pt x="751389" y="223237"/>
                    </a:lnTo>
                    <a:lnTo>
                      <a:pt x="751389" y="321469"/>
                    </a:lnTo>
                    <a:close/>
                    <a:moveTo>
                      <a:pt x="644233" y="321469"/>
                    </a:moveTo>
                    <a:lnTo>
                      <a:pt x="546002" y="321469"/>
                    </a:lnTo>
                    <a:lnTo>
                      <a:pt x="546002" y="223237"/>
                    </a:lnTo>
                    <a:lnTo>
                      <a:pt x="644233" y="223237"/>
                    </a:lnTo>
                    <a:lnTo>
                      <a:pt x="644233" y="321469"/>
                    </a:lnTo>
                    <a:close/>
                    <a:moveTo>
                      <a:pt x="537077" y="321469"/>
                    </a:moveTo>
                    <a:lnTo>
                      <a:pt x="438845" y="321469"/>
                    </a:lnTo>
                    <a:lnTo>
                      <a:pt x="438845" y="223237"/>
                    </a:lnTo>
                    <a:lnTo>
                      <a:pt x="537077" y="223237"/>
                    </a:lnTo>
                    <a:lnTo>
                      <a:pt x="537077" y="321469"/>
                    </a:lnTo>
                    <a:close/>
                    <a:moveTo>
                      <a:pt x="429920" y="321469"/>
                    </a:moveTo>
                    <a:lnTo>
                      <a:pt x="331689" y="321469"/>
                    </a:lnTo>
                    <a:lnTo>
                      <a:pt x="331689" y="223237"/>
                    </a:lnTo>
                    <a:lnTo>
                      <a:pt x="429920" y="223237"/>
                    </a:lnTo>
                    <a:lnTo>
                      <a:pt x="429920" y="321469"/>
                    </a:lnTo>
                    <a:close/>
                    <a:moveTo>
                      <a:pt x="429920" y="330394"/>
                    </a:moveTo>
                    <a:lnTo>
                      <a:pt x="429920" y="428625"/>
                    </a:lnTo>
                    <a:lnTo>
                      <a:pt x="331689" y="428625"/>
                    </a:lnTo>
                    <a:lnTo>
                      <a:pt x="331689" y="330394"/>
                    </a:lnTo>
                    <a:lnTo>
                      <a:pt x="429920" y="330394"/>
                    </a:lnTo>
                    <a:close/>
                    <a:moveTo>
                      <a:pt x="322764" y="428625"/>
                    </a:moveTo>
                    <a:lnTo>
                      <a:pt x="224533" y="428625"/>
                    </a:lnTo>
                    <a:lnTo>
                      <a:pt x="224533" y="330394"/>
                    </a:lnTo>
                    <a:lnTo>
                      <a:pt x="322764" y="330394"/>
                    </a:lnTo>
                    <a:lnTo>
                      <a:pt x="322764" y="428625"/>
                    </a:lnTo>
                    <a:close/>
                    <a:moveTo>
                      <a:pt x="322764" y="437550"/>
                    </a:moveTo>
                    <a:lnTo>
                      <a:pt x="322764" y="535781"/>
                    </a:lnTo>
                    <a:lnTo>
                      <a:pt x="224533" y="535781"/>
                    </a:lnTo>
                    <a:lnTo>
                      <a:pt x="224533" y="437550"/>
                    </a:lnTo>
                    <a:lnTo>
                      <a:pt x="322764" y="437550"/>
                    </a:lnTo>
                    <a:close/>
                    <a:moveTo>
                      <a:pt x="322764" y="544706"/>
                    </a:moveTo>
                    <a:lnTo>
                      <a:pt x="322764" y="642938"/>
                    </a:lnTo>
                    <a:lnTo>
                      <a:pt x="224533" y="642938"/>
                    </a:lnTo>
                    <a:lnTo>
                      <a:pt x="224533" y="544706"/>
                    </a:lnTo>
                    <a:lnTo>
                      <a:pt x="322764" y="544706"/>
                    </a:lnTo>
                    <a:close/>
                    <a:moveTo>
                      <a:pt x="322764" y="651862"/>
                    </a:moveTo>
                    <a:lnTo>
                      <a:pt x="322764" y="750094"/>
                    </a:lnTo>
                    <a:lnTo>
                      <a:pt x="224533" y="750094"/>
                    </a:lnTo>
                    <a:lnTo>
                      <a:pt x="224533" y="651862"/>
                    </a:lnTo>
                    <a:lnTo>
                      <a:pt x="322764" y="651862"/>
                    </a:lnTo>
                    <a:close/>
                    <a:moveTo>
                      <a:pt x="322764" y="759019"/>
                    </a:moveTo>
                    <a:lnTo>
                      <a:pt x="322764" y="857250"/>
                    </a:lnTo>
                    <a:lnTo>
                      <a:pt x="224533" y="857250"/>
                    </a:lnTo>
                    <a:lnTo>
                      <a:pt x="224533" y="759019"/>
                    </a:lnTo>
                    <a:lnTo>
                      <a:pt x="322764" y="759019"/>
                    </a:lnTo>
                    <a:close/>
                    <a:moveTo>
                      <a:pt x="322764" y="866175"/>
                    </a:moveTo>
                    <a:lnTo>
                      <a:pt x="322764" y="964406"/>
                    </a:lnTo>
                    <a:lnTo>
                      <a:pt x="224533" y="964406"/>
                    </a:lnTo>
                    <a:lnTo>
                      <a:pt x="224533" y="866175"/>
                    </a:lnTo>
                    <a:lnTo>
                      <a:pt x="322764" y="866175"/>
                    </a:lnTo>
                    <a:close/>
                    <a:moveTo>
                      <a:pt x="322764" y="973331"/>
                    </a:moveTo>
                    <a:lnTo>
                      <a:pt x="322764" y="1071562"/>
                    </a:lnTo>
                    <a:lnTo>
                      <a:pt x="224533" y="1071562"/>
                    </a:lnTo>
                    <a:lnTo>
                      <a:pt x="224533" y="973331"/>
                    </a:lnTo>
                    <a:lnTo>
                      <a:pt x="322764" y="973331"/>
                    </a:lnTo>
                    <a:close/>
                    <a:moveTo>
                      <a:pt x="322764" y="1080487"/>
                    </a:moveTo>
                    <a:lnTo>
                      <a:pt x="322764" y="1178719"/>
                    </a:lnTo>
                    <a:lnTo>
                      <a:pt x="224533" y="1178719"/>
                    </a:lnTo>
                    <a:lnTo>
                      <a:pt x="224533" y="1080487"/>
                    </a:lnTo>
                    <a:lnTo>
                      <a:pt x="322764" y="1080487"/>
                    </a:lnTo>
                    <a:close/>
                    <a:moveTo>
                      <a:pt x="322764" y="1187644"/>
                    </a:moveTo>
                    <a:lnTo>
                      <a:pt x="322764" y="1285875"/>
                    </a:lnTo>
                    <a:lnTo>
                      <a:pt x="224533" y="1285875"/>
                    </a:lnTo>
                    <a:lnTo>
                      <a:pt x="224533" y="1187644"/>
                    </a:lnTo>
                    <a:lnTo>
                      <a:pt x="322764" y="1187644"/>
                    </a:lnTo>
                    <a:close/>
                    <a:moveTo>
                      <a:pt x="322764" y="1294800"/>
                    </a:moveTo>
                    <a:lnTo>
                      <a:pt x="322764" y="1393031"/>
                    </a:lnTo>
                    <a:lnTo>
                      <a:pt x="224533" y="1393031"/>
                    </a:lnTo>
                    <a:lnTo>
                      <a:pt x="224533" y="1294800"/>
                    </a:lnTo>
                    <a:lnTo>
                      <a:pt x="322764" y="1294800"/>
                    </a:lnTo>
                    <a:close/>
                    <a:moveTo>
                      <a:pt x="322764" y="1401956"/>
                    </a:moveTo>
                    <a:lnTo>
                      <a:pt x="322764" y="1500187"/>
                    </a:lnTo>
                    <a:lnTo>
                      <a:pt x="224533" y="1500187"/>
                    </a:lnTo>
                    <a:lnTo>
                      <a:pt x="224533" y="1401956"/>
                    </a:lnTo>
                    <a:lnTo>
                      <a:pt x="322764" y="1401956"/>
                    </a:lnTo>
                    <a:close/>
                    <a:moveTo>
                      <a:pt x="322764" y="1509112"/>
                    </a:moveTo>
                    <a:lnTo>
                      <a:pt x="322764" y="1607344"/>
                    </a:lnTo>
                    <a:lnTo>
                      <a:pt x="224533" y="1607344"/>
                    </a:lnTo>
                    <a:lnTo>
                      <a:pt x="224533" y="1509112"/>
                    </a:lnTo>
                    <a:lnTo>
                      <a:pt x="322764" y="1509112"/>
                    </a:lnTo>
                    <a:close/>
                    <a:moveTo>
                      <a:pt x="322764" y="1616269"/>
                    </a:moveTo>
                    <a:lnTo>
                      <a:pt x="322764" y="1714500"/>
                    </a:lnTo>
                    <a:lnTo>
                      <a:pt x="224533" y="1714500"/>
                    </a:lnTo>
                    <a:lnTo>
                      <a:pt x="224533" y="1616269"/>
                    </a:lnTo>
                    <a:lnTo>
                      <a:pt x="322764" y="1616269"/>
                    </a:lnTo>
                    <a:close/>
                    <a:moveTo>
                      <a:pt x="322764" y="1723425"/>
                    </a:moveTo>
                    <a:lnTo>
                      <a:pt x="322764" y="1821656"/>
                    </a:lnTo>
                    <a:lnTo>
                      <a:pt x="224533" y="1821656"/>
                    </a:lnTo>
                    <a:lnTo>
                      <a:pt x="224533" y="1723425"/>
                    </a:lnTo>
                    <a:lnTo>
                      <a:pt x="322764" y="1723425"/>
                    </a:lnTo>
                    <a:close/>
                    <a:moveTo>
                      <a:pt x="322764" y="1830581"/>
                    </a:moveTo>
                    <a:lnTo>
                      <a:pt x="322764" y="1928812"/>
                    </a:lnTo>
                    <a:lnTo>
                      <a:pt x="224533" y="1928812"/>
                    </a:lnTo>
                    <a:lnTo>
                      <a:pt x="224533" y="1830581"/>
                    </a:lnTo>
                    <a:lnTo>
                      <a:pt x="322764" y="1830581"/>
                    </a:lnTo>
                    <a:close/>
                    <a:moveTo>
                      <a:pt x="322764" y="1937737"/>
                    </a:moveTo>
                    <a:lnTo>
                      <a:pt x="322764" y="2035969"/>
                    </a:lnTo>
                    <a:lnTo>
                      <a:pt x="224533" y="2035969"/>
                    </a:lnTo>
                    <a:lnTo>
                      <a:pt x="224533" y="1937737"/>
                    </a:lnTo>
                    <a:lnTo>
                      <a:pt x="322764" y="1937737"/>
                    </a:lnTo>
                    <a:close/>
                    <a:moveTo>
                      <a:pt x="331699" y="1937737"/>
                    </a:moveTo>
                    <a:lnTo>
                      <a:pt x="429930" y="1937737"/>
                    </a:lnTo>
                    <a:lnTo>
                      <a:pt x="429930" y="2035969"/>
                    </a:lnTo>
                    <a:lnTo>
                      <a:pt x="331699" y="2035969"/>
                    </a:lnTo>
                    <a:lnTo>
                      <a:pt x="331699" y="1937737"/>
                    </a:lnTo>
                    <a:close/>
                    <a:moveTo>
                      <a:pt x="429920" y="2044894"/>
                    </a:moveTo>
                    <a:lnTo>
                      <a:pt x="429920" y="2143125"/>
                    </a:lnTo>
                    <a:lnTo>
                      <a:pt x="331689" y="2143125"/>
                    </a:lnTo>
                    <a:lnTo>
                      <a:pt x="331689" y="2044894"/>
                    </a:lnTo>
                    <a:lnTo>
                      <a:pt x="429920" y="2044894"/>
                    </a:lnTo>
                    <a:close/>
                    <a:moveTo>
                      <a:pt x="438855" y="2044894"/>
                    </a:moveTo>
                    <a:lnTo>
                      <a:pt x="537086" y="2044894"/>
                    </a:lnTo>
                    <a:lnTo>
                      <a:pt x="537086" y="2143125"/>
                    </a:lnTo>
                    <a:lnTo>
                      <a:pt x="438855" y="2143125"/>
                    </a:lnTo>
                    <a:lnTo>
                      <a:pt x="438855" y="2044894"/>
                    </a:lnTo>
                    <a:close/>
                    <a:moveTo>
                      <a:pt x="546011" y="2044894"/>
                    </a:moveTo>
                    <a:lnTo>
                      <a:pt x="644243" y="2044894"/>
                    </a:lnTo>
                    <a:lnTo>
                      <a:pt x="644243" y="2143125"/>
                    </a:lnTo>
                    <a:lnTo>
                      <a:pt x="546011" y="2143125"/>
                    </a:lnTo>
                    <a:lnTo>
                      <a:pt x="546011" y="2044894"/>
                    </a:lnTo>
                    <a:close/>
                    <a:moveTo>
                      <a:pt x="653167" y="2044894"/>
                    </a:moveTo>
                    <a:lnTo>
                      <a:pt x="751399" y="2044894"/>
                    </a:lnTo>
                    <a:lnTo>
                      <a:pt x="751399" y="2143125"/>
                    </a:lnTo>
                    <a:lnTo>
                      <a:pt x="653167" y="2143125"/>
                    </a:lnTo>
                    <a:lnTo>
                      <a:pt x="653167" y="2044894"/>
                    </a:lnTo>
                    <a:close/>
                    <a:moveTo>
                      <a:pt x="760324" y="2044894"/>
                    </a:moveTo>
                    <a:lnTo>
                      <a:pt x="858555" y="2044894"/>
                    </a:lnTo>
                    <a:lnTo>
                      <a:pt x="858555" y="2143125"/>
                    </a:lnTo>
                    <a:lnTo>
                      <a:pt x="760324" y="2143125"/>
                    </a:lnTo>
                    <a:lnTo>
                      <a:pt x="760324" y="2044894"/>
                    </a:lnTo>
                    <a:close/>
                    <a:moveTo>
                      <a:pt x="867480" y="2044894"/>
                    </a:moveTo>
                    <a:lnTo>
                      <a:pt x="965711" y="2044894"/>
                    </a:lnTo>
                    <a:lnTo>
                      <a:pt x="965711" y="2143125"/>
                    </a:lnTo>
                    <a:lnTo>
                      <a:pt x="867480" y="2143125"/>
                    </a:lnTo>
                    <a:lnTo>
                      <a:pt x="867480" y="2044894"/>
                    </a:lnTo>
                    <a:close/>
                    <a:moveTo>
                      <a:pt x="974636" y="2044894"/>
                    </a:moveTo>
                    <a:lnTo>
                      <a:pt x="1072867" y="2044894"/>
                    </a:lnTo>
                    <a:lnTo>
                      <a:pt x="1072867" y="2143125"/>
                    </a:lnTo>
                    <a:lnTo>
                      <a:pt x="974636" y="2143125"/>
                    </a:lnTo>
                    <a:lnTo>
                      <a:pt x="974636" y="2044894"/>
                    </a:lnTo>
                    <a:close/>
                    <a:moveTo>
                      <a:pt x="1081792" y="2044894"/>
                    </a:moveTo>
                    <a:lnTo>
                      <a:pt x="1180024" y="2044894"/>
                    </a:lnTo>
                    <a:lnTo>
                      <a:pt x="1180024" y="2143125"/>
                    </a:lnTo>
                    <a:lnTo>
                      <a:pt x="1081792" y="2143125"/>
                    </a:lnTo>
                    <a:lnTo>
                      <a:pt x="1081792" y="2044894"/>
                    </a:lnTo>
                    <a:close/>
                    <a:moveTo>
                      <a:pt x="1188949" y="2044894"/>
                    </a:moveTo>
                    <a:lnTo>
                      <a:pt x="1287180" y="2044894"/>
                    </a:lnTo>
                    <a:lnTo>
                      <a:pt x="1287180" y="2143125"/>
                    </a:lnTo>
                    <a:lnTo>
                      <a:pt x="1188949" y="2143125"/>
                    </a:lnTo>
                    <a:lnTo>
                      <a:pt x="1188949" y="2044894"/>
                    </a:lnTo>
                    <a:close/>
                    <a:moveTo>
                      <a:pt x="1296105" y="2044894"/>
                    </a:moveTo>
                    <a:lnTo>
                      <a:pt x="1394336" y="2044894"/>
                    </a:lnTo>
                    <a:lnTo>
                      <a:pt x="1394336" y="2143125"/>
                    </a:lnTo>
                    <a:lnTo>
                      <a:pt x="1296105" y="2143125"/>
                    </a:lnTo>
                    <a:lnTo>
                      <a:pt x="1296105" y="2044894"/>
                    </a:lnTo>
                    <a:close/>
                    <a:moveTo>
                      <a:pt x="1403261" y="2044894"/>
                    </a:moveTo>
                    <a:lnTo>
                      <a:pt x="1501492" y="2044894"/>
                    </a:lnTo>
                    <a:lnTo>
                      <a:pt x="1501492" y="2143125"/>
                    </a:lnTo>
                    <a:lnTo>
                      <a:pt x="1403261" y="2143125"/>
                    </a:lnTo>
                    <a:lnTo>
                      <a:pt x="1403261" y="2044894"/>
                    </a:lnTo>
                    <a:close/>
                    <a:moveTo>
                      <a:pt x="1403261" y="2035969"/>
                    </a:moveTo>
                    <a:lnTo>
                      <a:pt x="1403261" y="1937737"/>
                    </a:lnTo>
                    <a:lnTo>
                      <a:pt x="1501492" y="1937737"/>
                    </a:lnTo>
                    <a:lnTo>
                      <a:pt x="1501492" y="2035969"/>
                    </a:lnTo>
                    <a:lnTo>
                      <a:pt x="1403261" y="2035969"/>
                    </a:lnTo>
                    <a:close/>
                    <a:moveTo>
                      <a:pt x="1510417" y="1937737"/>
                    </a:moveTo>
                    <a:lnTo>
                      <a:pt x="1608649" y="1937737"/>
                    </a:lnTo>
                    <a:lnTo>
                      <a:pt x="1608649" y="2035969"/>
                    </a:lnTo>
                    <a:lnTo>
                      <a:pt x="1510417" y="2035969"/>
                    </a:lnTo>
                    <a:lnTo>
                      <a:pt x="1510417" y="1937737"/>
                    </a:lnTo>
                    <a:close/>
                    <a:moveTo>
                      <a:pt x="1510417" y="1928812"/>
                    </a:moveTo>
                    <a:lnTo>
                      <a:pt x="1510417" y="1830581"/>
                    </a:lnTo>
                    <a:lnTo>
                      <a:pt x="1608649" y="1830581"/>
                    </a:lnTo>
                    <a:lnTo>
                      <a:pt x="1608649" y="1928812"/>
                    </a:lnTo>
                    <a:lnTo>
                      <a:pt x="1510417" y="1928812"/>
                    </a:lnTo>
                    <a:close/>
                    <a:moveTo>
                      <a:pt x="1510417" y="1821656"/>
                    </a:moveTo>
                    <a:lnTo>
                      <a:pt x="1510417" y="1723425"/>
                    </a:lnTo>
                    <a:lnTo>
                      <a:pt x="1608649" y="1723425"/>
                    </a:lnTo>
                    <a:lnTo>
                      <a:pt x="1608649" y="1821656"/>
                    </a:lnTo>
                    <a:lnTo>
                      <a:pt x="1510417" y="1821656"/>
                    </a:lnTo>
                    <a:close/>
                    <a:moveTo>
                      <a:pt x="1510417" y="1714500"/>
                    </a:moveTo>
                    <a:lnTo>
                      <a:pt x="1510417" y="1616269"/>
                    </a:lnTo>
                    <a:lnTo>
                      <a:pt x="1608649" y="1616269"/>
                    </a:lnTo>
                    <a:lnTo>
                      <a:pt x="1608649" y="1714500"/>
                    </a:lnTo>
                    <a:lnTo>
                      <a:pt x="1510417" y="1714500"/>
                    </a:lnTo>
                    <a:close/>
                    <a:moveTo>
                      <a:pt x="1510417" y="1607344"/>
                    </a:moveTo>
                    <a:lnTo>
                      <a:pt x="1510417" y="1509112"/>
                    </a:lnTo>
                    <a:lnTo>
                      <a:pt x="1608649" y="1509112"/>
                    </a:lnTo>
                    <a:lnTo>
                      <a:pt x="1608649" y="1607344"/>
                    </a:lnTo>
                    <a:lnTo>
                      <a:pt x="1510417" y="1607344"/>
                    </a:lnTo>
                    <a:close/>
                    <a:moveTo>
                      <a:pt x="1510417" y="1500187"/>
                    </a:moveTo>
                    <a:lnTo>
                      <a:pt x="1510417" y="1401956"/>
                    </a:lnTo>
                    <a:lnTo>
                      <a:pt x="1608649" y="1401956"/>
                    </a:lnTo>
                    <a:lnTo>
                      <a:pt x="1608649" y="1500187"/>
                    </a:lnTo>
                    <a:lnTo>
                      <a:pt x="1510417" y="1500187"/>
                    </a:lnTo>
                    <a:close/>
                    <a:moveTo>
                      <a:pt x="1510417" y="1393031"/>
                    </a:moveTo>
                    <a:lnTo>
                      <a:pt x="1510417" y="1294800"/>
                    </a:lnTo>
                    <a:lnTo>
                      <a:pt x="1608649" y="1294800"/>
                    </a:lnTo>
                    <a:lnTo>
                      <a:pt x="1608649" y="1393031"/>
                    </a:lnTo>
                    <a:lnTo>
                      <a:pt x="1510417" y="1393031"/>
                    </a:lnTo>
                    <a:close/>
                    <a:moveTo>
                      <a:pt x="1510417" y="1285875"/>
                    </a:moveTo>
                    <a:lnTo>
                      <a:pt x="1510417" y="1187644"/>
                    </a:lnTo>
                    <a:lnTo>
                      <a:pt x="1608649" y="1187644"/>
                    </a:lnTo>
                    <a:lnTo>
                      <a:pt x="1608649" y="1285875"/>
                    </a:lnTo>
                    <a:lnTo>
                      <a:pt x="1510417" y="1285875"/>
                    </a:lnTo>
                    <a:close/>
                    <a:moveTo>
                      <a:pt x="1510417" y="1178719"/>
                    </a:moveTo>
                    <a:lnTo>
                      <a:pt x="1510417" y="1080487"/>
                    </a:lnTo>
                    <a:lnTo>
                      <a:pt x="1608649" y="1080487"/>
                    </a:lnTo>
                    <a:lnTo>
                      <a:pt x="1608649" y="1178719"/>
                    </a:lnTo>
                    <a:lnTo>
                      <a:pt x="1510417" y="1178719"/>
                    </a:lnTo>
                    <a:close/>
                    <a:moveTo>
                      <a:pt x="1510417" y="1071562"/>
                    </a:moveTo>
                    <a:lnTo>
                      <a:pt x="1510417" y="973331"/>
                    </a:lnTo>
                    <a:lnTo>
                      <a:pt x="1608649" y="973331"/>
                    </a:lnTo>
                    <a:lnTo>
                      <a:pt x="1608649" y="1071562"/>
                    </a:lnTo>
                    <a:lnTo>
                      <a:pt x="1510417" y="1071562"/>
                    </a:lnTo>
                    <a:close/>
                    <a:moveTo>
                      <a:pt x="1510417" y="964406"/>
                    </a:moveTo>
                    <a:lnTo>
                      <a:pt x="1510417" y="866175"/>
                    </a:lnTo>
                    <a:lnTo>
                      <a:pt x="1608649" y="866175"/>
                    </a:lnTo>
                    <a:lnTo>
                      <a:pt x="1608649" y="964406"/>
                    </a:lnTo>
                    <a:lnTo>
                      <a:pt x="1510417" y="964406"/>
                    </a:lnTo>
                    <a:close/>
                    <a:moveTo>
                      <a:pt x="1510417" y="857250"/>
                    </a:moveTo>
                    <a:lnTo>
                      <a:pt x="1510417" y="759019"/>
                    </a:lnTo>
                    <a:lnTo>
                      <a:pt x="1608649" y="759019"/>
                    </a:lnTo>
                    <a:lnTo>
                      <a:pt x="1608649" y="857250"/>
                    </a:lnTo>
                    <a:lnTo>
                      <a:pt x="1510417" y="857250"/>
                    </a:lnTo>
                    <a:close/>
                    <a:moveTo>
                      <a:pt x="1510417" y="750094"/>
                    </a:moveTo>
                    <a:lnTo>
                      <a:pt x="1510417" y="651862"/>
                    </a:lnTo>
                    <a:lnTo>
                      <a:pt x="1608649" y="651862"/>
                    </a:lnTo>
                    <a:lnTo>
                      <a:pt x="1608649" y="750094"/>
                    </a:lnTo>
                    <a:lnTo>
                      <a:pt x="1510417" y="750094"/>
                    </a:lnTo>
                    <a:close/>
                    <a:moveTo>
                      <a:pt x="1510417" y="642938"/>
                    </a:moveTo>
                    <a:lnTo>
                      <a:pt x="1510417" y="544706"/>
                    </a:lnTo>
                    <a:lnTo>
                      <a:pt x="1608649" y="544706"/>
                    </a:lnTo>
                    <a:lnTo>
                      <a:pt x="1608649" y="642938"/>
                    </a:lnTo>
                    <a:lnTo>
                      <a:pt x="1510417" y="642938"/>
                    </a:lnTo>
                    <a:close/>
                    <a:moveTo>
                      <a:pt x="1510417" y="535781"/>
                    </a:moveTo>
                    <a:lnTo>
                      <a:pt x="1510417" y="437550"/>
                    </a:lnTo>
                    <a:lnTo>
                      <a:pt x="1608649" y="437550"/>
                    </a:lnTo>
                    <a:lnTo>
                      <a:pt x="1608649" y="535781"/>
                    </a:lnTo>
                    <a:lnTo>
                      <a:pt x="1510417" y="535781"/>
                    </a:lnTo>
                    <a:close/>
                    <a:moveTo>
                      <a:pt x="1510417" y="428625"/>
                    </a:moveTo>
                    <a:lnTo>
                      <a:pt x="1510417" y="330394"/>
                    </a:lnTo>
                    <a:lnTo>
                      <a:pt x="1608649" y="330394"/>
                    </a:lnTo>
                    <a:lnTo>
                      <a:pt x="1608649" y="428625"/>
                    </a:lnTo>
                    <a:lnTo>
                      <a:pt x="1510417" y="428625"/>
                    </a:lnTo>
                    <a:close/>
                    <a:moveTo>
                      <a:pt x="1510417" y="321469"/>
                    </a:moveTo>
                    <a:lnTo>
                      <a:pt x="1510417" y="223237"/>
                    </a:lnTo>
                    <a:lnTo>
                      <a:pt x="1608649" y="223237"/>
                    </a:lnTo>
                    <a:lnTo>
                      <a:pt x="1608649" y="321469"/>
                    </a:lnTo>
                    <a:lnTo>
                      <a:pt x="1510417" y="321469"/>
                    </a:lnTo>
                    <a:close/>
                    <a:moveTo>
                      <a:pt x="1510417" y="214313"/>
                    </a:moveTo>
                    <a:lnTo>
                      <a:pt x="1510417" y="116081"/>
                    </a:lnTo>
                    <a:lnTo>
                      <a:pt x="1608649" y="116081"/>
                    </a:lnTo>
                    <a:lnTo>
                      <a:pt x="1608649" y="214313"/>
                    </a:lnTo>
                    <a:lnTo>
                      <a:pt x="1510417" y="214313"/>
                    </a:lnTo>
                    <a:close/>
                    <a:moveTo>
                      <a:pt x="1501483" y="214313"/>
                    </a:moveTo>
                    <a:lnTo>
                      <a:pt x="1403252" y="214313"/>
                    </a:lnTo>
                    <a:lnTo>
                      <a:pt x="1403252" y="116081"/>
                    </a:lnTo>
                    <a:lnTo>
                      <a:pt x="1501483" y="116081"/>
                    </a:lnTo>
                    <a:lnTo>
                      <a:pt x="1501483" y="214313"/>
                    </a:lnTo>
                    <a:close/>
                    <a:moveTo>
                      <a:pt x="1394327" y="214313"/>
                    </a:moveTo>
                    <a:lnTo>
                      <a:pt x="1296095" y="214313"/>
                    </a:lnTo>
                    <a:lnTo>
                      <a:pt x="1296095" y="116081"/>
                    </a:lnTo>
                    <a:lnTo>
                      <a:pt x="1394327" y="116081"/>
                    </a:lnTo>
                    <a:lnTo>
                      <a:pt x="1394327" y="214313"/>
                    </a:lnTo>
                    <a:close/>
                    <a:moveTo>
                      <a:pt x="1287171" y="214313"/>
                    </a:moveTo>
                    <a:lnTo>
                      <a:pt x="1188939" y="214313"/>
                    </a:lnTo>
                    <a:lnTo>
                      <a:pt x="1188939" y="116081"/>
                    </a:lnTo>
                    <a:lnTo>
                      <a:pt x="1287171" y="116081"/>
                    </a:lnTo>
                    <a:lnTo>
                      <a:pt x="1287171" y="214313"/>
                    </a:lnTo>
                    <a:close/>
                    <a:moveTo>
                      <a:pt x="1180014" y="214313"/>
                    </a:moveTo>
                    <a:lnTo>
                      <a:pt x="1081783" y="214313"/>
                    </a:lnTo>
                    <a:lnTo>
                      <a:pt x="1081783" y="116081"/>
                    </a:lnTo>
                    <a:lnTo>
                      <a:pt x="1180014" y="116081"/>
                    </a:lnTo>
                    <a:lnTo>
                      <a:pt x="1180014" y="214313"/>
                    </a:lnTo>
                    <a:close/>
                    <a:moveTo>
                      <a:pt x="1072858" y="214313"/>
                    </a:moveTo>
                    <a:lnTo>
                      <a:pt x="974627" y="214313"/>
                    </a:lnTo>
                    <a:lnTo>
                      <a:pt x="974627" y="116081"/>
                    </a:lnTo>
                    <a:lnTo>
                      <a:pt x="1072858" y="116081"/>
                    </a:lnTo>
                    <a:lnTo>
                      <a:pt x="1072858" y="214313"/>
                    </a:lnTo>
                    <a:close/>
                    <a:moveTo>
                      <a:pt x="965702" y="214313"/>
                    </a:moveTo>
                    <a:lnTo>
                      <a:pt x="867470" y="214313"/>
                    </a:lnTo>
                    <a:lnTo>
                      <a:pt x="867470" y="116081"/>
                    </a:lnTo>
                    <a:lnTo>
                      <a:pt x="965702" y="116081"/>
                    </a:lnTo>
                    <a:lnTo>
                      <a:pt x="965702" y="214313"/>
                    </a:lnTo>
                    <a:close/>
                    <a:moveTo>
                      <a:pt x="858546" y="214313"/>
                    </a:moveTo>
                    <a:lnTo>
                      <a:pt x="760314" y="214313"/>
                    </a:lnTo>
                    <a:lnTo>
                      <a:pt x="760314" y="116081"/>
                    </a:lnTo>
                    <a:lnTo>
                      <a:pt x="858546" y="116081"/>
                    </a:lnTo>
                    <a:lnTo>
                      <a:pt x="858546" y="214313"/>
                    </a:lnTo>
                    <a:close/>
                    <a:moveTo>
                      <a:pt x="751389" y="214313"/>
                    </a:moveTo>
                    <a:lnTo>
                      <a:pt x="653158" y="214313"/>
                    </a:lnTo>
                    <a:lnTo>
                      <a:pt x="653158" y="116081"/>
                    </a:lnTo>
                    <a:lnTo>
                      <a:pt x="751389" y="116081"/>
                    </a:lnTo>
                    <a:lnTo>
                      <a:pt x="751389" y="214313"/>
                    </a:lnTo>
                    <a:close/>
                    <a:moveTo>
                      <a:pt x="644233" y="214313"/>
                    </a:moveTo>
                    <a:lnTo>
                      <a:pt x="546002" y="214313"/>
                    </a:lnTo>
                    <a:lnTo>
                      <a:pt x="546002" y="116081"/>
                    </a:lnTo>
                    <a:lnTo>
                      <a:pt x="644233" y="116081"/>
                    </a:lnTo>
                    <a:lnTo>
                      <a:pt x="644233" y="214313"/>
                    </a:lnTo>
                    <a:close/>
                    <a:moveTo>
                      <a:pt x="537077" y="214313"/>
                    </a:moveTo>
                    <a:lnTo>
                      <a:pt x="438845" y="214313"/>
                    </a:lnTo>
                    <a:lnTo>
                      <a:pt x="438845" y="116081"/>
                    </a:lnTo>
                    <a:lnTo>
                      <a:pt x="537077" y="116081"/>
                    </a:lnTo>
                    <a:lnTo>
                      <a:pt x="537077" y="214313"/>
                    </a:lnTo>
                    <a:close/>
                    <a:moveTo>
                      <a:pt x="429920" y="214313"/>
                    </a:moveTo>
                    <a:lnTo>
                      <a:pt x="331689" y="214313"/>
                    </a:lnTo>
                    <a:lnTo>
                      <a:pt x="331689" y="116081"/>
                    </a:lnTo>
                    <a:lnTo>
                      <a:pt x="429920" y="116081"/>
                    </a:lnTo>
                    <a:lnTo>
                      <a:pt x="429920" y="214313"/>
                    </a:lnTo>
                    <a:close/>
                    <a:moveTo>
                      <a:pt x="322764" y="214313"/>
                    </a:moveTo>
                    <a:lnTo>
                      <a:pt x="224533" y="214313"/>
                    </a:lnTo>
                    <a:lnTo>
                      <a:pt x="224533" y="116081"/>
                    </a:lnTo>
                    <a:lnTo>
                      <a:pt x="322764" y="116081"/>
                    </a:lnTo>
                    <a:lnTo>
                      <a:pt x="322764" y="214313"/>
                    </a:lnTo>
                    <a:close/>
                    <a:moveTo>
                      <a:pt x="322764" y="223237"/>
                    </a:moveTo>
                    <a:lnTo>
                      <a:pt x="322764" y="321469"/>
                    </a:lnTo>
                    <a:lnTo>
                      <a:pt x="224533" y="321469"/>
                    </a:lnTo>
                    <a:lnTo>
                      <a:pt x="224533" y="223237"/>
                    </a:lnTo>
                    <a:lnTo>
                      <a:pt x="322764" y="223237"/>
                    </a:lnTo>
                    <a:close/>
                    <a:moveTo>
                      <a:pt x="215608" y="321469"/>
                    </a:moveTo>
                    <a:lnTo>
                      <a:pt x="117377" y="321469"/>
                    </a:lnTo>
                    <a:lnTo>
                      <a:pt x="117377" y="223237"/>
                    </a:lnTo>
                    <a:lnTo>
                      <a:pt x="215608" y="223237"/>
                    </a:lnTo>
                    <a:lnTo>
                      <a:pt x="215608" y="321469"/>
                    </a:lnTo>
                    <a:close/>
                    <a:moveTo>
                      <a:pt x="215608" y="330394"/>
                    </a:moveTo>
                    <a:lnTo>
                      <a:pt x="215608" y="428625"/>
                    </a:lnTo>
                    <a:lnTo>
                      <a:pt x="117377" y="428625"/>
                    </a:lnTo>
                    <a:lnTo>
                      <a:pt x="117377" y="330394"/>
                    </a:lnTo>
                    <a:lnTo>
                      <a:pt x="215608" y="330394"/>
                    </a:lnTo>
                    <a:close/>
                    <a:moveTo>
                      <a:pt x="215608" y="437550"/>
                    </a:moveTo>
                    <a:lnTo>
                      <a:pt x="215608" y="535781"/>
                    </a:lnTo>
                    <a:lnTo>
                      <a:pt x="117377" y="535781"/>
                    </a:lnTo>
                    <a:lnTo>
                      <a:pt x="117377" y="437550"/>
                    </a:lnTo>
                    <a:lnTo>
                      <a:pt x="215608" y="437550"/>
                    </a:lnTo>
                    <a:close/>
                    <a:moveTo>
                      <a:pt x="215608" y="544706"/>
                    </a:moveTo>
                    <a:lnTo>
                      <a:pt x="215608" y="642938"/>
                    </a:lnTo>
                    <a:lnTo>
                      <a:pt x="117377" y="642938"/>
                    </a:lnTo>
                    <a:lnTo>
                      <a:pt x="117377" y="544706"/>
                    </a:lnTo>
                    <a:lnTo>
                      <a:pt x="215608" y="544706"/>
                    </a:lnTo>
                    <a:close/>
                    <a:moveTo>
                      <a:pt x="215608" y="651862"/>
                    </a:moveTo>
                    <a:lnTo>
                      <a:pt x="215608" y="750094"/>
                    </a:lnTo>
                    <a:lnTo>
                      <a:pt x="117377" y="750094"/>
                    </a:lnTo>
                    <a:lnTo>
                      <a:pt x="117377" y="651862"/>
                    </a:lnTo>
                    <a:lnTo>
                      <a:pt x="215608" y="651862"/>
                    </a:lnTo>
                    <a:close/>
                    <a:moveTo>
                      <a:pt x="215608" y="759019"/>
                    </a:moveTo>
                    <a:lnTo>
                      <a:pt x="215608" y="857250"/>
                    </a:lnTo>
                    <a:lnTo>
                      <a:pt x="117377" y="857250"/>
                    </a:lnTo>
                    <a:lnTo>
                      <a:pt x="117377" y="759019"/>
                    </a:lnTo>
                    <a:lnTo>
                      <a:pt x="215608" y="759019"/>
                    </a:lnTo>
                    <a:close/>
                    <a:moveTo>
                      <a:pt x="215608" y="866175"/>
                    </a:moveTo>
                    <a:lnTo>
                      <a:pt x="215608" y="964406"/>
                    </a:lnTo>
                    <a:lnTo>
                      <a:pt x="117377" y="964406"/>
                    </a:lnTo>
                    <a:lnTo>
                      <a:pt x="117377" y="866175"/>
                    </a:lnTo>
                    <a:lnTo>
                      <a:pt x="215608" y="866175"/>
                    </a:lnTo>
                    <a:close/>
                    <a:moveTo>
                      <a:pt x="215608" y="973331"/>
                    </a:moveTo>
                    <a:lnTo>
                      <a:pt x="215608" y="1071562"/>
                    </a:lnTo>
                    <a:lnTo>
                      <a:pt x="117377" y="1071562"/>
                    </a:lnTo>
                    <a:lnTo>
                      <a:pt x="117377" y="973331"/>
                    </a:lnTo>
                    <a:lnTo>
                      <a:pt x="215608" y="973331"/>
                    </a:lnTo>
                    <a:close/>
                    <a:moveTo>
                      <a:pt x="215608" y="1080487"/>
                    </a:moveTo>
                    <a:lnTo>
                      <a:pt x="215608" y="1178719"/>
                    </a:lnTo>
                    <a:lnTo>
                      <a:pt x="117377" y="1178719"/>
                    </a:lnTo>
                    <a:lnTo>
                      <a:pt x="117377" y="1080487"/>
                    </a:lnTo>
                    <a:lnTo>
                      <a:pt x="215608" y="1080487"/>
                    </a:lnTo>
                    <a:close/>
                    <a:moveTo>
                      <a:pt x="215608" y="1187644"/>
                    </a:moveTo>
                    <a:lnTo>
                      <a:pt x="215608" y="1285875"/>
                    </a:lnTo>
                    <a:lnTo>
                      <a:pt x="117377" y="1285875"/>
                    </a:lnTo>
                    <a:lnTo>
                      <a:pt x="117377" y="1187644"/>
                    </a:lnTo>
                    <a:lnTo>
                      <a:pt x="215608" y="1187644"/>
                    </a:lnTo>
                    <a:close/>
                    <a:moveTo>
                      <a:pt x="215608" y="1294800"/>
                    </a:moveTo>
                    <a:lnTo>
                      <a:pt x="215608" y="1393031"/>
                    </a:lnTo>
                    <a:lnTo>
                      <a:pt x="117377" y="1393031"/>
                    </a:lnTo>
                    <a:lnTo>
                      <a:pt x="117377" y="1294800"/>
                    </a:lnTo>
                    <a:lnTo>
                      <a:pt x="215608" y="1294800"/>
                    </a:lnTo>
                    <a:close/>
                    <a:moveTo>
                      <a:pt x="215608" y="1401956"/>
                    </a:moveTo>
                    <a:lnTo>
                      <a:pt x="215608" y="1500187"/>
                    </a:lnTo>
                    <a:lnTo>
                      <a:pt x="117377" y="1500187"/>
                    </a:lnTo>
                    <a:lnTo>
                      <a:pt x="117377" y="1401956"/>
                    </a:lnTo>
                    <a:lnTo>
                      <a:pt x="215608" y="1401956"/>
                    </a:lnTo>
                    <a:close/>
                    <a:moveTo>
                      <a:pt x="215608" y="1509112"/>
                    </a:moveTo>
                    <a:lnTo>
                      <a:pt x="215608" y="1607344"/>
                    </a:lnTo>
                    <a:lnTo>
                      <a:pt x="117377" y="1607344"/>
                    </a:lnTo>
                    <a:lnTo>
                      <a:pt x="117377" y="1509112"/>
                    </a:lnTo>
                    <a:lnTo>
                      <a:pt x="215608" y="1509112"/>
                    </a:lnTo>
                    <a:close/>
                    <a:moveTo>
                      <a:pt x="215608" y="1616269"/>
                    </a:moveTo>
                    <a:lnTo>
                      <a:pt x="215608" y="1714500"/>
                    </a:lnTo>
                    <a:lnTo>
                      <a:pt x="117377" y="1714500"/>
                    </a:lnTo>
                    <a:lnTo>
                      <a:pt x="117377" y="1616269"/>
                    </a:lnTo>
                    <a:lnTo>
                      <a:pt x="215608" y="1616269"/>
                    </a:lnTo>
                    <a:close/>
                    <a:moveTo>
                      <a:pt x="215608" y="1723425"/>
                    </a:moveTo>
                    <a:lnTo>
                      <a:pt x="215608" y="1821656"/>
                    </a:lnTo>
                    <a:lnTo>
                      <a:pt x="117377" y="1821656"/>
                    </a:lnTo>
                    <a:lnTo>
                      <a:pt x="117377" y="1723425"/>
                    </a:lnTo>
                    <a:lnTo>
                      <a:pt x="215608" y="1723425"/>
                    </a:lnTo>
                    <a:close/>
                    <a:moveTo>
                      <a:pt x="215608" y="1830581"/>
                    </a:moveTo>
                    <a:lnTo>
                      <a:pt x="215608" y="1928812"/>
                    </a:lnTo>
                    <a:lnTo>
                      <a:pt x="117377" y="1928812"/>
                    </a:lnTo>
                    <a:lnTo>
                      <a:pt x="117377" y="1830581"/>
                    </a:lnTo>
                    <a:lnTo>
                      <a:pt x="215608" y="1830581"/>
                    </a:lnTo>
                    <a:close/>
                    <a:moveTo>
                      <a:pt x="215608" y="1937737"/>
                    </a:moveTo>
                    <a:lnTo>
                      <a:pt x="215608" y="2035969"/>
                    </a:lnTo>
                    <a:lnTo>
                      <a:pt x="117377" y="2035969"/>
                    </a:lnTo>
                    <a:lnTo>
                      <a:pt x="117377" y="1937737"/>
                    </a:lnTo>
                    <a:lnTo>
                      <a:pt x="215608" y="1937737"/>
                    </a:lnTo>
                    <a:close/>
                    <a:moveTo>
                      <a:pt x="215608" y="2044894"/>
                    </a:moveTo>
                    <a:lnTo>
                      <a:pt x="215608" y="2143125"/>
                    </a:lnTo>
                    <a:lnTo>
                      <a:pt x="117377" y="2143125"/>
                    </a:lnTo>
                    <a:lnTo>
                      <a:pt x="117377" y="2044894"/>
                    </a:lnTo>
                    <a:lnTo>
                      <a:pt x="215608" y="2044894"/>
                    </a:lnTo>
                    <a:close/>
                    <a:moveTo>
                      <a:pt x="224542" y="2044894"/>
                    </a:moveTo>
                    <a:lnTo>
                      <a:pt x="322774" y="2044894"/>
                    </a:lnTo>
                    <a:lnTo>
                      <a:pt x="322774" y="2143125"/>
                    </a:lnTo>
                    <a:lnTo>
                      <a:pt x="224542" y="2143125"/>
                    </a:lnTo>
                    <a:lnTo>
                      <a:pt x="224542" y="2044894"/>
                    </a:lnTo>
                    <a:close/>
                    <a:moveTo>
                      <a:pt x="322764" y="2152050"/>
                    </a:moveTo>
                    <a:lnTo>
                      <a:pt x="322764" y="2250281"/>
                    </a:lnTo>
                    <a:lnTo>
                      <a:pt x="224533" y="2250281"/>
                    </a:lnTo>
                    <a:lnTo>
                      <a:pt x="224533" y="2152050"/>
                    </a:lnTo>
                    <a:lnTo>
                      <a:pt x="322764" y="2152050"/>
                    </a:lnTo>
                    <a:close/>
                    <a:moveTo>
                      <a:pt x="331699" y="2152050"/>
                    </a:moveTo>
                    <a:lnTo>
                      <a:pt x="429930" y="2152050"/>
                    </a:lnTo>
                    <a:lnTo>
                      <a:pt x="429930" y="2250281"/>
                    </a:lnTo>
                    <a:lnTo>
                      <a:pt x="331699" y="2250281"/>
                    </a:lnTo>
                    <a:lnTo>
                      <a:pt x="331699" y="2152050"/>
                    </a:lnTo>
                    <a:close/>
                    <a:moveTo>
                      <a:pt x="438855" y="2152050"/>
                    </a:moveTo>
                    <a:lnTo>
                      <a:pt x="537086" y="2152050"/>
                    </a:lnTo>
                    <a:lnTo>
                      <a:pt x="537086" y="2250281"/>
                    </a:lnTo>
                    <a:lnTo>
                      <a:pt x="438855" y="2250281"/>
                    </a:lnTo>
                    <a:lnTo>
                      <a:pt x="438855" y="2152050"/>
                    </a:lnTo>
                    <a:close/>
                    <a:moveTo>
                      <a:pt x="546011" y="2152050"/>
                    </a:moveTo>
                    <a:lnTo>
                      <a:pt x="644243" y="2152050"/>
                    </a:lnTo>
                    <a:lnTo>
                      <a:pt x="644243" y="2250281"/>
                    </a:lnTo>
                    <a:lnTo>
                      <a:pt x="546011" y="2250281"/>
                    </a:lnTo>
                    <a:lnTo>
                      <a:pt x="546011" y="2152050"/>
                    </a:lnTo>
                    <a:close/>
                    <a:moveTo>
                      <a:pt x="653167" y="2152050"/>
                    </a:moveTo>
                    <a:lnTo>
                      <a:pt x="751399" y="2152050"/>
                    </a:lnTo>
                    <a:lnTo>
                      <a:pt x="751399" y="2250281"/>
                    </a:lnTo>
                    <a:lnTo>
                      <a:pt x="653167" y="2250281"/>
                    </a:lnTo>
                    <a:lnTo>
                      <a:pt x="653167" y="2152050"/>
                    </a:lnTo>
                    <a:close/>
                    <a:moveTo>
                      <a:pt x="760324" y="2152050"/>
                    </a:moveTo>
                    <a:lnTo>
                      <a:pt x="858555" y="2152050"/>
                    </a:lnTo>
                    <a:lnTo>
                      <a:pt x="858555" y="2250281"/>
                    </a:lnTo>
                    <a:lnTo>
                      <a:pt x="760324" y="2250281"/>
                    </a:lnTo>
                    <a:lnTo>
                      <a:pt x="760324" y="2152050"/>
                    </a:lnTo>
                    <a:close/>
                    <a:moveTo>
                      <a:pt x="867480" y="2152050"/>
                    </a:moveTo>
                    <a:lnTo>
                      <a:pt x="965711" y="2152050"/>
                    </a:lnTo>
                    <a:lnTo>
                      <a:pt x="965711" y="2250281"/>
                    </a:lnTo>
                    <a:lnTo>
                      <a:pt x="867480" y="2250281"/>
                    </a:lnTo>
                    <a:lnTo>
                      <a:pt x="867480" y="2152050"/>
                    </a:lnTo>
                    <a:close/>
                    <a:moveTo>
                      <a:pt x="974636" y="2152050"/>
                    </a:moveTo>
                    <a:lnTo>
                      <a:pt x="1072867" y="2152050"/>
                    </a:lnTo>
                    <a:lnTo>
                      <a:pt x="1072867" y="2250281"/>
                    </a:lnTo>
                    <a:lnTo>
                      <a:pt x="974636" y="2250281"/>
                    </a:lnTo>
                    <a:lnTo>
                      <a:pt x="974636" y="2152050"/>
                    </a:lnTo>
                    <a:close/>
                    <a:moveTo>
                      <a:pt x="1081792" y="2152050"/>
                    </a:moveTo>
                    <a:lnTo>
                      <a:pt x="1180024" y="2152050"/>
                    </a:lnTo>
                    <a:lnTo>
                      <a:pt x="1180024" y="2250281"/>
                    </a:lnTo>
                    <a:lnTo>
                      <a:pt x="1081792" y="2250281"/>
                    </a:lnTo>
                    <a:lnTo>
                      <a:pt x="1081792" y="2152050"/>
                    </a:lnTo>
                    <a:close/>
                    <a:moveTo>
                      <a:pt x="1188949" y="2152050"/>
                    </a:moveTo>
                    <a:lnTo>
                      <a:pt x="1287180" y="2152050"/>
                    </a:lnTo>
                    <a:lnTo>
                      <a:pt x="1287180" y="2250281"/>
                    </a:lnTo>
                    <a:lnTo>
                      <a:pt x="1188949" y="2250281"/>
                    </a:lnTo>
                    <a:lnTo>
                      <a:pt x="1188949" y="2152050"/>
                    </a:lnTo>
                    <a:close/>
                    <a:moveTo>
                      <a:pt x="1296105" y="2152050"/>
                    </a:moveTo>
                    <a:lnTo>
                      <a:pt x="1394336" y="2152050"/>
                    </a:lnTo>
                    <a:lnTo>
                      <a:pt x="1394336" y="2250281"/>
                    </a:lnTo>
                    <a:lnTo>
                      <a:pt x="1296105" y="2250281"/>
                    </a:lnTo>
                    <a:lnTo>
                      <a:pt x="1296105" y="2152050"/>
                    </a:lnTo>
                    <a:close/>
                    <a:moveTo>
                      <a:pt x="1403261" y="2152050"/>
                    </a:moveTo>
                    <a:lnTo>
                      <a:pt x="1501492" y="2152050"/>
                    </a:lnTo>
                    <a:lnTo>
                      <a:pt x="1501492" y="2250281"/>
                    </a:lnTo>
                    <a:lnTo>
                      <a:pt x="1403261" y="2250281"/>
                    </a:lnTo>
                    <a:lnTo>
                      <a:pt x="1403261" y="2152050"/>
                    </a:lnTo>
                    <a:close/>
                    <a:moveTo>
                      <a:pt x="1510417" y="2152050"/>
                    </a:moveTo>
                    <a:lnTo>
                      <a:pt x="1608649" y="2152050"/>
                    </a:lnTo>
                    <a:lnTo>
                      <a:pt x="1608649" y="2250281"/>
                    </a:lnTo>
                    <a:lnTo>
                      <a:pt x="1510417" y="2250281"/>
                    </a:lnTo>
                    <a:lnTo>
                      <a:pt x="1510417" y="2152050"/>
                    </a:lnTo>
                    <a:close/>
                    <a:moveTo>
                      <a:pt x="1510417" y="2143125"/>
                    </a:moveTo>
                    <a:lnTo>
                      <a:pt x="1510417" y="2044894"/>
                    </a:lnTo>
                    <a:lnTo>
                      <a:pt x="1608649" y="2044894"/>
                    </a:lnTo>
                    <a:lnTo>
                      <a:pt x="1608649" y="2143125"/>
                    </a:lnTo>
                    <a:lnTo>
                      <a:pt x="1510417" y="2143125"/>
                    </a:lnTo>
                    <a:close/>
                    <a:moveTo>
                      <a:pt x="1617574" y="2044894"/>
                    </a:moveTo>
                    <a:lnTo>
                      <a:pt x="1715805" y="2044894"/>
                    </a:lnTo>
                    <a:lnTo>
                      <a:pt x="1715805" y="2143125"/>
                    </a:lnTo>
                    <a:lnTo>
                      <a:pt x="1617574" y="2143125"/>
                    </a:lnTo>
                    <a:lnTo>
                      <a:pt x="1617574" y="2044894"/>
                    </a:lnTo>
                    <a:close/>
                    <a:moveTo>
                      <a:pt x="1617574" y="2035969"/>
                    </a:moveTo>
                    <a:lnTo>
                      <a:pt x="1617574" y="1937737"/>
                    </a:lnTo>
                    <a:lnTo>
                      <a:pt x="1715805" y="1937737"/>
                    </a:lnTo>
                    <a:lnTo>
                      <a:pt x="1715805" y="2035969"/>
                    </a:lnTo>
                    <a:lnTo>
                      <a:pt x="1617574" y="2035969"/>
                    </a:lnTo>
                    <a:close/>
                    <a:moveTo>
                      <a:pt x="1617574" y="1928812"/>
                    </a:moveTo>
                    <a:lnTo>
                      <a:pt x="1617574" y="1830581"/>
                    </a:lnTo>
                    <a:lnTo>
                      <a:pt x="1715805" y="1830581"/>
                    </a:lnTo>
                    <a:lnTo>
                      <a:pt x="1715805" y="1928812"/>
                    </a:lnTo>
                    <a:lnTo>
                      <a:pt x="1617574" y="1928812"/>
                    </a:lnTo>
                    <a:close/>
                    <a:moveTo>
                      <a:pt x="1617574" y="1821656"/>
                    </a:moveTo>
                    <a:lnTo>
                      <a:pt x="1617574" y="1723425"/>
                    </a:lnTo>
                    <a:lnTo>
                      <a:pt x="1715805" y="1723425"/>
                    </a:lnTo>
                    <a:lnTo>
                      <a:pt x="1715805" y="1821656"/>
                    </a:lnTo>
                    <a:lnTo>
                      <a:pt x="1617574" y="1821656"/>
                    </a:lnTo>
                    <a:close/>
                    <a:moveTo>
                      <a:pt x="1617574" y="1714500"/>
                    </a:moveTo>
                    <a:lnTo>
                      <a:pt x="1617574" y="1616269"/>
                    </a:lnTo>
                    <a:lnTo>
                      <a:pt x="1715805" y="1616269"/>
                    </a:lnTo>
                    <a:lnTo>
                      <a:pt x="1715805" y="1714500"/>
                    </a:lnTo>
                    <a:lnTo>
                      <a:pt x="1617574" y="1714500"/>
                    </a:lnTo>
                    <a:close/>
                    <a:moveTo>
                      <a:pt x="1617574" y="1607344"/>
                    </a:moveTo>
                    <a:lnTo>
                      <a:pt x="1617574" y="1509112"/>
                    </a:lnTo>
                    <a:lnTo>
                      <a:pt x="1715805" y="1509112"/>
                    </a:lnTo>
                    <a:lnTo>
                      <a:pt x="1715805" y="1607344"/>
                    </a:lnTo>
                    <a:lnTo>
                      <a:pt x="1617574" y="1607344"/>
                    </a:lnTo>
                    <a:close/>
                    <a:moveTo>
                      <a:pt x="1617574" y="1500187"/>
                    </a:moveTo>
                    <a:lnTo>
                      <a:pt x="1617574" y="1401956"/>
                    </a:lnTo>
                    <a:lnTo>
                      <a:pt x="1715805" y="1401956"/>
                    </a:lnTo>
                    <a:lnTo>
                      <a:pt x="1715805" y="1500187"/>
                    </a:lnTo>
                    <a:lnTo>
                      <a:pt x="1617574" y="1500187"/>
                    </a:lnTo>
                    <a:close/>
                    <a:moveTo>
                      <a:pt x="1617574" y="1393031"/>
                    </a:moveTo>
                    <a:lnTo>
                      <a:pt x="1617574" y="1294800"/>
                    </a:lnTo>
                    <a:lnTo>
                      <a:pt x="1715805" y="1294800"/>
                    </a:lnTo>
                    <a:lnTo>
                      <a:pt x="1715805" y="1393031"/>
                    </a:lnTo>
                    <a:lnTo>
                      <a:pt x="1617574" y="1393031"/>
                    </a:lnTo>
                    <a:close/>
                    <a:moveTo>
                      <a:pt x="1617574" y="1285875"/>
                    </a:moveTo>
                    <a:lnTo>
                      <a:pt x="1617574" y="1187644"/>
                    </a:lnTo>
                    <a:lnTo>
                      <a:pt x="1715805" y="1187644"/>
                    </a:lnTo>
                    <a:lnTo>
                      <a:pt x="1715805" y="1285875"/>
                    </a:lnTo>
                    <a:lnTo>
                      <a:pt x="1617574" y="1285875"/>
                    </a:lnTo>
                    <a:close/>
                    <a:moveTo>
                      <a:pt x="1617574" y="1178719"/>
                    </a:moveTo>
                    <a:lnTo>
                      <a:pt x="1617574" y="1080487"/>
                    </a:lnTo>
                    <a:lnTo>
                      <a:pt x="1715805" y="1080487"/>
                    </a:lnTo>
                    <a:lnTo>
                      <a:pt x="1715805" y="1178719"/>
                    </a:lnTo>
                    <a:lnTo>
                      <a:pt x="1617574" y="1178719"/>
                    </a:lnTo>
                    <a:close/>
                    <a:moveTo>
                      <a:pt x="1617574" y="1071562"/>
                    </a:moveTo>
                    <a:lnTo>
                      <a:pt x="1617574" y="973331"/>
                    </a:lnTo>
                    <a:lnTo>
                      <a:pt x="1715805" y="973331"/>
                    </a:lnTo>
                    <a:lnTo>
                      <a:pt x="1715805" y="1071562"/>
                    </a:lnTo>
                    <a:lnTo>
                      <a:pt x="1617574" y="1071562"/>
                    </a:lnTo>
                    <a:close/>
                    <a:moveTo>
                      <a:pt x="1617574" y="964406"/>
                    </a:moveTo>
                    <a:lnTo>
                      <a:pt x="1617574" y="866175"/>
                    </a:lnTo>
                    <a:lnTo>
                      <a:pt x="1715805" y="866175"/>
                    </a:lnTo>
                    <a:lnTo>
                      <a:pt x="1715805" y="964406"/>
                    </a:lnTo>
                    <a:lnTo>
                      <a:pt x="1617574" y="964406"/>
                    </a:lnTo>
                    <a:close/>
                    <a:moveTo>
                      <a:pt x="1617574" y="857250"/>
                    </a:moveTo>
                    <a:lnTo>
                      <a:pt x="1617574" y="759019"/>
                    </a:lnTo>
                    <a:lnTo>
                      <a:pt x="1715805" y="759019"/>
                    </a:lnTo>
                    <a:lnTo>
                      <a:pt x="1715805" y="857250"/>
                    </a:lnTo>
                    <a:lnTo>
                      <a:pt x="1617574" y="857250"/>
                    </a:lnTo>
                    <a:close/>
                    <a:moveTo>
                      <a:pt x="1617574" y="750094"/>
                    </a:moveTo>
                    <a:lnTo>
                      <a:pt x="1617574" y="651862"/>
                    </a:lnTo>
                    <a:lnTo>
                      <a:pt x="1715805" y="651862"/>
                    </a:lnTo>
                    <a:lnTo>
                      <a:pt x="1715805" y="750094"/>
                    </a:lnTo>
                    <a:lnTo>
                      <a:pt x="1617574" y="750094"/>
                    </a:lnTo>
                    <a:close/>
                    <a:moveTo>
                      <a:pt x="1617574" y="642938"/>
                    </a:moveTo>
                    <a:lnTo>
                      <a:pt x="1617574" y="544706"/>
                    </a:lnTo>
                    <a:lnTo>
                      <a:pt x="1715805" y="544706"/>
                    </a:lnTo>
                    <a:lnTo>
                      <a:pt x="1715805" y="642938"/>
                    </a:lnTo>
                    <a:lnTo>
                      <a:pt x="1617574" y="642938"/>
                    </a:lnTo>
                    <a:close/>
                    <a:moveTo>
                      <a:pt x="1617574" y="535781"/>
                    </a:moveTo>
                    <a:lnTo>
                      <a:pt x="1617574" y="437550"/>
                    </a:lnTo>
                    <a:lnTo>
                      <a:pt x="1715805" y="437550"/>
                    </a:lnTo>
                    <a:lnTo>
                      <a:pt x="1715805" y="535781"/>
                    </a:lnTo>
                    <a:lnTo>
                      <a:pt x="1617574" y="535781"/>
                    </a:lnTo>
                    <a:close/>
                    <a:moveTo>
                      <a:pt x="1617574" y="428625"/>
                    </a:moveTo>
                    <a:lnTo>
                      <a:pt x="1617574" y="330394"/>
                    </a:lnTo>
                    <a:lnTo>
                      <a:pt x="1715805" y="330394"/>
                    </a:lnTo>
                    <a:lnTo>
                      <a:pt x="1715805" y="428625"/>
                    </a:lnTo>
                    <a:lnTo>
                      <a:pt x="1617574" y="428625"/>
                    </a:lnTo>
                    <a:close/>
                    <a:moveTo>
                      <a:pt x="1617574" y="321469"/>
                    </a:moveTo>
                    <a:lnTo>
                      <a:pt x="1617574" y="223237"/>
                    </a:lnTo>
                    <a:lnTo>
                      <a:pt x="1715805" y="223237"/>
                    </a:lnTo>
                    <a:lnTo>
                      <a:pt x="1715805" y="321469"/>
                    </a:lnTo>
                    <a:lnTo>
                      <a:pt x="1617574" y="321469"/>
                    </a:lnTo>
                    <a:close/>
                    <a:moveTo>
                      <a:pt x="1617574" y="214313"/>
                    </a:moveTo>
                    <a:lnTo>
                      <a:pt x="1617574" y="116081"/>
                    </a:lnTo>
                    <a:lnTo>
                      <a:pt x="1715805" y="116081"/>
                    </a:lnTo>
                    <a:lnTo>
                      <a:pt x="1715805" y="214313"/>
                    </a:lnTo>
                    <a:lnTo>
                      <a:pt x="1617574" y="214313"/>
                    </a:lnTo>
                    <a:close/>
                    <a:moveTo>
                      <a:pt x="1617574" y="107156"/>
                    </a:moveTo>
                    <a:lnTo>
                      <a:pt x="1617574" y="8925"/>
                    </a:lnTo>
                    <a:lnTo>
                      <a:pt x="1715805" y="8925"/>
                    </a:lnTo>
                    <a:lnTo>
                      <a:pt x="1715805" y="107156"/>
                    </a:lnTo>
                    <a:lnTo>
                      <a:pt x="1617574" y="107156"/>
                    </a:lnTo>
                    <a:close/>
                    <a:moveTo>
                      <a:pt x="1608639" y="107156"/>
                    </a:moveTo>
                    <a:lnTo>
                      <a:pt x="1510408" y="107156"/>
                    </a:lnTo>
                    <a:lnTo>
                      <a:pt x="1510408" y="8925"/>
                    </a:lnTo>
                    <a:lnTo>
                      <a:pt x="1608639" y="8925"/>
                    </a:lnTo>
                    <a:lnTo>
                      <a:pt x="1608639" y="107156"/>
                    </a:lnTo>
                    <a:close/>
                    <a:moveTo>
                      <a:pt x="1501483" y="107156"/>
                    </a:moveTo>
                    <a:lnTo>
                      <a:pt x="1403252" y="107156"/>
                    </a:lnTo>
                    <a:lnTo>
                      <a:pt x="1403252" y="8925"/>
                    </a:lnTo>
                    <a:lnTo>
                      <a:pt x="1501483" y="8925"/>
                    </a:lnTo>
                    <a:lnTo>
                      <a:pt x="1501483" y="107156"/>
                    </a:lnTo>
                    <a:close/>
                    <a:moveTo>
                      <a:pt x="1394327" y="107156"/>
                    </a:moveTo>
                    <a:lnTo>
                      <a:pt x="1296095" y="107156"/>
                    </a:lnTo>
                    <a:lnTo>
                      <a:pt x="1296095" y="8925"/>
                    </a:lnTo>
                    <a:lnTo>
                      <a:pt x="1394327" y="8925"/>
                    </a:lnTo>
                    <a:lnTo>
                      <a:pt x="1394327" y="107156"/>
                    </a:lnTo>
                    <a:close/>
                    <a:moveTo>
                      <a:pt x="1287171" y="107156"/>
                    </a:moveTo>
                    <a:lnTo>
                      <a:pt x="1188939" y="107156"/>
                    </a:lnTo>
                    <a:lnTo>
                      <a:pt x="1188939" y="8925"/>
                    </a:lnTo>
                    <a:lnTo>
                      <a:pt x="1287171" y="8925"/>
                    </a:lnTo>
                    <a:lnTo>
                      <a:pt x="1287171" y="107156"/>
                    </a:lnTo>
                    <a:close/>
                    <a:moveTo>
                      <a:pt x="1180014" y="107156"/>
                    </a:moveTo>
                    <a:lnTo>
                      <a:pt x="1081783" y="107156"/>
                    </a:lnTo>
                    <a:lnTo>
                      <a:pt x="1081783" y="8925"/>
                    </a:lnTo>
                    <a:lnTo>
                      <a:pt x="1180014" y="8925"/>
                    </a:lnTo>
                    <a:lnTo>
                      <a:pt x="1180014" y="107156"/>
                    </a:lnTo>
                    <a:close/>
                    <a:moveTo>
                      <a:pt x="1072858" y="107156"/>
                    </a:moveTo>
                    <a:lnTo>
                      <a:pt x="974627" y="107156"/>
                    </a:lnTo>
                    <a:lnTo>
                      <a:pt x="974627" y="8925"/>
                    </a:lnTo>
                    <a:lnTo>
                      <a:pt x="1072858" y="8925"/>
                    </a:lnTo>
                    <a:lnTo>
                      <a:pt x="1072858" y="107156"/>
                    </a:lnTo>
                    <a:close/>
                    <a:moveTo>
                      <a:pt x="965702" y="107156"/>
                    </a:moveTo>
                    <a:lnTo>
                      <a:pt x="867470" y="107156"/>
                    </a:lnTo>
                    <a:lnTo>
                      <a:pt x="867470" y="8925"/>
                    </a:lnTo>
                    <a:lnTo>
                      <a:pt x="965702" y="8925"/>
                    </a:lnTo>
                    <a:lnTo>
                      <a:pt x="965702" y="107156"/>
                    </a:lnTo>
                    <a:close/>
                    <a:moveTo>
                      <a:pt x="858546" y="107156"/>
                    </a:moveTo>
                    <a:lnTo>
                      <a:pt x="760314" y="107156"/>
                    </a:lnTo>
                    <a:lnTo>
                      <a:pt x="760314" y="8925"/>
                    </a:lnTo>
                    <a:lnTo>
                      <a:pt x="858546" y="8925"/>
                    </a:lnTo>
                    <a:lnTo>
                      <a:pt x="858546" y="107156"/>
                    </a:lnTo>
                    <a:close/>
                    <a:moveTo>
                      <a:pt x="751389" y="107156"/>
                    </a:moveTo>
                    <a:lnTo>
                      <a:pt x="653158" y="107156"/>
                    </a:lnTo>
                    <a:lnTo>
                      <a:pt x="653158" y="8925"/>
                    </a:lnTo>
                    <a:lnTo>
                      <a:pt x="751389" y="8925"/>
                    </a:lnTo>
                    <a:lnTo>
                      <a:pt x="751389" y="107156"/>
                    </a:lnTo>
                    <a:close/>
                    <a:moveTo>
                      <a:pt x="644233" y="107156"/>
                    </a:moveTo>
                    <a:lnTo>
                      <a:pt x="546002" y="107156"/>
                    </a:lnTo>
                    <a:lnTo>
                      <a:pt x="546002" y="8925"/>
                    </a:lnTo>
                    <a:lnTo>
                      <a:pt x="644233" y="8925"/>
                    </a:lnTo>
                    <a:lnTo>
                      <a:pt x="644233" y="107156"/>
                    </a:lnTo>
                    <a:close/>
                    <a:moveTo>
                      <a:pt x="537077" y="107156"/>
                    </a:moveTo>
                    <a:lnTo>
                      <a:pt x="438845" y="107156"/>
                    </a:lnTo>
                    <a:lnTo>
                      <a:pt x="438845" y="8925"/>
                    </a:lnTo>
                    <a:lnTo>
                      <a:pt x="537077" y="8925"/>
                    </a:lnTo>
                    <a:lnTo>
                      <a:pt x="537077" y="107156"/>
                    </a:lnTo>
                    <a:close/>
                    <a:moveTo>
                      <a:pt x="429920" y="107156"/>
                    </a:moveTo>
                    <a:lnTo>
                      <a:pt x="331689" y="107156"/>
                    </a:lnTo>
                    <a:lnTo>
                      <a:pt x="331689" y="8925"/>
                    </a:lnTo>
                    <a:lnTo>
                      <a:pt x="429920" y="8925"/>
                    </a:lnTo>
                    <a:lnTo>
                      <a:pt x="429920" y="107156"/>
                    </a:lnTo>
                    <a:close/>
                    <a:moveTo>
                      <a:pt x="322764" y="107156"/>
                    </a:moveTo>
                    <a:lnTo>
                      <a:pt x="224533" y="107156"/>
                    </a:lnTo>
                    <a:lnTo>
                      <a:pt x="224533" y="8925"/>
                    </a:lnTo>
                    <a:lnTo>
                      <a:pt x="322764" y="8925"/>
                    </a:lnTo>
                    <a:lnTo>
                      <a:pt x="322764" y="107156"/>
                    </a:lnTo>
                    <a:close/>
                    <a:moveTo>
                      <a:pt x="215608" y="107156"/>
                    </a:moveTo>
                    <a:lnTo>
                      <a:pt x="117377" y="107156"/>
                    </a:lnTo>
                    <a:lnTo>
                      <a:pt x="117377" y="8925"/>
                    </a:lnTo>
                    <a:lnTo>
                      <a:pt x="215608" y="8925"/>
                    </a:lnTo>
                    <a:lnTo>
                      <a:pt x="215608" y="107156"/>
                    </a:lnTo>
                    <a:close/>
                    <a:moveTo>
                      <a:pt x="215608" y="116081"/>
                    </a:moveTo>
                    <a:lnTo>
                      <a:pt x="215608" y="214313"/>
                    </a:lnTo>
                    <a:lnTo>
                      <a:pt x="117377" y="214313"/>
                    </a:lnTo>
                    <a:lnTo>
                      <a:pt x="117377" y="116081"/>
                    </a:lnTo>
                    <a:lnTo>
                      <a:pt x="215608" y="116081"/>
                    </a:lnTo>
                    <a:close/>
                    <a:moveTo>
                      <a:pt x="108452" y="214313"/>
                    </a:moveTo>
                    <a:lnTo>
                      <a:pt x="8925" y="214313"/>
                    </a:lnTo>
                    <a:lnTo>
                      <a:pt x="8925" y="116081"/>
                    </a:lnTo>
                    <a:lnTo>
                      <a:pt x="108452" y="116081"/>
                    </a:lnTo>
                    <a:lnTo>
                      <a:pt x="108452" y="214313"/>
                    </a:lnTo>
                    <a:close/>
                    <a:moveTo>
                      <a:pt x="8925" y="223237"/>
                    </a:moveTo>
                    <a:lnTo>
                      <a:pt x="108452" y="223237"/>
                    </a:lnTo>
                    <a:lnTo>
                      <a:pt x="108452" y="321469"/>
                    </a:lnTo>
                    <a:lnTo>
                      <a:pt x="8925" y="321469"/>
                    </a:lnTo>
                    <a:lnTo>
                      <a:pt x="8925" y="223237"/>
                    </a:lnTo>
                    <a:close/>
                    <a:moveTo>
                      <a:pt x="108452" y="330394"/>
                    </a:moveTo>
                    <a:lnTo>
                      <a:pt x="108452" y="428625"/>
                    </a:lnTo>
                    <a:lnTo>
                      <a:pt x="8925" y="428625"/>
                    </a:lnTo>
                    <a:lnTo>
                      <a:pt x="8925" y="330394"/>
                    </a:lnTo>
                    <a:lnTo>
                      <a:pt x="108452" y="330394"/>
                    </a:lnTo>
                    <a:close/>
                    <a:moveTo>
                      <a:pt x="8925" y="437550"/>
                    </a:moveTo>
                    <a:lnTo>
                      <a:pt x="108452" y="437550"/>
                    </a:lnTo>
                    <a:lnTo>
                      <a:pt x="108452" y="535781"/>
                    </a:lnTo>
                    <a:lnTo>
                      <a:pt x="8925" y="535781"/>
                    </a:lnTo>
                    <a:lnTo>
                      <a:pt x="8925" y="437550"/>
                    </a:lnTo>
                    <a:close/>
                    <a:moveTo>
                      <a:pt x="108452" y="544706"/>
                    </a:moveTo>
                    <a:lnTo>
                      <a:pt x="108452" y="642938"/>
                    </a:lnTo>
                    <a:lnTo>
                      <a:pt x="8925" y="642938"/>
                    </a:lnTo>
                    <a:lnTo>
                      <a:pt x="8925" y="544706"/>
                    </a:lnTo>
                    <a:lnTo>
                      <a:pt x="108452" y="544706"/>
                    </a:lnTo>
                    <a:close/>
                    <a:moveTo>
                      <a:pt x="8925" y="651862"/>
                    </a:moveTo>
                    <a:lnTo>
                      <a:pt x="108452" y="651862"/>
                    </a:lnTo>
                    <a:lnTo>
                      <a:pt x="108452" y="750094"/>
                    </a:lnTo>
                    <a:lnTo>
                      <a:pt x="8925" y="750094"/>
                    </a:lnTo>
                    <a:lnTo>
                      <a:pt x="8925" y="651862"/>
                    </a:lnTo>
                    <a:close/>
                    <a:moveTo>
                      <a:pt x="108452" y="759019"/>
                    </a:moveTo>
                    <a:lnTo>
                      <a:pt x="108452" y="857250"/>
                    </a:lnTo>
                    <a:lnTo>
                      <a:pt x="8925" y="857250"/>
                    </a:lnTo>
                    <a:lnTo>
                      <a:pt x="8925" y="759019"/>
                    </a:lnTo>
                    <a:lnTo>
                      <a:pt x="108452" y="759019"/>
                    </a:lnTo>
                    <a:close/>
                    <a:moveTo>
                      <a:pt x="8925" y="866175"/>
                    </a:moveTo>
                    <a:lnTo>
                      <a:pt x="108452" y="866175"/>
                    </a:lnTo>
                    <a:lnTo>
                      <a:pt x="108452" y="964406"/>
                    </a:lnTo>
                    <a:lnTo>
                      <a:pt x="8925" y="964406"/>
                    </a:lnTo>
                    <a:lnTo>
                      <a:pt x="8925" y="866175"/>
                    </a:lnTo>
                    <a:close/>
                    <a:moveTo>
                      <a:pt x="108452" y="973331"/>
                    </a:moveTo>
                    <a:lnTo>
                      <a:pt x="108452" y="1071562"/>
                    </a:lnTo>
                    <a:lnTo>
                      <a:pt x="8925" y="1071562"/>
                    </a:lnTo>
                    <a:lnTo>
                      <a:pt x="8925" y="973331"/>
                    </a:lnTo>
                    <a:lnTo>
                      <a:pt x="108452" y="973331"/>
                    </a:lnTo>
                    <a:close/>
                    <a:moveTo>
                      <a:pt x="8925" y="1080487"/>
                    </a:moveTo>
                    <a:lnTo>
                      <a:pt x="108452" y="1080487"/>
                    </a:lnTo>
                    <a:lnTo>
                      <a:pt x="108452" y="1178719"/>
                    </a:lnTo>
                    <a:lnTo>
                      <a:pt x="8925" y="1178719"/>
                    </a:lnTo>
                    <a:lnTo>
                      <a:pt x="8925" y="1080487"/>
                    </a:lnTo>
                    <a:close/>
                    <a:moveTo>
                      <a:pt x="108452" y="1187644"/>
                    </a:moveTo>
                    <a:lnTo>
                      <a:pt x="108452" y="1285875"/>
                    </a:lnTo>
                    <a:lnTo>
                      <a:pt x="8925" y="1285875"/>
                    </a:lnTo>
                    <a:lnTo>
                      <a:pt x="8925" y="1187644"/>
                    </a:lnTo>
                    <a:lnTo>
                      <a:pt x="108452" y="1187644"/>
                    </a:lnTo>
                    <a:close/>
                    <a:moveTo>
                      <a:pt x="8925" y="1294800"/>
                    </a:moveTo>
                    <a:lnTo>
                      <a:pt x="108452" y="1294800"/>
                    </a:lnTo>
                    <a:lnTo>
                      <a:pt x="108452" y="1393031"/>
                    </a:lnTo>
                    <a:lnTo>
                      <a:pt x="8925" y="1393031"/>
                    </a:lnTo>
                    <a:lnTo>
                      <a:pt x="8925" y="1294800"/>
                    </a:lnTo>
                    <a:close/>
                    <a:moveTo>
                      <a:pt x="108452" y="1401956"/>
                    </a:moveTo>
                    <a:lnTo>
                      <a:pt x="108452" y="1500187"/>
                    </a:lnTo>
                    <a:lnTo>
                      <a:pt x="8925" y="1500187"/>
                    </a:lnTo>
                    <a:lnTo>
                      <a:pt x="8925" y="1401956"/>
                    </a:lnTo>
                    <a:lnTo>
                      <a:pt x="108452" y="1401956"/>
                    </a:lnTo>
                    <a:close/>
                    <a:moveTo>
                      <a:pt x="8925" y="1509112"/>
                    </a:moveTo>
                    <a:lnTo>
                      <a:pt x="108452" y="1509112"/>
                    </a:lnTo>
                    <a:lnTo>
                      <a:pt x="108452" y="1607344"/>
                    </a:lnTo>
                    <a:lnTo>
                      <a:pt x="8925" y="1607344"/>
                    </a:lnTo>
                    <a:lnTo>
                      <a:pt x="8925" y="1509112"/>
                    </a:lnTo>
                    <a:close/>
                    <a:moveTo>
                      <a:pt x="108452" y="1616269"/>
                    </a:moveTo>
                    <a:lnTo>
                      <a:pt x="108452" y="1714500"/>
                    </a:lnTo>
                    <a:lnTo>
                      <a:pt x="8925" y="1714500"/>
                    </a:lnTo>
                    <a:lnTo>
                      <a:pt x="8925" y="1616269"/>
                    </a:lnTo>
                    <a:lnTo>
                      <a:pt x="108452" y="1616269"/>
                    </a:lnTo>
                    <a:close/>
                    <a:moveTo>
                      <a:pt x="8925" y="1723425"/>
                    </a:moveTo>
                    <a:lnTo>
                      <a:pt x="108452" y="1723425"/>
                    </a:lnTo>
                    <a:lnTo>
                      <a:pt x="108452" y="1821656"/>
                    </a:lnTo>
                    <a:lnTo>
                      <a:pt x="8925" y="1821656"/>
                    </a:lnTo>
                    <a:lnTo>
                      <a:pt x="8925" y="1723425"/>
                    </a:lnTo>
                    <a:close/>
                    <a:moveTo>
                      <a:pt x="108452" y="1830581"/>
                    </a:moveTo>
                    <a:lnTo>
                      <a:pt x="108452" y="1928812"/>
                    </a:lnTo>
                    <a:lnTo>
                      <a:pt x="8925" y="1928812"/>
                    </a:lnTo>
                    <a:lnTo>
                      <a:pt x="8925" y="1830581"/>
                    </a:lnTo>
                    <a:lnTo>
                      <a:pt x="108452" y="1830581"/>
                    </a:lnTo>
                    <a:close/>
                    <a:moveTo>
                      <a:pt x="8925" y="1937737"/>
                    </a:moveTo>
                    <a:lnTo>
                      <a:pt x="108452" y="1937737"/>
                    </a:lnTo>
                    <a:lnTo>
                      <a:pt x="108452" y="2035969"/>
                    </a:lnTo>
                    <a:lnTo>
                      <a:pt x="8925" y="2035969"/>
                    </a:lnTo>
                    <a:lnTo>
                      <a:pt x="8925" y="1937737"/>
                    </a:lnTo>
                    <a:close/>
                    <a:moveTo>
                      <a:pt x="108452" y="2044894"/>
                    </a:moveTo>
                    <a:lnTo>
                      <a:pt x="108452" y="2143125"/>
                    </a:lnTo>
                    <a:lnTo>
                      <a:pt x="8925" y="2143125"/>
                    </a:lnTo>
                    <a:lnTo>
                      <a:pt x="8925" y="2044894"/>
                    </a:lnTo>
                    <a:lnTo>
                      <a:pt x="108452" y="2044894"/>
                    </a:lnTo>
                    <a:close/>
                    <a:moveTo>
                      <a:pt x="8925" y="2152050"/>
                    </a:moveTo>
                    <a:lnTo>
                      <a:pt x="108452" y="2152050"/>
                    </a:lnTo>
                    <a:lnTo>
                      <a:pt x="108452" y="2250281"/>
                    </a:lnTo>
                    <a:lnTo>
                      <a:pt x="8925" y="2250281"/>
                    </a:lnTo>
                    <a:lnTo>
                      <a:pt x="8925" y="2152050"/>
                    </a:lnTo>
                    <a:close/>
                    <a:moveTo>
                      <a:pt x="117386" y="2152050"/>
                    </a:moveTo>
                    <a:lnTo>
                      <a:pt x="215618" y="2152050"/>
                    </a:lnTo>
                    <a:lnTo>
                      <a:pt x="215618" y="2250281"/>
                    </a:lnTo>
                    <a:lnTo>
                      <a:pt x="117386" y="2250281"/>
                    </a:lnTo>
                    <a:lnTo>
                      <a:pt x="117386" y="2152050"/>
                    </a:lnTo>
                    <a:close/>
                    <a:moveTo>
                      <a:pt x="215608" y="2259206"/>
                    </a:moveTo>
                    <a:lnTo>
                      <a:pt x="215608" y="2357437"/>
                    </a:lnTo>
                    <a:lnTo>
                      <a:pt x="117377" y="2357437"/>
                    </a:lnTo>
                    <a:lnTo>
                      <a:pt x="117377" y="2259206"/>
                    </a:lnTo>
                    <a:lnTo>
                      <a:pt x="215608" y="2259206"/>
                    </a:lnTo>
                    <a:close/>
                    <a:moveTo>
                      <a:pt x="224542" y="2259206"/>
                    </a:moveTo>
                    <a:lnTo>
                      <a:pt x="322774" y="2259206"/>
                    </a:lnTo>
                    <a:lnTo>
                      <a:pt x="322774" y="2357437"/>
                    </a:lnTo>
                    <a:lnTo>
                      <a:pt x="224542" y="2357437"/>
                    </a:lnTo>
                    <a:lnTo>
                      <a:pt x="224542" y="2259206"/>
                    </a:lnTo>
                    <a:close/>
                    <a:moveTo>
                      <a:pt x="331699" y="2259206"/>
                    </a:moveTo>
                    <a:lnTo>
                      <a:pt x="429930" y="2259206"/>
                    </a:lnTo>
                    <a:lnTo>
                      <a:pt x="429930" y="2357437"/>
                    </a:lnTo>
                    <a:lnTo>
                      <a:pt x="331699" y="2357437"/>
                    </a:lnTo>
                    <a:lnTo>
                      <a:pt x="331699" y="2259206"/>
                    </a:lnTo>
                    <a:close/>
                    <a:moveTo>
                      <a:pt x="438855" y="2259206"/>
                    </a:moveTo>
                    <a:lnTo>
                      <a:pt x="537086" y="2259206"/>
                    </a:lnTo>
                    <a:lnTo>
                      <a:pt x="537086" y="2357437"/>
                    </a:lnTo>
                    <a:lnTo>
                      <a:pt x="438855" y="2357437"/>
                    </a:lnTo>
                    <a:lnTo>
                      <a:pt x="438855" y="2259206"/>
                    </a:lnTo>
                    <a:close/>
                    <a:moveTo>
                      <a:pt x="546011" y="2259206"/>
                    </a:moveTo>
                    <a:lnTo>
                      <a:pt x="644243" y="2259206"/>
                    </a:lnTo>
                    <a:lnTo>
                      <a:pt x="644243" y="2357437"/>
                    </a:lnTo>
                    <a:lnTo>
                      <a:pt x="546011" y="2357437"/>
                    </a:lnTo>
                    <a:lnTo>
                      <a:pt x="546011" y="2259206"/>
                    </a:lnTo>
                    <a:close/>
                    <a:moveTo>
                      <a:pt x="653167" y="2259206"/>
                    </a:moveTo>
                    <a:lnTo>
                      <a:pt x="751399" y="2259206"/>
                    </a:lnTo>
                    <a:lnTo>
                      <a:pt x="751399" y="2357437"/>
                    </a:lnTo>
                    <a:lnTo>
                      <a:pt x="653167" y="2357437"/>
                    </a:lnTo>
                    <a:lnTo>
                      <a:pt x="653167" y="2259206"/>
                    </a:lnTo>
                    <a:close/>
                    <a:moveTo>
                      <a:pt x="760324" y="2259206"/>
                    </a:moveTo>
                    <a:lnTo>
                      <a:pt x="858555" y="2259206"/>
                    </a:lnTo>
                    <a:lnTo>
                      <a:pt x="858555" y="2357437"/>
                    </a:lnTo>
                    <a:lnTo>
                      <a:pt x="760324" y="2357437"/>
                    </a:lnTo>
                    <a:lnTo>
                      <a:pt x="760324" y="2259206"/>
                    </a:lnTo>
                    <a:close/>
                    <a:moveTo>
                      <a:pt x="867480" y="2259206"/>
                    </a:moveTo>
                    <a:lnTo>
                      <a:pt x="965711" y="2259206"/>
                    </a:lnTo>
                    <a:lnTo>
                      <a:pt x="965711" y="2357437"/>
                    </a:lnTo>
                    <a:lnTo>
                      <a:pt x="867480" y="2357437"/>
                    </a:lnTo>
                    <a:lnTo>
                      <a:pt x="867480" y="2259206"/>
                    </a:lnTo>
                    <a:close/>
                    <a:moveTo>
                      <a:pt x="974636" y="2259206"/>
                    </a:moveTo>
                    <a:lnTo>
                      <a:pt x="1072867" y="2259206"/>
                    </a:lnTo>
                    <a:lnTo>
                      <a:pt x="1072867" y="2357437"/>
                    </a:lnTo>
                    <a:lnTo>
                      <a:pt x="974636" y="2357437"/>
                    </a:lnTo>
                    <a:lnTo>
                      <a:pt x="974636" y="2259206"/>
                    </a:lnTo>
                    <a:close/>
                    <a:moveTo>
                      <a:pt x="1081792" y="2259206"/>
                    </a:moveTo>
                    <a:lnTo>
                      <a:pt x="1180024" y="2259206"/>
                    </a:lnTo>
                    <a:lnTo>
                      <a:pt x="1180024" y="2357437"/>
                    </a:lnTo>
                    <a:lnTo>
                      <a:pt x="1081792" y="2357437"/>
                    </a:lnTo>
                    <a:lnTo>
                      <a:pt x="1081792" y="2259206"/>
                    </a:lnTo>
                    <a:close/>
                    <a:moveTo>
                      <a:pt x="1188949" y="2259206"/>
                    </a:moveTo>
                    <a:lnTo>
                      <a:pt x="1287180" y="2259206"/>
                    </a:lnTo>
                    <a:lnTo>
                      <a:pt x="1287180" y="2357437"/>
                    </a:lnTo>
                    <a:lnTo>
                      <a:pt x="1188949" y="2357437"/>
                    </a:lnTo>
                    <a:lnTo>
                      <a:pt x="1188949" y="2259206"/>
                    </a:lnTo>
                    <a:close/>
                    <a:moveTo>
                      <a:pt x="1296105" y="2259206"/>
                    </a:moveTo>
                    <a:lnTo>
                      <a:pt x="1394336" y="2259206"/>
                    </a:lnTo>
                    <a:lnTo>
                      <a:pt x="1394336" y="2357437"/>
                    </a:lnTo>
                    <a:lnTo>
                      <a:pt x="1296105" y="2357437"/>
                    </a:lnTo>
                    <a:lnTo>
                      <a:pt x="1296105" y="2259206"/>
                    </a:lnTo>
                    <a:close/>
                    <a:moveTo>
                      <a:pt x="1403261" y="2259206"/>
                    </a:moveTo>
                    <a:lnTo>
                      <a:pt x="1501492" y="2259206"/>
                    </a:lnTo>
                    <a:lnTo>
                      <a:pt x="1501492" y="2357437"/>
                    </a:lnTo>
                    <a:lnTo>
                      <a:pt x="1403261" y="2357437"/>
                    </a:lnTo>
                    <a:lnTo>
                      <a:pt x="1403261" y="2259206"/>
                    </a:lnTo>
                    <a:close/>
                    <a:moveTo>
                      <a:pt x="1510417" y="2259206"/>
                    </a:moveTo>
                    <a:lnTo>
                      <a:pt x="1608649" y="2259206"/>
                    </a:lnTo>
                    <a:lnTo>
                      <a:pt x="1608649" y="2357437"/>
                    </a:lnTo>
                    <a:lnTo>
                      <a:pt x="1510417" y="2357437"/>
                    </a:lnTo>
                    <a:lnTo>
                      <a:pt x="1510417" y="2259206"/>
                    </a:lnTo>
                    <a:close/>
                    <a:moveTo>
                      <a:pt x="1617574" y="2259206"/>
                    </a:moveTo>
                    <a:lnTo>
                      <a:pt x="1715805" y="2259206"/>
                    </a:lnTo>
                    <a:lnTo>
                      <a:pt x="1715805" y="2357437"/>
                    </a:lnTo>
                    <a:lnTo>
                      <a:pt x="1617574" y="2357437"/>
                    </a:lnTo>
                    <a:lnTo>
                      <a:pt x="1617574" y="2259206"/>
                    </a:lnTo>
                    <a:close/>
                    <a:moveTo>
                      <a:pt x="1617574" y="2250281"/>
                    </a:moveTo>
                    <a:lnTo>
                      <a:pt x="1617574" y="2152050"/>
                    </a:lnTo>
                    <a:lnTo>
                      <a:pt x="1715805" y="2152050"/>
                    </a:lnTo>
                    <a:lnTo>
                      <a:pt x="1715805" y="2250281"/>
                    </a:lnTo>
                    <a:lnTo>
                      <a:pt x="1617574" y="2250281"/>
                    </a:lnTo>
                    <a:close/>
                    <a:moveTo>
                      <a:pt x="1724730" y="2152050"/>
                    </a:moveTo>
                    <a:lnTo>
                      <a:pt x="1821656" y="2152050"/>
                    </a:lnTo>
                    <a:lnTo>
                      <a:pt x="1821656" y="2250281"/>
                    </a:lnTo>
                    <a:lnTo>
                      <a:pt x="1724730" y="2250281"/>
                    </a:lnTo>
                    <a:lnTo>
                      <a:pt x="1724730" y="2152050"/>
                    </a:lnTo>
                    <a:close/>
                    <a:moveTo>
                      <a:pt x="1724730" y="2143125"/>
                    </a:moveTo>
                    <a:lnTo>
                      <a:pt x="1724730" y="2044894"/>
                    </a:lnTo>
                    <a:lnTo>
                      <a:pt x="1821656" y="2044894"/>
                    </a:lnTo>
                    <a:lnTo>
                      <a:pt x="1821656" y="2143125"/>
                    </a:lnTo>
                    <a:lnTo>
                      <a:pt x="1724730" y="2143125"/>
                    </a:lnTo>
                    <a:close/>
                    <a:moveTo>
                      <a:pt x="1821656" y="2035969"/>
                    </a:moveTo>
                    <a:lnTo>
                      <a:pt x="1724730" y="2035969"/>
                    </a:lnTo>
                    <a:lnTo>
                      <a:pt x="1724730" y="1937737"/>
                    </a:lnTo>
                    <a:lnTo>
                      <a:pt x="1821656" y="1937737"/>
                    </a:lnTo>
                    <a:lnTo>
                      <a:pt x="1821656" y="2035969"/>
                    </a:lnTo>
                    <a:close/>
                    <a:moveTo>
                      <a:pt x="1724730" y="1928812"/>
                    </a:moveTo>
                    <a:lnTo>
                      <a:pt x="1724730" y="1830581"/>
                    </a:lnTo>
                    <a:lnTo>
                      <a:pt x="1821656" y="1830581"/>
                    </a:lnTo>
                    <a:lnTo>
                      <a:pt x="1821656" y="1928812"/>
                    </a:lnTo>
                    <a:lnTo>
                      <a:pt x="1724730" y="1928812"/>
                    </a:lnTo>
                    <a:close/>
                    <a:moveTo>
                      <a:pt x="1821656" y="1821656"/>
                    </a:moveTo>
                    <a:lnTo>
                      <a:pt x="1724730" y="1821656"/>
                    </a:lnTo>
                    <a:lnTo>
                      <a:pt x="1724730" y="1723425"/>
                    </a:lnTo>
                    <a:lnTo>
                      <a:pt x="1821656" y="1723425"/>
                    </a:lnTo>
                    <a:lnTo>
                      <a:pt x="1821656" y="1821656"/>
                    </a:lnTo>
                    <a:close/>
                    <a:moveTo>
                      <a:pt x="1724730" y="1714500"/>
                    </a:moveTo>
                    <a:lnTo>
                      <a:pt x="1724730" y="1616269"/>
                    </a:lnTo>
                    <a:lnTo>
                      <a:pt x="1821656" y="1616269"/>
                    </a:lnTo>
                    <a:lnTo>
                      <a:pt x="1821656" y="1714500"/>
                    </a:lnTo>
                    <a:lnTo>
                      <a:pt x="1724730" y="1714500"/>
                    </a:lnTo>
                    <a:close/>
                    <a:moveTo>
                      <a:pt x="1821656" y="1607344"/>
                    </a:moveTo>
                    <a:lnTo>
                      <a:pt x="1724730" y="1607344"/>
                    </a:lnTo>
                    <a:lnTo>
                      <a:pt x="1724730" y="1509112"/>
                    </a:lnTo>
                    <a:lnTo>
                      <a:pt x="1821656" y="1509112"/>
                    </a:lnTo>
                    <a:lnTo>
                      <a:pt x="1821656" y="1607344"/>
                    </a:lnTo>
                    <a:close/>
                    <a:moveTo>
                      <a:pt x="1724730" y="1500187"/>
                    </a:moveTo>
                    <a:lnTo>
                      <a:pt x="1724730" y="1401956"/>
                    </a:lnTo>
                    <a:lnTo>
                      <a:pt x="1821656" y="1401956"/>
                    </a:lnTo>
                    <a:lnTo>
                      <a:pt x="1821656" y="1500187"/>
                    </a:lnTo>
                    <a:lnTo>
                      <a:pt x="1724730" y="1500187"/>
                    </a:lnTo>
                    <a:close/>
                    <a:moveTo>
                      <a:pt x="1821656" y="1393031"/>
                    </a:moveTo>
                    <a:lnTo>
                      <a:pt x="1724730" y="1393031"/>
                    </a:lnTo>
                    <a:lnTo>
                      <a:pt x="1724730" y="1294800"/>
                    </a:lnTo>
                    <a:lnTo>
                      <a:pt x="1821656" y="1294800"/>
                    </a:lnTo>
                    <a:lnTo>
                      <a:pt x="1821656" y="1393031"/>
                    </a:lnTo>
                    <a:close/>
                    <a:moveTo>
                      <a:pt x="1724730" y="1285875"/>
                    </a:moveTo>
                    <a:lnTo>
                      <a:pt x="1724730" y="1187644"/>
                    </a:lnTo>
                    <a:lnTo>
                      <a:pt x="1821656" y="1187644"/>
                    </a:lnTo>
                    <a:lnTo>
                      <a:pt x="1821656" y="1285875"/>
                    </a:lnTo>
                    <a:lnTo>
                      <a:pt x="1724730" y="1285875"/>
                    </a:lnTo>
                    <a:close/>
                    <a:moveTo>
                      <a:pt x="1821656" y="1178719"/>
                    </a:moveTo>
                    <a:lnTo>
                      <a:pt x="1724730" y="1178719"/>
                    </a:lnTo>
                    <a:lnTo>
                      <a:pt x="1724730" y="1080487"/>
                    </a:lnTo>
                    <a:lnTo>
                      <a:pt x="1821656" y="1080487"/>
                    </a:lnTo>
                    <a:lnTo>
                      <a:pt x="1821656" y="1178719"/>
                    </a:lnTo>
                    <a:close/>
                    <a:moveTo>
                      <a:pt x="1724730" y="1071562"/>
                    </a:moveTo>
                    <a:lnTo>
                      <a:pt x="1724730" y="973331"/>
                    </a:lnTo>
                    <a:lnTo>
                      <a:pt x="1821656" y="973331"/>
                    </a:lnTo>
                    <a:lnTo>
                      <a:pt x="1821656" y="1071562"/>
                    </a:lnTo>
                    <a:lnTo>
                      <a:pt x="1724730" y="1071562"/>
                    </a:lnTo>
                    <a:close/>
                    <a:moveTo>
                      <a:pt x="1821656" y="964406"/>
                    </a:moveTo>
                    <a:lnTo>
                      <a:pt x="1724730" y="964406"/>
                    </a:lnTo>
                    <a:lnTo>
                      <a:pt x="1724730" y="866175"/>
                    </a:lnTo>
                    <a:lnTo>
                      <a:pt x="1821656" y="866175"/>
                    </a:lnTo>
                    <a:lnTo>
                      <a:pt x="1821656" y="964406"/>
                    </a:lnTo>
                    <a:close/>
                    <a:moveTo>
                      <a:pt x="1724730" y="857250"/>
                    </a:moveTo>
                    <a:lnTo>
                      <a:pt x="1724730" y="759019"/>
                    </a:lnTo>
                    <a:lnTo>
                      <a:pt x="1821656" y="759019"/>
                    </a:lnTo>
                    <a:lnTo>
                      <a:pt x="1821656" y="857250"/>
                    </a:lnTo>
                    <a:lnTo>
                      <a:pt x="1724730" y="857250"/>
                    </a:lnTo>
                    <a:close/>
                    <a:moveTo>
                      <a:pt x="1821656" y="750094"/>
                    </a:moveTo>
                    <a:lnTo>
                      <a:pt x="1724730" y="750094"/>
                    </a:lnTo>
                    <a:lnTo>
                      <a:pt x="1724730" y="651862"/>
                    </a:lnTo>
                    <a:lnTo>
                      <a:pt x="1821656" y="651862"/>
                    </a:lnTo>
                    <a:lnTo>
                      <a:pt x="1821656" y="750094"/>
                    </a:lnTo>
                    <a:close/>
                    <a:moveTo>
                      <a:pt x="1724730" y="642938"/>
                    </a:moveTo>
                    <a:lnTo>
                      <a:pt x="1724730" y="544706"/>
                    </a:lnTo>
                    <a:lnTo>
                      <a:pt x="1821656" y="544706"/>
                    </a:lnTo>
                    <a:lnTo>
                      <a:pt x="1821656" y="642938"/>
                    </a:lnTo>
                    <a:lnTo>
                      <a:pt x="1724730" y="642938"/>
                    </a:lnTo>
                    <a:close/>
                    <a:moveTo>
                      <a:pt x="1821656" y="535781"/>
                    </a:moveTo>
                    <a:lnTo>
                      <a:pt x="1724730" y="535781"/>
                    </a:lnTo>
                    <a:lnTo>
                      <a:pt x="1724730" y="437550"/>
                    </a:lnTo>
                    <a:lnTo>
                      <a:pt x="1821656" y="437550"/>
                    </a:lnTo>
                    <a:lnTo>
                      <a:pt x="1821656" y="535781"/>
                    </a:lnTo>
                    <a:close/>
                    <a:moveTo>
                      <a:pt x="1724730" y="428625"/>
                    </a:moveTo>
                    <a:lnTo>
                      <a:pt x="1724730" y="330394"/>
                    </a:lnTo>
                    <a:lnTo>
                      <a:pt x="1821656" y="330394"/>
                    </a:lnTo>
                    <a:lnTo>
                      <a:pt x="1821656" y="428625"/>
                    </a:lnTo>
                    <a:lnTo>
                      <a:pt x="1724730" y="428625"/>
                    </a:lnTo>
                    <a:close/>
                    <a:moveTo>
                      <a:pt x="1821656" y="321469"/>
                    </a:moveTo>
                    <a:lnTo>
                      <a:pt x="1724730" y="321469"/>
                    </a:lnTo>
                    <a:lnTo>
                      <a:pt x="1724730" y="223237"/>
                    </a:lnTo>
                    <a:lnTo>
                      <a:pt x="1821656" y="223237"/>
                    </a:lnTo>
                    <a:lnTo>
                      <a:pt x="1821656" y="321469"/>
                    </a:lnTo>
                    <a:close/>
                    <a:moveTo>
                      <a:pt x="1724730" y="214313"/>
                    </a:moveTo>
                    <a:lnTo>
                      <a:pt x="1724730" y="116081"/>
                    </a:lnTo>
                    <a:lnTo>
                      <a:pt x="1821656" y="116081"/>
                    </a:lnTo>
                    <a:lnTo>
                      <a:pt x="1821656" y="214313"/>
                    </a:lnTo>
                    <a:lnTo>
                      <a:pt x="1724730" y="214313"/>
                    </a:lnTo>
                    <a:close/>
                    <a:moveTo>
                      <a:pt x="1821656" y="107156"/>
                    </a:moveTo>
                    <a:lnTo>
                      <a:pt x="1724730" y="107156"/>
                    </a:lnTo>
                    <a:lnTo>
                      <a:pt x="1724730" y="8925"/>
                    </a:lnTo>
                    <a:lnTo>
                      <a:pt x="1821656" y="8925"/>
                    </a:lnTo>
                    <a:lnTo>
                      <a:pt x="1821656" y="107156"/>
                    </a:lnTo>
                    <a:close/>
                    <a:moveTo>
                      <a:pt x="108452" y="8925"/>
                    </a:moveTo>
                    <a:lnTo>
                      <a:pt x="108452" y="107156"/>
                    </a:lnTo>
                    <a:lnTo>
                      <a:pt x="8925" y="107156"/>
                    </a:lnTo>
                    <a:lnTo>
                      <a:pt x="8925" y="8925"/>
                    </a:lnTo>
                    <a:lnTo>
                      <a:pt x="108452" y="8925"/>
                    </a:lnTo>
                    <a:close/>
                    <a:moveTo>
                      <a:pt x="8925" y="2259206"/>
                    </a:moveTo>
                    <a:lnTo>
                      <a:pt x="108452" y="2259206"/>
                    </a:lnTo>
                    <a:lnTo>
                      <a:pt x="108452" y="2357437"/>
                    </a:lnTo>
                    <a:lnTo>
                      <a:pt x="8925" y="2357437"/>
                    </a:lnTo>
                    <a:lnTo>
                      <a:pt x="8925" y="2259206"/>
                    </a:lnTo>
                    <a:close/>
                    <a:moveTo>
                      <a:pt x="1724730" y="2357437"/>
                    </a:moveTo>
                    <a:lnTo>
                      <a:pt x="1724730" y="2259206"/>
                    </a:lnTo>
                    <a:lnTo>
                      <a:pt x="1821656" y="2259206"/>
                    </a:lnTo>
                    <a:lnTo>
                      <a:pt x="1821656" y="2357437"/>
                    </a:lnTo>
                    <a:lnTo>
                      <a:pt x="1724730" y="2357437"/>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0" name="Google Shape;600;p22"/>
              <p:cNvSpPr/>
              <p:nvPr/>
            </p:nvSpPr>
            <p:spPr>
              <a:xfrm>
                <a:off x="8914350" y="1126559"/>
                <a:ext cx="2134200" cy="214312"/>
              </a:xfrm>
              <a:custGeom>
                <a:avLst/>
                <a:gdLst/>
                <a:ahLst/>
                <a:cxnLst/>
                <a:rect l="l" t="t" r="r" b="b"/>
                <a:pathLst>
                  <a:path w="2134200" h="214312" extrusionOk="0">
                    <a:moveTo>
                      <a:pt x="0" y="0"/>
                    </a:moveTo>
                    <a:lnTo>
                      <a:pt x="2134200" y="0"/>
                    </a:lnTo>
                    <a:lnTo>
                      <a:pt x="2134200" y="214313"/>
                    </a:lnTo>
                    <a:lnTo>
                      <a:pt x="0" y="214313"/>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1" name="Google Shape;601;p22"/>
              <p:cNvSpPr/>
              <p:nvPr/>
            </p:nvSpPr>
            <p:spPr>
              <a:xfrm>
                <a:off x="9195633" y="1187414"/>
                <a:ext cx="107156" cy="107156"/>
              </a:xfrm>
              <a:custGeom>
                <a:avLst/>
                <a:gdLst/>
                <a:ahLst/>
                <a:cxnLst/>
                <a:rect l="l" t="t" r="r" b="b"/>
                <a:pathLst>
                  <a:path w="107156" h="107156" extrusionOk="0">
                    <a:moveTo>
                      <a:pt x="107156" y="53578"/>
                    </a:moveTo>
                    <a:cubicBezTo>
                      <a:pt x="107156" y="83169"/>
                      <a:pt x="83168" y="107156"/>
                      <a:pt x="53578" y="107156"/>
                    </a:cubicBezTo>
                    <a:cubicBezTo>
                      <a:pt x="23988" y="107156"/>
                      <a:pt x="0" y="83169"/>
                      <a:pt x="0" y="53578"/>
                    </a:cubicBezTo>
                    <a:cubicBezTo>
                      <a:pt x="0" y="23988"/>
                      <a:pt x="23988" y="0"/>
                      <a:pt x="53578" y="0"/>
                    </a:cubicBezTo>
                    <a:cubicBezTo>
                      <a:pt x="83168"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2" name="Google Shape;602;p22"/>
              <p:cNvSpPr/>
              <p:nvPr/>
            </p:nvSpPr>
            <p:spPr>
              <a:xfrm>
                <a:off x="10695820" y="1187414"/>
                <a:ext cx="107156" cy="107156"/>
              </a:xfrm>
              <a:custGeom>
                <a:avLst/>
                <a:gdLst/>
                <a:ahLst/>
                <a:cxnLst/>
                <a:rect l="l" t="t" r="r" b="b"/>
                <a:pathLst>
                  <a:path w="107156" h="107156" extrusionOk="0">
                    <a:moveTo>
                      <a:pt x="107156" y="53578"/>
                    </a:moveTo>
                    <a:cubicBezTo>
                      <a:pt x="107156" y="83169"/>
                      <a:pt x="83169" y="107156"/>
                      <a:pt x="53578" y="107156"/>
                    </a:cubicBezTo>
                    <a:cubicBezTo>
                      <a:pt x="23988" y="107156"/>
                      <a:pt x="0" y="83169"/>
                      <a:pt x="0" y="53578"/>
                    </a:cubicBezTo>
                    <a:cubicBezTo>
                      <a:pt x="0" y="23988"/>
                      <a:pt x="23988" y="0"/>
                      <a:pt x="53578" y="0"/>
                    </a:cubicBezTo>
                    <a:cubicBezTo>
                      <a:pt x="83169"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03" name="Google Shape;603;p22" descr="Graph and note paper pads with pencil"/>
          <p:cNvGrpSpPr/>
          <p:nvPr/>
        </p:nvGrpSpPr>
        <p:grpSpPr>
          <a:xfrm rot="-10547405">
            <a:off x="5732135" y="557888"/>
            <a:ext cx="860139" cy="992801"/>
            <a:chOff x="8601717" y="2593250"/>
            <a:chExt cx="1505915" cy="1578003"/>
          </a:xfrm>
        </p:grpSpPr>
        <p:sp>
          <p:nvSpPr>
            <p:cNvPr id="604" name="Google Shape;604;p22"/>
            <p:cNvSpPr/>
            <p:nvPr/>
          </p:nvSpPr>
          <p:spPr>
            <a:xfrm>
              <a:off x="8601730" y="2665275"/>
              <a:ext cx="1505902" cy="1505978"/>
            </a:xfrm>
            <a:custGeom>
              <a:avLst/>
              <a:gdLst/>
              <a:ahLst/>
              <a:cxnLst/>
              <a:rect l="l" t="t" r="r" b="b"/>
              <a:pathLst>
                <a:path w="1505902" h="1505978" extrusionOk="0">
                  <a:moveTo>
                    <a:pt x="1377944" y="1321184"/>
                  </a:moveTo>
                  <a:lnTo>
                    <a:pt x="1392145" y="1306973"/>
                  </a:lnTo>
                  <a:lnTo>
                    <a:pt x="1293019" y="1207846"/>
                  </a:lnTo>
                  <a:lnTo>
                    <a:pt x="1335643" y="1165222"/>
                  </a:lnTo>
                  <a:lnTo>
                    <a:pt x="937641" y="767220"/>
                  </a:lnTo>
                  <a:cubicBezTo>
                    <a:pt x="921944" y="782907"/>
                    <a:pt x="921944" y="808358"/>
                    <a:pt x="937641" y="824046"/>
                  </a:cubicBezTo>
                  <a:lnTo>
                    <a:pt x="1278817" y="1165222"/>
                  </a:lnTo>
                  <a:lnTo>
                    <a:pt x="1264606" y="1179433"/>
                  </a:lnTo>
                  <a:lnTo>
                    <a:pt x="246250" y="161058"/>
                  </a:lnTo>
                  <a:lnTo>
                    <a:pt x="51749" y="32852"/>
                  </a:lnTo>
                  <a:lnTo>
                    <a:pt x="47063" y="37538"/>
                  </a:lnTo>
                  <a:lnTo>
                    <a:pt x="9525" y="0"/>
                  </a:lnTo>
                  <a:lnTo>
                    <a:pt x="0" y="9525"/>
                  </a:lnTo>
                  <a:lnTo>
                    <a:pt x="37538" y="47063"/>
                  </a:lnTo>
                  <a:lnTo>
                    <a:pt x="32804" y="51797"/>
                  </a:lnTo>
                  <a:lnTo>
                    <a:pt x="161001" y="246297"/>
                  </a:lnTo>
                  <a:lnTo>
                    <a:pt x="1306906" y="1392212"/>
                  </a:lnTo>
                  <a:lnTo>
                    <a:pt x="1321118" y="1378010"/>
                  </a:lnTo>
                  <a:lnTo>
                    <a:pt x="1449076" y="1505979"/>
                  </a:lnTo>
                  <a:lnTo>
                    <a:pt x="1505902" y="1449153"/>
                  </a:lnTo>
                  <a:lnTo>
                    <a:pt x="1377944" y="132118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05" name="Google Shape;605;p22" descr="Graph and note paper pads with pencil"/>
            <p:cNvGrpSpPr/>
            <p:nvPr/>
          </p:nvGrpSpPr>
          <p:grpSpPr>
            <a:xfrm>
              <a:off x="8601717" y="2593250"/>
              <a:ext cx="1505903" cy="1505931"/>
              <a:chOff x="8601717" y="2593250"/>
              <a:chExt cx="1505903" cy="1505931"/>
            </a:xfrm>
          </p:grpSpPr>
          <p:sp>
            <p:nvSpPr>
              <p:cNvPr id="606" name="Google Shape;606;p22"/>
              <p:cNvSpPr/>
              <p:nvPr/>
            </p:nvSpPr>
            <p:spPr>
              <a:xfrm rot="-2700000">
                <a:off x="8624557" y="2587734"/>
                <a:ext cx="13468" cy="70179"/>
              </a:xfrm>
              <a:custGeom>
                <a:avLst/>
                <a:gdLst/>
                <a:ahLst/>
                <a:cxnLst/>
                <a:rect l="l" t="t" r="r" b="b"/>
                <a:pathLst>
                  <a:path w="13468" h="70179" extrusionOk="0">
                    <a:moveTo>
                      <a:pt x="0" y="0"/>
                    </a:moveTo>
                    <a:lnTo>
                      <a:pt x="13468" y="0"/>
                    </a:lnTo>
                    <a:lnTo>
                      <a:pt x="13468" y="70179"/>
                    </a:lnTo>
                    <a:lnTo>
                      <a:pt x="0" y="70179"/>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7" name="Google Shape;607;p22"/>
              <p:cNvSpPr/>
              <p:nvPr/>
            </p:nvSpPr>
            <p:spPr>
              <a:xfrm rot="-2700000">
                <a:off x="9966449" y="3895564"/>
                <a:ext cx="80371" cy="205261"/>
              </a:xfrm>
              <a:custGeom>
                <a:avLst/>
                <a:gdLst/>
                <a:ahLst/>
                <a:cxnLst/>
                <a:rect l="l" t="t" r="r" b="b"/>
                <a:pathLst>
                  <a:path w="80371" h="205261" extrusionOk="0">
                    <a:moveTo>
                      <a:pt x="0" y="0"/>
                    </a:moveTo>
                    <a:lnTo>
                      <a:pt x="80371" y="0"/>
                    </a:lnTo>
                    <a:lnTo>
                      <a:pt x="80371" y="205262"/>
                    </a:lnTo>
                    <a:lnTo>
                      <a:pt x="0" y="20526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8" name="Google Shape;608;p22"/>
              <p:cNvSpPr/>
              <p:nvPr/>
            </p:nvSpPr>
            <p:spPr>
              <a:xfrm>
                <a:off x="8762741" y="2754349"/>
                <a:ext cx="1231144" cy="1231186"/>
              </a:xfrm>
              <a:custGeom>
                <a:avLst/>
                <a:gdLst/>
                <a:ahLst/>
                <a:cxnLst/>
                <a:rect l="l" t="t" r="r" b="b"/>
                <a:pathLst>
                  <a:path w="1231144" h="1231186" extrusionOk="0">
                    <a:moveTo>
                      <a:pt x="1231145" y="1145947"/>
                    </a:moveTo>
                    <a:lnTo>
                      <a:pt x="1145896" y="1231187"/>
                    </a:lnTo>
                    <a:lnTo>
                      <a:pt x="0" y="85272"/>
                    </a:lnTo>
                    <a:cubicBezTo>
                      <a:pt x="0" y="85272"/>
                      <a:pt x="200" y="50153"/>
                      <a:pt x="26241" y="24121"/>
                    </a:cubicBezTo>
                    <a:cubicBezTo>
                      <a:pt x="52283" y="-1910"/>
                      <a:pt x="85249" y="33"/>
                      <a:pt x="85249" y="33"/>
                    </a:cubicBezTo>
                    <a:lnTo>
                      <a:pt x="1231145" y="1145947"/>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9" name="Google Shape;609;p22"/>
              <p:cNvSpPr/>
              <p:nvPr/>
            </p:nvSpPr>
            <p:spPr>
              <a:xfrm>
                <a:off x="8634534" y="2626175"/>
                <a:ext cx="213445" cy="213445"/>
              </a:xfrm>
              <a:custGeom>
                <a:avLst/>
                <a:gdLst/>
                <a:ahLst/>
                <a:cxnLst/>
                <a:rect l="l" t="t" r="r" b="b"/>
                <a:pathLst>
                  <a:path w="213445" h="213445" extrusionOk="0">
                    <a:moveTo>
                      <a:pt x="0" y="18936"/>
                    </a:moveTo>
                    <a:lnTo>
                      <a:pt x="128206" y="213446"/>
                    </a:lnTo>
                    <a:lnTo>
                      <a:pt x="213446" y="128206"/>
                    </a:lnTo>
                    <a:lnTo>
                      <a:pt x="18945"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0" name="Google Shape;610;p22"/>
              <p:cNvSpPr/>
              <p:nvPr/>
            </p:nvSpPr>
            <p:spPr>
              <a:xfrm>
                <a:off x="9527598" y="3360533"/>
                <a:ext cx="409774" cy="526208"/>
              </a:xfrm>
              <a:custGeom>
                <a:avLst/>
                <a:gdLst/>
                <a:ahLst/>
                <a:cxnLst/>
                <a:rect l="l" t="t" r="r" b="b"/>
                <a:pathLst>
                  <a:path w="409774" h="526208" extrusionOk="0">
                    <a:moveTo>
                      <a:pt x="409775" y="398012"/>
                    </a:moveTo>
                    <a:lnTo>
                      <a:pt x="11773" y="0"/>
                    </a:lnTo>
                    <a:cubicBezTo>
                      <a:pt x="-3924" y="15697"/>
                      <a:pt x="-3924" y="41138"/>
                      <a:pt x="11773" y="56826"/>
                    </a:cubicBezTo>
                    <a:lnTo>
                      <a:pt x="352949" y="398002"/>
                    </a:lnTo>
                    <a:lnTo>
                      <a:pt x="339233" y="411718"/>
                    </a:lnTo>
                    <a:lnTo>
                      <a:pt x="310601" y="383086"/>
                    </a:lnTo>
                    <a:lnTo>
                      <a:pt x="224295" y="469382"/>
                    </a:lnTo>
                    <a:lnTo>
                      <a:pt x="281121" y="526209"/>
                    </a:lnTo>
                    <a:lnTo>
                      <a:pt x="409775" y="39801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11" name="Google Shape;611;p22" descr="Scissors, pen and a highlighter"/>
          <p:cNvGrpSpPr/>
          <p:nvPr/>
        </p:nvGrpSpPr>
        <p:grpSpPr>
          <a:xfrm rot="-2595670">
            <a:off x="6038652" y="874667"/>
            <a:ext cx="211685" cy="1156401"/>
            <a:chOff x="10906981" y="1352550"/>
            <a:chExt cx="304800" cy="2651950"/>
          </a:xfrm>
        </p:grpSpPr>
        <p:sp>
          <p:nvSpPr>
            <p:cNvPr id="612" name="Google Shape;612;p22"/>
            <p:cNvSpPr/>
            <p:nvPr/>
          </p:nvSpPr>
          <p:spPr>
            <a:xfrm>
              <a:off x="11097481" y="1514475"/>
              <a:ext cx="114300" cy="800538"/>
            </a:xfrm>
            <a:custGeom>
              <a:avLst/>
              <a:gdLst/>
              <a:ahLst/>
              <a:cxnLst/>
              <a:rect l="l" t="t" r="r" b="b"/>
              <a:pathLst>
                <a:path w="114300" h="800538" extrusionOk="0">
                  <a:moveTo>
                    <a:pt x="57150" y="0"/>
                  </a:moveTo>
                  <a:lnTo>
                    <a:pt x="57150" y="248"/>
                  </a:lnTo>
                  <a:cubicBezTo>
                    <a:pt x="56331" y="210"/>
                    <a:pt x="55569" y="0"/>
                    <a:pt x="54750" y="0"/>
                  </a:cubicBezTo>
                  <a:lnTo>
                    <a:pt x="0" y="0"/>
                  </a:lnTo>
                  <a:lnTo>
                    <a:pt x="0" y="57150"/>
                  </a:lnTo>
                  <a:lnTo>
                    <a:pt x="57150" y="57150"/>
                  </a:lnTo>
                  <a:lnTo>
                    <a:pt x="57150" y="743388"/>
                  </a:lnTo>
                  <a:cubicBezTo>
                    <a:pt x="57150" y="774954"/>
                    <a:pt x="82734" y="800538"/>
                    <a:pt x="114300" y="800538"/>
                  </a:cubicBezTo>
                  <a:lnTo>
                    <a:pt x="114300" y="57150"/>
                  </a:lnTo>
                  <a:cubicBezTo>
                    <a:pt x="114300" y="25584"/>
                    <a:pt x="88716" y="0"/>
                    <a:pt x="57150" y="0"/>
                  </a:cubicBez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3" name="Google Shape;613;p22"/>
            <p:cNvSpPr/>
            <p:nvPr/>
          </p:nvSpPr>
          <p:spPr>
            <a:xfrm>
              <a:off x="10925145" y="3895725"/>
              <a:ext cx="173221" cy="108775"/>
            </a:xfrm>
            <a:custGeom>
              <a:avLst/>
              <a:gdLst/>
              <a:ahLst/>
              <a:cxnLst/>
              <a:rect l="l" t="t" r="r" b="b"/>
              <a:pathLst>
                <a:path w="173221" h="108775" extrusionOk="0">
                  <a:moveTo>
                    <a:pt x="0" y="0"/>
                  </a:moveTo>
                  <a:lnTo>
                    <a:pt x="173222" y="0"/>
                  </a:lnTo>
                  <a:lnTo>
                    <a:pt x="173222" y="108776"/>
                  </a:lnTo>
                  <a:lnTo>
                    <a:pt x="0" y="108776"/>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4" name="Google Shape;614;p22"/>
            <p:cNvSpPr/>
            <p:nvPr/>
          </p:nvSpPr>
          <p:spPr>
            <a:xfrm>
              <a:off x="10906981" y="1352550"/>
              <a:ext cx="209550" cy="186366"/>
            </a:xfrm>
            <a:custGeom>
              <a:avLst/>
              <a:gdLst/>
              <a:ahLst/>
              <a:cxnLst/>
              <a:rect l="l" t="t" r="r" b="b"/>
              <a:pathLst>
                <a:path w="209550" h="186366" extrusionOk="0">
                  <a:moveTo>
                    <a:pt x="209550" y="161925"/>
                  </a:moveTo>
                  <a:cubicBezTo>
                    <a:pt x="209550" y="161925"/>
                    <a:pt x="165773" y="186366"/>
                    <a:pt x="106718" y="186366"/>
                  </a:cubicBezTo>
                  <a:cubicBezTo>
                    <a:pt x="47663" y="186366"/>
                    <a:pt x="0" y="161925"/>
                    <a:pt x="0" y="161925"/>
                  </a:cubicBezTo>
                  <a:lnTo>
                    <a:pt x="0" y="0"/>
                  </a:lnTo>
                  <a:lnTo>
                    <a:pt x="209550" y="0"/>
                  </a:lnTo>
                  <a:lnTo>
                    <a:pt x="209550" y="161925"/>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5" name="Google Shape;615;p22"/>
            <p:cNvSpPr/>
            <p:nvPr/>
          </p:nvSpPr>
          <p:spPr>
            <a:xfrm>
              <a:off x="10906981" y="1514475"/>
              <a:ext cx="209550" cy="76828"/>
            </a:xfrm>
            <a:custGeom>
              <a:avLst/>
              <a:gdLst/>
              <a:ahLst/>
              <a:cxnLst/>
              <a:rect l="l" t="t" r="r" b="b"/>
              <a:pathLst>
                <a:path w="209550" h="76828" extrusionOk="0">
                  <a:moveTo>
                    <a:pt x="209550" y="57150"/>
                  </a:moveTo>
                  <a:cubicBezTo>
                    <a:pt x="209550" y="57150"/>
                    <a:pt x="160534" y="76829"/>
                    <a:pt x="107670" y="76829"/>
                  </a:cubicBezTo>
                  <a:cubicBezTo>
                    <a:pt x="54807" y="76829"/>
                    <a:pt x="0" y="57150"/>
                    <a:pt x="0" y="57150"/>
                  </a:cubicBezTo>
                  <a:lnTo>
                    <a:pt x="0" y="0"/>
                  </a:lnTo>
                  <a:lnTo>
                    <a:pt x="209531" y="0"/>
                  </a:lnTo>
                  <a:lnTo>
                    <a:pt x="209550" y="57150"/>
                  </a:lnTo>
                  <a:lnTo>
                    <a:pt x="209550" y="571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6" name="Google Shape;616;p22"/>
            <p:cNvSpPr/>
            <p:nvPr/>
          </p:nvSpPr>
          <p:spPr>
            <a:xfrm>
              <a:off x="10906981" y="1571625"/>
              <a:ext cx="209550" cy="2362200"/>
            </a:xfrm>
            <a:custGeom>
              <a:avLst/>
              <a:gdLst/>
              <a:ahLst/>
              <a:cxnLst/>
              <a:rect l="l" t="t" r="r" b="b"/>
              <a:pathLst>
                <a:path w="209550" h="2362200" extrusionOk="0">
                  <a:moveTo>
                    <a:pt x="0" y="0"/>
                  </a:moveTo>
                  <a:lnTo>
                    <a:pt x="209550" y="0"/>
                  </a:lnTo>
                  <a:lnTo>
                    <a:pt x="209550" y="2362200"/>
                  </a:lnTo>
                  <a:lnTo>
                    <a:pt x="0" y="2362200"/>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7" name="Google Shape;617;p22"/>
            <p:cNvSpPr/>
            <p:nvPr/>
          </p:nvSpPr>
          <p:spPr>
            <a:xfrm>
              <a:off x="10906981" y="2253138"/>
              <a:ext cx="209550" cy="67894"/>
            </a:xfrm>
            <a:custGeom>
              <a:avLst/>
              <a:gdLst/>
              <a:ahLst/>
              <a:cxnLst/>
              <a:rect l="l" t="t" r="r" b="b"/>
              <a:pathLst>
                <a:path w="209550" h="67894" extrusionOk="0">
                  <a:moveTo>
                    <a:pt x="0" y="0"/>
                  </a:moveTo>
                  <a:lnTo>
                    <a:pt x="209550" y="0"/>
                  </a:lnTo>
                  <a:lnTo>
                    <a:pt x="209550" y="67894"/>
                  </a:lnTo>
                  <a:lnTo>
                    <a:pt x="0" y="67894"/>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8" name="Google Shape;618;p22"/>
            <p:cNvSpPr/>
            <p:nvPr/>
          </p:nvSpPr>
          <p:spPr>
            <a:xfrm>
              <a:off x="10906981" y="2357437"/>
              <a:ext cx="209550" cy="9525"/>
            </a:xfrm>
            <a:custGeom>
              <a:avLst/>
              <a:gdLst/>
              <a:ahLst/>
              <a:cxnLst/>
              <a:rect l="l" t="t" r="r" b="b"/>
              <a:pathLst>
                <a:path w="209550" h="9525" extrusionOk="0">
                  <a:moveTo>
                    <a:pt x="0" y="0"/>
                  </a:moveTo>
                  <a:lnTo>
                    <a:pt x="209550" y="0"/>
                  </a:lnTo>
                  <a:lnTo>
                    <a:pt x="209550" y="9525"/>
                  </a:lnTo>
                  <a:lnTo>
                    <a:pt x="0" y="9525"/>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619" name="Google Shape;619;p22" descr="Graph and note paper pads with pencil"/>
          <p:cNvGrpSpPr/>
          <p:nvPr/>
        </p:nvGrpSpPr>
        <p:grpSpPr>
          <a:xfrm>
            <a:off x="3230488" y="2397706"/>
            <a:ext cx="3288786" cy="4057256"/>
            <a:chOff x="8905425" y="1117625"/>
            <a:chExt cx="2152059" cy="3281666"/>
          </a:xfrm>
        </p:grpSpPr>
        <p:sp>
          <p:nvSpPr>
            <p:cNvPr id="620" name="Google Shape;620;p22"/>
            <p:cNvSpPr/>
            <p:nvPr/>
          </p:nvSpPr>
          <p:spPr>
            <a:xfrm>
              <a:off x="8927742" y="1184604"/>
              <a:ext cx="2125265" cy="3214687"/>
            </a:xfrm>
            <a:custGeom>
              <a:avLst/>
              <a:gdLst/>
              <a:ahLst/>
              <a:cxnLst/>
              <a:rect l="l" t="t" r="r" b="b"/>
              <a:pathLst>
                <a:path w="2125265" h="3214687" extrusionOk="0">
                  <a:moveTo>
                    <a:pt x="0" y="0"/>
                  </a:moveTo>
                  <a:lnTo>
                    <a:pt x="2125266" y="0"/>
                  </a:lnTo>
                  <a:lnTo>
                    <a:pt x="2125266" y="3214688"/>
                  </a:lnTo>
                  <a:lnTo>
                    <a:pt x="0" y="3214688"/>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21" name="Google Shape;621;p22" descr="Graph and note paper pads with pencil"/>
            <p:cNvGrpSpPr/>
            <p:nvPr/>
          </p:nvGrpSpPr>
          <p:grpSpPr>
            <a:xfrm>
              <a:off x="8905425" y="1117625"/>
              <a:ext cx="2152059" cy="3223621"/>
              <a:chOff x="8905425" y="1117625"/>
              <a:chExt cx="2152059" cy="3223621"/>
            </a:xfrm>
          </p:grpSpPr>
          <p:sp>
            <p:nvSpPr>
              <p:cNvPr id="622" name="Google Shape;622;p22"/>
              <p:cNvSpPr/>
              <p:nvPr/>
            </p:nvSpPr>
            <p:spPr>
              <a:xfrm>
                <a:off x="8909883" y="1122092"/>
                <a:ext cx="2143125" cy="3214687"/>
              </a:xfrm>
              <a:custGeom>
                <a:avLst/>
                <a:gdLst/>
                <a:ahLst/>
                <a:cxnLst/>
                <a:rect l="l" t="t" r="r" b="b"/>
                <a:pathLst>
                  <a:path w="2143125" h="3214687" extrusionOk="0">
                    <a:moveTo>
                      <a:pt x="0" y="0"/>
                    </a:moveTo>
                    <a:lnTo>
                      <a:pt x="2143125" y="0"/>
                    </a:lnTo>
                    <a:lnTo>
                      <a:pt x="2143125" y="3214688"/>
                    </a:lnTo>
                    <a:lnTo>
                      <a:pt x="0" y="321468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3" name="Google Shape;623;p22"/>
              <p:cNvSpPr/>
              <p:nvPr/>
            </p:nvSpPr>
            <p:spPr>
              <a:xfrm>
                <a:off x="8905425" y="1117625"/>
                <a:ext cx="2152059" cy="3223621"/>
              </a:xfrm>
              <a:custGeom>
                <a:avLst/>
                <a:gdLst/>
                <a:ahLst/>
                <a:cxnLst/>
                <a:rect l="l" t="t" r="r" b="b"/>
                <a:pathLst>
                  <a:path w="2152059" h="3223621" extrusionOk="0">
                    <a:moveTo>
                      <a:pt x="2152050" y="3223622"/>
                    </a:moveTo>
                    <a:lnTo>
                      <a:pt x="0" y="3223622"/>
                    </a:lnTo>
                    <a:lnTo>
                      <a:pt x="0" y="0"/>
                    </a:lnTo>
                    <a:lnTo>
                      <a:pt x="2152060" y="0"/>
                    </a:lnTo>
                    <a:lnTo>
                      <a:pt x="2152060" y="3223622"/>
                    </a:lnTo>
                    <a:close/>
                    <a:moveTo>
                      <a:pt x="8925" y="3214688"/>
                    </a:moveTo>
                    <a:lnTo>
                      <a:pt x="2143125" y="3214688"/>
                    </a:lnTo>
                    <a:lnTo>
                      <a:pt x="2143125" y="8934"/>
                    </a:lnTo>
                    <a:lnTo>
                      <a:pt x="8934" y="8934"/>
                    </a:lnTo>
                    <a:lnTo>
                      <a:pt x="8925" y="3214688"/>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4" name="Google Shape;624;p22"/>
              <p:cNvSpPr/>
              <p:nvPr/>
            </p:nvSpPr>
            <p:spPr>
              <a:xfrm>
                <a:off x="9084019" y="1653415"/>
                <a:ext cx="1830590" cy="2366371"/>
              </a:xfrm>
              <a:custGeom>
                <a:avLst/>
                <a:gdLst/>
                <a:ahLst/>
                <a:cxnLst/>
                <a:rect l="l" t="t" r="r" b="b"/>
                <a:pathLst>
                  <a:path w="1830590" h="2366371" extrusionOk="0">
                    <a:moveTo>
                      <a:pt x="0" y="0"/>
                    </a:moveTo>
                    <a:lnTo>
                      <a:pt x="0" y="2366372"/>
                    </a:lnTo>
                    <a:lnTo>
                      <a:pt x="1830591" y="2366372"/>
                    </a:lnTo>
                    <a:lnTo>
                      <a:pt x="1830591" y="0"/>
                    </a:lnTo>
                    <a:lnTo>
                      <a:pt x="0" y="0"/>
                    </a:lnTo>
                    <a:close/>
                    <a:moveTo>
                      <a:pt x="867480" y="1500187"/>
                    </a:moveTo>
                    <a:lnTo>
                      <a:pt x="867480" y="1401956"/>
                    </a:lnTo>
                    <a:lnTo>
                      <a:pt x="965711" y="1401956"/>
                    </a:lnTo>
                    <a:lnTo>
                      <a:pt x="965711" y="1500187"/>
                    </a:lnTo>
                    <a:lnTo>
                      <a:pt x="867480" y="1500187"/>
                    </a:lnTo>
                    <a:close/>
                    <a:moveTo>
                      <a:pt x="965702" y="1509112"/>
                    </a:moveTo>
                    <a:lnTo>
                      <a:pt x="965702" y="1607344"/>
                    </a:lnTo>
                    <a:lnTo>
                      <a:pt x="867470" y="1607344"/>
                    </a:lnTo>
                    <a:lnTo>
                      <a:pt x="867470" y="1509112"/>
                    </a:lnTo>
                    <a:lnTo>
                      <a:pt x="965702" y="1509112"/>
                    </a:lnTo>
                    <a:close/>
                    <a:moveTo>
                      <a:pt x="965702" y="866175"/>
                    </a:moveTo>
                    <a:lnTo>
                      <a:pt x="965702" y="964406"/>
                    </a:lnTo>
                    <a:lnTo>
                      <a:pt x="867470" y="964406"/>
                    </a:lnTo>
                    <a:lnTo>
                      <a:pt x="867470" y="866175"/>
                    </a:lnTo>
                    <a:lnTo>
                      <a:pt x="965702" y="866175"/>
                    </a:lnTo>
                    <a:close/>
                    <a:moveTo>
                      <a:pt x="867480" y="857250"/>
                    </a:moveTo>
                    <a:lnTo>
                      <a:pt x="867480" y="759019"/>
                    </a:lnTo>
                    <a:lnTo>
                      <a:pt x="965711" y="759019"/>
                    </a:lnTo>
                    <a:lnTo>
                      <a:pt x="965711" y="857250"/>
                    </a:lnTo>
                    <a:lnTo>
                      <a:pt x="867480" y="857250"/>
                    </a:lnTo>
                    <a:close/>
                    <a:moveTo>
                      <a:pt x="867480" y="1285875"/>
                    </a:moveTo>
                    <a:lnTo>
                      <a:pt x="867480" y="1187644"/>
                    </a:lnTo>
                    <a:lnTo>
                      <a:pt x="965711" y="1187644"/>
                    </a:lnTo>
                    <a:lnTo>
                      <a:pt x="965711" y="1285875"/>
                    </a:lnTo>
                    <a:lnTo>
                      <a:pt x="867480" y="1285875"/>
                    </a:lnTo>
                    <a:close/>
                    <a:moveTo>
                      <a:pt x="965702" y="1294800"/>
                    </a:moveTo>
                    <a:lnTo>
                      <a:pt x="965702" y="1393031"/>
                    </a:lnTo>
                    <a:lnTo>
                      <a:pt x="867470" y="1393031"/>
                    </a:lnTo>
                    <a:lnTo>
                      <a:pt x="867470" y="1294800"/>
                    </a:lnTo>
                    <a:lnTo>
                      <a:pt x="965702" y="1294800"/>
                    </a:lnTo>
                    <a:close/>
                    <a:moveTo>
                      <a:pt x="867480" y="1178719"/>
                    </a:moveTo>
                    <a:lnTo>
                      <a:pt x="867480" y="1080487"/>
                    </a:lnTo>
                    <a:lnTo>
                      <a:pt x="965711" y="1080487"/>
                    </a:lnTo>
                    <a:lnTo>
                      <a:pt x="965711" y="1178719"/>
                    </a:lnTo>
                    <a:lnTo>
                      <a:pt x="867480" y="1178719"/>
                    </a:lnTo>
                    <a:close/>
                    <a:moveTo>
                      <a:pt x="867480" y="1071562"/>
                    </a:moveTo>
                    <a:lnTo>
                      <a:pt x="867480" y="973331"/>
                    </a:lnTo>
                    <a:lnTo>
                      <a:pt x="965711" y="973331"/>
                    </a:lnTo>
                    <a:lnTo>
                      <a:pt x="965711" y="1071562"/>
                    </a:lnTo>
                    <a:lnTo>
                      <a:pt x="867480" y="1071562"/>
                    </a:lnTo>
                    <a:close/>
                    <a:moveTo>
                      <a:pt x="858546" y="964406"/>
                    </a:moveTo>
                    <a:lnTo>
                      <a:pt x="760314" y="964406"/>
                    </a:lnTo>
                    <a:lnTo>
                      <a:pt x="760314" y="866175"/>
                    </a:lnTo>
                    <a:lnTo>
                      <a:pt x="858546" y="866175"/>
                    </a:lnTo>
                    <a:lnTo>
                      <a:pt x="858546" y="964406"/>
                    </a:lnTo>
                    <a:close/>
                    <a:moveTo>
                      <a:pt x="858546" y="973331"/>
                    </a:moveTo>
                    <a:lnTo>
                      <a:pt x="858546" y="1071562"/>
                    </a:lnTo>
                    <a:lnTo>
                      <a:pt x="760314" y="1071562"/>
                    </a:lnTo>
                    <a:lnTo>
                      <a:pt x="760314" y="973331"/>
                    </a:lnTo>
                    <a:lnTo>
                      <a:pt x="858546" y="973331"/>
                    </a:lnTo>
                    <a:close/>
                    <a:moveTo>
                      <a:pt x="858546" y="1080487"/>
                    </a:moveTo>
                    <a:lnTo>
                      <a:pt x="858546" y="1178719"/>
                    </a:lnTo>
                    <a:lnTo>
                      <a:pt x="760314" y="1178719"/>
                    </a:lnTo>
                    <a:lnTo>
                      <a:pt x="760314" y="1080487"/>
                    </a:lnTo>
                    <a:lnTo>
                      <a:pt x="858546" y="1080487"/>
                    </a:lnTo>
                    <a:close/>
                    <a:moveTo>
                      <a:pt x="858546" y="1187644"/>
                    </a:moveTo>
                    <a:lnTo>
                      <a:pt x="858546" y="1285875"/>
                    </a:lnTo>
                    <a:lnTo>
                      <a:pt x="760314" y="1285875"/>
                    </a:lnTo>
                    <a:lnTo>
                      <a:pt x="760314" y="1187644"/>
                    </a:lnTo>
                    <a:lnTo>
                      <a:pt x="858546" y="1187644"/>
                    </a:lnTo>
                    <a:close/>
                    <a:moveTo>
                      <a:pt x="858546" y="1294800"/>
                    </a:moveTo>
                    <a:lnTo>
                      <a:pt x="858546" y="1393031"/>
                    </a:lnTo>
                    <a:lnTo>
                      <a:pt x="760314" y="1393031"/>
                    </a:lnTo>
                    <a:lnTo>
                      <a:pt x="760314" y="1294800"/>
                    </a:lnTo>
                    <a:lnTo>
                      <a:pt x="858546" y="1294800"/>
                    </a:lnTo>
                    <a:close/>
                    <a:moveTo>
                      <a:pt x="858546" y="1401956"/>
                    </a:moveTo>
                    <a:lnTo>
                      <a:pt x="858546" y="1500187"/>
                    </a:lnTo>
                    <a:lnTo>
                      <a:pt x="760314" y="1500187"/>
                    </a:lnTo>
                    <a:lnTo>
                      <a:pt x="760314" y="1401956"/>
                    </a:lnTo>
                    <a:lnTo>
                      <a:pt x="858546" y="1401956"/>
                    </a:lnTo>
                    <a:close/>
                    <a:moveTo>
                      <a:pt x="974636" y="1401956"/>
                    </a:moveTo>
                    <a:lnTo>
                      <a:pt x="1072867" y="1401956"/>
                    </a:lnTo>
                    <a:lnTo>
                      <a:pt x="1072867" y="1500187"/>
                    </a:lnTo>
                    <a:lnTo>
                      <a:pt x="974636" y="1500187"/>
                    </a:lnTo>
                    <a:lnTo>
                      <a:pt x="974636" y="1401956"/>
                    </a:lnTo>
                    <a:close/>
                    <a:moveTo>
                      <a:pt x="974636" y="1393031"/>
                    </a:moveTo>
                    <a:lnTo>
                      <a:pt x="974636" y="1294800"/>
                    </a:lnTo>
                    <a:lnTo>
                      <a:pt x="1072867" y="1294800"/>
                    </a:lnTo>
                    <a:lnTo>
                      <a:pt x="1072867" y="1393031"/>
                    </a:lnTo>
                    <a:lnTo>
                      <a:pt x="974636" y="1393031"/>
                    </a:lnTo>
                    <a:close/>
                    <a:moveTo>
                      <a:pt x="974636" y="1285875"/>
                    </a:moveTo>
                    <a:lnTo>
                      <a:pt x="974636" y="1187644"/>
                    </a:lnTo>
                    <a:lnTo>
                      <a:pt x="1072867" y="1187644"/>
                    </a:lnTo>
                    <a:lnTo>
                      <a:pt x="1072867" y="1285875"/>
                    </a:lnTo>
                    <a:lnTo>
                      <a:pt x="974636" y="1285875"/>
                    </a:lnTo>
                    <a:close/>
                    <a:moveTo>
                      <a:pt x="974636" y="1178719"/>
                    </a:moveTo>
                    <a:lnTo>
                      <a:pt x="974636" y="1080487"/>
                    </a:lnTo>
                    <a:lnTo>
                      <a:pt x="1072867" y="1080487"/>
                    </a:lnTo>
                    <a:lnTo>
                      <a:pt x="1072867" y="1178719"/>
                    </a:lnTo>
                    <a:lnTo>
                      <a:pt x="974636" y="1178719"/>
                    </a:lnTo>
                    <a:close/>
                    <a:moveTo>
                      <a:pt x="974636" y="1071562"/>
                    </a:moveTo>
                    <a:lnTo>
                      <a:pt x="974636" y="973331"/>
                    </a:lnTo>
                    <a:lnTo>
                      <a:pt x="1072867" y="973331"/>
                    </a:lnTo>
                    <a:lnTo>
                      <a:pt x="1072867" y="1071562"/>
                    </a:lnTo>
                    <a:lnTo>
                      <a:pt x="974636" y="1071562"/>
                    </a:lnTo>
                    <a:close/>
                    <a:moveTo>
                      <a:pt x="974636" y="964406"/>
                    </a:moveTo>
                    <a:lnTo>
                      <a:pt x="974636" y="866175"/>
                    </a:lnTo>
                    <a:lnTo>
                      <a:pt x="1072867" y="866175"/>
                    </a:lnTo>
                    <a:lnTo>
                      <a:pt x="1072867" y="964406"/>
                    </a:lnTo>
                    <a:lnTo>
                      <a:pt x="974636" y="964406"/>
                    </a:lnTo>
                    <a:close/>
                    <a:moveTo>
                      <a:pt x="974636" y="857250"/>
                    </a:moveTo>
                    <a:lnTo>
                      <a:pt x="974636" y="759019"/>
                    </a:lnTo>
                    <a:lnTo>
                      <a:pt x="1072867" y="759019"/>
                    </a:lnTo>
                    <a:lnTo>
                      <a:pt x="1072867" y="857250"/>
                    </a:lnTo>
                    <a:lnTo>
                      <a:pt x="974636" y="857250"/>
                    </a:lnTo>
                    <a:close/>
                    <a:moveTo>
                      <a:pt x="974636" y="750094"/>
                    </a:moveTo>
                    <a:lnTo>
                      <a:pt x="974636" y="651862"/>
                    </a:lnTo>
                    <a:lnTo>
                      <a:pt x="1072867" y="651862"/>
                    </a:lnTo>
                    <a:lnTo>
                      <a:pt x="1072867" y="750094"/>
                    </a:lnTo>
                    <a:lnTo>
                      <a:pt x="974636" y="750094"/>
                    </a:lnTo>
                    <a:close/>
                    <a:moveTo>
                      <a:pt x="965702" y="750094"/>
                    </a:moveTo>
                    <a:lnTo>
                      <a:pt x="867470" y="750094"/>
                    </a:lnTo>
                    <a:lnTo>
                      <a:pt x="867470" y="651862"/>
                    </a:lnTo>
                    <a:lnTo>
                      <a:pt x="965702" y="651862"/>
                    </a:lnTo>
                    <a:lnTo>
                      <a:pt x="965702" y="750094"/>
                    </a:lnTo>
                    <a:close/>
                    <a:moveTo>
                      <a:pt x="858546" y="750094"/>
                    </a:moveTo>
                    <a:lnTo>
                      <a:pt x="760314" y="750094"/>
                    </a:lnTo>
                    <a:lnTo>
                      <a:pt x="760314" y="651862"/>
                    </a:lnTo>
                    <a:lnTo>
                      <a:pt x="858546" y="651862"/>
                    </a:lnTo>
                    <a:lnTo>
                      <a:pt x="858546" y="750094"/>
                    </a:lnTo>
                    <a:close/>
                    <a:moveTo>
                      <a:pt x="858546" y="759019"/>
                    </a:moveTo>
                    <a:lnTo>
                      <a:pt x="858546" y="857250"/>
                    </a:lnTo>
                    <a:lnTo>
                      <a:pt x="760314" y="857250"/>
                    </a:lnTo>
                    <a:lnTo>
                      <a:pt x="760314" y="759019"/>
                    </a:lnTo>
                    <a:lnTo>
                      <a:pt x="858546" y="759019"/>
                    </a:lnTo>
                    <a:close/>
                    <a:moveTo>
                      <a:pt x="751389" y="857250"/>
                    </a:moveTo>
                    <a:lnTo>
                      <a:pt x="653158" y="857250"/>
                    </a:lnTo>
                    <a:lnTo>
                      <a:pt x="653158" y="759019"/>
                    </a:lnTo>
                    <a:lnTo>
                      <a:pt x="751389" y="759019"/>
                    </a:lnTo>
                    <a:lnTo>
                      <a:pt x="751389" y="857250"/>
                    </a:lnTo>
                    <a:close/>
                    <a:moveTo>
                      <a:pt x="751389" y="866175"/>
                    </a:moveTo>
                    <a:lnTo>
                      <a:pt x="751389" y="964406"/>
                    </a:lnTo>
                    <a:lnTo>
                      <a:pt x="653158" y="964406"/>
                    </a:lnTo>
                    <a:lnTo>
                      <a:pt x="653158" y="866175"/>
                    </a:lnTo>
                    <a:lnTo>
                      <a:pt x="751389" y="866175"/>
                    </a:lnTo>
                    <a:close/>
                    <a:moveTo>
                      <a:pt x="751389" y="973331"/>
                    </a:moveTo>
                    <a:lnTo>
                      <a:pt x="751389" y="1071562"/>
                    </a:lnTo>
                    <a:lnTo>
                      <a:pt x="653158" y="1071562"/>
                    </a:lnTo>
                    <a:lnTo>
                      <a:pt x="653158" y="973331"/>
                    </a:lnTo>
                    <a:lnTo>
                      <a:pt x="751389" y="973331"/>
                    </a:lnTo>
                    <a:close/>
                    <a:moveTo>
                      <a:pt x="751389" y="1080487"/>
                    </a:moveTo>
                    <a:lnTo>
                      <a:pt x="751389" y="1178719"/>
                    </a:lnTo>
                    <a:lnTo>
                      <a:pt x="653158" y="1178719"/>
                    </a:lnTo>
                    <a:lnTo>
                      <a:pt x="653158" y="1080487"/>
                    </a:lnTo>
                    <a:lnTo>
                      <a:pt x="751389" y="1080487"/>
                    </a:lnTo>
                    <a:close/>
                    <a:moveTo>
                      <a:pt x="751389" y="1187644"/>
                    </a:moveTo>
                    <a:lnTo>
                      <a:pt x="751389" y="1285875"/>
                    </a:lnTo>
                    <a:lnTo>
                      <a:pt x="653158" y="1285875"/>
                    </a:lnTo>
                    <a:lnTo>
                      <a:pt x="653158" y="1187644"/>
                    </a:lnTo>
                    <a:lnTo>
                      <a:pt x="751389" y="1187644"/>
                    </a:lnTo>
                    <a:close/>
                    <a:moveTo>
                      <a:pt x="751389" y="1294800"/>
                    </a:moveTo>
                    <a:lnTo>
                      <a:pt x="751389" y="1393031"/>
                    </a:lnTo>
                    <a:lnTo>
                      <a:pt x="653158" y="1393031"/>
                    </a:lnTo>
                    <a:lnTo>
                      <a:pt x="653158" y="1294800"/>
                    </a:lnTo>
                    <a:lnTo>
                      <a:pt x="751389" y="1294800"/>
                    </a:lnTo>
                    <a:close/>
                    <a:moveTo>
                      <a:pt x="751389" y="1401956"/>
                    </a:moveTo>
                    <a:lnTo>
                      <a:pt x="751389" y="1500187"/>
                    </a:lnTo>
                    <a:lnTo>
                      <a:pt x="653158" y="1500187"/>
                    </a:lnTo>
                    <a:lnTo>
                      <a:pt x="653158" y="1401956"/>
                    </a:lnTo>
                    <a:lnTo>
                      <a:pt x="751389" y="1401956"/>
                    </a:lnTo>
                    <a:close/>
                    <a:moveTo>
                      <a:pt x="751389" y="1509112"/>
                    </a:moveTo>
                    <a:lnTo>
                      <a:pt x="751389" y="1607344"/>
                    </a:lnTo>
                    <a:lnTo>
                      <a:pt x="653158" y="1607344"/>
                    </a:lnTo>
                    <a:lnTo>
                      <a:pt x="653158" y="1509112"/>
                    </a:lnTo>
                    <a:lnTo>
                      <a:pt x="751389" y="1509112"/>
                    </a:lnTo>
                    <a:close/>
                    <a:moveTo>
                      <a:pt x="760324" y="1509112"/>
                    </a:moveTo>
                    <a:lnTo>
                      <a:pt x="858555" y="1509112"/>
                    </a:lnTo>
                    <a:lnTo>
                      <a:pt x="858555" y="1607344"/>
                    </a:lnTo>
                    <a:lnTo>
                      <a:pt x="760324" y="1607344"/>
                    </a:lnTo>
                    <a:lnTo>
                      <a:pt x="760324" y="1509112"/>
                    </a:lnTo>
                    <a:close/>
                    <a:moveTo>
                      <a:pt x="858546" y="1616269"/>
                    </a:moveTo>
                    <a:lnTo>
                      <a:pt x="858546" y="1714500"/>
                    </a:lnTo>
                    <a:lnTo>
                      <a:pt x="760314" y="1714500"/>
                    </a:lnTo>
                    <a:lnTo>
                      <a:pt x="760314" y="1616269"/>
                    </a:lnTo>
                    <a:lnTo>
                      <a:pt x="858546" y="1616269"/>
                    </a:lnTo>
                    <a:close/>
                    <a:moveTo>
                      <a:pt x="867480" y="1616269"/>
                    </a:moveTo>
                    <a:lnTo>
                      <a:pt x="965711" y="1616269"/>
                    </a:lnTo>
                    <a:lnTo>
                      <a:pt x="965711" y="1714500"/>
                    </a:lnTo>
                    <a:lnTo>
                      <a:pt x="867480" y="1714500"/>
                    </a:lnTo>
                    <a:lnTo>
                      <a:pt x="867480" y="1616269"/>
                    </a:lnTo>
                    <a:close/>
                    <a:moveTo>
                      <a:pt x="974636" y="1616269"/>
                    </a:moveTo>
                    <a:lnTo>
                      <a:pt x="1072867" y="1616269"/>
                    </a:lnTo>
                    <a:lnTo>
                      <a:pt x="1072867" y="1714500"/>
                    </a:lnTo>
                    <a:lnTo>
                      <a:pt x="974636" y="1714500"/>
                    </a:lnTo>
                    <a:lnTo>
                      <a:pt x="974636" y="1616269"/>
                    </a:lnTo>
                    <a:close/>
                    <a:moveTo>
                      <a:pt x="974636" y="1607344"/>
                    </a:moveTo>
                    <a:lnTo>
                      <a:pt x="974636" y="1509112"/>
                    </a:lnTo>
                    <a:lnTo>
                      <a:pt x="1072867" y="1509112"/>
                    </a:lnTo>
                    <a:lnTo>
                      <a:pt x="1072867" y="1607344"/>
                    </a:lnTo>
                    <a:lnTo>
                      <a:pt x="974636" y="1607344"/>
                    </a:lnTo>
                    <a:close/>
                    <a:moveTo>
                      <a:pt x="1081792" y="1509112"/>
                    </a:moveTo>
                    <a:lnTo>
                      <a:pt x="1180024" y="1509112"/>
                    </a:lnTo>
                    <a:lnTo>
                      <a:pt x="1180024" y="1607344"/>
                    </a:lnTo>
                    <a:lnTo>
                      <a:pt x="1081792" y="1607344"/>
                    </a:lnTo>
                    <a:lnTo>
                      <a:pt x="1081792" y="1509112"/>
                    </a:lnTo>
                    <a:close/>
                    <a:moveTo>
                      <a:pt x="1081792" y="1500187"/>
                    </a:moveTo>
                    <a:lnTo>
                      <a:pt x="1081792" y="1401956"/>
                    </a:lnTo>
                    <a:lnTo>
                      <a:pt x="1180024" y="1401956"/>
                    </a:lnTo>
                    <a:lnTo>
                      <a:pt x="1180024" y="1500187"/>
                    </a:lnTo>
                    <a:lnTo>
                      <a:pt x="1081792" y="1500187"/>
                    </a:lnTo>
                    <a:close/>
                    <a:moveTo>
                      <a:pt x="1081792" y="1393031"/>
                    </a:moveTo>
                    <a:lnTo>
                      <a:pt x="1081792" y="1294800"/>
                    </a:lnTo>
                    <a:lnTo>
                      <a:pt x="1180024" y="1294800"/>
                    </a:lnTo>
                    <a:lnTo>
                      <a:pt x="1180024" y="1393031"/>
                    </a:lnTo>
                    <a:lnTo>
                      <a:pt x="1081792" y="1393031"/>
                    </a:lnTo>
                    <a:close/>
                    <a:moveTo>
                      <a:pt x="1081792" y="1285875"/>
                    </a:moveTo>
                    <a:lnTo>
                      <a:pt x="1081792" y="1187644"/>
                    </a:lnTo>
                    <a:lnTo>
                      <a:pt x="1180024" y="1187644"/>
                    </a:lnTo>
                    <a:lnTo>
                      <a:pt x="1180024" y="1285875"/>
                    </a:lnTo>
                    <a:lnTo>
                      <a:pt x="1081792" y="1285875"/>
                    </a:lnTo>
                    <a:close/>
                    <a:moveTo>
                      <a:pt x="1081792" y="1178719"/>
                    </a:moveTo>
                    <a:lnTo>
                      <a:pt x="1081792" y="1080487"/>
                    </a:lnTo>
                    <a:lnTo>
                      <a:pt x="1180024" y="1080487"/>
                    </a:lnTo>
                    <a:lnTo>
                      <a:pt x="1180024" y="1178719"/>
                    </a:lnTo>
                    <a:lnTo>
                      <a:pt x="1081792" y="1178719"/>
                    </a:lnTo>
                    <a:close/>
                    <a:moveTo>
                      <a:pt x="1081792" y="1071562"/>
                    </a:moveTo>
                    <a:lnTo>
                      <a:pt x="1081792" y="973331"/>
                    </a:lnTo>
                    <a:lnTo>
                      <a:pt x="1180024" y="973331"/>
                    </a:lnTo>
                    <a:lnTo>
                      <a:pt x="1180024" y="1071562"/>
                    </a:lnTo>
                    <a:lnTo>
                      <a:pt x="1081792" y="1071562"/>
                    </a:lnTo>
                    <a:close/>
                    <a:moveTo>
                      <a:pt x="1081792" y="964406"/>
                    </a:moveTo>
                    <a:lnTo>
                      <a:pt x="1081792" y="866175"/>
                    </a:lnTo>
                    <a:lnTo>
                      <a:pt x="1180024" y="866175"/>
                    </a:lnTo>
                    <a:lnTo>
                      <a:pt x="1180024" y="964406"/>
                    </a:lnTo>
                    <a:lnTo>
                      <a:pt x="1081792" y="964406"/>
                    </a:lnTo>
                    <a:close/>
                    <a:moveTo>
                      <a:pt x="1081792" y="857250"/>
                    </a:moveTo>
                    <a:lnTo>
                      <a:pt x="1081792" y="759019"/>
                    </a:lnTo>
                    <a:lnTo>
                      <a:pt x="1180024" y="759019"/>
                    </a:lnTo>
                    <a:lnTo>
                      <a:pt x="1180024" y="857250"/>
                    </a:lnTo>
                    <a:lnTo>
                      <a:pt x="1081792" y="857250"/>
                    </a:lnTo>
                    <a:close/>
                    <a:moveTo>
                      <a:pt x="1081792" y="750094"/>
                    </a:moveTo>
                    <a:lnTo>
                      <a:pt x="1081792" y="651862"/>
                    </a:lnTo>
                    <a:lnTo>
                      <a:pt x="1180024" y="651862"/>
                    </a:lnTo>
                    <a:lnTo>
                      <a:pt x="1180024" y="750094"/>
                    </a:lnTo>
                    <a:lnTo>
                      <a:pt x="1081792" y="750094"/>
                    </a:lnTo>
                    <a:close/>
                    <a:moveTo>
                      <a:pt x="1081792" y="642938"/>
                    </a:moveTo>
                    <a:lnTo>
                      <a:pt x="1081792" y="544706"/>
                    </a:lnTo>
                    <a:lnTo>
                      <a:pt x="1180024" y="544706"/>
                    </a:lnTo>
                    <a:lnTo>
                      <a:pt x="1180024" y="642938"/>
                    </a:lnTo>
                    <a:lnTo>
                      <a:pt x="1081792" y="642938"/>
                    </a:lnTo>
                    <a:close/>
                    <a:moveTo>
                      <a:pt x="1072858" y="642938"/>
                    </a:moveTo>
                    <a:lnTo>
                      <a:pt x="974627" y="642938"/>
                    </a:lnTo>
                    <a:lnTo>
                      <a:pt x="974627" y="544706"/>
                    </a:lnTo>
                    <a:lnTo>
                      <a:pt x="1072858" y="544706"/>
                    </a:lnTo>
                    <a:lnTo>
                      <a:pt x="1072858" y="642938"/>
                    </a:lnTo>
                    <a:close/>
                    <a:moveTo>
                      <a:pt x="965702" y="642938"/>
                    </a:moveTo>
                    <a:lnTo>
                      <a:pt x="867470" y="642938"/>
                    </a:lnTo>
                    <a:lnTo>
                      <a:pt x="867470" y="544706"/>
                    </a:lnTo>
                    <a:lnTo>
                      <a:pt x="965702" y="544706"/>
                    </a:lnTo>
                    <a:lnTo>
                      <a:pt x="965702" y="642938"/>
                    </a:lnTo>
                    <a:close/>
                    <a:moveTo>
                      <a:pt x="858546" y="642938"/>
                    </a:moveTo>
                    <a:lnTo>
                      <a:pt x="760314" y="642938"/>
                    </a:lnTo>
                    <a:lnTo>
                      <a:pt x="760314" y="544706"/>
                    </a:lnTo>
                    <a:lnTo>
                      <a:pt x="858546" y="544706"/>
                    </a:lnTo>
                    <a:lnTo>
                      <a:pt x="858546" y="642938"/>
                    </a:lnTo>
                    <a:close/>
                    <a:moveTo>
                      <a:pt x="751389" y="642938"/>
                    </a:moveTo>
                    <a:lnTo>
                      <a:pt x="653158" y="642938"/>
                    </a:lnTo>
                    <a:lnTo>
                      <a:pt x="653158" y="544706"/>
                    </a:lnTo>
                    <a:lnTo>
                      <a:pt x="751389" y="544706"/>
                    </a:lnTo>
                    <a:lnTo>
                      <a:pt x="751389" y="642938"/>
                    </a:lnTo>
                    <a:close/>
                    <a:moveTo>
                      <a:pt x="751389" y="651862"/>
                    </a:moveTo>
                    <a:lnTo>
                      <a:pt x="751389" y="750094"/>
                    </a:lnTo>
                    <a:lnTo>
                      <a:pt x="653158" y="750094"/>
                    </a:lnTo>
                    <a:lnTo>
                      <a:pt x="653158" y="651862"/>
                    </a:lnTo>
                    <a:lnTo>
                      <a:pt x="751389" y="651862"/>
                    </a:lnTo>
                    <a:close/>
                    <a:moveTo>
                      <a:pt x="644233" y="750094"/>
                    </a:moveTo>
                    <a:lnTo>
                      <a:pt x="546002" y="750094"/>
                    </a:lnTo>
                    <a:lnTo>
                      <a:pt x="546002" y="651862"/>
                    </a:lnTo>
                    <a:lnTo>
                      <a:pt x="644233" y="651862"/>
                    </a:lnTo>
                    <a:lnTo>
                      <a:pt x="644233" y="750094"/>
                    </a:lnTo>
                    <a:close/>
                    <a:moveTo>
                      <a:pt x="644233" y="759019"/>
                    </a:moveTo>
                    <a:lnTo>
                      <a:pt x="644233" y="857250"/>
                    </a:lnTo>
                    <a:lnTo>
                      <a:pt x="546002" y="857250"/>
                    </a:lnTo>
                    <a:lnTo>
                      <a:pt x="546002" y="759019"/>
                    </a:lnTo>
                    <a:lnTo>
                      <a:pt x="644233" y="759019"/>
                    </a:lnTo>
                    <a:close/>
                    <a:moveTo>
                      <a:pt x="644233" y="866175"/>
                    </a:moveTo>
                    <a:lnTo>
                      <a:pt x="644233" y="964406"/>
                    </a:lnTo>
                    <a:lnTo>
                      <a:pt x="546002" y="964406"/>
                    </a:lnTo>
                    <a:lnTo>
                      <a:pt x="546002" y="866175"/>
                    </a:lnTo>
                    <a:lnTo>
                      <a:pt x="644233" y="866175"/>
                    </a:lnTo>
                    <a:close/>
                    <a:moveTo>
                      <a:pt x="644233" y="973331"/>
                    </a:moveTo>
                    <a:lnTo>
                      <a:pt x="644233" y="1071562"/>
                    </a:lnTo>
                    <a:lnTo>
                      <a:pt x="546002" y="1071562"/>
                    </a:lnTo>
                    <a:lnTo>
                      <a:pt x="546002" y="973331"/>
                    </a:lnTo>
                    <a:lnTo>
                      <a:pt x="644233" y="973331"/>
                    </a:lnTo>
                    <a:close/>
                    <a:moveTo>
                      <a:pt x="644233" y="1080487"/>
                    </a:moveTo>
                    <a:lnTo>
                      <a:pt x="644233" y="1178719"/>
                    </a:lnTo>
                    <a:lnTo>
                      <a:pt x="546002" y="1178719"/>
                    </a:lnTo>
                    <a:lnTo>
                      <a:pt x="546002" y="1080487"/>
                    </a:lnTo>
                    <a:lnTo>
                      <a:pt x="644233" y="1080487"/>
                    </a:lnTo>
                    <a:close/>
                    <a:moveTo>
                      <a:pt x="644233" y="1187644"/>
                    </a:moveTo>
                    <a:lnTo>
                      <a:pt x="644233" y="1285875"/>
                    </a:lnTo>
                    <a:lnTo>
                      <a:pt x="546002" y="1285875"/>
                    </a:lnTo>
                    <a:lnTo>
                      <a:pt x="546002" y="1187644"/>
                    </a:lnTo>
                    <a:lnTo>
                      <a:pt x="644233" y="1187644"/>
                    </a:lnTo>
                    <a:close/>
                    <a:moveTo>
                      <a:pt x="644233" y="1294800"/>
                    </a:moveTo>
                    <a:lnTo>
                      <a:pt x="644233" y="1393031"/>
                    </a:lnTo>
                    <a:lnTo>
                      <a:pt x="546002" y="1393031"/>
                    </a:lnTo>
                    <a:lnTo>
                      <a:pt x="546002" y="1294800"/>
                    </a:lnTo>
                    <a:lnTo>
                      <a:pt x="644233" y="1294800"/>
                    </a:lnTo>
                    <a:close/>
                    <a:moveTo>
                      <a:pt x="644233" y="1401956"/>
                    </a:moveTo>
                    <a:lnTo>
                      <a:pt x="644233" y="1500187"/>
                    </a:lnTo>
                    <a:lnTo>
                      <a:pt x="546002" y="1500187"/>
                    </a:lnTo>
                    <a:lnTo>
                      <a:pt x="546002" y="1401956"/>
                    </a:lnTo>
                    <a:lnTo>
                      <a:pt x="644233" y="1401956"/>
                    </a:lnTo>
                    <a:close/>
                    <a:moveTo>
                      <a:pt x="644233" y="1509112"/>
                    </a:moveTo>
                    <a:lnTo>
                      <a:pt x="644233" y="1607344"/>
                    </a:lnTo>
                    <a:lnTo>
                      <a:pt x="546002" y="1607344"/>
                    </a:lnTo>
                    <a:lnTo>
                      <a:pt x="546002" y="1509112"/>
                    </a:lnTo>
                    <a:lnTo>
                      <a:pt x="644233" y="1509112"/>
                    </a:lnTo>
                    <a:close/>
                    <a:moveTo>
                      <a:pt x="644233" y="1616269"/>
                    </a:moveTo>
                    <a:lnTo>
                      <a:pt x="644233" y="1714500"/>
                    </a:lnTo>
                    <a:lnTo>
                      <a:pt x="546002" y="1714500"/>
                    </a:lnTo>
                    <a:lnTo>
                      <a:pt x="546002" y="1616269"/>
                    </a:lnTo>
                    <a:lnTo>
                      <a:pt x="644233" y="1616269"/>
                    </a:lnTo>
                    <a:close/>
                    <a:moveTo>
                      <a:pt x="653167" y="1616269"/>
                    </a:moveTo>
                    <a:lnTo>
                      <a:pt x="751399" y="1616269"/>
                    </a:lnTo>
                    <a:lnTo>
                      <a:pt x="751399" y="1714500"/>
                    </a:lnTo>
                    <a:lnTo>
                      <a:pt x="653167" y="1714500"/>
                    </a:lnTo>
                    <a:lnTo>
                      <a:pt x="653167" y="1616269"/>
                    </a:lnTo>
                    <a:close/>
                    <a:moveTo>
                      <a:pt x="751389" y="1723425"/>
                    </a:moveTo>
                    <a:lnTo>
                      <a:pt x="751389" y="1821656"/>
                    </a:lnTo>
                    <a:lnTo>
                      <a:pt x="653158" y="1821656"/>
                    </a:lnTo>
                    <a:lnTo>
                      <a:pt x="653158" y="1723425"/>
                    </a:lnTo>
                    <a:lnTo>
                      <a:pt x="751389" y="1723425"/>
                    </a:lnTo>
                    <a:close/>
                    <a:moveTo>
                      <a:pt x="760324" y="1723425"/>
                    </a:moveTo>
                    <a:lnTo>
                      <a:pt x="858555" y="1723425"/>
                    </a:lnTo>
                    <a:lnTo>
                      <a:pt x="858555" y="1821656"/>
                    </a:lnTo>
                    <a:lnTo>
                      <a:pt x="760324" y="1821656"/>
                    </a:lnTo>
                    <a:lnTo>
                      <a:pt x="760324" y="1723425"/>
                    </a:lnTo>
                    <a:close/>
                    <a:moveTo>
                      <a:pt x="867480" y="1723425"/>
                    </a:moveTo>
                    <a:lnTo>
                      <a:pt x="965711" y="1723425"/>
                    </a:lnTo>
                    <a:lnTo>
                      <a:pt x="965711" y="1821656"/>
                    </a:lnTo>
                    <a:lnTo>
                      <a:pt x="867480" y="1821656"/>
                    </a:lnTo>
                    <a:lnTo>
                      <a:pt x="867480" y="1723425"/>
                    </a:lnTo>
                    <a:close/>
                    <a:moveTo>
                      <a:pt x="974636" y="1723425"/>
                    </a:moveTo>
                    <a:lnTo>
                      <a:pt x="1072867" y="1723425"/>
                    </a:lnTo>
                    <a:lnTo>
                      <a:pt x="1072867" y="1821656"/>
                    </a:lnTo>
                    <a:lnTo>
                      <a:pt x="974636" y="1821656"/>
                    </a:lnTo>
                    <a:lnTo>
                      <a:pt x="974636" y="1723425"/>
                    </a:lnTo>
                    <a:close/>
                    <a:moveTo>
                      <a:pt x="1081792" y="1723425"/>
                    </a:moveTo>
                    <a:lnTo>
                      <a:pt x="1180024" y="1723425"/>
                    </a:lnTo>
                    <a:lnTo>
                      <a:pt x="1180024" y="1821656"/>
                    </a:lnTo>
                    <a:lnTo>
                      <a:pt x="1081792" y="1821656"/>
                    </a:lnTo>
                    <a:lnTo>
                      <a:pt x="1081792" y="1723425"/>
                    </a:lnTo>
                    <a:close/>
                    <a:moveTo>
                      <a:pt x="1081792" y="1714500"/>
                    </a:moveTo>
                    <a:lnTo>
                      <a:pt x="1081792" y="1616269"/>
                    </a:lnTo>
                    <a:lnTo>
                      <a:pt x="1180024" y="1616269"/>
                    </a:lnTo>
                    <a:lnTo>
                      <a:pt x="1180024" y="1714500"/>
                    </a:lnTo>
                    <a:lnTo>
                      <a:pt x="1081792" y="1714500"/>
                    </a:lnTo>
                    <a:close/>
                    <a:moveTo>
                      <a:pt x="1188949" y="1616269"/>
                    </a:moveTo>
                    <a:lnTo>
                      <a:pt x="1287180" y="1616269"/>
                    </a:lnTo>
                    <a:lnTo>
                      <a:pt x="1287180" y="1714500"/>
                    </a:lnTo>
                    <a:lnTo>
                      <a:pt x="1188949" y="1714500"/>
                    </a:lnTo>
                    <a:lnTo>
                      <a:pt x="1188949" y="1616269"/>
                    </a:lnTo>
                    <a:close/>
                    <a:moveTo>
                      <a:pt x="1188949" y="1607344"/>
                    </a:moveTo>
                    <a:lnTo>
                      <a:pt x="1188949" y="1509112"/>
                    </a:lnTo>
                    <a:lnTo>
                      <a:pt x="1287180" y="1509112"/>
                    </a:lnTo>
                    <a:lnTo>
                      <a:pt x="1287180" y="1607344"/>
                    </a:lnTo>
                    <a:lnTo>
                      <a:pt x="1188949" y="1607344"/>
                    </a:lnTo>
                    <a:close/>
                    <a:moveTo>
                      <a:pt x="1188949" y="1500187"/>
                    </a:moveTo>
                    <a:lnTo>
                      <a:pt x="1188949" y="1401956"/>
                    </a:lnTo>
                    <a:lnTo>
                      <a:pt x="1287180" y="1401956"/>
                    </a:lnTo>
                    <a:lnTo>
                      <a:pt x="1287180" y="1500187"/>
                    </a:lnTo>
                    <a:lnTo>
                      <a:pt x="1188949" y="1500187"/>
                    </a:lnTo>
                    <a:close/>
                    <a:moveTo>
                      <a:pt x="1188949" y="1393031"/>
                    </a:moveTo>
                    <a:lnTo>
                      <a:pt x="1188949" y="1294800"/>
                    </a:lnTo>
                    <a:lnTo>
                      <a:pt x="1287180" y="1294800"/>
                    </a:lnTo>
                    <a:lnTo>
                      <a:pt x="1287180" y="1393031"/>
                    </a:lnTo>
                    <a:lnTo>
                      <a:pt x="1188949" y="1393031"/>
                    </a:lnTo>
                    <a:close/>
                    <a:moveTo>
                      <a:pt x="1188949" y="1285875"/>
                    </a:moveTo>
                    <a:lnTo>
                      <a:pt x="1188949" y="1187644"/>
                    </a:lnTo>
                    <a:lnTo>
                      <a:pt x="1287180" y="1187644"/>
                    </a:lnTo>
                    <a:lnTo>
                      <a:pt x="1287180" y="1285875"/>
                    </a:lnTo>
                    <a:lnTo>
                      <a:pt x="1188949" y="1285875"/>
                    </a:lnTo>
                    <a:close/>
                    <a:moveTo>
                      <a:pt x="1188949" y="1178719"/>
                    </a:moveTo>
                    <a:lnTo>
                      <a:pt x="1188949" y="1080487"/>
                    </a:lnTo>
                    <a:lnTo>
                      <a:pt x="1287180" y="1080487"/>
                    </a:lnTo>
                    <a:lnTo>
                      <a:pt x="1287180" y="1178719"/>
                    </a:lnTo>
                    <a:lnTo>
                      <a:pt x="1188949" y="1178719"/>
                    </a:lnTo>
                    <a:close/>
                    <a:moveTo>
                      <a:pt x="1188949" y="1071562"/>
                    </a:moveTo>
                    <a:lnTo>
                      <a:pt x="1188949" y="973331"/>
                    </a:lnTo>
                    <a:lnTo>
                      <a:pt x="1287180" y="973331"/>
                    </a:lnTo>
                    <a:lnTo>
                      <a:pt x="1287180" y="1071562"/>
                    </a:lnTo>
                    <a:lnTo>
                      <a:pt x="1188949" y="1071562"/>
                    </a:lnTo>
                    <a:close/>
                    <a:moveTo>
                      <a:pt x="1188949" y="964406"/>
                    </a:moveTo>
                    <a:lnTo>
                      <a:pt x="1188949" y="866175"/>
                    </a:lnTo>
                    <a:lnTo>
                      <a:pt x="1287180" y="866175"/>
                    </a:lnTo>
                    <a:lnTo>
                      <a:pt x="1287180" y="964406"/>
                    </a:lnTo>
                    <a:lnTo>
                      <a:pt x="1188949" y="964406"/>
                    </a:lnTo>
                    <a:close/>
                    <a:moveTo>
                      <a:pt x="1188949" y="857250"/>
                    </a:moveTo>
                    <a:lnTo>
                      <a:pt x="1188949" y="759019"/>
                    </a:lnTo>
                    <a:lnTo>
                      <a:pt x="1287180" y="759019"/>
                    </a:lnTo>
                    <a:lnTo>
                      <a:pt x="1287180" y="857250"/>
                    </a:lnTo>
                    <a:lnTo>
                      <a:pt x="1188949" y="857250"/>
                    </a:lnTo>
                    <a:close/>
                    <a:moveTo>
                      <a:pt x="1188949" y="750094"/>
                    </a:moveTo>
                    <a:lnTo>
                      <a:pt x="1188949" y="651862"/>
                    </a:lnTo>
                    <a:lnTo>
                      <a:pt x="1287180" y="651862"/>
                    </a:lnTo>
                    <a:lnTo>
                      <a:pt x="1287180" y="750094"/>
                    </a:lnTo>
                    <a:lnTo>
                      <a:pt x="1188949" y="750094"/>
                    </a:lnTo>
                    <a:close/>
                    <a:moveTo>
                      <a:pt x="1188949" y="642938"/>
                    </a:moveTo>
                    <a:lnTo>
                      <a:pt x="1188949" y="544706"/>
                    </a:lnTo>
                    <a:lnTo>
                      <a:pt x="1287180" y="544706"/>
                    </a:lnTo>
                    <a:lnTo>
                      <a:pt x="1287180" y="642938"/>
                    </a:lnTo>
                    <a:lnTo>
                      <a:pt x="1188949" y="642938"/>
                    </a:lnTo>
                    <a:close/>
                    <a:moveTo>
                      <a:pt x="1188949" y="535781"/>
                    </a:moveTo>
                    <a:lnTo>
                      <a:pt x="1188949" y="437550"/>
                    </a:lnTo>
                    <a:lnTo>
                      <a:pt x="1287180" y="437550"/>
                    </a:lnTo>
                    <a:lnTo>
                      <a:pt x="1287180" y="535781"/>
                    </a:lnTo>
                    <a:lnTo>
                      <a:pt x="1188949" y="535781"/>
                    </a:lnTo>
                    <a:close/>
                    <a:moveTo>
                      <a:pt x="1180014" y="535781"/>
                    </a:moveTo>
                    <a:lnTo>
                      <a:pt x="1081783" y="535781"/>
                    </a:lnTo>
                    <a:lnTo>
                      <a:pt x="1081783" y="437550"/>
                    </a:lnTo>
                    <a:lnTo>
                      <a:pt x="1180014" y="437550"/>
                    </a:lnTo>
                    <a:lnTo>
                      <a:pt x="1180014" y="535781"/>
                    </a:lnTo>
                    <a:close/>
                    <a:moveTo>
                      <a:pt x="1072858" y="535781"/>
                    </a:moveTo>
                    <a:lnTo>
                      <a:pt x="974627" y="535781"/>
                    </a:lnTo>
                    <a:lnTo>
                      <a:pt x="974627" y="437550"/>
                    </a:lnTo>
                    <a:lnTo>
                      <a:pt x="1072858" y="437550"/>
                    </a:lnTo>
                    <a:lnTo>
                      <a:pt x="1072858" y="535781"/>
                    </a:lnTo>
                    <a:close/>
                    <a:moveTo>
                      <a:pt x="965702" y="535781"/>
                    </a:moveTo>
                    <a:lnTo>
                      <a:pt x="867470" y="535781"/>
                    </a:lnTo>
                    <a:lnTo>
                      <a:pt x="867470" y="437550"/>
                    </a:lnTo>
                    <a:lnTo>
                      <a:pt x="965702" y="437550"/>
                    </a:lnTo>
                    <a:lnTo>
                      <a:pt x="965702" y="535781"/>
                    </a:lnTo>
                    <a:close/>
                    <a:moveTo>
                      <a:pt x="858546" y="535781"/>
                    </a:moveTo>
                    <a:lnTo>
                      <a:pt x="760314" y="535781"/>
                    </a:lnTo>
                    <a:lnTo>
                      <a:pt x="760314" y="437550"/>
                    </a:lnTo>
                    <a:lnTo>
                      <a:pt x="858546" y="437550"/>
                    </a:lnTo>
                    <a:lnTo>
                      <a:pt x="858546" y="535781"/>
                    </a:lnTo>
                    <a:close/>
                    <a:moveTo>
                      <a:pt x="751389" y="535781"/>
                    </a:moveTo>
                    <a:lnTo>
                      <a:pt x="653158" y="535781"/>
                    </a:lnTo>
                    <a:lnTo>
                      <a:pt x="653158" y="437550"/>
                    </a:lnTo>
                    <a:lnTo>
                      <a:pt x="751389" y="437550"/>
                    </a:lnTo>
                    <a:lnTo>
                      <a:pt x="751389" y="535781"/>
                    </a:lnTo>
                    <a:close/>
                    <a:moveTo>
                      <a:pt x="644233" y="535781"/>
                    </a:moveTo>
                    <a:lnTo>
                      <a:pt x="546002" y="535781"/>
                    </a:lnTo>
                    <a:lnTo>
                      <a:pt x="546002" y="437550"/>
                    </a:lnTo>
                    <a:lnTo>
                      <a:pt x="644233" y="437550"/>
                    </a:lnTo>
                    <a:lnTo>
                      <a:pt x="644233" y="535781"/>
                    </a:lnTo>
                    <a:close/>
                    <a:moveTo>
                      <a:pt x="644233" y="544706"/>
                    </a:moveTo>
                    <a:lnTo>
                      <a:pt x="644233" y="642938"/>
                    </a:lnTo>
                    <a:lnTo>
                      <a:pt x="546002" y="642938"/>
                    </a:lnTo>
                    <a:lnTo>
                      <a:pt x="546002" y="544706"/>
                    </a:lnTo>
                    <a:lnTo>
                      <a:pt x="644233" y="544706"/>
                    </a:lnTo>
                    <a:close/>
                    <a:moveTo>
                      <a:pt x="537077" y="642938"/>
                    </a:moveTo>
                    <a:lnTo>
                      <a:pt x="438845" y="642938"/>
                    </a:lnTo>
                    <a:lnTo>
                      <a:pt x="438845" y="544706"/>
                    </a:lnTo>
                    <a:lnTo>
                      <a:pt x="537077" y="544706"/>
                    </a:lnTo>
                    <a:lnTo>
                      <a:pt x="537077" y="642938"/>
                    </a:lnTo>
                    <a:close/>
                    <a:moveTo>
                      <a:pt x="537077" y="651862"/>
                    </a:moveTo>
                    <a:lnTo>
                      <a:pt x="537077" y="750094"/>
                    </a:lnTo>
                    <a:lnTo>
                      <a:pt x="438845" y="750094"/>
                    </a:lnTo>
                    <a:lnTo>
                      <a:pt x="438845" y="651862"/>
                    </a:lnTo>
                    <a:lnTo>
                      <a:pt x="537077" y="651862"/>
                    </a:lnTo>
                    <a:close/>
                    <a:moveTo>
                      <a:pt x="537077" y="759019"/>
                    </a:moveTo>
                    <a:lnTo>
                      <a:pt x="537077" y="857250"/>
                    </a:lnTo>
                    <a:lnTo>
                      <a:pt x="438845" y="857250"/>
                    </a:lnTo>
                    <a:lnTo>
                      <a:pt x="438845" y="759019"/>
                    </a:lnTo>
                    <a:lnTo>
                      <a:pt x="537077" y="759019"/>
                    </a:lnTo>
                    <a:close/>
                    <a:moveTo>
                      <a:pt x="537077" y="866175"/>
                    </a:moveTo>
                    <a:lnTo>
                      <a:pt x="537077" y="964406"/>
                    </a:lnTo>
                    <a:lnTo>
                      <a:pt x="438845" y="964406"/>
                    </a:lnTo>
                    <a:lnTo>
                      <a:pt x="438845" y="866175"/>
                    </a:lnTo>
                    <a:lnTo>
                      <a:pt x="537077" y="866175"/>
                    </a:lnTo>
                    <a:close/>
                    <a:moveTo>
                      <a:pt x="537077" y="973331"/>
                    </a:moveTo>
                    <a:lnTo>
                      <a:pt x="537077" y="1071562"/>
                    </a:lnTo>
                    <a:lnTo>
                      <a:pt x="438845" y="1071562"/>
                    </a:lnTo>
                    <a:lnTo>
                      <a:pt x="438845" y="973331"/>
                    </a:lnTo>
                    <a:lnTo>
                      <a:pt x="537077" y="973331"/>
                    </a:lnTo>
                    <a:close/>
                    <a:moveTo>
                      <a:pt x="537077" y="1080487"/>
                    </a:moveTo>
                    <a:lnTo>
                      <a:pt x="537077" y="1178719"/>
                    </a:lnTo>
                    <a:lnTo>
                      <a:pt x="438845" y="1178719"/>
                    </a:lnTo>
                    <a:lnTo>
                      <a:pt x="438845" y="1080487"/>
                    </a:lnTo>
                    <a:lnTo>
                      <a:pt x="537077" y="1080487"/>
                    </a:lnTo>
                    <a:close/>
                    <a:moveTo>
                      <a:pt x="537077" y="1187644"/>
                    </a:moveTo>
                    <a:lnTo>
                      <a:pt x="537077" y="1285875"/>
                    </a:lnTo>
                    <a:lnTo>
                      <a:pt x="438845" y="1285875"/>
                    </a:lnTo>
                    <a:lnTo>
                      <a:pt x="438845" y="1187644"/>
                    </a:lnTo>
                    <a:lnTo>
                      <a:pt x="537077" y="1187644"/>
                    </a:lnTo>
                    <a:close/>
                    <a:moveTo>
                      <a:pt x="537077" y="1294800"/>
                    </a:moveTo>
                    <a:lnTo>
                      <a:pt x="537077" y="1393031"/>
                    </a:lnTo>
                    <a:lnTo>
                      <a:pt x="438845" y="1393031"/>
                    </a:lnTo>
                    <a:lnTo>
                      <a:pt x="438845" y="1294800"/>
                    </a:lnTo>
                    <a:lnTo>
                      <a:pt x="537077" y="1294800"/>
                    </a:lnTo>
                    <a:close/>
                    <a:moveTo>
                      <a:pt x="537077" y="1401956"/>
                    </a:moveTo>
                    <a:lnTo>
                      <a:pt x="537077" y="1500187"/>
                    </a:lnTo>
                    <a:lnTo>
                      <a:pt x="438845" y="1500187"/>
                    </a:lnTo>
                    <a:lnTo>
                      <a:pt x="438845" y="1401956"/>
                    </a:lnTo>
                    <a:lnTo>
                      <a:pt x="537077" y="1401956"/>
                    </a:lnTo>
                    <a:close/>
                    <a:moveTo>
                      <a:pt x="537077" y="1509112"/>
                    </a:moveTo>
                    <a:lnTo>
                      <a:pt x="537077" y="1607344"/>
                    </a:lnTo>
                    <a:lnTo>
                      <a:pt x="438845" y="1607344"/>
                    </a:lnTo>
                    <a:lnTo>
                      <a:pt x="438845" y="1509112"/>
                    </a:lnTo>
                    <a:lnTo>
                      <a:pt x="537077" y="1509112"/>
                    </a:lnTo>
                    <a:close/>
                    <a:moveTo>
                      <a:pt x="537077" y="1616269"/>
                    </a:moveTo>
                    <a:lnTo>
                      <a:pt x="537077" y="1714500"/>
                    </a:lnTo>
                    <a:lnTo>
                      <a:pt x="438845" y="1714500"/>
                    </a:lnTo>
                    <a:lnTo>
                      <a:pt x="438845" y="1616269"/>
                    </a:lnTo>
                    <a:lnTo>
                      <a:pt x="537077" y="1616269"/>
                    </a:lnTo>
                    <a:close/>
                    <a:moveTo>
                      <a:pt x="537077" y="1723425"/>
                    </a:moveTo>
                    <a:lnTo>
                      <a:pt x="537077" y="1821656"/>
                    </a:lnTo>
                    <a:lnTo>
                      <a:pt x="438845" y="1821656"/>
                    </a:lnTo>
                    <a:lnTo>
                      <a:pt x="438845" y="1723425"/>
                    </a:lnTo>
                    <a:lnTo>
                      <a:pt x="537077" y="1723425"/>
                    </a:lnTo>
                    <a:close/>
                    <a:moveTo>
                      <a:pt x="546011" y="1723425"/>
                    </a:moveTo>
                    <a:lnTo>
                      <a:pt x="644243" y="1723425"/>
                    </a:lnTo>
                    <a:lnTo>
                      <a:pt x="644243" y="1821656"/>
                    </a:lnTo>
                    <a:lnTo>
                      <a:pt x="546011" y="1821656"/>
                    </a:lnTo>
                    <a:lnTo>
                      <a:pt x="546011" y="1723425"/>
                    </a:lnTo>
                    <a:close/>
                    <a:moveTo>
                      <a:pt x="644233" y="1830581"/>
                    </a:moveTo>
                    <a:lnTo>
                      <a:pt x="644233" y="1928812"/>
                    </a:lnTo>
                    <a:lnTo>
                      <a:pt x="546002" y="1928812"/>
                    </a:lnTo>
                    <a:lnTo>
                      <a:pt x="546002" y="1830581"/>
                    </a:lnTo>
                    <a:lnTo>
                      <a:pt x="644233" y="1830581"/>
                    </a:lnTo>
                    <a:close/>
                    <a:moveTo>
                      <a:pt x="653167" y="1830581"/>
                    </a:moveTo>
                    <a:lnTo>
                      <a:pt x="751399" y="1830581"/>
                    </a:lnTo>
                    <a:lnTo>
                      <a:pt x="751399" y="1928812"/>
                    </a:lnTo>
                    <a:lnTo>
                      <a:pt x="653167" y="1928812"/>
                    </a:lnTo>
                    <a:lnTo>
                      <a:pt x="653167" y="1830581"/>
                    </a:lnTo>
                    <a:close/>
                    <a:moveTo>
                      <a:pt x="760324" y="1830581"/>
                    </a:moveTo>
                    <a:lnTo>
                      <a:pt x="858555" y="1830581"/>
                    </a:lnTo>
                    <a:lnTo>
                      <a:pt x="858555" y="1928812"/>
                    </a:lnTo>
                    <a:lnTo>
                      <a:pt x="760324" y="1928812"/>
                    </a:lnTo>
                    <a:lnTo>
                      <a:pt x="760324" y="1830581"/>
                    </a:lnTo>
                    <a:close/>
                    <a:moveTo>
                      <a:pt x="867480" y="1830581"/>
                    </a:moveTo>
                    <a:lnTo>
                      <a:pt x="965711" y="1830581"/>
                    </a:lnTo>
                    <a:lnTo>
                      <a:pt x="965711" y="1928812"/>
                    </a:lnTo>
                    <a:lnTo>
                      <a:pt x="867480" y="1928812"/>
                    </a:lnTo>
                    <a:lnTo>
                      <a:pt x="867480" y="1830581"/>
                    </a:lnTo>
                    <a:close/>
                    <a:moveTo>
                      <a:pt x="974636" y="1830581"/>
                    </a:moveTo>
                    <a:lnTo>
                      <a:pt x="1072867" y="1830581"/>
                    </a:lnTo>
                    <a:lnTo>
                      <a:pt x="1072867" y="1928812"/>
                    </a:lnTo>
                    <a:lnTo>
                      <a:pt x="974636" y="1928812"/>
                    </a:lnTo>
                    <a:lnTo>
                      <a:pt x="974636" y="1830581"/>
                    </a:lnTo>
                    <a:close/>
                    <a:moveTo>
                      <a:pt x="1081792" y="1830581"/>
                    </a:moveTo>
                    <a:lnTo>
                      <a:pt x="1180024" y="1830581"/>
                    </a:lnTo>
                    <a:lnTo>
                      <a:pt x="1180024" y="1928812"/>
                    </a:lnTo>
                    <a:lnTo>
                      <a:pt x="1081792" y="1928812"/>
                    </a:lnTo>
                    <a:lnTo>
                      <a:pt x="1081792" y="1830581"/>
                    </a:lnTo>
                    <a:close/>
                    <a:moveTo>
                      <a:pt x="1188949" y="1830581"/>
                    </a:moveTo>
                    <a:lnTo>
                      <a:pt x="1287180" y="1830581"/>
                    </a:lnTo>
                    <a:lnTo>
                      <a:pt x="1287180" y="1928812"/>
                    </a:lnTo>
                    <a:lnTo>
                      <a:pt x="1188949" y="1928812"/>
                    </a:lnTo>
                    <a:lnTo>
                      <a:pt x="1188949" y="1830581"/>
                    </a:lnTo>
                    <a:close/>
                    <a:moveTo>
                      <a:pt x="1188949" y="1821656"/>
                    </a:moveTo>
                    <a:lnTo>
                      <a:pt x="1188949" y="1723425"/>
                    </a:lnTo>
                    <a:lnTo>
                      <a:pt x="1287180" y="1723425"/>
                    </a:lnTo>
                    <a:lnTo>
                      <a:pt x="1287180" y="1821656"/>
                    </a:lnTo>
                    <a:lnTo>
                      <a:pt x="1188949" y="1821656"/>
                    </a:lnTo>
                    <a:close/>
                    <a:moveTo>
                      <a:pt x="1296105" y="1723425"/>
                    </a:moveTo>
                    <a:lnTo>
                      <a:pt x="1394336" y="1723425"/>
                    </a:lnTo>
                    <a:lnTo>
                      <a:pt x="1394336" y="1821656"/>
                    </a:lnTo>
                    <a:lnTo>
                      <a:pt x="1296105" y="1821656"/>
                    </a:lnTo>
                    <a:lnTo>
                      <a:pt x="1296105" y="1723425"/>
                    </a:lnTo>
                    <a:close/>
                    <a:moveTo>
                      <a:pt x="1296105" y="1714500"/>
                    </a:moveTo>
                    <a:lnTo>
                      <a:pt x="1296105" y="1616269"/>
                    </a:lnTo>
                    <a:lnTo>
                      <a:pt x="1394336" y="1616269"/>
                    </a:lnTo>
                    <a:lnTo>
                      <a:pt x="1394336" y="1714500"/>
                    </a:lnTo>
                    <a:lnTo>
                      <a:pt x="1296105" y="1714500"/>
                    </a:lnTo>
                    <a:close/>
                    <a:moveTo>
                      <a:pt x="1296105" y="1607344"/>
                    </a:moveTo>
                    <a:lnTo>
                      <a:pt x="1296105" y="1509112"/>
                    </a:lnTo>
                    <a:lnTo>
                      <a:pt x="1394336" y="1509112"/>
                    </a:lnTo>
                    <a:lnTo>
                      <a:pt x="1394336" y="1607344"/>
                    </a:lnTo>
                    <a:lnTo>
                      <a:pt x="1296105" y="1607344"/>
                    </a:lnTo>
                    <a:close/>
                    <a:moveTo>
                      <a:pt x="1296105" y="1500187"/>
                    </a:moveTo>
                    <a:lnTo>
                      <a:pt x="1296105" y="1401956"/>
                    </a:lnTo>
                    <a:lnTo>
                      <a:pt x="1394336" y="1401956"/>
                    </a:lnTo>
                    <a:lnTo>
                      <a:pt x="1394336" y="1500187"/>
                    </a:lnTo>
                    <a:lnTo>
                      <a:pt x="1296105" y="1500187"/>
                    </a:lnTo>
                    <a:close/>
                    <a:moveTo>
                      <a:pt x="1296105" y="1393031"/>
                    </a:moveTo>
                    <a:lnTo>
                      <a:pt x="1296105" y="1294800"/>
                    </a:lnTo>
                    <a:lnTo>
                      <a:pt x="1394336" y="1294800"/>
                    </a:lnTo>
                    <a:lnTo>
                      <a:pt x="1394336" y="1393031"/>
                    </a:lnTo>
                    <a:lnTo>
                      <a:pt x="1296105" y="1393031"/>
                    </a:lnTo>
                    <a:close/>
                    <a:moveTo>
                      <a:pt x="1296105" y="1285875"/>
                    </a:moveTo>
                    <a:lnTo>
                      <a:pt x="1296105" y="1187644"/>
                    </a:lnTo>
                    <a:lnTo>
                      <a:pt x="1394336" y="1187644"/>
                    </a:lnTo>
                    <a:lnTo>
                      <a:pt x="1394336" y="1285875"/>
                    </a:lnTo>
                    <a:lnTo>
                      <a:pt x="1296105" y="1285875"/>
                    </a:lnTo>
                    <a:close/>
                    <a:moveTo>
                      <a:pt x="1296105" y="1178719"/>
                    </a:moveTo>
                    <a:lnTo>
                      <a:pt x="1296105" y="1080487"/>
                    </a:lnTo>
                    <a:lnTo>
                      <a:pt x="1394336" y="1080487"/>
                    </a:lnTo>
                    <a:lnTo>
                      <a:pt x="1394336" y="1178719"/>
                    </a:lnTo>
                    <a:lnTo>
                      <a:pt x="1296105" y="1178719"/>
                    </a:lnTo>
                    <a:close/>
                    <a:moveTo>
                      <a:pt x="1296105" y="1071562"/>
                    </a:moveTo>
                    <a:lnTo>
                      <a:pt x="1296105" y="973331"/>
                    </a:lnTo>
                    <a:lnTo>
                      <a:pt x="1394336" y="973331"/>
                    </a:lnTo>
                    <a:lnTo>
                      <a:pt x="1394336" y="1071562"/>
                    </a:lnTo>
                    <a:lnTo>
                      <a:pt x="1296105" y="1071562"/>
                    </a:lnTo>
                    <a:close/>
                    <a:moveTo>
                      <a:pt x="1296105" y="964406"/>
                    </a:moveTo>
                    <a:lnTo>
                      <a:pt x="1296105" y="866175"/>
                    </a:lnTo>
                    <a:lnTo>
                      <a:pt x="1394336" y="866175"/>
                    </a:lnTo>
                    <a:lnTo>
                      <a:pt x="1394336" y="964406"/>
                    </a:lnTo>
                    <a:lnTo>
                      <a:pt x="1296105" y="964406"/>
                    </a:lnTo>
                    <a:close/>
                    <a:moveTo>
                      <a:pt x="1296105" y="857250"/>
                    </a:moveTo>
                    <a:lnTo>
                      <a:pt x="1296105" y="759019"/>
                    </a:lnTo>
                    <a:lnTo>
                      <a:pt x="1394336" y="759019"/>
                    </a:lnTo>
                    <a:lnTo>
                      <a:pt x="1394336" y="857250"/>
                    </a:lnTo>
                    <a:lnTo>
                      <a:pt x="1296105" y="857250"/>
                    </a:lnTo>
                    <a:close/>
                    <a:moveTo>
                      <a:pt x="1296105" y="750094"/>
                    </a:moveTo>
                    <a:lnTo>
                      <a:pt x="1296105" y="651862"/>
                    </a:lnTo>
                    <a:lnTo>
                      <a:pt x="1394336" y="651862"/>
                    </a:lnTo>
                    <a:lnTo>
                      <a:pt x="1394336" y="750094"/>
                    </a:lnTo>
                    <a:lnTo>
                      <a:pt x="1296105" y="750094"/>
                    </a:lnTo>
                    <a:close/>
                    <a:moveTo>
                      <a:pt x="1296105" y="642938"/>
                    </a:moveTo>
                    <a:lnTo>
                      <a:pt x="1296105" y="544706"/>
                    </a:lnTo>
                    <a:lnTo>
                      <a:pt x="1394336" y="544706"/>
                    </a:lnTo>
                    <a:lnTo>
                      <a:pt x="1394336" y="642938"/>
                    </a:lnTo>
                    <a:lnTo>
                      <a:pt x="1296105" y="642938"/>
                    </a:lnTo>
                    <a:close/>
                    <a:moveTo>
                      <a:pt x="1296105" y="535781"/>
                    </a:moveTo>
                    <a:lnTo>
                      <a:pt x="1296105" y="437550"/>
                    </a:lnTo>
                    <a:lnTo>
                      <a:pt x="1394336" y="437550"/>
                    </a:lnTo>
                    <a:lnTo>
                      <a:pt x="1394336" y="535781"/>
                    </a:lnTo>
                    <a:lnTo>
                      <a:pt x="1296105" y="535781"/>
                    </a:lnTo>
                    <a:close/>
                    <a:moveTo>
                      <a:pt x="1296105" y="428625"/>
                    </a:moveTo>
                    <a:lnTo>
                      <a:pt x="1296105" y="330394"/>
                    </a:lnTo>
                    <a:lnTo>
                      <a:pt x="1394336" y="330394"/>
                    </a:lnTo>
                    <a:lnTo>
                      <a:pt x="1394336" y="428625"/>
                    </a:lnTo>
                    <a:lnTo>
                      <a:pt x="1296105" y="428625"/>
                    </a:lnTo>
                    <a:close/>
                    <a:moveTo>
                      <a:pt x="1287171" y="428625"/>
                    </a:moveTo>
                    <a:lnTo>
                      <a:pt x="1188939" y="428625"/>
                    </a:lnTo>
                    <a:lnTo>
                      <a:pt x="1188939" y="330394"/>
                    </a:lnTo>
                    <a:lnTo>
                      <a:pt x="1287171" y="330394"/>
                    </a:lnTo>
                    <a:lnTo>
                      <a:pt x="1287171" y="428625"/>
                    </a:lnTo>
                    <a:close/>
                    <a:moveTo>
                      <a:pt x="1180014" y="428625"/>
                    </a:moveTo>
                    <a:lnTo>
                      <a:pt x="1081783" y="428625"/>
                    </a:lnTo>
                    <a:lnTo>
                      <a:pt x="1081783" y="330394"/>
                    </a:lnTo>
                    <a:lnTo>
                      <a:pt x="1180014" y="330394"/>
                    </a:lnTo>
                    <a:lnTo>
                      <a:pt x="1180014" y="428625"/>
                    </a:lnTo>
                    <a:close/>
                    <a:moveTo>
                      <a:pt x="1072858" y="428625"/>
                    </a:moveTo>
                    <a:lnTo>
                      <a:pt x="974627" y="428625"/>
                    </a:lnTo>
                    <a:lnTo>
                      <a:pt x="974627" y="330394"/>
                    </a:lnTo>
                    <a:lnTo>
                      <a:pt x="1072858" y="330394"/>
                    </a:lnTo>
                    <a:lnTo>
                      <a:pt x="1072858" y="428625"/>
                    </a:lnTo>
                    <a:close/>
                    <a:moveTo>
                      <a:pt x="965702" y="428625"/>
                    </a:moveTo>
                    <a:lnTo>
                      <a:pt x="867470" y="428625"/>
                    </a:lnTo>
                    <a:lnTo>
                      <a:pt x="867470" y="330394"/>
                    </a:lnTo>
                    <a:lnTo>
                      <a:pt x="965702" y="330394"/>
                    </a:lnTo>
                    <a:lnTo>
                      <a:pt x="965702" y="428625"/>
                    </a:lnTo>
                    <a:close/>
                    <a:moveTo>
                      <a:pt x="858546" y="428625"/>
                    </a:moveTo>
                    <a:lnTo>
                      <a:pt x="760314" y="428625"/>
                    </a:lnTo>
                    <a:lnTo>
                      <a:pt x="760314" y="330394"/>
                    </a:lnTo>
                    <a:lnTo>
                      <a:pt x="858546" y="330394"/>
                    </a:lnTo>
                    <a:lnTo>
                      <a:pt x="858546" y="428625"/>
                    </a:lnTo>
                    <a:close/>
                    <a:moveTo>
                      <a:pt x="751389" y="428625"/>
                    </a:moveTo>
                    <a:lnTo>
                      <a:pt x="653158" y="428625"/>
                    </a:lnTo>
                    <a:lnTo>
                      <a:pt x="653158" y="330394"/>
                    </a:lnTo>
                    <a:lnTo>
                      <a:pt x="751389" y="330394"/>
                    </a:lnTo>
                    <a:lnTo>
                      <a:pt x="751389" y="428625"/>
                    </a:lnTo>
                    <a:close/>
                    <a:moveTo>
                      <a:pt x="644233" y="428625"/>
                    </a:moveTo>
                    <a:lnTo>
                      <a:pt x="546002" y="428625"/>
                    </a:lnTo>
                    <a:lnTo>
                      <a:pt x="546002" y="330394"/>
                    </a:lnTo>
                    <a:lnTo>
                      <a:pt x="644233" y="330394"/>
                    </a:lnTo>
                    <a:lnTo>
                      <a:pt x="644233" y="428625"/>
                    </a:lnTo>
                    <a:close/>
                    <a:moveTo>
                      <a:pt x="537077" y="428625"/>
                    </a:moveTo>
                    <a:lnTo>
                      <a:pt x="438845" y="428625"/>
                    </a:lnTo>
                    <a:lnTo>
                      <a:pt x="438845" y="330394"/>
                    </a:lnTo>
                    <a:lnTo>
                      <a:pt x="537077" y="330394"/>
                    </a:lnTo>
                    <a:lnTo>
                      <a:pt x="537077" y="428625"/>
                    </a:lnTo>
                    <a:close/>
                    <a:moveTo>
                      <a:pt x="537077" y="437550"/>
                    </a:moveTo>
                    <a:lnTo>
                      <a:pt x="537077" y="535781"/>
                    </a:lnTo>
                    <a:lnTo>
                      <a:pt x="438845" y="535781"/>
                    </a:lnTo>
                    <a:lnTo>
                      <a:pt x="438845" y="437550"/>
                    </a:lnTo>
                    <a:lnTo>
                      <a:pt x="537077" y="437550"/>
                    </a:lnTo>
                    <a:close/>
                    <a:moveTo>
                      <a:pt x="429920" y="535781"/>
                    </a:moveTo>
                    <a:lnTo>
                      <a:pt x="331689" y="535781"/>
                    </a:lnTo>
                    <a:lnTo>
                      <a:pt x="331689" y="437550"/>
                    </a:lnTo>
                    <a:lnTo>
                      <a:pt x="429920" y="437550"/>
                    </a:lnTo>
                    <a:lnTo>
                      <a:pt x="429920" y="535781"/>
                    </a:lnTo>
                    <a:close/>
                    <a:moveTo>
                      <a:pt x="429920" y="544706"/>
                    </a:moveTo>
                    <a:lnTo>
                      <a:pt x="429920" y="642938"/>
                    </a:lnTo>
                    <a:lnTo>
                      <a:pt x="331689" y="642938"/>
                    </a:lnTo>
                    <a:lnTo>
                      <a:pt x="331689" y="544706"/>
                    </a:lnTo>
                    <a:lnTo>
                      <a:pt x="429920" y="544706"/>
                    </a:lnTo>
                    <a:close/>
                    <a:moveTo>
                      <a:pt x="429920" y="651862"/>
                    </a:moveTo>
                    <a:lnTo>
                      <a:pt x="429920" y="750094"/>
                    </a:lnTo>
                    <a:lnTo>
                      <a:pt x="331689" y="750094"/>
                    </a:lnTo>
                    <a:lnTo>
                      <a:pt x="331689" y="651862"/>
                    </a:lnTo>
                    <a:lnTo>
                      <a:pt x="429920" y="651862"/>
                    </a:lnTo>
                    <a:close/>
                    <a:moveTo>
                      <a:pt x="429920" y="759019"/>
                    </a:moveTo>
                    <a:lnTo>
                      <a:pt x="429920" y="857250"/>
                    </a:lnTo>
                    <a:lnTo>
                      <a:pt x="331689" y="857250"/>
                    </a:lnTo>
                    <a:lnTo>
                      <a:pt x="331689" y="759019"/>
                    </a:lnTo>
                    <a:lnTo>
                      <a:pt x="429920" y="759019"/>
                    </a:lnTo>
                    <a:close/>
                    <a:moveTo>
                      <a:pt x="429920" y="866175"/>
                    </a:moveTo>
                    <a:lnTo>
                      <a:pt x="429920" y="964406"/>
                    </a:lnTo>
                    <a:lnTo>
                      <a:pt x="331689" y="964406"/>
                    </a:lnTo>
                    <a:lnTo>
                      <a:pt x="331689" y="866175"/>
                    </a:lnTo>
                    <a:lnTo>
                      <a:pt x="429920" y="866175"/>
                    </a:lnTo>
                    <a:close/>
                    <a:moveTo>
                      <a:pt x="429920" y="973331"/>
                    </a:moveTo>
                    <a:lnTo>
                      <a:pt x="429920" y="1071562"/>
                    </a:lnTo>
                    <a:lnTo>
                      <a:pt x="331689" y="1071562"/>
                    </a:lnTo>
                    <a:lnTo>
                      <a:pt x="331689" y="973331"/>
                    </a:lnTo>
                    <a:lnTo>
                      <a:pt x="429920" y="973331"/>
                    </a:lnTo>
                    <a:close/>
                    <a:moveTo>
                      <a:pt x="429920" y="1080487"/>
                    </a:moveTo>
                    <a:lnTo>
                      <a:pt x="429920" y="1178719"/>
                    </a:lnTo>
                    <a:lnTo>
                      <a:pt x="331689" y="1178719"/>
                    </a:lnTo>
                    <a:lnTo>
                      <a:pt x="331689" y="1080487"/>
                    </a:lnTo>
                    <a:lnTo>
                      <a:pt x="429920" y="1080487"/>
                    </a:lnTo>
                    <a:close/>
                    <a:moveTo>
                      <a:pt x="429920" y="1187644"/>
                    </a:moveTo>
                    <a:lnTo>
                      <a:pt x="429920" y="1285875"/>
                    </a:lnTo>
                    <a:lnTo>
                      <a:pt x="331689" y="1285875"/>
                    </a:lnTo>
                    <a:lnTo>
                      <a:pt x="331689" y="1187644"/>
                    </a:lnTo>
                    <a:lnTo>
                      <a:pt x="429920" y="1187644"/>
                    </a:lnTo>
                    <a:close/>
                    <a:moveTo>
                      <a:pt x="429920" y="1294800"/>
                    </a:moveTo>
                    <a:lnTo>
                      <a:pt x="429920" y="1393031"/>
                    </a:lnTo>
                    <a:lnTo>
                      <a:pt x="331689" y="1393031"/>
                    </a:lnTo>
                    <a:lnTo>
                      <a:pt x="331689" y="1294800"/>
                    </a:lnTo>
                    <a:lnTo>
                      <a:pt x="429920" y="1294800"/>
                    </a:lnTo>
                    <a:close/>
                    <a:moveTo>
                      <a:pt x="429920" y="1401956"/>
                    </a:moveTo>
                    <a:lnTo>
                      <a:pt x="429920" y="1500187"/>
                    </a:lnTo>
                    <a:lnTo>
                      <a:pt x="331689" y="1500187"/>
                    </a:lnTo>
                    <a:lnTo>
                      <a:pt x="331689" y="1401956"/>
                    </a:lnTo>
                    <a:lnTo>
                      <a:pt x="429920" y="1401956"/>
                    </a:lnTo>
                    <a:close/>
                    <a:moveTo>
                      <a:pt x="429920" y="1509112"/>
                    </a:moveTo>
                    <a:lnTo>
                      <a:pt x="429920" y="1607344"/>
                    </a:lnTo>
                    <a:lnTo>
                      <a:pt x="331689" y="1607344"/>
                    </a:lnTo>
                    <a:lnTo>
                      <a:pt x="331689" y="1509112"/>
                    </a:lnTo>
                    <a:lnTo>
                      <a:pt x="429920" y="1509112"/>
                    </a:lnTo>
                    <a:close/>
                    <a:moveTo>
                      <a:pt x="429920" y="1616269"/>
                    </a:moveTo>
                    <a:lnTo>
                      <a:pt x="429920" y="1714500"/>
                    </a:lnTo>
                    <a:lnTo>
                      <a:pt x="331689" y="1714500"/>
                    </a:lnTo>
                    <a:lnTo>
                      <a:pt x="331689" y="1616269"/>
                    </a:lnTo>
                    <a:lnTo>
                      <a:pt x="429920" y="1616269"/>
                    </a:lnTo>
                    <a:close/>
                    <a:moveTo>
                      <a:pt x="429920" y="1723425"/>
                    </a:moveTo>
                    <a:lnTo>
                      <a:pt x="429920" y="1821656"/>
                    </a:lnTo>
                    <a:lnTo>
                      <a:pt x="331689" y="1821656"/>
                    </a:lnTo>
                    <a:lnTo>
                      <a:pt x="331689" y="1723425"/>
                    </a:lnTo>
                    <a:lnTo>
                      <a:pt x="429920" y="1723425"/>
                    </a:lnTo>
                    <a:close/>
                    <a:moveTo>
                      <a:pt x="429920" y="1830581"/>
                    </a:moveTo>
                    <a:lnTo>
                      <a:pt x="429920" y="1928812"/>
                    </a:lnTo>
                    <a:lnTo>
                      <a:pt x="331689" y="1928812"/>
                    </a:lnTo>
                    <a:lnTo>
                      <a:pt x="331689" y="1830581"/>
                    </a:lnTo>
                    <a:lnTo>
                      <a:pt x="429920" y="1830581"/>
                    </a:lnTo>
                    <a:close/>
                    <a:moveTo>
                      <a:pt x="438855" y="1830581"/>
                    </a:moveTo>
                    <a:lnTo>
                      <a:pt x="537086" y="1830581"/>
                    </a:lnTo>
                    <a:lnTo>
                      <a:pt x="537086" y="1928812"/>
                    </a:lnTo>
                    <a:lnTo>
                      <a:pt x="438855" y="1928812"/>
                    </a:lnTo>
                    <a:lnTo>
                      <a:pt x="438855" y="1830581"/>
                    </a:lnTo>
                    <a:close/>
                    <a:moveTo>
                      <a:pt x="537077" y="1937737"/>
                    </a:moveTo>
                    <a:lnTo>
                      <a:pt x="537077" y="2035969"/>
                    </a:lnTo>
                    <a:lnTo>
                      <a:pt x="438845" y="2035969"/>
                    </a:lnTo>
                    <a:lnTo>
                      <a:pt x="438845" y="1937737"/>
                    </a:lnTo>
                    <a:lnTo>
                      <a:pt x="537077" y="1937737"/>
                    </a:lnTo>
                    <a:close/>
                    <a:moveTo>
                      <a:pt x="546011" y="1937737"/>
                    </a:moveTo>
                    <a:lnTo>
                      <a:pt x="644243" y="1937737"/>
                    </a:lnTo>
                    <a:lnTo>
                      <a:pt x="644243" y="2035969"/>
                    </a:lnTo>
                    <a:lnTo>
                      <a:pt x="546011" y="2035969"/>
                    </a:lnTo>
                    <a:lnTo>
                      <a:pt x="546011" y="1937737"/>
                    </a:lnTo>
                    <a:close/>
                    <a:moveTo>
                      <a:pt x="653167" y="1937737"/>
                    </a:moveTo>
                    <a:lnTo>
                      <a:pt x="751399" y="1937737"/>
                    </a:lnTo>
                    <a:lnTo>
                      <a:pt x="751399" y="2035969"/>
                    </a:lnTo>
                    <a:lnTo>
                      <a:pt x="653167" y="2035969"/>
                    </a:lnTo>
                    <a:lnTo>
                      <a:pt x="653167" y="1937737"/>
                    </a:lnTo>
                    <a:close/>
                    <a:moveTo>
                      <a:pt x="760324" y="1937737"/>
                    </a:moveTo>
                    <a:lnTo>
                      <a:pt x="858555" y="1937737"/>
                    </a:lnTo>
                    <a:lnTo>
                      <a:pt x="858555" y="2035969"/>
                    </a:lnTo>
                    <a:lnTo>
                      <a:pt x="760324" y="2035969"/>
                    </a:lnTo>
                    <a:lnTo>
                      <a:pt x="760324" y="1937737"/>
                    </a:lnTo>
                    <a:close/>
                    <a:moveTo>
                      <a:pt x="867480" y="1937737"/>
                    </a:moveTo>
                    <a:lnTo>
                      <a:pt x="965711" y="1937737"/>
                    </a:lnTo>
                    <a:lnTo>
                      <a:pt x="965711" y="2035969"/>
                    </a:lnTo>
                    <a:lnTo>
                      <a:pt x="867480" y="2035969"/>
                    </a:lnTo>
                    <a:lnTo>
                      <a:pt x="867480" y="1937737"/>
                    </a:lnTo>
                    <a:close/>
                    <a:moveTo>
                      <a:pt x="974636" y="1937737"/>
                    </a:moveTo>
                    <a:lnTo>
                      <a:pt x="1072867" y="1937737"/>
                    </a:lnTo>
                    <a:lnTo>
                      <a:pt x="1072867" y="2035969"/>
                    </a:lnTo>
                    <a:lnTo>
                      <a:pt x="974636" y="2035969"/>
                    </a:lnTo>
                    <a:lnTo>
                      <a:pt x="974636" y="1937737"/>
                    </a:lnTo>
                    <a:close/>
                    <a:moveTo>
                      <a:pt x="1081792" y="1937737"/>
                    </a:moveTo>
                    <a:lnTo>
                      <a:pt x="1180024" y="1937737"/>
                    </a:lnTo>
                    <a:lnTo>
                      <a:pt x="1180024" y="2035969"/>
                    </a:lnTo>
                    <a:lnTo>
                      <a:pt x="1081792" y="2035969"/>
                    </a:lnTo>
                    <a:lnTo>
                      <a:pt x="1081792" y="1937737"/>
                    </a:lnTo>
                    <a:close/>
                    <a:moveTo>
                      <a:pt x="1188949" y="1937737"/>
                    </a:moveTo>
                    <a:lnTo>
                      <a:pt x="1287180" y="1937737"/>
                    </a:lnTo>
                    <a:lnTo>
                      <a:pt x="1287180" y="2035969"/>
                    </a:lnTo>
                    <a:lnTo>
                      <a:pt x="1188949" y="2035969"/>
                    </a:lnTo>
                    <a:lnTo>
                      <a:pt x="1188949" y="1937737"/>
                    </a:lnTo>
                    <a:close/>
                    <a:moveTo>
                      <a:pt x="1296105" y="1937737"/>
                    </a:moveTo>
                    <a:lnTo>
                      <a:pt x="1394336" y="1937737"/>
                    </a:lnTo>
                    <a:lnTo>
                      <a:pt x="1394336" y="2035969"/>
                    </a:lnTo>
                    <a:lnTo>
                      <a:pt x="1296105" y="2035969"/>
                    </a:lnTo>
                    <a:lnTo>
                      <a:pt x="1296105" y="1937737"/>
                    </a:lnTo>
                    <a:close/>
                    <a:moveTo>
                      <a:pt x="1296105" y="1928812"/>
                    </a:moveTo>
                    <a:lnTo>
                      <a:pt x="1296105" y="1830581"/>
                    </a:lnTo>
                    <a:lnTo>
                      <a:pt x="1394336" y="1830581"/>
                    </a:lnTo>
                    <a:lnTo>
                      <a:pt x="1394336" y="1928812"/>
                    </a:lnTo>
                    <a:lnTo>
                      <a:pt x="1296105" y="1928812"/>
                    </a:lnTo>
                    <a:close/>
                    <a:moveTo>
                      <a:pt x="1403261" y="1830581"/>
                    </a:moveTo>
                    <a:lnTo>
                      <a:pt x="1501492" y="1830581"/>
                    </a:lnTo>
                    <a:lnTo>
                      <a:pt x="1501492" y="1928812"/>
                    </a:lnTo>
                    <a:lnTo>
                      <a:pt x="1403261" y="1928812"/>
                    </a:lnTo>
                    <a:lnTo>
                      <a:pt x="1403261" y="1830581"/>
                    </a:lnTo>
                    <a:close/>
                    <a:moveTo>
                      <a:pt x="1403261" y="1821656"/>
                    </a:moveTo>
                    <a:lnTo>
                      <a:pt x="1403261" y="1723425"/>
                    </a:lnTo>
                    <a:lnTo>
                      <a:pt x="1501492" y="1723425"/>
                    </a:lnTo>
                    <a:lnTo>
                      <a:pt x="1501492" y="1821656"/>
                    </a:lnTo>
                    <a:lnTo>
                      <a:pt x="1403261" y="1821656"/>
                    </a:lnTo>
                    <a:close/>
                    <a:moveTo>
                      <a:pt x="1403261" y="1714500"/>
                    </a:moveTo>
                    <a:lnTo>
                      <a:pt x="1403261" y="1616269"/>
                    </a:lnTo>
                    <a:lnTo>
                      <a:pt x="1501492" y="1616269"/>
                    </a:lnTo>
                    <a:lnTo>
                      <a:pt x="1501492" y="1714500"/>
                    </a:lnTo>
                    <a:lnTo>
                      <a:pt x="1403261" y="1714500"/>
                    </a:lnTo>
                    <a:close/>
                    <a:moveTo>
                      <a:pt x="1403261" y="1607344"/>
                    </a:moveTo>
                    <a:lnTo>
                      <a:pt x="1403261" y="1509112"/>
                    </a:lnTo>
                    <a:lnTo>
                      <a:pt x="1501492" y="1509112"/>
                    </a:lnTo>
                    <a:lnTo>
                      <a:pt x="1501492" y="1607344"/>
                    </a:lnTo>
                    <a:lnTo>
                      <a:pt x="1403261" y="1607344"/>
                    </a:lnTo>
                    <a:close/>
                    <a:moveTo>
                      <a:pt x="1403261" y="1500187"/>
                    </a:moveTo>
                    <a:lnTo>
                      <a:pt x="1403261" y="1401956"/>
                    </a:lnTo>
                    <a:lnTo>
                      <a:pt x="1501492" y="1401956"/>
                    </a:lnTo>
                    <a:lnTo>
                      <a:pt x="1501492" y="1500187"/>
                    </a:lnTo>
                    <a:lnTo>
                      <a:pt x="1403261" y="1500187"/>
                    </a:lnTo>
                    <a:close/>
                    <a:moveTo>
                      <a:pt x="1403261" y="1393031"/>
                    </a:moveTo>
                    <a:lnTo>
                      <a:pt x="1403261" y="1294800"/>
                    </a:lnTo>
                    <a:lnTo>
                      <a:pt x="1501492" y="1294800"/>
                    </a:lnTo>
                    <a:lnTo>
                      <a:pt x="1501492" y="1393031"/>
                    </a:lnTo>
                    <a:lnTo>
                      <a:pt x="1403261" y="1393031"/>
                    </a:lnTo>
                    <a:close/>
                    <a:moveTo>
                      <a:pt x="1403261" y="1285875"/>
                    </a:moveTo>
                    <a:lnTo>
                      <a:pt x="1403261" y="1187644"/>
                    </a:lnTo>
                    <a:lnTo>
                      <a:pt x="1501492" y="1187644"/>
                    </a:lnTo>
                    <a:lnTo>
                      <a:pt x="1501492" y="1285875"/>
                    </a:lnTo>
                    <a:lnTo>
                      <a:pt x="1403261" y="1285875"/>
                    </a:lnTo>
                    <a:close/>
                    <a:moveTo>
                      <a:pt x="1403261" y="1178719"/>
                    </a:moveTo>
                    <a:lnTo>
                      <a:pt x="1403261" y="1080487"/>
                    </a:lnTo>
                    <a:lnTo>
                      <a:pt x="1501492" y="1080487"/>
                    </a:lnTo>
                    <a:lnTo>
                      <a:pt x="1501492" y="1178719"/>
                    </a:lnTo>
                    <a:lnTo>
                      <a:pt x="1403261" y="1178719"/>
                    </a:lnTo>
                    <a:close/>
                    <a:moveTo>
                      <a:pt x="1403261" y="1071562"/>
                    </a:moveTo>
                    <a:lnTo>
                      <a:pt x="1403261" y="973331"/>
                    </a:lnTo>
                    <a:lnTo>
                      <a:pt x="1501492" y="973331"/>
                    </a:lnTo>
                    <a:lnTo>
                      <a:pt x="1501492" y="1071562"/>
                    </a:lnTo>
                    <a:lnTo>
                      <a:pt x="1403261" y="1071562"/>
                    </a:lnTo>
                    <a:close/>
                    <a:moveTo>
                      <a:pt x="1403261" y="964406"/>
                    </a:moveTo>
                    <a:lnTo>
                      <a:pt x="1403261" y="866175"/>
                    </a:lnTo>
                    <a:lnTo>
                      <a:pt x="1501492" y="866175"/>
                    </a:lnTo>
                    <a:lnTo>
                      <a:pt x="1501492" y="964406"/>
                    </a:lnTo>
                    <a:lnTo>
                      <a:pt x="1403261" y="964406"/>
                    </a:lnTo>
                    <a:close/>
                    <a:moveTo>
                      <a:pt x="1403261" y="857250"/>
                    </a:moveTo>
                    <a:lnTo>
                      <a:pt x="1403261" y="759019"/>
                    </a:lnTo>
                    <a:lnTo>
                      <a:pt x="1501492" y="759019"/>
                    </a:lnTo>
                    <a:lnTo>
                      <a:pt x="1501492" y="857250"/>
                    </a:lnTo>
                    <a:lnTo>
                      <a:pt x="1403261" y="857250"/>
                    </a:lnTo>
                    <a:close/>
                    <a:moveTo>
                      <a:pt x="1403261" y="750094"/>
                    </a:moveTo>
                    <a:lnTo>
                      <a:pt x="1403261" y="651862"/>
                    </a:lnTo>
                    <a:lnTo>
                      <a:pt x="1501492" y="651862"/>
                    </a:lnTo>
                    <a:lnTo>
                      <a:pt x="1501492" y="750094"/>
                    </a:lnTo>
                    <a:lnTo>
                      <a:pt x="1403261" y="750094"/>
                    </a:lnTo>
                    <a:close/>
                    <a:moveTo>
                      <a:pt x="1403261" y="642938"/>
                    </a:moveTo>
                    <a:lnTo>
                      <a:pt x="1403261" y="544706"/>
                    </a:lnTo>
                    <a:lnTo>
                      <a:pt x="1501492" y="544706"/>
                    </a:lnTo>
                    <a:lnTo>
                      <a:pt x="1501492" y="642938"/>
                    </a:lnTo>
                    <a:lnTo>
                      <a:pt x="1403261" y="642938"/>
                    </a:lnTo>
                    <a:close/>
                    <a:moveTo>
                      <a:pt x="1403261" y="535781"/>
                    </a:moveTo>
                    <a:lnTo>
                      <a:pt x="1403261" y="437550"/>
                    </a:lnTo>
                    <a:lnTo>
                      <a:pt x="1501492" y="437550"/>
                    </a:lnTo>
                    <a:lnTo>
                      <a:pt x="1501492" y="535781"/>
                    </a:lnTo>
                    <a:lnTo>
                      <a:pt x="1403261" y="535781"/>
                    </a:lnTo>
                    <a:close/>
                    <a:moveTo>
                      <a:pt x="1403261" y="428625"/>
                    </a:moveTo>
                    <a:lnTo>
                      <a:pt x="1403261" y="330394"/>
                    </a:lnTo>
                    <a:lnTo>
                      <a:pt x="1501492" y="330394"/>
                    </a:lnTo>
                    <a:lnTo>
                      <a:pt x="1501492" y="428625"/>
                    </a:lnTo>
                    <a:lnTo>
                      <a:pt x="1403261" y="428625"/>
                    </a:lnTo>
                    <a:close/>
                    <a:moveTo>
                      <a:pt x="1403261" y="321469"/>
                    </a:moveTo>
                    <a:lnTo>
                      <a:pt x="1403261" y="223237"/>
                    </a:lnTo>
                    <a:lnTo>
                      <a:pt x="1501492" y="223237"/>
                    </a:lnTo>
                    <a:lnTo>
                      <a:pt x="1501492" y="321469"/>
                    </a:lnTo>
                    <a:lnTo>
                      <a:pt x="1403261" y="321469"/>
                    </a:lnTo>
                    <a:close/>
                    <a:moveTo>
                      <a:pt x="1394327" y="321469"/>
                    </a:moveTo>
                    <a:lnTo>
                      <a:pt x="1296095" y="321469"/>
                    </a:lnTo>
                    <a:lnTo>
                      <a:pt x="1296095" y="223237"/>
                    </a:lnTo>
                    <a:lnTo>
                      <a:pt x="1394327" y="223237"/>
                    </a:lnTo>
                    <a:lnTo>
                      <a:pt x="1394327" y="321469"/>
                    </a:lnTo>
                    <a:close/>
                    <a:moveTo>
                      <a:pt x="1287171" y="321469"/>
                    </a:moveTo>
                    <a:lnTo>
                      <a:pt x="1188939" y="321469"/>
                    </a:lnTo>
                    <a:lnTo>
                      <a:pt x="1188939" y="223237"/>
                    </a:lnTo>
                    <a:lnTo>
                      <a:pt x="1287171" y="223237"/>
                    </a:lnTo>
                    <a:lnTo>
                      <a:pt x="1287171" y="321469"/>
                    </a:lnTo>
                    <a:close/>
                    <a:moveTo>
                      <a:pt x="1180014" y="321469"/>
                    </a:moveTo>
                    <a:lnTo>
                      <a:pt x="1081783" y="321469"/>
                    </a:lnTo>
                    <a:lnTo>
                      <a:pt x="1081783" y="223237"/>
                    </a:lnTo>
                    <a:lnTo>
                      <a:pt x="1180014" y="223237"/>
                    </a:lnTo>
                    <a:lnTo>
                      <a:pt x="1180014" y="321469"/>
                    </a:lnTo>
                    <a:close/>
                    <a:moveTo>
                      <a:pt x="1072858" y="321469"/>
                    </a:moveTo>
                    <a:lnTo>
                      <a:pt x="974627" y="321469"/>
                    </a:lnTo>
                    <a:lnTo>
                      <a:pt x="974627" y="223237"/>
                    </a:lnTo>
                    <a:lnTo>
                      <a:pt x="1072858" y="223237"/>
                    </a:lnTo>
                    <a:lnTo>
                      <a:pt x="1072858" y="321469"/>
                    </a:lnTo>
                    <a:close/>
                    <a:moveTo>
                      <a:pt x="965702" y="321469"/>
                    </a:moveTo>
                    <a:lnTo>
                      <a:pt x="867470" y="321469"/>
                    </a:lnTo>
                    <a:lnTo>
                      <a:pt x="867470" y="223237"/>
                    </a:lnTo>
                    <a:lnTo>
                      <a:pt x="965702" y="223237"/>
                    </a:lnTo>
                    <a:lnTo>
                      <a:pt x="965702" y="321469"/>
                    </a:lnTo>
                    <a:close/>
                    <a:moveTo>
                      <a:pt x="858546" y="321469"/>
                    </a:moveTo>
                    <a:lnTo>
                      <a:pt x="760314" y="321469"/>
                    </a:lnTo>
                    <a:lnTo>
                      <a:pt x="760314" y="223237"/>
                    </a:lnTo>
                    <a:lnTo>
                      <a:pt x="858546" y="223237"/>
                    </a:lnTo>
                    <a:lnTo>
                      <a:pt x="858546" y="321469"/>
                    </a:lnTo>
                    <a:close/>
                    <a:moveTo>
                      <a:pt x="751389" y="321469"/>
                    </a:moveTo>
                    <a:lnTo>
                      <a:pt x="653158" y="321469"/>
                    </a:lnTo>
                    <a:lnTo>
                      <a:pt x="653158" y="223237"/>
                    </a:lnTo>
                    <a:lnTo>
                      <a:pt x="751389" y="223237"/>
                    </a:lnTo>
                    <a:lnTo>
                      <a:pt x="751389" y="321469"/>
                    </a:lnTo>
                    <a:close/>
                    <a:moveTo>
                      <a:pt x="644233" y="321469"/>
                    </a:moveTo>
                    <a:lnTo>
                      <a:pt x="546002" y="321469"/>
                    </a:lnTo>
                    <a:lnTo>
                      <a:pt x="546002" y="223237"/>
                    </a:lnTo>
                    <a:lnTo>
                      <a:pt x="644233" y="223237"/>
                    </a:lnTo>
                    <a:lnTo>
                      <a:pt x="644233" y="321469"/>
                    </a:lnTo>
                    <a:close/>
                    <a:moveTo>
                      <a:pt x="537077" y="321469"/>
                    </a:moveTo>
                    <a:lnTo>
                      <a:pt x="438845" y="321469"/>
                    </a:lnTo>
                    <a:lnTo>
                      <a:pt x="438845" y="223237"/>
                    </a:lnTo>
                    <a:lnTo>
                      <a:pt x="537077" y="223237"/>
                    </a:lnTo>
                    <a:lnTo>
                      <a:pt x="537077" y="321469"/>
                    </a:lnTo>
                    <a:close/>
                    <a:moveTo>
                      <a:pt x="429920" y="321469"/>
                    </a:moveTo>
                    <a:lnTo>
                      <a:pt x="331689" y="321469"/>
                    </a:lnTo>
                    <a:lnTo>
                      <a:pt x="331689" y="223237"/>
                    </a:lnTo>
                    <a:lnTo>
                      <a:pt x="429920" y="223237"/>
                    </a:lnTo>
                    <a:lnTo>
                      <a:pt x="429920" y="321469"/>
                    </a:lnTo>
                    <a:close/>
                    <a:moveTo>
                      <a:pt x="429920" y="330394"/>
                    </a:moveTo>
                    <a:lnTo>
                      <a:pt x="429920" y="428625"/>
                    </a:lnTo>
                    <a:lnTo>
                      <a:pt x="331689" y="428625"/>
                    </a:lnTo>
                    <a:lnTo>
                      <a:pt x="331689" y="330394"/>
                    </a:lnTo>
                    <a:lnTo>
                      <a:pt x="429920" y="330394"/>
                    </a:lnTo>
                    <a:close/>
                    <a:moveTo>
                      <a:pt x="322764" y="428625"/>
                    </a:moveTo>
                    <a:lnTo>
                      <a:pt x="224533" y="428625"/>
                    </a:lnTo>
                    <a:lnTo>
                      <a:pt x="224533" y="330394"/>
                    </a:lnTo>
                    <a:lnTo>
                      <a:pt x="322764" y="330394"/>
                    </a:lnTo>
                    <a:lnTo>
                      <a:pt x="322764" y="428625"/>
                    </a:lnTo>
                    <a:close/>
                    <a:moveTo>
                      <a:pt x="322764" y="437550"/>
                    </a:moveTo>
                    <a:lnTo>
                      <a:pt x="322764" y="535781"/>
                    </a:lnTo>
                    <a:lnTo>
                      <a:pt x="224533" y="535781"/>
                    </a:lnTo>
                    <a:lnTo>
                      <a:pt x="224533" y="437550"/>
                    </a:lnTo>
                    <a:lnTo>
                      <a:pt x="322764" y="437550"/>
                    </a:lnTo>
                    <a:close/>
                    <a:moveTo>
                      <a:pt x="322764" y="544706"/>
                    </a:moveTo>
                    <a:lnTo>
                      <a:pt x="322764" y="642938"/>
                    </a:lnTo>
                    <a:lnTo>
                      <a:pt x="224533" y="642938"/>
                    </a:lnTo>
                    <a:lnTo>
                      <a:pt x="224533" y="544706"/>
                    </a:lnTo>
                    <a:lnTo>
                      <a:pt x="322764" y="544706"/>
                    </a:lnTo>
                    <a:close/>
                    <a:moveTo>
                      <a:pt x="322764" y="651862"/>
                    </a:moveTo>
                    <a:lnTo>
                      <a:pt x="322764" y="750094"/>
                    </a:lnTo>
                    <a:lnTo>
                      <a:pt x="224533" y="750094"/>
                    </a:lnTo>
                    <a:lnTo>
                      <a:pt x="224533" y="651862"/>
                    </a:lnTo>
                    <a:lnTo>
                      <a:pt x="322764" y="651862"/>
                    </a:lnTo>
                    <a:close/>
                    <a:moveTo>
                      <a:pt x="322764" y="759019"/>
                    </a:moveTo>
                    <a:lnTo>
                      <a:pt x="322764" y="857250"/>
                    </a:lnTo>
                    <a:lnTo>
                      <a:pt x="224533" y="857250"/>
                    </a:lnTo>
                    <a:lnTo>
                      <a:pt x="224533" y="759019"/>
                    </a:lnTo>
                    <a:lnTo>
                      <a:pt x="322764" y="759019"/>
                    </a:lnTo>
                    <a:close/>
                    <a:moveTo>
                      <a:pt x="322764" y="866175"/>
                    </a:moveTo>
                    <a:lnTo>
                      <a:pt x="322764" y="964406"/>
                    </a:lnTo>
                    <a:lnTo>
                      <a:pt x="224533" y="964406"/>
                    </a:lnTo>
                    <a:lnTo>
                      <a:pt x="224533" y="866175"/>
                    </a:lnTo>
                    <a:lnTo>
                      <a:pt x="322764" y="866175"/>
                    </a:lnTo>
                    <a:close/>
                    <a:moveTo>
                      <a:pt x="322764" y="973331"/>
                    </a:moveTo>
                    <a:lnTo>
                      <a:pt x="322764" y="1071562"/>
                    </a:lnTo>
                    <a:lnTo>
                      <a:pt x="224533" y="1071562"/>
                    </a:lnTo>
                    <a:lnTo>
                      <a:pt x="224533" y="973331"/>
                    </a:lnTo>
                    <a:lnTo>
                      <a:pt x="322764" y="973331"/>
                    </a:lnTo>
                    <a:close/>
                    <a:moveTo>
                      <a:pt x="322764" y="1080487"/>
                    </a:moveTo>
                    <a:lnTo>
                      <a:pt x="322764" y="1178719"/>
                    </a:lnTo>
                    <a:lnTo>
                      <a:pt x="224533" y="1178719"/>
                    </a:lnTo>
                    <a:lnTo>
                      <a:pt x="224533" y="1080487"/>
                    </a:lnTo>
                    <a:lnTo>
                      <a:pt x="322764" y="1080487"/>
                    </a:lnTo>
                    <a:close/>
                    <a:moveTo>
                      <a:pt x="322764" y="1187644"/>
                    </a:moveTo>
                    <a:lnTo>
                      <a:pt x="322764" y="1285875"/>
                    </a:lnTo>
                    <a:lnTo>
                      <a:pt x="224533" y="1285875"/>
                    </a:lnTo>
                    <a:lnTo>
                      <a:pt x="224533" y="1187644"/>
                    </a:lnTo>
                    <a:lnTo>
                      <a:pt x="322764" y="1187644"/>
                    </a:lnTo>
                    <a:close/>
                    <a:moveTo>
                      <a:pt x="322764" y="1294800"/>
                    </a:moveTo>
                    <a:lnTo>
                      <a:pt x="322764" y="1393031"/>
                    </a:lnTo>
                    <a:lnTo>
                      <a:pt x="224533" y="1393031"/>
                    </a:lnTo>
                    <a:lnTo>
                      <a:pt x="224533" y="1294800"/>
                    </a:lnTo>
                    <a:lnTo>
                      <a:pt x="322764" y="1294800"/>
                    </a:lnTo>
                    <a:close/>
                    <a:moveTo>
                      <a:pt x="322764" y="1401956"/>
                    </a:moveTo>
                    <a:lnTo>
                      <a:pt x="322764" y="1500187"/>
                    </a:lnTo>
                    <a:lnTo>
                      <a:pt x="224533" y="1500187"/>
                    </a:lnTo>
                    <a:lnTo>
                      <a:pt x="224533" y="1401956"/>
                    </a:lnTo>
                    <a:lnTo>
                      <a:pt x="322764" y="1401956"/>
                    </a:lnTo>
                    <a:close/>
                    <a:moveTo>
                      <a:pt x="322764" y="1509112"/>
                    </a:moveTo>
                    <a:lnTo>
                      <a:pt x="322764" y="1607344"/>
                    </a:lnTo>
                    <a:lnTo>
                      <a:pt x="224533" y="1607344"/>
                    </a:lnTo>
                    <a:lnTo>
                      <a:pt x="224533" y="1509112"/>
                    </a:lnTo>
                    <a:lnTo>
                      <a:pt x="322764" y="1509112"/>
                    </a:lnTo>
                    <a:close/>
                    <a:moveTo>
                      <a:pt x="322764" y="1616269"/>
                    </a:moveTo>
                    <a:lnTo>
                      <a:pt x="322764" y="1714500"/>
                    </a:lnTo>
                    <a:lnTo>
                      <a:pt x="224533" y="1714500"/>
                    </a:lnTo>
                    <a:lnTo>
                      <a:pt x="224533" y="1616269"/>
                    </a:lnTo>
                    <a:lnTo>
                      <a:pt x="322764" y="1616269"/>
                    </a:lnTo>
                    <a:close/>
                    <a:moveTo>
                      <a:pt x="322764" y="1723425"/>
                    </a:moveTo>
                    <a:lnTo>
                      <a:pt x="322764" y="1821656"/>
                    </a:lnTo>
                    <a:lnTo>
                      <a:pt x="224533" y="1821656"/>
                    </a:lnTo>
                    <a:lnTo>
                      <a:pt x="224533" y="1723425"/>
                    </a:lnTo>
                    <a:lnTo>
                      <a:pt x="322764" y="1723425"/>
                    </a:lnTo>
                    <a:close/>
                    <a:moveTo>
                      <a:pt x="322764" y="1830581"/>
                    </a:moveTo>
                    <a:lnTo>
                      <a:pt x="322764" y="1928812"/>
                    </a:lnTo>
                    <a:lnTo>
                      <a:pt x="224533" y="1928812"/>
                    </a:lnTo>
                    <a:lnTo>
                      <a:pt x="224533" y="1830581"/>
                    </a:lnTo>
                    <a:lnTo>
                      <a:pt x="322764" y="1830581"/>
                    </a:lnTo>
                    <a:close/>
                    <a:moveTo>
                      <a:pt x="322764" y="1937737"/>
                    </a:moveTo>
                    <a:lnTo>
                      <a:pt x="322764" y="2035969"/>
                    </a:lnTo>
                    <a:lnTo>
                      <a:pt x="224533" y="2035969"/>
                    </a:lnTo>
                    <a:lnTo>
                      <a:pt x="224533" y="1937737"/>
                    </a:lnTo>
                    <a:lnTo>
                      <a:pt x="322764" y="1937737"/>
                    </a:lnTo>
                    <a:close/>
                    <a:moveTo>
                      <a:pt x="331699" y="1937737"/>
                    </a:moveTo>
                    <a:lnTo>
                      <a:pt x="429930" y="1937737"/>
                    </a:lnTo>
                    <a:lnTo>
                      <a:pt x="429930" y="2035969"/>
                    </a:lnTo>
                    <a:lnTo>
                      <a:pt x="331699" y="2035969"/>
                    </a:lnTo>
                    <a:lnTo>
                      <a:pt x="331699" y="1937737"/>
                    </a:lnTo>
                    <a:close/>
                    <a:moveTo>
                      <a:pt x="429920" y="2044894"/>
                    </a:moveTo>
                    <a:lnTo>
                      <a:pt x="429920" y="2143125"/>
                    </a:lnTo>
                    <a:lnTo>
                      <a:pt x="331689" y="2143125"/>
                    </a:lnTo>
                    <a:lnTo>
                      <a:pt x="331689" y="2044894"/>
                    </a:lnTo>
                    <a:lnTo>
                      <a:pt x="429920" y="2044894"/>
                    </a:lnTo>
                    <a:close/>
                    <a:moveTo>
                      <a:pt x="438855" y="2044894"/>
                    </a:moveTo>
                    <a:lnTo>
                      <a:pt x="537086" y="2044894"/>
                    </a:lnTo>
                    <a:lnTo>
                      <a:pt x="537086" y="2143125"/>
                    </a:lnTo>
                    <a:lnTo>
                      <a:pt x="438855" y="2143125"/>
                    </a:lnTo>
                    <a:lnTo>
                      <a:pt x="438855" y="2044894"/>
                    </a:lnTo>
                    <a:close/>
                    <a:moveTo>
                      <a:pt x="546011" y="2044894"/>
                    </a:moveTo>
                    <a:lnTo>
                      <a:pt x="644243" y="2044894"/>
                    </a:lnTo>
                    <a:lnTo>
                      <a:pt x="644243" y="2143125"/>
                    </a:lnTo>
                    <a:lnTo>
                      <a:pt x="546011" y="2143125"/>
                    </a:lnTo>
                    <a:lnTo>
                      <a:pt x="546011" y="2044894"/>
                    </a:lnTo>
                    <a:close/>
                    <a:moveTo>
                      <a:pt x="653167" y="2044894"/>
                    </a:moveTo>
                    <a:lnTo>
                      <a:pt x="751399" y="2044894"/>
                    </a:lnTo>
                    <a:lnTo>
                      <a:pt x="751399" y="2143125"/>
                    </a:lnTo>
                    <a:lnTo>
                      <a:pt x="653167" y="2143125"/>
                    </a:lnTo>
                    <a:lnTo>
                      <a:pt x="653167" y="2044894"/>
                    </a:lnTo>
                    <a:close/>
                    <a:moveTo>
                      <a:pt x="760324" y="2044894"/>
                    </a:moveTo>
                    <a:lnTo>
                      <a:pt x="858555" y="2044894"/>
                    </a:lnTo>
                    <a:lnTo>
                      <a:pt x="858555" y="2143125"/>
                    </a:lnTo>
                    <a:lnTo>
                      <a:pt x="760324" y="2143125"/>
                    </a:lnTo>
                    <a:lnTo>
                      <a:pt x="760324" y="2044894"/>
                    </a:lnTo>
                    <a:close/>
                    <a:moveTo>
                      <a:pt x="867480" y="2044894"/>
                    </a:moveTo>
                    <a:lnTo>
                      <a:pt x="965711" y="2044894"/>
                    </a:lnTo>
                    <a:lnTo>
                      <a:pt x="965711" y="2143125"/>
                    </a:lnTo>
                    <a:lnTo>
                      <a:pt x="867480" y="2143125"/>
                    </a:lnTo>
                    <a:lnTo>
                      <a:pt x="867480" y="2044894"/>
                    </a:lnTo>
                    <a:close/>
                    <a:moveTo>
                      <a:pt x="974636" y="2044894"/>
                    </a:moveTo>
                    <a:lnTo>
                      <a:pt x="1072867" y="2044894"/>
                    </a:lnTo>
                    <a:lnTo>
                      <a:pt x="1072867" y="2143125"/>
                    </a:lnTo>
                    <a:lnTo>
                      <a:pt x="974636" y="2143125"/>
                    </a:lnTo>
                    <a:lnTo>
                      <a:pt x="974636" y="2044894"/>
                    </a:lnTo>
                    <a:close/>
                    <a:moveTo>
                      <a:pt x="1081792" y="2044894"/>
                    </a:moveTo>
                    <a:lnTo>
                      <a:pt x="1180024" y="2044894"/>
                    </a:lnTo>
                    <a:lnTo>
                      <a:pt x="1180024" y="2143125"/>
                    </a:lnTo>
                    <a:lnTo>
                      <a:pt x="1081792" y="2143125"/>
                    </a:lnTo>
                    <a:lnTo>
                      <a:pt x="1081792" y="2044894"/>
                    </a:lnTo>
                    <a:close/>
                    <a:moveTo>
                      <a:pt x="1188949" y="2044894"/>
                    </a:moveTo>
                    <a:lnTo>
                      <a:pt x="1287180" y="2044894"/>
                    </a:lnTo>
                    <a:lnTo>
                      <a:pt x="1287180" y="2143125"/>
                    </a:lnTo>
                    <a:lnTo>
                      <a:pt x="1188949" y="2143125"/>
                    </a:lnTo>
                    <a:lnTo>
                      <a:pt x="1188949" y="2044894"/>
                    </a:lnTo>
                    <a:close/>
                    <a:moveTo>
                      <a:pt x="1296105" y="2044894"/>
                    </a:moveTo>
                    <a:lnTo>
                      <a:pt x="1394336" y="2044894"/>
                    </a:lnTo>
                    <a:lnTo>
                      <a:pt x="1394336" y="2143125"/>
                    </a:lnTo>
                    <a:lnTo>
                      <a:pt x="1296105" y="2143125"/>
                    </a:lnTo>
                    <a:lnTo>
                      <a:pt x="1296105" y="2044894"/>
                    </a:lnTo>
                    <a:close/>
                    <a:moveTo>
                      <a:pt x="1403261" y="2044894"/>
                    </a:moveTo>
                    <a:lnTo>
                      <a:pt x="1501492" y="2044894"/>
                    </a:lnTo>
                    <a:lnTo>
                      <a:pt x="1501492" y="2143125"/>
                    </a:lnTo>
                    <a:lnTo>
                      <a:pt x="1403261" y="2143125"/>
                    </a:lnTo>
                    <a:lnTo>
                      <a:pt x="1403261" y="2044894"/>
                    </a:lnTo>
                    <a:close/>
                    <a:moveTo>
                      <a:pt x="1403261" y="2035969"/>
                    </a:moveTo>
                    <a:lnTo>
                      <a:pt x="1403261" y="1937737"/>
                    </a:lnTo>
                    <a:lnTo>
                      <a:pt x="1501492" y="1937737"/>
                    </a:lnTo>
                    <a:lnTo>
                      <a:pt x="1501492" y="2035969"/>
                    </a:lnTo>
                    <a:lnTo>
                      <a:pt x="1403261" y="2035969"/>
                    </a:lnTo>
                    <a:close/>
                    <a:moveTo>
                      <a:pt x="1510417" y="1937737"/>
                    </a:moveTo>
                    <a:lnTo>
                      <a:pt x="1608649" y="1937737"/>
                    </a:lnTo>
                    <a:lnTo>
                      <a:pt x="1608649" y="2035969"/>
                    </a:lnTo>
                    <a:lnTo>
                      <a:pt x="1510417" y="2035969"/>
                    </a:lnTo>
                    <a:lnTo>
                      <a:pt x="1510417" y="1937737"/>
                    </a:lnTo>
                    <a:close/>
                    <a:moveTo>
                      <a:pt x="1510417" y="1928812"/>
                    </a:moveTo>
                    <a:lnTo>
                      <a:pt x="1510417" y="1830581"/>
                    </a:lnTo>
                    <a:lnTo>
                      <a:pt x="1608649" y="1830581"/>
                    </a:lnTo>
                    <a:lnTo>
                      <a:pt x="1608649" y="1928812"/>
                    </a:lnTo>
                    <a:lnTo>
                      <a:pt x="1510417" y="1928812"/>
                    </a:lnTo>
                    <a:close/>
                    <a:moveTo>
                      <a:pt x="1510417" y="1821656"/>
                    </a:moveTo>
                    <a:lnTo>
                      <a:pt x="1510417" y="1723425"/>
                    </a:lnTo>
                    <a:lnTo>
                      <a:pt x="1608649" y="1723425"/>
                    </a:lnTo>
                    <a:lnTo>
                      <a:pt x="1608649" y="1821656"/>
                    </a:lnTo>
                    <a:lnTo>
                      <a:pt x="1510417" y="1821656"/>
                    </a:lnTo>
                    <a:close/>
                    <a:moveTo>
                      <a:pt x="1510417" y="1714500"/>
                    </a:moveTo>
                    <a:lnTo>
                      <a:pt x="1510417" y="1616269"/>
                    </a:lnTo>
                    <a:lnTo>
                      <a:pt x="1608649" y="1616269"/>
                    </a:lnTo>
                    <a:lnTo>
                      <a:pt x="1608649" y="1714500"/>
                    </a:lnTo>
                    <a:lnTo>
                      <a:pt x="1510417" y="1714500"/>
                    </a:lnTo>
                    <a:close/>
                    <a:moveTo>
                      <a:pt x="1510417" y="1607344"/>
                    </a:moveTo>
                    <a:lnTo>
                      <a:pt x="1510417" y="1509112"/>
                    </a:lnTo>
                    <a:lnTo>
                      <a:pt x="1608649" y="1509112"/>
                    </a:lnTo>
                    <a:lnTo>
                      <a:pt x="1608649" y="1607344"/>
                    </a:lnTo>
                    <a:lnTo>
                      <a:pt x="1510417" y="1607344"/>
                    </a:lnTo>
                    <a:close/>
                    <a:moveTo>
                      <a:pt x="1510417" y="1500187"/>
                    </a:moveTo>
                    <a:lnTo>
                      <a:pt x="1510417" y="1401956"/>
                    </a:lnTo>
                    <a:lnTo>
                      <a:pt x="1608649" y="1401956"/>
                    </a:lnTo>
                    <a:lnTo>
                      <a:pt x="1608649" y="1500187"/>
                    </a:lnTo>
                    <a:lnTo>
                      <a:pt x="1510417" y="1500187"/>
                    </a:lnTo>
                    <a:close/>
                    <a:moveTo>
                      <a:pt x="1510417" y="1393031"/>
                    </a:moveTo>
                    <a:lnTo>
                      <a:pt x="1510417" y="1294800"/>
                    </a:lnTo>
                    <a:lnTo>
                      <a:pt x="1608649" y="1294800"/>
                    </a:lnTo>
                    <a:lnTo>
                      <a:pt x="1608649" y="1393031"/>
                    </a:lnTo>
                    <a:lnTo>
                      <a:pt x="1510417" y="1393031"/>
                    </a:lnTo>
                    <a:close/>
                    <a:moveTo>
                      <a:pt x="1510417" y="1285875"/>
                    </a:moveTo>
                    <a:lnTo>
                      <a:pt x="1510417" y="1187644"/>
                    </a:lnTo>
                    <a:lnTo>
                      <a:pt x="1608649" y="1187644"/>
                    </a:lnTo>
                    <a:lnTo>
                      <a:pt x="1608649" y="1285875"/>
                    </a:lnTo>
                    <a:lnTo>
                      <a:pt x="1510417" y="1285875"/>
                    </a:lnTo>
                    <a:close/>
                    <a:moveTo>
                      <a:pt x="1510417" y="1178719"/>
                    </a:moveTo>
                    <a:lnTo>
                      <a:pt x="1510417" y="1080487"/>
                    </a:lnTo>
                    <a:lnTo>
                      <a:pt x="1608649" y="1080487"/>
                    </a:lnTo>
                    <a:lnTo>
                      <a:pt x="1608649" y="1178719"/>
                    </a:lnTo>
                    <a:lnTo>
                      <a:pt x="1510417" y="1178719"/>
                    </a:lnTo>
                    <a:close/>
                    <a:moveTo>
                      <a:pt x="1510417" y="1071562"/>
                    </a:moveTo>
                    <a:lnTo>
                      <a:pt x="1510417" y="973331"/>
                    </a:lnTo>
                    <a:lnTo>
                      <a:pt x="1608649" y="973331"/>
                    </a:lnTo>
                    <a:lnTo>
                      <a:pt x="1608649" y="1071562"/>
                    </a:lnTo>
                    <a:lnTo>
                      <a:pt x="1510417" y="1071562"/>
                    </a:lnTo>
                    <a:close/>
                    <a:moveTo>
                      <a:pt x="1510417" y="964406"/>
                    </a:moveTo>
                    <a:lnTo>
                      <a:pt x="1510417" y="866175"/>
                    </a:lnTo>
                    <a:lnTo>
                      <a:pt x="1608649" y="866175"/>
                    </a:lnTo>
                    <a:lnTo>
                      <a:pt x="1608649" y="964406"/>
                    </a:lnTo>
                    <a:lnTo>
                      <a:pt x="1510417" y="964406"/>
                    </a:lnTo>
                    <a:close/>
                    <a:moveTo>
                      <a:pt x="1510417" y="857250"/>
                    </a:moveTo>
                    <a:lnTo>
                      <a:pt x="1510417" y="759019"/>
                    </a:lnTo>
                    <a:lnTo>
                      <a:pt x="1608649" y="759019"/>
                    </a:lnTo>
                    <a:lnTo>
                      <a:pt x="1608649" y="857250"/>
                    </a:lnTo>
                    <a:lnTo>
                      <a:pt x="1510417" y="857250"/>
                    </a:lnTo>
                    <a:close/>
                    <a:moveTo>
                      <a:pt x="1510417" y="750094"/>
                    </a:moveTo>
                    <a:lnTo>
                      <a:pt x="1510417" y="651862"/>
                    </a:lnTo>
                    <a:lnTo>
                      <a:pt x="1608649" y="651862"/>
                    </a:lnTo>
                    <a:lnTo>
                      <a:pt x="1608649" y="750094"/>
                    </a:lnTo>
                    <a:lnTo>
                      <a:pt x="1510417" y="750094"/>
                    </a:lnTo>
                    <a:close/>
                    <a:moveTo>
                      <a:pt x="1510417" y="642938"/>
                    </a:moveTo>
                    <a:lnTo>
                      <a:pt x="1510417" y="544706"/>
                    </a:lnTo>
                    <a:lnTo>
                      <a:pt x="1608649" y="544706"/>
                    </a:lnTo>
                    <a:lnTo>
                      <a:pt x="1608649" y="642938"/>
                    </a:lnTo>
                    <a:lnTo>
                      <a:pt x="1510417" y="642938"/>
                    </a:lnTo>
                    <a:close/>
                    <a:moveTo>
                      <a:pt x="1510417" y="535781"/>
                    </a:moveTo>
                    <a:lnTo>
                      <a:pt x="1510417" y="437550"/>
                    </a:lnTo>
                    <a:lnTo>
                      <a:pt x="1608649" y="437550"/>
                    </a:lnTo>
                    <a:lnTo>
                      <a:pt x="1608649" y="535781"/>
                    </a:lnTo>
                    <a:lnTo>
                      <a:pt x="1510417" y="535781"/>
                    </a:lnTo>
                    <a:close/>
                    <a:moveTo>
                      <a:pt x="1510417" y="428625"/>
                    </a:moveTo>
                    <a:lnTo>
                      <a:pt x="1510417" y="330394"/>
                    </a:lnTo>
                    <a:lnTo>
                      <a:pt x="1608649" y="330394"/>
                    </a:lnTo>
                    <a:lnTo>
                      <a:pt x="1608649" y="428625"/>
                    </a:lnTo>
                    <a:lnTo>
                      <a:pt x="1510417" y="428625"/>
                    </a:lnTo>
                    <a:close/>
                    <a:moveTo>
                      <a:pt x="1510417" y="321469"/>
                    </a:moveTo>
                    <a:lnTo>
                      <a:pt x="1510417" y="223237"/>
                    </a:lnTo>
                    <a:lnTo>
                      <a:pt x="1608649" y="223237"/>
                    </a:lnTo>
                    <a:lnTo>
                      <a:pt x="1608649" y="321469"/>
                    </a:lnTo>
                    <a:lnTo>
                      <a:pt x="1510417" y="321469"/>
                    </a:lnTo>
                    <a:close/>
                    <a:moveTo>
                      <a:pt x="1510417" y="214313"/>
                    </a:moveTo>
                    <a:lnTo>
                      <a:pt x="1510417" y="116081"/>
                    </a:lnTo>
                    <a:lnTo>
                      <a:pt x="1608649" y="116081"/>
                    </a:lnTo>
                    <a:lnTo>
                      <a:pt x="1608649" y="214313"/>
                    </a:lnTo>
                    <a:lnTo>
                      <a:pt x="1510417" y="214313"/>
                    </a:lnTo>
                    <a:close/>
                    <a:moveTo>
                      <a:pt x="1501483" y="214313"/>
                    </a:moveTo>
                    <a:lnTo>
                      <a:pt x="1403252" y="214313"/>
                    </a:lnTo>
                    <a:lnTo>
                      <a:pt x="1403252" y="116081"/>
                    </a:lnTo>
                    <a:lnTo>
                      <a:pt x="1501483" y="116081"/>
                    </a:lnTo>
                    <a:lnTo>
                      <a:pt x="1501483" y="214313"/>
                    </a:lnTo>
                    <a:close/>
                    <a:moveTo>
                      <a:pt x="1394327" y="214313"/>
                    </a:moveTo>
                    <a:lnTo>
                      <a:pt x="1296095" y="214313"/>
                    </a:lnTo>
                    <a:lnTo>
                      <a:pt x="1296095" y="116081"/>
                    </a:lnTo>
                    <a:lnTo>
                      <a:pt x="1394327" y="116081"/>
                    </a:lnTo>
                    <a:lnTo>
                      <a:pt x="1394327" y="214313"/>
                    </a:lnTo>
                    <a:close/>
                    <a:moveTo>
                      <a:pt x="1287171" y="214313"/>
                    </a:moveTo>
                    <a:lnTo>
                      <a:pt x="1188939" y="214313"/>
                    </a:lnTo>
                    <a:lnTo>
                      <a:pt x="1188939" y="116081"/>
                    </a:lnTo>
                    <a:lnTo>
                      <a:pt x="1287171" y="116081"/>
                    </a:lnTo>
                    <a:lnTo>
                      <a:pt x="1287171" y="214313"/>
                    </a:lnTo>
                    <a:close/>
                    <a:moveTo>
                      <a:pt x="1180014" y="214313"/>
                    </a:moveTo>
                    <a:lnTo>
                      <a:pt x="1081783" y="214313"/>
                    </a:lnTo>
                    <a:lnTo>
                      <a:pt x="1081783" y="116081"/>
                    </a:lnTo>
                    <a:lnTo>
                      <a:pt x="1180014" y="116081"/>
                    </a:lnTo>
                    <a:lnTo>
                      <a:pt x="1180014" y="214313"/>
                    </a:lnTo>
                    <a:close/>
                    <a:moveTo>
                      <a:pt x="1072858" y="214313"/>
                    </a:moveTo>
                    <a:lnTo>
                      <a:pt x="974627" y="214313"/>
                    </a:lnTo>
                    <a:lnTo>
                      <a:pt x="974627" y="116081"/>
                    </a:lnTo>
                    <a:lnTo>
                      <a:pt x="1072858" y="116081"/>
                    </a:lnTo>
                    <a:lnTo>
                      <a:pt x="1072858" y="214313"/>
                    </a:lnTo>
                    <a:close/>
                    <a:moveTo>
                      <a:pt x="965702" y="214313"/>
                    </a:moveTo>
                    <a:lnTo>
                      <a:pt x="867470" y="214313"/>
                    </a:lnTo>
                    <a:lnTo>
                      <a:pt x="867470" y="116081"/>
                    </a:lnTo>
                    <a:lnTo>
                      <a:pt x="965702" y="116081"/>
                    </a:lnTo>
                    <a:lnTo>
                      <a:pt x="965702" y="214313"/>
                    </a:lnTo>
                    <a:close/>
                    <a:moveTo>
                      <a:pt x="858546" y="214313"/>
                    </a:moveTo>
                    <a:lnTo>
                      <a:pt x="760314" y="214313"/>
                    </a:lnTo>
                    <a:lnTo>
                      <a:pt x="760314" y="116081"/>
                    </a:lnTo>
                    <a:lnTo>
                      <a:pt x="858546" y="116081"/>
                    </a:lnTo>
                    <a:lnTo>
                      <a:pt x="858546" y="214313"/>
                    </a:lnTo>
                    <a:close/>
                    <a:moveTo>
                      <a:pt x="751389" y="214313"/>
                    </a:moveTo>
                    <a:lnTo>
                      <a:pt x="653158" y="214313"/>
                    </a:lnTo>
                    <a:lnTo>
                      <a:pt x="653158" y="116081"/>
                    </a:lnTo>
                    <a:lnTo>
                      <a:pt x="751389" y="116081"/>
                    </a:lnTo>
                    <a:lnTo>
                      <a:pt x="751389" y="214313"/>
                    </a:lnTo>
                    <a:close/>
                    <a:moveTo>
                      <a:pt x="644233" y="214313"/>
                    </a:moveTo>
                    <a:lnTo>
                      <a:pt x="546002" y="214313"/>
                    </a:lnTo>
                    <a:lnTo>
                      <a:pt x="546002" y="116081"/>
                    </a:lnTo>
                    <a:lnTo>
                      <a:pt x="644233" y="116081"/>
                    </a:lnTo>
                    <a:lnTo>
                      <a:pt x="644233" y="214313"/>
                    </a:lnTo>
                    <a:close/>
                    <a:moveTo>
                      <a:pt x="537077" y="214313"/>
                    </a:moveTo>
                    <a:lnTo>
                      <a:pt x="438845" y="214313"/>
                    </a:lnTo>
                    <a:lnTo>
                      <a:pt x="438845" y="116081"/>
                    </a:lnTo>
                    <a:lnTo>
                      <a:pt x="537077" y="116081"/>
                    </a:lnTo>
                    <a:lnTo>
                      <a:pt x="537077" y="214313"/>
                    </a:lnTo>
                    <a:close/>
                    <a:moveTo>
                      <a:pt x="429920" y="214313"/>
                    </a:moveTo>
                    <a:lnTo>
                      <a:pt x="331689" y="214313"/>
                    </a:lnTo>
                    <a:lnTo>
                      <a:pt x="331689" y="116081"/>
                    </a:lnTo>
                    <a:lnTo>
                      <a:pt x="429920" y="116081"/>
                    </a:lnTo>
                    <a:lnTo>
                      <a:pt x="429920" y="214313"/>
                    </a:lnTo>
                    <a:close/>
                    <a:moveTo>
                      <a:pt x="322764" y="214313"/>
                    </a:moveTo>
                    <a:lnTo>
                      <a:pt x="224533" y="214313"/>
                    </a:lnTo>
                    <a:lnTo>
                      <a:pt x="224533" y="116081"/>
                    </a:lnTo>
                    <a:lnTo>
                      <a:pt x="322764" y="116081"/>
                    </a:lnTo>
                    <a:lnTo>
                      <a:pt x="322764" y="214313"/>
                    </a:lnTo>
                    <a:close/>
                    <a:moveTo>
                      <a:pt x="322764" y="223237"/>
                    </a:moveTo>
                    <a:lnTo>
                      <a:pt x="322764" y="321469"/>
                    </a:lnTo>
                    <a:lnTo>
                      <a:pt x="224533" y="321469"/>
                    </a:lnTo>
                    <a:lnTo>
                      <a:pt x="224533" y="223237"/>
                    </a:lnTo>
                    <a:lnTo>
                      <a:pt x="322764" y="223237"/>
                    </a:lnTo>
                    <a:close/>
                    <a:moveTo>
                      <a:pt x="215608" y="321469"/>
                    </a:moveTo>
                    <a:lnTo>
                      <a:pt x="117377" y="321469"/>
                    </a:lnTo>
                    <a:lnTo>
                      <a:pt x="117377" y="223237"/>
                    </a:lnTo>
                    <a:lnTo>
                      <a:pt x="215608" y="223237"/>
                    </a:lnTo>
                    <a:lnTo>
                      <a:pt x="215608" y="321469"/>
                    </a:lnTo>
                    <a:close/>
                    <a:moveTo>
                      <a:pt x="215608" y="330394"/>
                    </a:moveTo>
                    <a:lnTo>
                      <a:pt x="215608" y="428625"/>
                    </a:lnTo>
                    <a:lnTo>
                      <a:pt x="117377" y="428625"/>
                    </a:lnTo>
                    <a:lnTo>
                      <a:pt x="117377" y="330394"/>
                    </a:lnTo>
                    <a:lnTo>
                      <a:pt x="215608" y="330394"/>
                    </a:lnTo>
                    <a:close/>
                    <a:moveTo>
                      <a:pt x="215608" y="437550"/>
                    </a:moveTo>
                    <a:lnTo>
                      <a:pt x="215608" y="535781"/>
                    </a:lnTo>
                    <a:lnTo>
                      <a:pt x="117377" y="535781"/>
                    </a:lnTo>
                    <a:lnTo>
                      <a:pt x="117377" y="437550"/>
                    </a:lnTo>
                    <a:lnTo>
                      <a:pt x="215608" y="437550"/>
                    </a:lnTo>
                    <a:close/>
                    <a:moveTo>
                      <a:pt x="215608" y="544706"/>
                    </a:moveTo>
                    <a:lnTo>
                      <a:pt x="215608" y="642938"/>
                    </a:lnTo>
                    <a:lnTo>
                      <a:pt x="117377" y="642938"/>
                    </a:lnTo>
                    <a:lnTo>
                      <a:pt x="117377" y="544706"/>
                    </a:lnTo>
                    <a:lnTo>
                      <a:pt x="215608" y="544706"/>
                    </a:lnTo>
                    <a:close/>
                    <a:moveTo>
                      <a:pt x="215608" y="651862"/>
                    </a:moveTo>
                    <a:lnTo>
                      <a:pt x="215608" y="750094"/>
                    </a:lnTo>
                    <a:lnTo>
                      <a:pt x="117377" y="750094"/>
                    </a:lnTo>
                    <a:lnTo>
                      <a:pt x="117377" y="651862"/>
                    </a:lnTo>
                    <a:lnTo>
                      <a:pt x="215608" y="651862"/>
                    </a:lnTo>
                    <a:close/>
                    <a:moveTo>
                      <a:pt x="215608" y="759019"/>
                    </a:moveTo>
                    <a:lnTo>
                      <a:pt x="215608" y="857250"/>
                    </a:lnTo>
                    <a:lnTo>
                      <a:pt x="117377" y="857250"/>
                    </a:lnTo>
                    <a:lnTo>
                      <a:pt x="117377" y="759019"/>
                    </a:lnTo>
                    <a:lnTo>
                      <a:pt x="215608" y="759019"/>
                    </a:lnTo>
                    <a:close/>
                    <a:moveTo>
                      <a:pt x="215608" y="866175"/>
                    </a:moveTo>
                    <a:lnTo>
                      <a:pt x="215608" y="964406"/>
                    </a:lnTo>
                    <a:lnTo>
                      <a:pt x="117377" y="964406"/>
                    </a:lnTo>
                    <a:lnTo>
                      <a:pt x="117377" y="866175"/>
                    </a:lnTo>
                    <a:lnTo>
                      <a:pt x="215608" y="866175"/>
                    </a:lnTo>
                    <a:close/>
                    <a:moveTo>
                      <a:pt x="215608" y="973331"/>
                    </a:moveTo>
                    <a:lnTo>
                      <a:pt x="215608" y="1071562"/>
                    </a:lnTo>
                    <a:lnTo>
                      <a:pt x="117377" y="1071562"/>
                    </a:lnTo>
                    <a:lnTo>
                      <a:pt x="117377" y="973331"/>
                    </a:lnTo>
                    <a:lnTo>
                      <a:pt x="215608" y="973331"/>
                    </a:lnTo>
                    <a:close/>
                    <a:moveTo>
                      <a:pt x="215608" y="1080487"/>
                    </a:moveTo>
                    <a:lnTo>
                      <a:pt x="215608" y="1178719"/>
                    </a:lnTo>
                    <a:lnTo>
                      <a:pt x="117377" y="1178719"/>
                    </a:lnTo>
                    <a:lnTo>
                      <a:pt x="117377" y="1080487"/>
                    </a:lnTo>
                    <a:lnTo>
                      <a:pt x="215608" y="1080487"/>
                    </a:lnTo>
                    <a:close/>
                    <a:moveTo>
                      <a:pt x="215608" y="1187644"/>
                    </a:moveTo>
                    <a:lnTo>
                      <a:pt x="215608" y="1285875"/>
                    </a:lnTo>
                    <a:lnTo>
                      <a:pt x="117377" y="1285875"/>
                    </a:lnTo>
                    <a:lnTo>
                      <a:pt x="117377" y="1187644"/>
                    </a:lnTo>
                    <a:lnTo>
                      <a:pt x="215608" y="1187644"/>
                    </a:lnTo>
                    <a:close/>
                    <a:moveTo>
                      <a:pt x="215608" y="1294800"/>
                    </a:moveTo>
                    <a:lnTo>
                      <a:pt x="215608" y="1393031"/>
                    </a:lnTo>
                    <a:lnTo>
                      <a:pt x="117377" y="1393031"/>
                    </a:lnTo>
                    <a:lnTo>
                      <a:pt x="117377" y="1294800"/>
                    </a:lnTo>
                    <a:lnTo>
                      <a:pt x="215608" y="1294800"/>
                    </a:lnTo>
                    <a:close/>
                    <a:moveTo>
                      <a:pt x="215608" y="1401956"/>
                    </a:moveTo>
                    <a:lnTo>
                      <a:pt x="215608" y="1500187"/>
                    </a:lnTo>
                    <a:lnTo>
                      <a:pt x="117377" y="1500187"/>
                    </a:lnTo>
                    <a:lnTo>
                      <a:pt x="117377" y="1401956"/>
                    </a:lnTo>
                    <a:lnTo>
                      <a:pt x="215608" y="1401956"/>
                    </a:lnTo>
                    <a:close/>
                    <a:moveTo>
                      <a:pt x="215608" y="1509112"/>
                    </a:moveTo>
                    <a:lnTo>
                      <a:pt x="215608" y="1607344"/>
                    </a:lnTo>
                    <a:lnTo>
                      <a:pt x="117377" y="1607344"/>
                    </a:lnTo>
                    <a:lnTo>
                      <a:pt x="117377" y="1509112"/>
                    </a:lnTo>
                    <a:lnTo>
                      <a:pt x="215608" y="1509112"/>
                    </a:lnTo>
                    <a:close/>
                    <a:moveTo>
                      <a:pt x="215608" y="1616269"/>
                    </a:moveTo>
                    <a:lnTo>
                      <a:pt x="215608" y="1714500"/>
                    </a:lnTo>
                    <a:lnTo>
                      <a:pt x="117377" y="1714500"/>
                    </a:lnTo>
                    <a:lnTo>
                      <a:pt x="117377" y="1616269"/>
                    </a:lnTo>
                    <a:lnTo>
                      <a:pt x="215608" y="1616269"/>
                    </a:lnTo>
                    <a:close/>
                    <a:moveTo>
                      <a:pt x="215608" y="1723425"/>
                    </a:moveTo>
                    <a:lnTo>
                      <a:pt x="215608" y="1821656"/>
                    </a:lnTo>
                    <a:lnTo>
                      <a:pt x="117377" y="1821656"/>
                    </a:lnTo>
                    <a:lnTo>
                      <a:pt x="117377" y="1723425"/>
                    </a:lnTo>
                    <a:lnTo>
                      <a:pt x="215608" y="1723425"/>
                    </a:lnTo>
                    <a:close/>
                    <a:moveTo>
                      <a:pt x="215608" y="1830581"/>
                    </a:moveTo>
                    <a:lnTo>
                      <a:pt x="215608" y="1928812"/>
                    </a:lnTo>
                    <a:lnTo>
                      <a:pt x="117377" y="1928812"/>
                    </a:lnTo>
                    <a:lnTo>
                      <a:pt x="117377" y="1830581"/>
                    </a:lnTo>
                    <a:lnTo>
                      <a:pt x="215608" y="1830581"/>
                    </a:lnTo>
                    <a:close/>
                    <a:moveTo>
                      <a:pt x="215608" y="1937737"/>
                    </a:moveTo>
                    <a:lnTo>
                      <a:pt x="215608" y="2035969"/>
                    </a:lnTo>
                    <a:lnTo>
                      <a:pt x="117377" y="2035969"/>
                    </a:lnTo>
                    <a:lnTo>
                      <a:pt x="117377" y="1937737"/>
                    </a:lnTo>
                    <a:lnTo>
                      <a:pt x="215608" y="1937737"/>
                    </a:lnTo>
                    <a:close/>
                    <a:moveTo>
                      <a:pt x="215608" y="2044894"/>
                    </a:moveTo>
                    <a:lnTo>
                      <a:pt x="215608" y="2143125"/>
                    </a:lnTo>
                    <a:lnTo>
                      <a:pt x="117377" y="2143125"/>
                    </a:lnTo>
                    <a:lnTo>
                      <a:pt x="117377" y="2044894"/>
                    </a:lnTo>
                    <a:lnTo>
                      <a:pt x="215608" y="2044894"/>
                    </a:lnTo>
                    <a:close/>
                    <a:moveTo>
                      <a:pt x="224542" y="2044894"/>
                    </a:moveTo>
                    <a:lnTo>
                      <a:pt x="322774" y="2044894"/>
                    </a:lnTo>
                    <a:lnTo>
                      <a:pt x="322774" y="2143125"/>
                    </a:lnTo>
                    <a:lnTo>
                      <a:pt x="224542" y="2143125"/>
                    </a:lnTo>
                    <a:lnTo>
                      <a:pt x="224542" y="2044894"/>
                    </a:lnTo>
                    <a:close/>
                    <a:moveTo>
                      <a:pt x="322764" y="2152050"/>
                    </a:moveTo>
                    <a:lnTo>
                      <a:pt x="322764" y="2250281"/>
                    </a:lnTo>
                    <a:lnTo>
                      <a:pt x="224533" y="2250281"/>
                    </a:lnTo>
                    <a:lnTo>
                      <a:pt x="224533" y="2152050"/>
                    </a:lnTo>
                    <a:lnTo>
                      <a:pt x="322764" y="2152050"/>
                    </a:lnTo>
                    <a:close/>
                    <a:moveTo>
                      <a:pt x="331699" y="2152050"/>
                    </a:moveTo>
                    <a:lnTo>
                      <a:pt x="429930" y="2152050"/>
                    </a:lnTo>
                    <a:lnTo>
                      <a:pt x="429930" y="2250281"/>
                    </a:lnTo>
                    <a:lnTo>
                      <a:pt x="331699" y="2250281"/>
                    </a:lnTo>
                    <a:lnTo>
                      <a:pt x="331699" y="2152050"/>
                    </a:lnTo>
                    <a:close/>
                    <a:moveTo>
                      <a:pt x="438855" y="2152050"/>
                    </a:moveTo>
                    <a:lnTo>
                      <a:pt x="537086" y="2152050"/>
                    </a:lnTo>
                    <a:lnTo>
                      <a:pt x="537086" y="2250281"/>
                    </a:lnTo>
                    <a:lnTo>
                      <a:pt x="438855" y="2250281"/>
                    </a:lnTo>
                    <a:lnTo>
                      <a:pt x="438855" y="2152050"/>
                    </a:lnTo>
                    <a:close/>
                    <a:moveTo>
                      <a:pt x="546011" y="2152050"/>
                    </a:moveTo>
                    <a:lnTo>
                      <a:pt x="644243" y="2152050"/>
                    </a:lnTo>
                    <a:lnTo>
                      <a:pt x="644243" y="2250281"/>
                    </a:lnTo>
                    <a:lnTo>
                      <a:pt x="546011" y="2250281"/>
                    </a:lnTo>
                    <a:lnTo>
                      <a:pt x="546011" y="2152050"/>
                    </a:lnTo>
                    <a:close/>
                    <a:moveTo>
                      <a:pt x="653167" y="2152050"/>
                    </a:moveTo>
                    <a:lnTo>
                      <a:pt x="751399" y="2152050"/>
                    </a:lnTo>
                    <a:lnTo>
                      <a:pt x="751399" y="2250281"/>
                    </a:lnTo>
                    <a:lnTo>
                      <a:pt x="653167" y="2250281"/>
                    </a:lnTo>
                    <a:lnTo>
                      <a:pt x="653167" y="2152050"/>
                    </a:lnTo>
                    <a:close/>
                    <a:moveTo>
                      <a:pt x="760324" y="2152050"/>
                    </a:moveTo>
                    <a:lnTo>
                      <a:pt x="858555" y="2152050"/>
                    </a:lnTo>
                    <a:lnTo>
                      <a:pt x="858555" y="2250281"/>
                    </a:lnTo>
                    <a:lnTo>
                      <a:pt x="760324" y="2250281"/>
                    </a:lnTo>
                    <a:lnTo>
                      <a:pt x="760324" y="2152050"/>
                    </a:lnTo>
                    <a:close/>
                    <a:moveTo>
                      <a:pt x="867480" y="2152050"/>
                    </a:moveTo>
                    <a:lnTo>
                      <a:pt x="965711" y="2152050"/>
                    </a:lnTo>
                    <a:lnTo>
                      <a:pt x="965711" y="2250281"/>
                    </a:lnTo>
                    <a:lnTo>
                      <a:pt x="867480" y="2250281"/>
                    </a:lnTo>
                    <a:lnTo>
                      <a:pt x="867480" y="2152050"/>
                    </a:lnTo>
                    <a:close/>
                    <a:moveTo>
                      <a:pt x="974636" y="2152050"/>
                    </a:moveTo>
                    <a:lnTo>
                      <a:pt x="1072867" y="2152050"/>
                    </a:lnTo>
                    <a:lnTo>
                      <a:pt x="1072867" y="2250281"/>
                    </a:lnTo>
                    <a:lnTo>
                      <a:pt x="974636" y="2250281"/>
                    </a:lnTo>
                    <a:lnTo>
                      <a:pt x="974636" y="2152050"/>
                    </a:lnTo>
                    <a:close/>
                    <a:moveTo>
                      <a:pt x="1081792" y="2152050"/>
                    </a:moveTo>
                    <a:lnTo>
                      <a:pt x="1180024" y="2152050"/>
                    </a:lnTo>
                    <a:lnTo>
                      <a:pt x="1180024" y="2250281"/>
                    </a:lnTo>
                    <a:lnTo>
                      <a:pt x="1081792" y="2250281"/>
                    </a:lnTo>
                    <a:lnTo>
                      <a:pt x="1081792" y="2152050"/>
                    </a:lnTo>
                    <a:close/>
                    <a:moveTo>
                      <a:pt x="1188949" y="2152050"/>
                    </a:moveTo>
                    <a:lnTo>
                      <a:pt x="1287180" y="2152050"/>
                    </a:lnTo>
                    <a:lnTo>
                      <a:pt x="1287180" y="2250281"/>
                    </a:lnTo>
                    <a:lnTo>
                      <a:pt x="1188949" y="2250281"/>
                    </a:lnTo>
                    <a:lnTo>
                      <a:pt x="1188949" y="2152050"/>
                    </a:lnTo>
                    <a:close/>
                    <a:moveTo>
                      <a:pt x="1296105" y="2152050"/>
                    </a:moveTo>
                    <a:lnTo>
                      <a:pt x="1394336" y="2152050"/>
                    </a:lnTo>
                    <a:lnTo>
                      <a:pt x="1394336" y="2250281"/>
                    </a:lnTo>
                    <a:lnTo>
                      <a:pt x="1296105" y="2250281"/>
                    </a:lnTo>
                    <a:lnTo>
                      <a:pt x="1296105" y="2152050"/>
                    </a:lnTo>
                    <a:close/>
                    <a:moveTo>
                      <a:pt x="1403261" y="2152050"/>
                    </a:moveTo>
                    <a:lnTo>
                      <a:pt x="1501492" y="2152050"/>
                    </a:lnTo>
                    <a:lnTo>
                      <a:pt x="1501492" y="2250281"/>
                    </a:lnTo>
                    <a:lnTo>
                      <a:pt x="1403261" y="2250281"/>
                    </a:lnTo>
                    <a:lnTo>
                      <a:pt x="1403261" y="2152050"/>
                    </a:lnTo>
                    <a:close/>
                    <a:moveTo>
                      <a:pt x="1510417" y="2152050"/>
                    </a:moveTo>
                    <a:lnTo>
                      <a:pt x="1608649" y="2152050"/>
                    </a:lnTo>
                    <a:lnTo>
                      <a:pt x="1608649" y="2250281"/>
                    </a:lnTo>
                    <a:lnTo>
                      <a:pt x="1510417" y="2250281"/>
                    </a:lnTo>
                    <a:lnTo>
                      <a:pt x="1510417" y="2152050"/>
                    </a:lnTo>
                    <a:close/>
                    <a:moveTo>
                      <a:pt x="1510417" y="2143125"/>
                    </a:moveTo>
                    <a:lnTo>
                      <a:pt x="1510417" y="2044894"/>
                    </a:lnTo>
                    <a:lnTo>
                      <a:pt x="1608649" y="2044894"/>
                    </a:lnTo>
                    <a:lnTo>
                      <a:pt x="1608649" y="2143125"/>
                    </a:lnTo>
                    <a:lnTo>
                      <a:pt x="1510417" y="2143125"/>
                    </a:lnTo>
                    <a:close/>
                    <a:moveTo>
                      <a:pt x="1617574" y="2044894"/>
                    </a:moveTo>
                    <a:lnTo>
                      <a:pt x="1715805" y="2044894"/>
                    </a:lnTo>
                    <a:lnTo>
                      <a:pt x="1715805" y="2143125"/>
                    </a:lnTo>
                    <a:lnTo>
                      <a:pt x="1617574" y="2143125"/>
                    </a:lnTo>
                    <a:lnTo>
                      <a:pt x="1617574" y="2044894"/>
                    </a:lnTo>
                    <a:close/>
                    <a:moveTo>
                      <a:pt x="1617574" y="2035969"/>
                    </a:moveTo>
                    <a:lnTo>
                      <a:pt x="1617574" y="1937737"/>
                    </a:lnTo>
                    <a:lnTo>
                      <a:pt x="1715805" y="1937737"/>
                    </a:lnTo>
                    <a:lnTo>
                      <a:pt x="1715805" y="2035969"/>
                    </a:lnTo>
                    <a:lnTo>
                      <a:pt x="1617574" y="2035969"/>
                    </a:lnTo>
                    <a:close/>
                    <a:moveTo>
                      <a:pt x="1617574" y="1928812"/>
                    </a:moveTo>
                    <a:lnTo>
                      <a:pt x="1617574" y="1830581"/>
                    </a:lnTo>
                    <a:lnTo>
                      <a:pt x="1715805" y="1830581"/>
                    </a:lnTo>
                    <a:lnTo>
                      <a:pt x="1715805" y="1928812"/>
                    </a:lnTo>
                    <a:lnTo>
                      <a:pt x="1617574" y="1928812"/>
                    </a:lnTo>
                    <a:close/>
                    <a:moveTo>
                      <a:pt x="1617574" y="1821656"/>
                    </a:moveTo>
                    <a:lnTo>
                      <a:pt x="1617574" y="1723425"/>
                    </a:lnTo>
                    <a:lnTo>
                      <a:pt x="1715805" y="1723425"/>
                    </a:lnTo>
                    <a:lnTo>
                      <a:pt x="1715805" y="1821656"/>
                    </a:lnTo>
                    <a:lnTo>
                      <a:pt x="1617574" y="1821656"/>
                    </a:lnTo>
                    <a:close/>
                    <a:moveTo>
                      <a:pt x="1617574" y="1714500"/>
                    </a:moveTo>
                    <a:lnTo>
                      <a:pt x="1617574" y="1616269"/>
                    </a:lnTo>
                    <a:lnTo>
                      <a:pt x="1715805" y="1616269"/>
                    </a:lnTo>
                    <a:lnTo>
                      <a:pt x="1715805" y="1714500"/>
                    </a:lnTo>
                    <a:lnTo>
                      <a:pt x="1617574" y="1714500"/>
                    </a:lnTo>
                    <a:close/>
                    <a:moveTo>
                      <a:pt x="1617574" y="1607344"/>
                    </a:moveTo>
                    <a:lnTo>
                      <a:pt x="1617574" y="1509112"/>
                    </a:lnTo>
                    <a:lnTo>
                      <a:pt x="1715805" y="1509112"/>
                    </a:lnTo>
                    <a:lnTo>
                      <a:pt x="1715805" y="1607344"/>
                    </a:lnTo>
                    <a:lnTo>
                      <a:pt x="1617574" y="1607344"/>
                    </a:lnTo>
                    <a:close/>
                    <a:moveTo>
                      <a:pt x="1617574" y="1500187"/>
                    </a:moveTo>
                    <a:lnTo>
                      <a:pt x="1617574" y="1401956"/>
                    </a:lnTo>
                    <a:lnTo>
                      <a:pt x="1715805" y="1401956"/>
                    </a:lnTo>
                    <a:lnTo>
                      <a:pt x="1715805" y="1500187"/>
                    </a:lnTo>
                    <a:lnTo>
                      <a:pt x="1617574" y="1500187"/>
                    </a:lnTo>
                    <a:close/>
                    <a:moveTo>
                      <a:pt x="1617574" y="1393031"/>
                    </a:moveTo>
                    <a:lnTo>
                      <a:pt x="1617574" y="1294800"/>
                    </a:lnTo>
                    <a:lnTo>
                      <a:pt x="1715805" y="1294800"/>
                    </a:lnTo>
                    <a:lnTo>
                      <a:pt x="1715805" y="1393031"/>
                    </a:lnTo>
                    <a:lnTo>
                      <a:pt x="1617574" y="1393031"/>
                    </a:lnTo>
                    <a:close/>
                    <a:moveTo>
                      <a:pt x="1617574" y="1285875"/>
                    </a:moveTo>
                    <a:lnTo>
                      <a:pt x="1617574" y="1187644"/>
                    </a:lnTo>
                    <a:lnTo>
                      <a:pt x="1715805" y="1187644"/>
                    </a:lnTo>
                    <a:lnTo>
                      <a:pt x="1715805" y="1285875"/>
                    </a:lnTo>
                    <a:lnTo>
                      <a:pt x="1617574" y="1285875"/>
                    </a:lnTo>
                    <a:close/>
                    <a:moveTo>
                      <a:pt x="1617574" y="1178719"/>
                    </a:moveTo>
                    <a:lnTo>
                      <a:pt x="1617574" y="1080487"/>
                    </a:lnTo>
                    <a:lnTo>
                      <a:pt x="1715805" y="1080487"/>
                    </a:lnTo>
                    <a:lnTo>
                      <a:pt x="1715805" y="1178719"/>
                    </a:lnTo>
                    <a:lnTo>
                      <a:pt x="1617574" y="1178719"/>
                    </a:lnTo>
                    <a:close/>
                    <a:moveTo>
                      <a:pt x="1617574" y="1071562"/>
                    </a:moveTo>
                    <a:lnTo>
                      <a:pt x="1617574" y="973331"/>
                    </a:lnTo>
                    <a:lnTo>
                      <a:pt x="1715805" y="973331"/>
                    </a:lnTo>
                    <a:lnTo>
                      <a:pt x="1715805" y="1071562"/>
                    </a:lnTo>
                    <a:lnTo>
                      <a:pt x="1617574" y="1071562"/>
                    </a:lnTo>
                    <a:close/>
                    <a:moveTo>
                      <a:pt x="1617574" y="964406"/>
                    </a:moveTo>
                    <a:lnTo>
                      <a:pt x="1617574" y="866175"/>
                    </a:lnTo>
                    <a:lnTo>
                      <a:pt x="1715805" y="866175"/>
                    </a:lnTo>
                    <a:lnTo>
                      <a:pt x="1715805" y="964406"/>
                    </a:lnTo>
                    <a:lnTo>
                      <a:pt x="1617574" y="964406"/>
                    </a:lnTo>
                    <a:close/>
                    <a:moveTo>
                      <a:pt x="1617574" y="857250"/>
                    </a:moveTo>
                    <a:lnTo>
                      <a:pt x="1617574" y="759019"/>
                    </a:lnTo>
                    <a:lnTo>
                      <a:pt x="1715805" y="759019"/>
                    </a:lnTo>
                    <a:lnTo>
                      <a:pt x="1715805" y="857250"/>
                    </a:lnTo>
                    <a:lnTo>
                      <a:pt x="1617574" y="857250"/>
                    </a:lnTo>
                    <a:close/>
                    <a:moveTo>
                      <a:pt x="1617574" y="750094"/>
                    </a:moveTo>
                    <a:lnTo>
                      <a:pt x="1617574" y="651862"/>
                    </a:lnTo>
                    <a:lnTo>
                      <a:pt x="1715805" y="651862"/>
                    </a:lnTo>
                    <a:lnTo>
                      <a:pt x="1715805" y="750094"/>
                    </a:lnTo>
                    <a:lnTo>
                      <a:pt x="1617574" y="750094"/>
                    </a:lnTo>
                    <a:close/>
                    <a:moveTo>
                      <a:pt x="1617574" y="642938"/>
                    </a:moveTo>
                    <a:lnTo>
                      <a:pt x="1617574" y="544706"/>
                    </a:lnTo>
                    <a:lnTo>
                      <a:pt x="1715805" y="544706"/>
                    </a:lnTo>
                    <a:lnTo>
                      <a:pt x="1715805" y="642938"/>
                    </a:lnTo>
                    <a:lnTo>
                      <a:pt x="1617574" y="642938"/>
                    </a:lnTo>
                    <a:close/>
                    <a:moveTo>
                      <a:pt x="1617574" y="535781"/>
                    </a:moveTo>
                    <a:lnTo>
                      <a:pt x="1617574" y="437550"/>
                    </a:lnTo>
                    <a:lnTo>
                      <a:pt x="1715805" y="437550"/>
                    </a:lnTo>
                    <a:lnTo>
                      <a:pt x="1715805" y="535781"/>
                    </a:lnTo>
                    <a:lnTo>
                      <a:pt x="1617574" y="535781"/>
                    </a:lnTo>
                    <a:close/>
                    <a:moveTo>
                      <a:pt x="1617574" y="428625"/>
                    </a:moveTo>
                    <a:lnTo>
                      <a:pt x="1617574" y="330394"/>
                    </a:lnTo>
                    <a:lnTo>
                      <a:pt x="1715805" y="330394"/>
                    </a:lnTo>
                    <a:lnTo>
                      <a:pt x="1715805" y="428625"/>
                    </a:lnTo>
                    <a:lnTo>
                      <a:pt x="1617574" y="428625"/>
                    </a:lnTo>
                    <a:close/>
                    <a:moveTo>
                      <a:pt x="1617574" y="321469"/>
                    </a:moveTo>
                    <a:lnTo>
                      <a:pt x="1617574" y="223237"/>
                    </a:lnTo>
                    <a:lnTo>
                      <a:pt x="1715805" y="223237"/>
                    </a:lnTo>
                    <a:lnTo>
                      <a:pt x="1715805" y="321469"/>
                    </a:lnTo>
                    <a:lnTo>
                      <a:pt x="1617574" y="321469"/>
                    </a:lnTo>
                    <a:close/>
                    <a:moveTo>
                      <a:pt x="1617574" y="214313"/>
                    </a:moveTo>
                    <a:lnTo>
                      <a:pt x="1617574" y="116081"/>
                    </a:lnTo>
                    <a:lnTo>
                      <a:pt x="1715805" y="116081"/>
                    </a:lnTo>
                    <a:lnTo>
                      <a:pt x="1715805" y="214313"/>
                    </a:lnTo>
                    <a:lnTo>
                      <a:pt x="1617574" y="214313"/>
                    </a:lnTo>
                    <a:close/>
                    <a:moveTo>
                      <a:pt x="1617574" y="107156"/>
                    </a:moveTo>
                    <a:lnTo>
                      <a:pt x="1617574" y="8925"/>
                    </a:lnTo>
                    <a:lnTo>
                      <a:pt x="1715805" y="8925"/>
                    </a:lnTo>
                    <a:lnTo>
                      <a:pt x="1715805" y="107156"/>
                    </a:lnTo>
                    <a:lnTo>
                      <a:pt x="1617574" y="107156"/>
                    </a:lnTo>
                    <a:close/>
                    <a:moveTo>
                      <a:pt x="1608639" y="107156"/>
                    </a:moveTo>
                    <a:lnTo>
                      <a:pt x="1510408" y="107156"/>
                    </a:lnTo>
                    <a:lnTo>
                      <a:pt x="1510408" y="8925"/>
                    </a:lnTo>
                    <a:lnTo>
                      <a:pt x="1608639" y="8925"/>
                    </a:lnTo>
                    <a:lnTo>
                      <a:pt x="1608639" y="107156"/>
                    </a:lnTo>
                    <a:close/>
                    <a:moveTo>
                      <a:pt x="1501483" y="107156"/>
                    </a:moveTo>
                    <a:lnTo>
                      <a:pt x="1403252" y="107156"/>
                    </a:lnTo>
                    <a:lnTo>
                      <a:pt x="1403252" y="8925"/>
                    </a:lnTo>
                    <a:lnTo>
                      <a:pt x="1501483" y="8925"/>
                    </a:lnTo>
                    <a:lnTo>
                      <a:pt x="1501483" y="107156"/>
                    </a:lnTo>
                    <a:close/>
                    <a:moveTo>
                      <a:pt x="1394327" y="107156"/>
                    </a:moveTo>
                    <a:lnTo>
                      <a:pt x="1296095" y="107156"/>
                    </a:lnTo>
                    <a:lnTo>
                      <a:pt x="1296095" y="8925"/>
                    </a:lnTo>
                    <a:lnTo>
                      <a:pt x="1394327" y="8925"/>
                    </a:lnTo>
                    <a:lnTo>
                      <a:pt x="1394327" y="107156"/>
                    </a:lnTo>
                    <a:close/>
                    <a:moveTo>
                      <a:pt x="1287171" y="107156"/>
                    </a:moveTo>
                    <a:lnTo>
                      <a:pt x="1188939" y="107156"/>
                    </a:lnTo>
                    <a:lnTo>
                      <a:pt x="1188939" y="8925"/>
                    </a:lnTo>
                    <a:lnTo>
                      <a:pt x="1287171" y="8925"/>
                    </a:lnTo>
                    <a:lnTo>
                      <a:pt x="1287171" y="107156"/>
                    </a:lnTo>
                    <a:close/>
                    <a:moveTo>
                      <a:pt x="1180014" y="107156"/>
                    </a:moveTo>
                    <a:lnTo>
                      <a:pt x="1081783" y="107156"/>
                    </a:lnTo>
                    <a:lnTo>
                      <a:pt x="1081783" y="8925"/>
                    </a:lnTo>
                    <a:lnTo>
                      <a:pt x="1180014" y="8925"/>
                    </a:lnTo>
                    <a:lnTo>
                      <a:pt x="1180014" y="107156"/>
                    </a:lnTo>
                    <a:close/>
                    <a:moveTo>
                      <a:pt x="1072858" y="107156"/>
                    </a:moveTo>
                    <a:lnTo>
                      <a:pt x="974627" y="107156"/>
                    </a:lnTo>
                    <a:lnTo>
                      <a:pt x="974627" y="8925"/>
                    </a:lnTo>
                    <a:lnTo>
                      <a:pt x="1072858" y="8925"/>
                    </a:lnTo>
                    <a:lnTo>
                      <a:pt x="1072858" y="107156"/>
                    </a:lnTo>
                    <a:close/>
                    <a:moveTo>
                      <a:pt x="965702" y="107156"/>
                    </a:moveTo>
                    <a:lnTo>
                      <a:pt x="867470" y="107156"/>
                    </a:lnTo>
                    <a:lnTo>
                      <a:pt x="867470" y="8925"/>
                    </a:lnTo>
                    <a:lnTo>
                      <a:pt x="965702" y="8925"/>
                    </a:lnTo>
                    <a:lnTo>
                      <a:pt x="965702" y="107156"/>
                    </a:lnTo>
                    <a:close/>
                    <a:moveTo>
                      <a:pt x="858546" y="107156"/>
                    </a:moveTo>
                    <a:lnTo>
                      <a:pt x="760314" y="107156"/>
                    </a:lnTo>
                    <a:lnTo>
                      <a:pt x="760314" y="8925"/>
                    </a:lnTo>
                    <a:lnTo>
                      <a:pt x="858546" y="8925"/>
                    </a:lnTo>
                    <a:lnTo>
                      <a:pt x="858546" y="107156"/>
                    </a:lnTo>
                    <a:close/>
                    <a:moveTo>
                      <a:pt x="751389" y="107156"/>
                    </a:moveTo>
                    <a:lnTo>
                      <a:pt x="653158" y="107156"/>
                    </a:lnTo>
                    <a:lnTo>
                      <a:pt x="653158" y="8925"/>
                    </a:lnTo>
                    <a:lnTo>
                      <a:pt x="751389" y="8925"/>
                    </a:lnTo>
                    <a:lnTo>
                      <a:pt x="751389" y="107156"/>
                    </a:lnTo>
                    <a:close/>
                    <a:moveTo>
                      <a:pt x="644233" y="107156"/>
                    </a:moveTo>
                    <a:lnTo>
                      <a:pt x="546002" y="107156"/>
                    </a:lnTo>
                    <a:lnTo>
                      <a:pt x="546002" y="8925"/>
                    </a:lnTo>
                    <a:lnTo>
                      <a:pt x="644233" y="8925"/>
                    </a:lnTo>
                    <a:lnTo>
                      <a:pt x="644233" y="107156"/>
                    </a:lnTo>
                    <a:close/>
                    <a:moveTo>
                      <a:pt x="537077" y="107156"/>
                    </a:moveTo>
                    <a:lnTo>
                      <a:pt x="438845" y="107156"/>
                    </a:lnTo>
                    <a:lnTo>
                      <a:pt x="438845" y="8925"/>
                    </a:lnTo>
                    <a:lnTo>
                      <a:pt x="537077" y="8925"/>
                    </a:lnTo>
                    <a:lnTo>
                      <a:pt x="537077" y="107156"/>
                    </a:lnTo>
                    <a:close/>
                    <a:moveTo>
                      <a:pt x="429920" y="107156"/>
                    </a:moveTo>
                    <a:lnTo>
                      <a:pt x="331689" y="107156"/>
                    </a:lnTo>
                    <a:lnTo>
                      <a:pt x="331689" y="8925"/>
                    </a:lnTo>
                    <a:lnTo>
                      <a:pt x="429920" y="8925"/>
                    </a:lnTo>
                    <a:lnTo>
                      <a:pt x="429920" y="107156"/>
                    </a:lnTo>
                    <a:close/>
                    <a:moveTo>
                      <a:pt x="322764" y="107156"/>
                    </a:moveTo>
                    <a:lnTo>
                      <a:pt x="224533" y="107156"/>
                    </a:lnTo>
                    <a:lnTo>
                      <a:pt x="224533" y="8925"/>
                    </a:lnTo>
                    <a:lnTo>
                      <a:pt x="322764" y="8925"/>
                    </a:lnTo>
                    <a:lnTo>
                      <a:pt x="322764" y="107156"/>
                    </a:lnTo>
                    <a:close/>
                    <a:moveTo>
                      <a:pt x="215608" y="107156"/>
                    </a:moveTo>
                    <a:lnTo>
                      <a:pt x="117377" y="107156"/>
                    </a:lnTo>
                    <a:lnTo>
                      <a:pt x="117377" y="8925"/>
                    </a:lnTo>
                    <a:lnTo>
                      <a:pt x="215608" y="8925"/>
                    </a:lnTo>
                    <a:lnTo>
                      <a:pt x="215608" y="107156"/>
                    </a:lnTo>
                    <a:close/>
                    <a:moveTo>
                      <a:pt x="215608" y="116081"/>
                    </a:moveTo>
                    <a:lnTo>
                      <a:pt x="215608" y="214313"/>
                    </a:lnTo>
                    <a:lnTo>
                      <a:pt x="117377" y="214313"/>
                    </a:lnTo>
                    <a:lnTo>
                      <a:pt x="117377" y="116081"/>
                    </a:lnTo>
                    <a:lnTo>
                      <a:pt x="215608" y="116081"/>
                    </a:lnTo>
                    <a:close/>
                    <a:moveTo>
                      <a:pt x="108452" y="214313"/>
                    </a:moveTo>
                    <a:lnTo>
                      <a:pt x="8925" y="214313"/>
                    </a:lnTo>
                    <a:lnTo>
                      <a:pt x="8925" y="116081"/>
                    </a:lnTo>
                    <a:lnTo>
                      <a:pt x="108452" y="116081"/>
                    </a:lnTo>
                    <a:lnTo>
                      <a:pt x="108452" y="214313"/>
                    </a:lnTo>
                    <a:close/>
                    <a:moveTo>
                      <a:pt x="8925" y="223237"/>
                    </a:moveTo>
                    <a:lnTo>
                      <a:pt x="108452" y="223237"/>
                    </a:lnTo>
                    <a:lnTo>
                      <a:pt x="108452" y="321469"/>
                    </a:lnTo>
                    <a:lnTo>
                      <a:pt x="8925" y="321469"/>
                    </a:lnTo>
                    <a:lnTo>
                      <a:pt x="8925" y="223237"/>
                    </a:lnTo>
                    <a:close/>
                    <a:moveTo>
                      <a:pt x="108452" y="330394"/>
                    </a:moveTo>
                    <a:lnTo>
                      <a:pt x="108452" y="428625"/>
                    </a:lnTo>
                    <a:lnTo>
                      <a:pt x="8925" y="428625"/>
                    </a:lnTo>
                    <a:lnTo>
                      <a:pt x="8925" y="330394"/>
                    </a:lnTo>
                    <a:lnTo>
                      <a:pt x="108452" y="330394"/>
                    </a:lnTo>
                    <a:close/>
                    <a:moveTo>
                      <a:pt x="8925" y="437550"/>
                    </a:moveTo>
                    <a:lnTo>
                      <a:pt x="108452" y="437550"/>
                    </a:lnTo>
                    <a:lnTo>
                      <a:pt x="108452" y="535781"/>
                    </a:lnTo>
                    <a:lnTo>
                      <a:pt x="8925" y="535781"/>
                    </a:lnTo>
                    <a:lnTo>
                      <a:pt x="8925" y="437550"/>
                    </a:lnTo>
                    <a:close/>
                    <a:moveTo>
                      <a:pt x="108452" y="544706"/>
                    </a:moveTo>
                    <a:lnTo>
                      <a:pt x="108452" y="642938"/>
                    </a:lnTo>
                    <a:lnTo>
                      <a:pt x="8925" y="642938"/>
                    </a:lnTo>
                    <a:lnTo>
                      <a:pt x="8925" y="544706"/>
                    </a:lnTo>
                    <a:lnTo>
                      <a:pt x="108452" y="544706"/>
                    </a:lnTo>
                    <a:close/>
                    <a:moveTo>
                      <a:pt x="8925" y="651862"/>
                    </a:moveTo>
                    <a:lnTo>
                      <a:pt x="108452" y="651862"/>
                    </a:lnTo>
                    <a:lnTo>
                      <a:pt x="108452" y="750094"/>
                    </a:lnTo>
                    <a:lnTo>
                      <a:pt x="8925" y="750094"/>
                    </a:lnTo>
                    <a:lnTo>
                      <a:pt x="8925" y="651862"/>
                    </a:lnTo>
                    <a:close/>
                    <a:moveTo>
                      <a:pt x="108452" y="759019"/>
                    </a:moveTo>
                    <a:lnTo>
                      <a:pt x="108452" y="857250"/>
                    </a:lnTo>
                    <a:lnTo>
                      <a:pt x="8925" y="857250"/>
                    </a:lnTo>
                    <a:lnTo>
                      <a:pt x="8925" y="759019"/>
                    </a:lnTo>
                    <a:lnTo>
                      <a:pt x="108452" y="759019"/>
                    </a:lnTo>
                    <a:close/>
                    <a:moveTo>
                      <a:pt x="8925" y="866175"/>
                    </a:moveTo>
                    <a:lnTo>
                      <a:pt x="108452" y="866175"/>
                    </a:lnTo>
                    <a:lnTo>
                      <a:pt x="108452" y="964406"/>
                    </a:lnTo>
                    <a:lnTo>
                      <a:pt x="8925" y="964406"/>
                    </a:lnTo>
                    <a:lnTo>
                      <a:pt x="8925" y="866175"/>
                    </a:lnTo>
                    <a:close/>
                    <a:moveTo>
                      <a:pt x="108452" y="973331"/>
                    </a:moveTo>
                    <a:lnTo>
                      <a:pt x="108452" y="1071562"/>
                    </a:lnTo>
                    <a:lnTo>
                      <a:pt x="8925" y="1071562"/>
                    </a:lnTo>
                    <a:lnTo>
                      <a:pt x="8925" y="973331"/>
                    </a:lnTo>
                    <a:lnTo>
                      <a:pt x="108452" y="973331"/>
                    </a:lnTo>
                    <a:close/>
                    <a:moveTo>
                      <a:pt x="8925" y="1080487"/>
                    </a:moveTo>
                    <a:lnTo>
                      <a:pt x="108452" y="1080487"/>
                    </a:lnTo>
                    <a:lnTo>
                      <a:pt x="108452" y="1178719"/>
                    </a:lnTo>
                    <a:lnTo>
                      <a:pt x="8925" y="1178719"/>
                    </a:lnTo>
                    <a:lnTo>
                      <a:pt x="8925" y="1080487"/>
                    </a:lnTo>
                    <a:close/>
                    <a:moveTo>
                      <a:pt x="108452" y="1187644"/>
                    </a:moveTo>
                    <a:lnTo>
                      <a:pt x="108452" y="1285875"/>
                    </a:lnTo>
                    <a:lnTo>
                      <a:pt x="8925" y="1285875"/>
                    </a:lnTo>
                    <a:lnTo>
                      <a:pt x="8925" y="1187644"/>
                    </a:lnTo>
                    <a:lnTo>
                      <a:pt x="108452" y="1187644"/>
                    </a:lnTo>
                    <a:close/>
                    <a:moveTo>
                      <a:pt x="8925" y="1294800"/>
                    </a:moveTo>
                    <a:lnTo>
                      <a:pt x="108452" y="1294800"/>
                    </a:lnTo>
                    <a:lnTo>
                      <a:pt x="108452" y="1393031"/>
                    </a:lnTo>
                    <a:lnTo>
                      <a:pt x="8925" y="1393031"/>
                    </a:lnTo>
                    <a:lnTo>
                      <a:pt x="8925" y="1294800"/>
                    </a:lnTo>
                    <a:close/>
                    <a:moveTo>
                      <a:pt x="108452" y="1401956"/>
                    </a:moveTo>
                    <a:lnTo>
                      <a:pt x="108452" y="1500187"/>
                    </a:lnTo>
                    <a:lnTo>
                      <a:pt x="8925" y="1500187"/>
                    </a:lnTo>
                    <a:lnTo>
                      <a:pt x="8925" y="1401956"/>
                    </a:lnTo>
                    <a:lnTo>
                      <a:pt x="108452" y="1401956"/>
                    </a:lnTo>
                    <a:close/>
                    <a:moveTo>
                      <a:pt x="8925" y="1509112"/>
                    </a:moveTo>
                    <a:lnTo>
                      <a:pt x="108452" y="1509112"/>
                    </a:lnTo>
                    <a:lnTo>
                      <a:pt x="108452" y="1607344"/>
                    </a:lnTo>
                    <a:lnTo>
                      <a:pt x="8925" y="1607344"/>
                    </a:lnTo>
                    <a:lnTo>
                      <a:pt x="8925" y="1509112"/>
                    </a:lnTo>
                    <a:close/>
                    <a:moveTo>
                      <a:pt x="108452" y="1616269"/>
                    </a:moveTo>
                    <a:lnTo>
                      <a:pt x="108452" y="1714500"/>
                    </a:lnTo>
                    <a:lnTo>
                      <a:pt x="8925" y="1714500"/>
                    </a:lnTo>
                    <a:lnTo>
                      <a:pt x="8925" y="1616269"/>
                    </a:lnTo>
                    <a:lnTo>
                      <a:pt x="108452" y="1616269"/>
                    </a:lnTo>
                    <a:close/>
                    <a:moveTo>
                      <a:pt x="8925" y="1723425"/>
                    </a:moveTo>
                    <a:lnTo>
                      <a:pt x="108452" y="1723425"/>
                    </a:lnTo>
                    <a:lnTo>
                      <a:pt x="108452" y="1821656"/>
                    </a:lnTo>
                    <a:lnTo>
                      <a:pt x="8925" y="1821656"/>
                    </a:lnTo>
                    <a:lnTo>
                      <a:pt x="8925" y="1723425"/>
                    </a:lnTo>
                    <a:close/>
                    <a:moveTo>
                      <a:pt x="108452" y="1830581"/>
                    </a:moveTo>
                    <a:lnTo>
                      <a:pt x="108452" y="1928812"/>
                    </a:lnTo>
                    <a:lnTo>
                      <a:pt x="8925" y="1928812"/>
                    </a:lnTo>
                    <a:lnTo>
                      <a:pt x="8925" y="1830581"/>
                    </a:lnTo>
                    <a:lnTo>
                      <a:pt x="108452" y="1830581"/>
                    </a:lnTo>
                    <a:close/>
                    <a:moveTo>
                      <a:pt x="8925" y="1937737"/>
                    </a:moveTo>
                    <a:lnTo>
                      <a:pt x="108452" y="1937737"/>
                    </a:lnTo>
                    <a:lnTo>
                      <a:pt x="108452" y="2035969"/>
                    </a:lnTo>
                    <a:lnTo>
                      <a:pt x="8925" y="2035969"/>
                    </a:lnTo>
                    <a:lnTo>
                      <a:pt x="8925" y="1937737"/>
                    </a:lnTo>
                    <a:close/>
                    <a:moveTo>
                      <a:pt x="108452" y="2044894"/>
                    </a:moveTo>
                    <a:lnTo>
                      <a:pt x="108452" y="2143125"/>
                    </a:lnTo>
                    <a:lnTo>
                      <a:pt x="8925" y="2143125"/>
                    </a:lnTo>
                    <a:lnTo>
                      <a:pt x="8925" y="2044894"/>
                    </a:lnTo>
                    <a:lnTo>
                      <a:pt x="108452" y="2044894"/>
                    </a:lnTo>
                    <a:close/>
                    <a:moveTo>
                      <a:pt x="8925" y="2152050"/>
                    </a:moveTo>
                    <a:lnTo>
                      <a:pt x="108452" y="2152050"/>
                    </a:lnTo>
                    <a:lnTo>
                      <a:pt x="108452" y="2250281"/>
                    </a:lnTo>
                    <a:lnTo>
                      <a:pt x="8925" y="2250281"/>
                    </a:lnTo>
                    <a:lnTo>
                      <a:pt x="8925" y="2152050"/>
                    </a:lnTo>
                    <a:close/>
                    <a:moveTo>
                      <a:pt x="117386" y="2152050"/>
                    </a:moveTo>
                    <a:lnTo>
                      <a:pt x="215618" y="2152050"/>
                    </a:lnTo>
                    <a:lnTo>
                      <a:pt x="215618" y="2250281"/>
                    </a:lnTo>
                    <a:lnTo>
                      <a:pt x="117386" y="2250281"/>
                    </a:lnTo>
                    <a:lnTo>
                      <a:pt x="117386" y="2152050"/>
                    </a:lnTo>
                    <a:close/>
                    <a:moveTo>
                      <a:pt x="215608" y="2259206"/>
                    </a:moveTo>
                    <a:lnTo>
                      <a:pt x="215608" y="2357437"/>
                    </a:lnTo>
                    <a:lnTo>
                      <a:pt x="117377" y="2357437"/>
                    </a:lnTo>
                    <a:lnTo>
                      <a:pt x="117377" y="2259206"/>
                    </a:lnTo>
                    <a:lnTo>
                      <a:pt x="215608" y="2259206"/>
                    </a:lnTo>
                    <a:close/>
                    <a:moveTo>
                      <a:pt x="224542" y="2259206"/>
                    </a:moveTo>
                    <a:lnTo>
                      <a:pt x="322774" y="2259206"/>
                    </a:lnTo>
                    <a:lnTo>
                      <a:pt x="322774" y="2357437"/>
                    </a:lnTo>
                    <a:lnTo>
                      <a:pt x="224542" y="2357437"/>
                    </a:lnTo>
                    <a:lnTo>
                      <a:pt x="224542" y="2259206"/>
                    </a:lnTo>
                    <a:close/>
                    <a:moveTo>
                      <a:pt x="331699" y="2259206"/>
                    </a:moveTo>
                    <a:lnTo>
                      <a:pt x="429930" y="2259206"/>
                    </a:lnTo>
                    <a:lnTo>
                      <a:pt x="429930" y="2357437"/>
                    </a:lnTo>
                    <a:lnTo>
                      <a:pt x="331699" y="2357437"/>
                    </a:lnTo>
                    <a:lnTo>
                      <a:pt x="331699" y="2259206"/>
                    </a:lnTo>
                    <a:close/>
                    <a:moveTo>
                      <a:pt x="438855" y="2259206"/>
                    </a:moveTo>
                    <a:lnTo>
                      <a:pt x="537086" y="2259206"/>
                    </a:lnTo>
                    <a:lnTo>
                      <a:pt x="537086" y="2357437"/>
                    </a:lnTo>
                    <a:lnTo>
                      <a:pt x="438855" y="2357437"/>
                    </a:lnTo>
                    <a:lnTo>
                      <a:pt x="438855" y="2259206"/>
                    </a:lnTo>
                    <a:close/>
                    <a:moveTo>
                      <a:pt x="546011" y="2259206"/>
                    </a:moveTo>
                    <a:lnTo>
                      <a:pt x="644243" y="2259206"/>
                    </a:lnTo>
                    <a:lnTo>
                      <a:pt x="644243" y="2357437"/>
                    </a:lnTo>
                    <a:lnTo>
                      <a:pt x="546011" y="2357437"/>
                    </a:lnTo>
                    <a:lnTo>
                      <a:pt x="546011" y="2259206"/>
                    </a:lnTo>
                    <a:close/>
                    <a:moveTo>
                      <a:pt x="653167" y="2259206"/>
                    </a:moveTo>
                    <a:lnTo>
                      <a:pt x="751399" y="2259206"/>
                    </a:lnTo>
                    <a:lnTo>
                      <a:pt x="751399" y="2357437"/>
                    </a:lnTo>
                    <a:lnTo>
                      <a:pt x="653167" y="2357437"/>
                    </a:lnTo>
                    <a:lnTo>
                      <a:pt x="653167" y="2259206"/>
                    </a:lnTo>
                    <a:close/>
                    <a:moveTo>
                      <a:pt x="760324" y="2259206"/>
                    </a:moveTo>
                    <a:lnTo>
                      <a:pt x="858555" y="2259206"/>
                    </a:lnTo>
                    <a:lnTo>
                      <a:pt x="858555" y="2357437"/>
                    </a:lnTo>
                    <a:lnTo>
                      <a:pt x="760324" y="2357437"/>
                    </a:lnTo>
                    <a:lnTo>
                      <a:pt x="760324" y="2259206"/>
                    </a:lnTo>
                    <a:close/>
                    <a:moveTo>
                      <a:pt x="867480" y="2259206"/>
                    </a:moveTo>
                    <a:lnTo>
                      <a:pt x="965711" y="2259206"/>
                    </a:lnTo>
                    <a:lnTo>
                      <a:pt x="965711" y="2357437"/>
                    </a:lnTo>
                    <a:lnTo>
                      <a:pt x="867480" y="2357437"/>
                    </a:lnTo>
                    <a:lnTo>
                      <a:pt x="867480" y="2259206"/>
                    </a:lnTo>
                    <a:close/>
                    <a:moveTo>
                      <a:pt x="974636" y="2259206"/>
                    </a:moveTo>
                    <a:lnTo>
                      <a:pt x="1072867" y="2259206"/>
                    </a:lnTo>
                    <a:lnTo>
                      <a:pt x="1072867" y="2357437"/>
                    </a:lnTo>
                    <a:lnTo>
                      <a:pt x="974636" y="2357437"/>
                    </a:lnTo>
                    <a:lnTo>
                      <a:pt x="974636" y="2259206"/>
                    </a:lnTo>
                    <a:close/>
                    <a:moveTo>
                      <a:pt x="1081792" y="2259206"/>
                    </a:moveTo>
                    <a:lnTo>
                      <a:pt x="1180024" y="2259206"/>
                    </a:lnTo>
                    <a:lnTo>
                      <a:pt x="1180024" y="2357437"/>
                    </a:lnTo>
                    <a:lnTo>
                      <a:pt x="1081792" y="2357437"/>
                    </a:lnTo>
                    <a:lnTo>
                      <a:pt x="1081792" y="2259206"/>
                    </a:lnTo>
                    <a:close/>
                    <a:moveTo>
                      <a:pt x="1188949" y="2259206"/>
                    </a:moveTo>
                    <a:lnTo>
                      <a:pt x="1287180" y="2259206"/>
                    </a:lnTo>
                    <a:lnTo>
                      <a:pt x="1287180" y="2357437"/>
                    </a:lnTo>
                    <a:lnTo>
                      <a:pt x="1188949" y="2357437"/>
                    </a:lnTo>
                    <a:lnTo>
                      <a:pt x="1188949" y="2259206"/>
                    </a:lnTo>
                    <a:close/>
                    <a:moveTo>
                      <a:pt x="1296105" y="2259206"/>
                    </a:moveTo>
                    <a:lnTo>
                      <a:pt x="1394336" y="2259206"/>
                    </a:lnTo>
                    <a:lnTo>
                      <a:pt x="1394336" y="2357437"/>
                    </a:lnTo>
                    <a:lnTo>
                      <a:pt x="1296105" y="2357437"/>
                    </a:lnTo>
                    <a:lnTo>
                      <a:pt x="1296105" y="2259206"/>
                    </a:lnTo>
                    <a:close/>
                    <a:moveTo>
                      <a:pt x="1403261" y="2259206"/>
                    </a:moveTo>
                    <a:lnTo>
                      <a:pt x="1501492" y="2259206"/>
                    </a:lnTo>
                    <a:lnTo>
                      <a:pt x="1501492" y="2357437"/>
                    </a:lnTo>
                    <a:lnTo>
                      <a:pt x="1403261" y="2357437"/>
                    </a:lnTo>
                    <a:lnTo>
                      <a:pt x="1403261" y="2259206"/>
                    </a:lnTo>
                    <a:close/>
                    <a:moveTo>
                      <a:pt x="1510417" y="2259206"/>
                    </a:moveTo>
                    <a:lnTo>
                      <a:pt x="1608649" y="2259206"/>
                    </a:lnTo>
                    <a:lnTo>
                      <a:pt x="1608649" y="2357437"/>
                    </a:lnTo>
                    <a:lnTo>
                      <a:pt x="1510417" y="2357437"/>
                    </a:lnTo>
                    <a:lnTo>
                      <a:pt x="1510417" y="2259206"/>
                    </a:lnTo>
                    <a:close/>
                    <a:moveTo>
                      <a:pt x="1617574" y="2259206"/>
                    </a:moveTo>
                    <a:lnTo>
                      <a:pt x="1715805" y="2259206"/>
                    </a:lnTo>
                    <a:lnTo>
                      <a:pt x="1715805" y="2357437"/>
                    </a:lnTo>
                    <a:lnTo>
                      <a:pt x="1617574" y="2357437"/>
                    </a:lnTo>
                    <a:lnTo>
                      <a:pt x="1617574" y="2259206"/>
                    </a:lnTo>
                    <a:close/>
                    <a:moveTo>
                      <a:pt x="1617574" y="2250281"/>
                    </a:moveTo>
                    <a:lnTo>
                      <a:pt x="1617574" y="2152050"/>
                    </a:lnTo>
                    <a:lnTo>
                      <a:pt x="1715805" y="2152050"/>
                    </a:lnTo>
                    <a:lnTo>
                      <a:pt x="1715805" y="2250281"/>
                    </a:lnTo>
                    <a:lnTo>
                      <a:pt x="1617574" y="2250281"/>
                    </a:lnTo>
                    <a:close/>
                    <a:moveTo>
                      <a:pt x="1724730" y="2152050"/>
                    </a:moveTo>
                    <a:lnTo>
                      <a:pt x="1821656" y="2152050"/>
                    </a:lnTo>
                    <a:lnTo>
                      <a:pt x="1821656" y="2250281"/>
                    </a:lnTo>
                    <a:lnTo>
                      <a:pt x="1724730" y="2250281"/>
                    </a:lnTo>
                    <a:lnTo>
                      <a:pt x="1724730" y="2152050"/>
                    </a:lnTo>
                    <a:close/>
                    <a:moveTo>
                      <a:pt x="1724730" y="2143125"/>
                    </a:moveTo>
                    <a:lnTo>
                      <a:pt x="1724730" y="2044894"/>
                    </a:lnTo>
                    <a:lnTo>
                      <a:pt x="1821656" y="2044894"/>
                    </a:lnTo>
                    <a:lnTo>
                      <a:pt x="1821656" y="2143125"/>
                    </a:lnTo>
                    <a:lnTo>
                      <a:pt x="1724730" y="2143125"/>
                    </a:lnTo>
                    <a:close/>
                    <a:moveTo>
                      <a:pt x="1821656" y="2035969"/>
                    </a:moveTo>
                    <a:lnTo>
                      <a:pt x="1724730" y="2035969"/>
                    </a:lnTo>
                    <a:lnTo>
                      <a:pt x="1724730" y="1937737"/>
                    </a:lnTo>
                    <a:lnTo>
                      <a:pt x="1821656" y="1937737"/>
                    </a:lnTo>
                    <a:lnTo>
                      <a:pt x="1821656" y="2035969"/>
                    </a:lnTo>
                    <a:close/>
                    <a:moveTo>
                      <a:pt x="1724730" y="1928812"/>
                    </a:moveTo>
                    <a:lnTo>
                      <a:pt x="1724730" y="1830581"/>
                    </a:lnTo>
                    <a:lnTo>
                      <a:pt x="1821656" y="1830581"/>
                    </a:lnTo>
                    <a:lnTo>
                      <a:pt x="1821656" y="1928812"/>
                    </a:lnTo>
                    <a:lnTo>
                      <a:pt x="1724730" y="1928812"/>
                    </a:lnTo>
                    <a:close/>
                    <a:moveTo>
                      <a:pt x="1821656" y="1821656"/>
                    </a:moveTo>
                    <a:lnTo>
                      <a:pt x="1724730" y="1821656"/>
                    </a:lnTo>
                    <a:lnTo>
                      <a:pt x="1724730" y="1723425"/>
                    </a:lnTo>
                    <a:lnTo>
                      <a:pt x="1821656" y="1723425"/>
                    </a:lnTo>
                    <a:lnTo>
                      <a:pt x="1821656" y="1821656"/>
                    </a:lnTo>
                    <a:close/>
                    <a:moveTo>
                      <a:pt x="1724730" y="1714500"/>
                    </a:moveTo>
                    <a:lnTo>
                      <a:pt x="1724730" y="1616269"/>
                    </a:lnTo>
                    <a:lnTo>
                      <a:pt x="1821656" y="1616269"/>
                    </a:lnTo>
                    <a:lnTo>
                      <a:pt x="1821656" y="1714500"/>
                    </a:lnTo>
                    <a:lnTo>
                      <a:pt x="1724730" y="1714500"/>
                    </a:lnTo>
                    <a:close/>
                    <a:moveTo>
                      <a:pt x="1821656" y="1607344"/>
                    </a:moveTo>
                    <a:lnTo>
                      <a:pt x="1724730" y="1607344"/>
                    </a:lnTo>
                    <a:lnTo>
                      <a:pt x="1724730" y="1509112"/>
                    </a:lnTo>
                    <a:lnTo>
                      <a:pt x="1821656" y="1509112"/>
                    </a:lnTo>
                    <a:lnTo>
                      <a:pt x="1821656" y="1607344"/>
                    </a:lnTo>
                    <a:close/>
                    <a:moveTo>
                      <a:pt x="1724730" y="1500187"/>
                    </a:moveTo>
                    <a:lnTo>
                      <a:pt x="1724730" y="1401956"/>
                    </a:lnTo>
                    <a:lnTo>
                      <a:pt x="1821656" y="1401956"/>
                    </a:lnTo>
                    <a:lnTo>
                      <a:pt x="1821656" y="1500187"/>
                    </a:lnTo>
                    <a:lnTo>
                      <a:pt x="1724730" y="1500187"/>
                    </a:lnTo>
                    <a:close/>
                    <a:moveTo>
                      <a:pt x="1821656" y="1393031"/>
                    </a:moveTo>
                    <a:lnTo>
                      <a:pt x="1724730" y="1393031"/>
                    </a:lnTo>
                    <a:lnTo>
                      <a:pt x="1724730" y="1294800"/>
                    </a:lnTo>
                    <a:lnTo>
                      <a:pt x="1821656" y="1294800"/>
                    </a:lnTo>
                    <a:lnTo>
                      <a:pt x="1821656" y="1393031"/>
                    </a:lnTo>
                    <a:close/>
                    <a:moveTo>
                      <a:pt x="1724730" y="1285875"/>
                    </a:moveTo>
                    <a:lnTo>
                      <a:pt x="1724730" y="1187644"/>
                    </a:lnTo>
                    <a:lnTo>
                      <a:pt x="1821656" y="1187644"/>
                    </a:lnTo>
                    <a:lnTo>
                      <a:pt x="1821656" y="1285875"/>
                    </a:lnTo>
                    <a:lnTo>
                      <a:pt x="1724730" y="1285875"/>
                    </a:lnTo>
                    <a:close/>
                    <a:moveTo>
                      <a:pt x="1821656" y="1178719"/>
                    </a:moveTo>
                    <a:lnTo>
                      <a:pt x="1724730" y="1178719"/>
                    </a:lnTo>
                    <a:lnTo>
                      <a:pt x="1724730" y="1080487"/>
                    </a:lnTo>
                    <a:lnTo>
                      <a:pt x="1821656" y="1080487"/>
                    </a:lnTo>
                    <a:lnTo>
                      <a:pt x="1821656" y="1178719"/>
                    </a:lnTo>
                    <a:close/>
                    <a:moveTo>
                      <a:pt x="1724730" y="1071562"/>
                    </a:moveTo>
                    <a:lnTo>
                      <a:pt x="1724730" y="973331"/>
                    </a:lnTo>
                    <a:lnTo>
                      <a:pt x="1821656" y="973331"/>
                    </a:lnTo>
                    <a:lnTo>
                      <a:pt x="1821656" y="1071562"/>
                    </a:lnTo>
                    <a:lnTo>
                      <a:pt x="1724730" y="1071562"/>
                    </a:lnTo>
                    <a:close/>
                    <a:moveTo>
                      <a:pt x="1821656" y="964406"/>
                    </a:moveTo>
                    <a:lnTo>
                      <a:pt x="1724730" y="964406"/>
                    </a:lnTo>
                    <a:lnTo>
                      <a:pt x="1724730" y="866175"/>
                    </a:lnTo>
                    <a:lnTo>
                      <a:pt x="1821656" y="866175"/>
                    </a:lnTo>
                    <a:lnTo>
                      <a:pt x="1821656" y="964406"/>
                    </a:lnTo>
                    <a:close/>
                    <a:moveTo>
                      <a:pt x="1724730" y="857250"/>
                    </a:moveTo>
                    <a:lnTo>
                      <a:pt x="1724730" y="759019"/>
                    </a:lnTo>
                    <a:lnTo>
                      <a:pt x="1821656" y="759019"/>
                    </a:lnTo>
                    <a:lnTo>
                      <a:pt x="1821656" y="857250"/>
                    </a:lnTo>
                    <a:lnTo>
                      <a:pt x="1724730" y="857250"/>
                    </a:lnTo>
                    <a:close/>
                    <a:moveTo>
                      <a:pt x="1821656" y="750094"/>
                    </a:moveTo>
                    <a:lnTo>
                      <a:pt x="1724730" y="750094"/>
                    </a:lnTo>
                    <a:lnTo>
                      <a:pt x="1724730" y="651862"/>
                    </a:lnTo>
                    <a:lnTo>
                      <a:pt x="1821656" y="651862"/>
                    </a:lnTo>
                    <a:lnTo>
                      <a:pt x="1821656" y="750094"/>
                    </a:lnTo>
                    <a:close/>
                    <a:moveTo>
                      <a:pt x="1724730" y="642938"/>
                    </a:moveTo>
                    <a:lnTo>
                      <a:pt x="1724730" y="544706"/>
                    </a:lnTo>
                    <a:lnTo>
                      <a:pt x="1821656" y="544706"/>
                    </a:lnTo>
                    <a:lnTo>
                      <a:pt x="1821656" y="642938"/>
                    </a:lnTo>
                    <a:lnTo>
                      <a:pt x="1724730" y="642938"/>
                    </a:lnTo>
                    <a:close/>
                    <a:moveTo>
                      <a:pt x="1821656" y="535781"/>
                    </a:moveTo>
                    <a:lnTo>
                      <a:pt x="1724730" y="535781"/>
                    </a:lnTo>
                    <a:lnTo>
                      <a:pt x="1724730" y="437550"/>
                    </a:lnTo>
                    <a:lnTo>
                      <a:pt x="1821656" y="437550"/>
                    </a:lnTo>
                    <a:lnTo>
                      <a:pt x="1821656" y="535781"/>
                    </a:lnTo>
                    <a:close/>
                    <a:moveTo>
                      <a:pt x="1724730" y="428625"/>
                    </a:moveTo>
                    <a:lnTo>
                      <a:pt x="1724730" y="330394"/>
                    </a:lnTo>
                    <a:lnTo>
                      <a:pt x="1821656" y="330394"/>
                    </a:lnTo>
                    <a:lnTo>
                      <a:pt x="1821656" y="428625"/>
                    </a:lnTo>
                    <a:lnTo>
                      <a:pt x="1724730" y="428625"/>
                    </a:lnTo>
                    <a:close/>
                    <a:moveTo>
                      <a:pt x="1821656" y="321469"/>
                    </a:moveTo>
                    <a:lnTo>
                      <a:pt x="1724730" y="321469"/>
                    </a:lnTo>
                    <a:lnTo>
                      <a:pt x="1724730" y="223237"/>
                    </a:lnTo>
                    <a:lnTo>
                      <a:pt x="1821656" y="223237"/>
                    </a:lnTo>
                    <a:lnTo>
                      <a:pt x="1821656" y="321469"/>
                    </a:lnTo>
                    <a:close/>
                    <a:moveTo>
                      <a:pt x="1724730" y="214313"/>
                    </a:moveTo>
                    <a:lnTo>
                      <a:pt x="1724730" y="116081"/>
                    </a:lnTo>
                    <a:lnTo>
                      <a:pt x="1821656" y="116081"/>
                    </a:lnTo>
                    <a:lnTo>
                      <a:pt x="1821656" y="214313"/>
                    </a:lnTo>
                    <a:lnTo>
                      <a:pt x="1724730" y="214313"/>
                    </a:lnTo>
                    <a:close/>
                    <a:moveTo>
                      <a:pt x="1821656" y="107156"/>
                    </a:moveTo>
                    <a:lnTo>
                      <a:pt x="1724730" y="107156"/>
                    </a:lnTo>
                    <a:lnTo>
                      <a:pt x="1724730" y="8925"/>
                    </a:lnTo>
                    <a:lnTo>
                      <a:pt x="1821656" y="8925"/>
                    </a:lnTo>
                    <a:lnTo>
                      <a:pt x="1821656" y="107156"/>
                    </a:lnTo>
                    <a:close/>
                    <a:moveTo>
                      <a:pt x="108452" y="8925"/>
                    </a:moveTo>
                    <a:lnTo>
                      <a:pt x="108452" y="107156"/>
                    </a:lnTo>
                    <a:lnTo>
                      <a:pt x="8925" y="107156"/>
                    </a:lnTo>
                    <a:lnTo>
                      <a:pt x="8925" y="8925"/>
                    </a:lnTo>
                    <a:lnTo>
                      <a:pt x="108452" y="8925"/>
                    </a:lnTo>
                    <a:close/>
                    <a:moveTo>
                      <a:pt x="8925" y="2259206"/>
                    </a:moveTo>
                    <a:lnTo>
                      <a:pt x="108452" y="2259206"/>
                    </a:lnTo>
                    <a:lnTo>
                      <a:pt x="108452" y="2357437"/>
                    </a:lnTo>
                    <a:lnTo>
                      <a:pt x="8925" y="2357437"/>
                    </a:lnTo>
                    <a:lnTo>
                      <a:pt x="8925" y="2259206"/>
                    </a:lnTo>
                    <a:close/>
                    <a:moveTo>
                      <a:pt x="1724730" y="2357437"/>
                    </a:moveTo>
                    <a:lnTo>
                      <a:pt x="1724730" y="2259206"/>
                    </a:lnTo>
                    <a:lnTo>
                      <a:pt x="1821656" y="2259206"/>
                    </a:lnTo>
                    <a:lnTo>
                      <a:pt x="1821656" y="2357437"/>
                    </a:lnTo>
                    <a:lnTo>
                      <a:pt x="1724730" y="2357437"/>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5" name="Google Shape;625;p22"/>
              <p:cNvSpPr/>
              <p:nvPr/>
            </p:nvSpPr>
            <p:spPr>
              <a:xfrm>
                <a:off x="8914350" y="1126559"/>
                <a:ext cx="2134200" cy="214312"/>
              </a:xfrm>
              <a:custGeom>
                <a:avLst/>
                <a:gdLst/>
                <a:ahLst/>
                <a:cxnLst/>
                <a:rect l="l" t="t" r="r" b="b"/>
                <a:pathLst>
                  <a:path w="2134200" h="214312" extrusionOk="0">
                    <a:moveTo>
                      <a:pt x="0" y="0"/>
                    </a:moveTo>
                    <a:lnTo>
                      <a:pt x="2134200" y="0"/>
                    </a:lnTo>
                    <a:lnTo>
                      <a:pt x="2134200" y="214313"/>
                    </a:lnTo>
                    <a:lnTo>
                      <a:pt x="0" y="214313"/>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6" name="Google Shape;626;p22"/>
              <p:cNvSpPr/>
              <p:nvPr/>
            </p:nvSpPr>
            <p:spPr>
              <a:xfrm>
                <a:off x="9195633" y="1187414"/>
                <a:ext cx="107156" cy="107156"/>
              </a:xfrm>
              <a:custGeom>
                <a:avLst/>
                <a:gdLst/>
                <a:ahLst/>
                <a:cxnLst/>
                <a:rect l="l" t="t" r="r" b="b"/>
                <a:pathLst>
                  <a:path w="107156" h="107156" extrusionOk="0">
                    <a:moveTo>
                      <a:pt x="107156" y="53578"/>
                    </a:moveTo>
                    <a:cubicBezTo>
                      <a:pt x="107156" y="83169"/>
                      <a:pt x="83168" y="107156"/>
                      <a:pt x="53578" y="107156"/>
                    </a:cubicBezTo>
                    <a:cubicBezTo>
                      <a:pt x="23988" y="107156"/>
                      <a:pt x="0" y="83169"/>
                      <a:pt x="0" y="53578"/>
                    </a:cubicBezTo>
                    <a:cubicBezTo>
                      <a:pt x="0" y="23988"/>
                      <a:pt x="23988" y="0"/>
                      <a:pt x="53578" y="0"/>
                    </a:cubicBezTo>
                    <a:cubicBezTo>
                      <a:pt x="83168"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7" name="Google Shape;627;p22"/>
              <p:cNvSpPr/>
              <p:nvPr/>
            </p:nvSpPr>
            <p:spPr>
              <a:xfrm>
                <a:off x="10695820" y="1187414"/>
                <a:ext cx="107156" cy="107156"/>
              </a:xfrm>
              <a:custGeom>
                <a:avLst/>
                <a:gdLst/>
                <a:ahLst/>
                <a:cxnLst/>
                <a:rect l="l" t="t" r="r" b="b"/>
                <a:pathLst>
                  <a:path w="107156" h="107156" extrusionOk="0">
                    <a:moveTo>
                      <a:pt x="107156" y="53578"/>
                    </a:moveTo>
                    <a:cubicBezTo>
                      <a:pt x="107156" y="83169"/>
                      <a:pt x="83169" y="107156"/>
                      <a:pt x="53578" y="107156"/>
                    </a:cubicBezTo>
                    <a:cubicBezTo>
                      <a:pt x="23988" y="107156"/>
                      <a:pt x="0" y="83169"/>
                      <a:pt x="0" y="53578"/>
                    </a:cubicBezTo>
                    <a:cubicBezTo>
                      <a:pt x="0" y="23988"/>
                      <a:pt x="23988" y="0"/>
                      <a:pt x="53578" y="0"/>
                    </a:cubicBezTo>
                    <a:cubicBezTo>
                      <a:pt x="83169"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628" name="Google Shape;628;p22"/>
          <p:cNvSpPr/>
          <p:nvPr/>
        </p:nvSpPr>
        <p:spPr>
          <a:xfrm>
            <a:off x="7888581" y="1396714"/>
            <a:ext cx="4293393" cy="3436136"/>
          </a:xfrm>
          <a:custGeom>
            <a:avLst/>
            <a:gdLst/>
            <a:ahLst/>
            <a:cxnLst/>
            <a:rect l="l" t="t" r="r" b="b"/>
            <a:pathLst>
              <a:path w="4293393" h="3436136" extrusionOk="0">
                <a:moveTo>
                  <a:pt x="0" y="0"/>
                </a:moveTo>
                <a:lnTo>
                  <a:pt x="0" y="3436137"/>
                </a:lnTo>
                <a:lnTo>
                  <a:pt x="4293394" y="3436137"/>
                </a:lnTo>
                <a:lnTo>
                  <a:pt x="4293394" y="0"/>
                </a:lnTo>
                <a:lnTo>
                  <a:pt x="0" y="0"/>
                </a:lnTo>
                <a:close/>
                <a:moveTo>
                  <a:pt x="4286250" y="428625"/>
                </a:moveTo>
                <a:lnTo>
                  <a:pt x="3864769" y="428625"/>
                </a:lnTo>
                <a:lnTo>
                  <a:pt x="3864769" y="7144"/>
                </a:lnTo>
                <a:lnTo>
                  <a:pt x="4286250" y="7144"/>
                </a:lnTo>
                <a:lnTo>
                  <a:pt x="4286250" y="428625"/>
                </a:lnTo>
                <a:close/>
                <a:moveTo>
                  <a:pt x="2143125" y="2143118"/>
                </a:moveTo>
                <a:lnTo>
                  <a:pt x="1721644" y="2143118"/>
                </a:lnTo>
                <a:lnTo>
                  <a:pt x="1721644" y="1721637"/>
                </a:lnTo>
                <a:lnTo>
                  <a:pt x="2143125" y="1721637"/>
                </a:lnTo>
                <a:lnTo>
                  <a:pt x="2143125" y="2143118"/>
                </a:lnTo>
                <a:close/>
                <a:moveTo>
                  <a:pt x="1721644" y="1293019"/>
                </a:moveTo>
                <a:lnTo>
                  <a:pt x="2143125" y="1293019"/>
                </a:lnTo>
                <a:lnTo>
                  <a:pt x="2143125" y="1714500"/>
                </a:lnTo>
                <a:lnTo>
                  <a:pt x="1721644" y="1714500"/>
                </a:lnTo>
                <a:lnTo>
                  <a:pt x="1721644" y="1293019"/>
                </a:lnTo>
                <a:close/>
                <a:moveTo>
                  <a:pt x="2150269" y="1721637"/>
                </a:moveTo>
                <a:lnTo>
                  <a:pt x="2571750" y="1721637"/>
                </a:lnTo>
                <a:lnTo>
                  <a:pt x="2571750" y="2143118"/>
                </a:lnTo>
                <a:lnTo>
                  <a:pt x="2150269" y="2143118"/>
                </a:lnTo>
                <a:lnTo>
                  <a:pt x="2150269" y="1721637"/>
                </a:lnTo>
                <a:close/>
                <a:moveTo>
                  <a:pt x="2150269" y="1293019"/>
                </a:moveTo>
                <a:lnTo>
                  <a:pt x="2571750" y="1293019"/>
                </a:lnTo>
                <a:lnTo>
                  <a:pt x="2571750" y="1714500"/>
                </a:lnTo>
                <a:lnTo>
                  <a:pt x="2150269" y="1714500"/>
                </a:lnTo>
                <a:lnTo>
                  <a:pt x="2150269" y="1293019"/>
                </a:lnTo>
                <a:close/>
                <a:moveTo>
                  <a:pt x="2578894" y="1293019"/>
                </a:moveTo>
                <a:lnTo>
                  <a:pt x="3000375" y="1293019"/>
                </a:lnTo>
                <a:lnTo>
                  <a:pt x="3000375" y="1714500"/>
                </a:lnTo>
                <a:lnTo>
                  <a:pt x="2578894" y="1714500"/>
                </a:lnTo>
                <a:lnTo>
                  <a:pt x="2578894" y="1293019"/>
                </a:lnTo>
                <a:close/>
                <a:moveTo>
                  <a:pt x="2578894" y="864394"/>
                </a:moveTo>
                <a:lnTo>
                  <a:pt x="3000375" y="864394"/>
                </a:lnTo>
                <a:lnTo>
                  <a:pt x="3000375" y="1285875"/>
                </a:lnTo>
                <a:lnTo>
                  <a:pt x="2578894" y="1285875"/>
                </a:lnTo>
                <a:lnTo>
                  <a:pt x="2578894" y="864394"/>
                </a:lnTo>
                <a:close/>
                <a:moveTo>
                  <a:pt x="2571750" y="1285875"/>
                </a:moveTo>
                <a:lnTo>
                  <a:pt x="2150269" y="1285875"/>
                </a:lnTo>
                <a:lnTo>
                  <a:pt x="2150269" y="864394"/>
                </a:lnTo>
                <a:lnTo>
                  <a:pt x="2571750" y="864394"/>
                </a:lnTo>
                <a:lnTo>
                  <a:pt x="2571750" y="1285875"/>
                </a:lnTo>
                <a:close/>
                <a:moveTo>
                  <a:pt x="2143125" y="1285875"/>
                </a:moveTo>
                <a:lnTo>
                  <a:pt x="1721644" y="1285875"/>
                </a:lnTo>
                <a:lnTo>
                  <a:pt x="1721644" y="864394"/>
                </a:lnTo>
                <a:lnTo>
                  <a:pt x="2143125" y="864394"/>
                </a:lnTo>
                <a:lnTo>
                  <a:pt x="2143125" y="1285875"/>
                </a:lnTo>
                <a:close/>
                <a:moveTo>
                  <a:pt x="1714500" y="1285875"/>
                </a:moveTo>
                <a:lnTo>
                  <a:pt x="1293019" y="1285875"/>
                </a:lnTo>
                <a:lnTo>
                  <a:pt x="1293019" y="864394"/>
                </a:lnTo>
                <a:lnTo>
                  <a:pt x="1714500" y="864394"/>
                </a:lnTo>
                <a:lnTo>
                  <a:pt x="1714500" y="1285875"/>
                </a:lnTo>
                <a:close/>
                <a:moveTo>
                  <a:pt x="1714500" y="1714493"/>
                </a:moveTo>
                <a:lnTo>
                  <a:pt x="1293019" y="1714493"/>
                </a:lnTo>
                <a:lnTo>
                  <a:pt x="1293019" y="1293012"/>
                </a:lnTo>
                <a:lnTo>
                  <a:pt x="1714500" y="1293012"/>
                </a:lnTo>
                <a:lnTo>
                  <a:pt x="1714500" y="1714493"/>
                </a:lnTo>
                <a:close/>
                <a:moveTo>
                  <a:pt x="1714500" y="2143118"/>
                </a:moveTo>
                <a:lnTo>
                  <a:pt x="1293019" y="2143118"/>
                </a:lnTo>
                <a:lnTo>
                  <a:pt x="1293019" y="1721637"/>
                </a:lnTo>
                <a:lnTo>
                  <a:pt x="1714500" y="1721637"/>
                </a:lnTo>
                <a:lnTo>
                  <a:pt x="1714500" y="2143118"/>
                </a:lnTo>
                <a:close/>
                <a:moveTo>
                  <a:pt x="1714500" y="2571743"/>
                </a:moveTo>
                <a:lnTo>
                  <a:pt x="1293019" y="2571743"/>
                </a:lnTo>
                <a:lnTo>
                  <a:pt x="1293019" y="2150262"/>
                </a:lnTo>
                <a:lnTo>
                  <a:pt x="1714500" y="2150262"/>
                </a:lnTo>
                <a:lnTo>
                  <a:pt x="1714500" y="2571743"/>
                </a:lnTo>
                <a:close/>
                <a:moveTo>
                  <a:pt x="1721644" y="2150262"/>
                </a:moveTo>
                <a:lnTo>
                  <a:pt x="2143125" y="2150262"/>
                </a:lnTo>
                <a:lnTo>
                  <a:pt x="2143125" y="2571743"/>
                </a:lnTo>
                <a:lnTo>
                  <a:pt x="1721644" y="2571743"/>
                </a:lnTo>
                <a:lnTo>
                  <a:pt x="1721644" y="2150262"/>
                </a:lnTo>
                <a:close/>
                <a:moveTo>
                  <a:pt x="2150269" y="2150262"/>
                </a:moveTo>
                <a:lnTo>
                  <a:pt x="2571750" y="2150262"/>
                </a:lnTo>
                <a:lnTo>
                  <a:pt x="2571750" y="2571743"/>
                </a:lnTo>
                <a:lnTo>
                  <a:pt x="2150269" y="2571743"/>
                </a:lnTo>
                <a:lnTo>
                  <a:pt x="2150269" y="2150262"/>
                </a:lnTo>
                <a:close/>
                <a:moveTo>
                  <a:pt x="2578894" y="2150262"/>
                </a:moveTo>
                <a:lnTo>
                  <a:pt x="3000375" y="2150262"/>
                </a:lnTo>
                <a:lnTo>
                  <a:pt x="3000375" y="2571743"/>
                </a:lnTo>
                <a:lnTo>
                  <a:pt x="2578894" y="2571743"/>
                </a:lnTo>
                <a:lnTo>
                  <a:pt x="2578894" y="2150262"/>
                </a:lnTo>
                <a:close/>
                <a:moveTo>
                  <a:pt x="2578894" y="1721637"/>
                </a:moveTo>
                <a:lnTo>
                  <a:pt x="3000375" y="1721637"/>
                </a:lnTo>
                <a:lnTo>
                  <a:pt x="3000375" y="2143118"/>
                </a:lnTo>
                <a:lnTo>
                  <a:pt x="2578894" y="2143118"/>
                </a:lnTo>
                <a:lnTo>
                  <a:pt x="2578894" y="1721637"/>
                </a:lnTo>
                <a:close/>
                <a:moveTo>
                  <a:pt x="3007519" y="1721637"/>
                </a:moveTo>
                <a:lnTo>
                  <a:pt x="3429000" y="1721637"/>
                </a:lnTo>
                <a:lnTo>
                  <a:pt x="3429000" y="2143118"/>
                </a:lnTo>
                <a:lnTo>
                  <a:pt x="3007519" y="2143118"/>
                </a:lnTo>
                <a:lnTo>
                  <a:pt x="3007519" y="1721637"/>
                </a:lnTo>
                <a:close/>
                <a:moveTo>
                  <a:pt x="3007519" y="1293019"/>
                </a:moveTo>
                <a:lnTo>
                  <a:pt x="3429000" y="1293019"/>
                </a:lnTo>
                <a:lnTo>
                  <a:pt x="3429000" y="1714500"/>
                </a:lnTo>
                <a:lnTo>
                  <a:pt x="3007519" y="1714500"/>
                </a:lnTo>
                <a:lnTo>
                  <a:pt x="3007519" y="1293019"/>
                </a:lnTo>
                <a:close/>
                <a:moveTo>
                  <a:pt x="3007519" y="864394"/>
                </a:moveTo>
                <a:lnTo>
                  <a:pt x="3429000" y="864394"/>
                </a:lnTo>
                <a:lnTo>
                  <a:pt x="3429000" y="1285875"/>
                </a:lnTo>
                <a:lnTo>
                  <a:pt x="3007519" y="1285875"/>
                </a:lnTo>
                <a:lnTo>
                  <a:pt x="3007519" y="864394"/>
                </a:lnTo>
                <a:close/>
                <a:moveTo>
                  <a:pt x="3007519" y="435769"/>
                </a:moveTo>
                <a:lnTo>
                  <a:pt x="3429000" y="435769"/>
                </a:lnTo>
                <a:lnTo>
                  <a:pt x="3429000" y="857250"/>
                </a:lnTo>
                <a:lnTo>
                  <a:pt x="3007519" y="857250"/>
                </a:lnTo>
                <a:lnTo>
                  <a:pt x="3007519" y="435769"/>
                </a:lnTo>
                <a:close/>
                <a:moveTo>
                  <a:pt x="3000375" y="857250"/>
                </a:moveTo>
                <a:lnTo>
                  <a:pt x="2578894" y="857250"/>
                </a:lnTo>
                <a:lnTo>
                  <a:pt x="2578894" y="435769"/>
                </a:lnTo>
                <a:lnTo>
                  <a:pt x="3000375" y="435769"/>
                </a:lnTo>
                <a:lnTo>
                  <a:pt x="3000375" y="857250"/>
                </a:lnTo>
                <a:close/>
                <a:moveTo>
                  <a:pt x="2571750" y="857250"/>
                </a:moveTo>
                <a:lnTo>
                  <a:pt x="2150269" y="857250"/>
                </a:lnTo>
                <a:lnTo>
                  <a:pt x="2150269" y="435769"/>
                </a:lnTo>
                <a:lnTo>
                  <a:pt x="2571750" y="435769"/>
                </a:lnTo>
                <a:lnTo>
                  <a:pt x="2571750" y="857250"/>
                </a:lnTo>
                <a:close/>
                <a:moveTo>
                  <a:pt x="2143125" y="857250"/>
                </a:moveTo>
                <a:lnTo>
                  <a:pt x="1721644" y="857250"/>
                </a:lnTo>
                <a:lnTo>
                  <a:pt x="1721644" y="435769"/>
                </a:lnTo>
                <a:lnTo>
                  <a:pt x="2143125" y="435769"/>
                </a:lnTo>
                <a:lnTo>
                  <a:pt x="2143125" y="857250"/>
                </a:lnTo>
                <a:close/>
                <a:moveTo>
                  <a:pt x="1714500" y="857250"/>
                </a:moveTo>
                <a:lnTo>
                  <a:pt x="1293019" y="857250"/>
                </a:lnTo>
                <a:lnTo>
                  <a:pt x="1293019" y="435769"/>
                </a:lnTo>
                <a:lnTo>
                  <a:pt x="1714500" y="435769"/>
                </a:lnTo>
                <a:lnTo>
                  <a:pt x="1714500" y="857250"/>
                </a:lnTo>
                <a:close/>
                <a:moveTo>
                  <a:pt x="1285875" y="857250"/>
                </a:moveTo>
                <a:lnTo>
                  <a:pt x="864394" y="857250"/>
                </a:lnTo>
                <a:lnTo>
                  <a:pt x="864394" y="435769"/>
                </a:lnTo>
                <a:lnTo>
                  <a:pt x="1285875" y="435769"/>
                </a:lnTo>
                <a:lnTo>
                  <a:pt x="1285875" y="857250"/>
                </a:lnTo>
                <a:close/>
                <a:moveTo>
                  <a:pt x="1285875" y="1285875"/>
                </a:moveTo>
                <a:lnTo>
                  <a:pt x="864394" y="1285875"/>
                </a:lnTo>
                <a:lnTo>
                  <a:pt x="864394" y="864394"/>
                </a:lnTo>
                <a:lnTo>
                  <a:pt x="1285875" y="864394"/>
                </a:lnTo>
                <a:lnTo>
                  <a:pt x="1285875" y="1285875"/>
                </a:lnTo>
                <a:close/>
                <a:moveTo>
                  <a:pt x="1285875" y="1714493"/>
                </a:moveTo>
                <a:lnTo>
                  <a:pt x="864394" y="1714493"/>
                </a:lnTo>
                <a:lnTo>
                  <a:pt x="864394" y="1293012"/>
                </a:lnTo>
                <a:lnTo>
                  <a:pt x="1285875" y="1293012"/>
                </a:lnTo>
                <a:lnTo>
                  <a:pt x="1285875" y="1714493"/>
                </a:lnTo>
                <a:close/>
                <a:moveTo>
                  <a:pt x="1285875" y="2143118"/>
                </a:moveTo>
                <a:lnTo>
                  <a:pt x="864394" y="2143118"/>
                </a:lnTo>
                <a:lnTo>
                  <a:pt x="864394" y="1721637"/>
                </a:lnTo>
                <a:lnTo>
                  <a:pt x="1285875" y="1721637"/>
                </a:lnTo>
                <a:lnTo>
                  <a:pt x="1285875" y="2143118"/>
                </a:lnTo>
                <a:close/>
                <a:moveTo>
                  <a:pt x="1285875" y="2571743"/>
                </a:moveTo>
                <a:lnTo>
                  <a:pt x="864394" y="2571743"/>
                </a:lnTo>
                <a:lnTo>
                  <a:pt x="864394" y="2150262"/>
                </a:lnTo>
                <a:lnTo>
                  <a:pt x="1285875" y="2150262"/>
                </a:lnTo>
                <a:lnTo>
                  <a:pt x="1285875" y="2571743"/>
                </a:lnTo>
                <a:close/>
                <a:moveTo>
                  <a:pt x="1285875" y="3000368"/>
                </a:moveTo>
                <a:lnTo>
                  <a:pt x="864394" y="3000368"/>
                </a:lnTo>
                <a:lnTo>
                  <a:pt x="864394" y="2578887"/>
                </a:lnTo>
                <a:lnTo>
                  <a:pt x="1285875" y="2578887"/>
                </a:lnTo>
                <a:lnTo>
                  <a:pt x="1285875" y="3000368"/>
                </a:lnTo>
                <a:close/>
                <a:moveTo>
                  <a:pt x="1293019" y="2578887"/>
                </a:moveTo>
                <a:lnTo>
                  <a:pt x="1714500" y="2578887"/>
                </a:lnTo>
                <a:lnTo>
                  <a:pt x="1714500" y="3000368"/>
                </a:lnTo>
                <a:lnTo>
                  <a:pt x="1293019" y="3000368"/>
                </a:lnTo>
                <a:lnTo>
                  <a:pt x="1293019" y="2578887"/>
                </a:lnTo>
                <a:close/>
                <a:moveTo>
                  <a:pt x="1721644" y="2578887"/>
                </a:moveTo>
                <a:lnTo>
                  <a:pt x="2143125" y="2578887"/>
                </a:lnTo>
                <a:lnTo>
                  <a:pt x="2143125" y="3000368"/>
                </a:lnTo>
                <a:lnTo>
                  <a:pt x="1721644" y="3000368"/>
                </a:lnTo>
                <a:lnTo>
                  <a:pt x="1721644" y="2578887"/>
                </a:lnTo>
                <a:close/>
                <a:moveTo>
                  <a:pt x="2150269" y="2578887"/>
                </a:moveTo>
                <a:lnTo>
                  <a:pt x="2571750" y="2578887"/>
                </a:lnTo>
                <a:lnTo>
                  <a:pt x="2571750" y="3000368"/>
                </a:lnTo>
                <a:lnTo>
                  <a:pt x="2150269" y="3000368"/>
                </a:lnTo>
                <a:lnTo>
                  <a:pt x="2150269" y="2578887"/>
                </a:lnTo>
                <a:close/>
                <a:moveTo>
                  <a:pt x="2578894" y="2578887"/>
                </a:moveTo>
                <a:lnTo>
                  <a:pt x="3000375" y="2578887"/>
                </a:lnTo>
                <a:lnTo>
                  <a:pt x="3000375" y="3000368"/>
                </a:lnTo>
                <a:lnTo>
                  <a:pt x="2578894" y="3000368"/>
                </a:lnTo>
                <a:lnTo>
                  <a:pt x="2578894" y="2578887"/>
                </a:lnTo>
                <a:close/>
                <a:moveTo>
                  <a:pt x="3007519" y="2578887"/>
                </a:moveTo>
                <a:lnTo>
                  <a:pt x="3429000" y="2578887"/>
                </a:lnTo>
                <a:lnTo>
                  <a:pt x="3429000" y="3000368"/>
                </a:lnTo>
                <a:lnTo>
                  <a:pt x="3007519" y="3000368"/>
                </a:lnTo>
                <a:lnTo>
                  <a:pt x="3007519" y="2578887"/>
                </a:lnTo>
                <a:close/>
                <a:moveTo>
                  <a:pt x="3007519" y="2150262"/>
                </a:moveTo>
                <a:lnTo>
                  <a:pt x="3429000" y="2150262"/>
                </a:lnTo>
                <a:lnTo>
                  <a:pt x="3429000" y="2571743"/>
                </a:lnTo>
                <a:lnTo>
                  <a:pt x="3007519" y="2571743"/>
                </a:lnTo>
                <a:lnTo>
                  <a:pt x="3007519" y="2150262"/>
                </a:lnTo>
                <a:close/>
                <a:moveTo>
                  <a:pt x="3436144" y="2150262"/>
                </a:moveTo>
                <a:lnTo>
                  <a:pt x="3857625" y="2150262"/>
                </a:lnTo>
                <a:lnTo>
                  <a:pt x="3857625" y="2571743"/>
                </a:lnTo>
                <a:lnTo>
                  <a:pt x="3436144" y="2571743"/>
                </a:lnTo>
                <a:lnTo>
                  <a:pt x="3436144" y="2150262"/>
                </a:lnTo>
                <a:close/>
                <a:moveTo>
                  <a:pt x="3436144" y="1721637"/>
                </a:moveTo>
                <a:lnTo>
                  <a:pt x="3857625" y="1721637"/>
                </a:lnTo>
                <a:lnTo>
                  <a:pt x="3857625" y="2143118"/>
                </a:lnTo>
                <a:lnTo>
                  <a:pt x="3436144" y="2143118"/>
                </a:lnTo>
                <a:lnTo>
                  <a:pt x="3436144" y="1721637"/>
                </a:lnTo>
                <a:close/>
                <a:moveTo>
                  <a:pt x="3436144" y="1293019"/>
                </a:moveTo>
                <a:lnTo>
                  <a:pt x="3857625" y="1293019"/>
                </a:lnTo>
                <a:lnTo>
                  <a:pt x="3857625" y="1714500"/>
                </a:lnTo>
                <a:lnTo>
                  <a:pt x="3436144" y="1714500"/>
                </a:lnTo>
                <a:lnTo>
                  <a:pt x="3436144" y="1293019"/>
                </a:lnTo>
                <a:close/>
                <a:moveTo>
                  <a:pt x="3436144" y="864394"/>
                </a:moveTo>
                <a:lnTo>
                  <a:pt x="3857625" y="864394"/>
                </a:lnTo>
                <a:lnTo>
                  <a:pt x="3857625" y="1285875"/>
                </a:lnTo>
                <a:lnTo>
                  <a:pt x="3436144" y="1285875"/>
                </a:lnTo>
                <a:lnTo>
                  <a:pt x="3436144" y="864394"/>
                </a:lnTo>
                <a:close/>
                <a:moveTo>
                  <a:pt x="3436144" y="435769"/>
                </a:moveTo>
                <a:lnTo>
                  <a:pt x="3857625" y="435769"/>
                </a:lnTo>
                <a:lnTo>
                  <a:pt x="3857625" y="857250"/>
                </a:lnTo>
                <a:lnTo>
                  <a:pt x="3436144" y="857250"/>
                </a:lnTo>
                <a:lnTo>
                  <a:pt x="3436144" y="435769"/>
                </a:lnTo>
                <a:close/>
                <a:moveTo>
                  <a:pt x="3436144" y="7144"/>
                </a:moveTo>
                <a:lnTo>
                  <a:pt x="3857625" y="7144"/>
                </a:lnTo>
                <a:lnTo>
                  <a:pt x="3857625" y="428625"/>
                </a:lnTo>
                <a:lnTo>
                  <a:pt x="3436144" y="428625"/>
                </a:lnTo>
                <a:lnTo>
                  <a:pt x="3436144" y="7144"/>
                </a:lnTo>
                <a:close/>
                <a:moveTo>
                  <a:pt x="3429000" y="428625"/>
                </a:moveTo>
                <a:lnTo>
                  <a:pt x="3007519" y="428625"/>
                </a:lnTo>
                <a:lnTo>
                  <a:pt x="3007519" y="7144"/>
                </a:lnTo>
                <a:lnTo>
                  <a:pt x="3429000" y="7144"/>
                </a:lnTo>
                <a:lnTo>
                  <a:pt x="3429000" y="428625"/>
                </a:lnTo>
                <a:close/>
                <a:moveTo>
                  <a:pt x="3000375" y="428625"/>
                </a:moveTo>
                <a:lnTo>
                  <a:pt x="2578894" y="428625"/>
                </a:lnTo>
                <a:lnTo>
                  <a:pt x="2578894" y="7144"/>
                </a:lnTo>
                <a:lnTo>
                  <a:pt x="3000375" y="7144"/>
                </a:lnTo>
                <a:lnTo>
                  <a:pt x="3000375" y="428625"/>
                </a:lnTo>
                <a:close/>
                <a:moveTo>
                  <a:pt x="2571750" y="428625"/>
                </a:moveTo>
                <a:lnTo>
                  <a:pt x="2150269" y="428625"/>
                </a:lnTo>
                <a:lnTo>
                  <a:pt x="2150269" y="7144"/>
                </a:lnTo>
                <a:lnTo>
                  <a:pt x="2571750" y="7144"/>
                </a:lnTo>
                <a:lnTo>
                  <a:pt x="2571750" y="428625"/>
                </a:lnTo>
                <a:close/>
                <a:moveTo>
                  <a:pt x="2143125" y="428625"/>
                </a:moveTo>
                <a:lnTo>
                  <a:pt x="1721644" y="428625"/>
                </a:lnTo>
                <a:lnTo>
                  <a:pt x="1721644" y="7144"/>
                </a:lnTo>
                <a:lnTo>
                  <a:pt x="2143125" y="7144"/>
                </a:lnTo>
                <a:lnTo>
                  <a:pt x="2143125" y="428625"/>
                </a:lnTo>
                <a:close/>
                <a:moveTo>
                  <a:pt x="1714500" y="428625"/>
                </a:moveTo>
                <a:lnTo>
                  <a:pt x="1293019" y="428625"/>
                </a:lnTo>
                <a:lnTo>
                  <a:pt x="1293019" y="7144"/>
                </a:lnTo>
                <a:lnTo>
                  <a:pt x="1714500" y="7144"/>
                </a:lnTo>
                <a:lnTo>
                  <a:pt x="1714500" y="428625"/>
                </a:lnTo>
                <a:close/>
                <a:moveTo>
                  <a:pt x="1285875" y="428625"/>
                </a:moveTo>
                <a:lnTo>
                  <a:pt x="864394" y="428625"/>
                </a:lnTo>
                <a:lnTo>
                  <a:pt x="864394" y="7144"/>
                </a:lnTo>
                <a:lnTo>
                  <a:pt x="1285875" y="7144"/>
                </a:lnTo>
                <a:lnTo>
                  <a:pt x="1285875" y="428625"/>
                </a:lnTo>
                <a:close/>
                <a:moveTo>
                  <a:pt x="857250" y="428625"/>
                </a:moveTo>
                <a:lnTo>
                  <a:pt x="435769" y="428625"/>
                </a:lnTo>
                <a:lnTo>
                  <a:pt x="435769" y="7144"/>
                </a:lnTo>
                <a:lnTo>
                  <a:pt x="857250" y="7144"/>
                </a:lnTo>
                <a:lnTo>
                  <a:pt x="857250" y="428625"/>
                </a:lnTo>
                <a:close/>
                <a:moveTo>
                  <a:pt x="857250" y="857250"/>
                </a:moveTo>
                <a:lnTo>
                  <a:pt x="435769" y="857250"/>
                </a:lnTo>
                <a:lnTo>
                  <a:pt x="435769" y="435769"/>
                </a:lnTo>
                <a:lnTo>
                  <a:pt x="857250" y="435769"/>
                </a:lnTo>
                <a:lnTo>
                  <a:pt x="857250" y="857250"/>
                </a:lnTo>
                <a:close/>
                <a:moveTo>
                  <a:pt x="857250" y="1285875"/>
                </a:moveTo>
                <a:lnTo>
                  <a:pt x="435769" y="1285875"/>
                </a:lnTo>
                <a:lnTo>
                  <a:pt x="435769" y="864394"/>
                </a:lnTo>
                <a:lnTo>
                  <a:pt x="857250" y="864394"/>
                </a:lnTo>
                <a:lnTo>
                  <a:pt x="857250" y="1285875"/>
                </a:lnTo>
                <a:close/>
                <a:moveTo>
                  <a:pt x="857250" y="1714493"/>
                </a:moveTo>
                <a:lnTo>
                  <a:pt x="435769" y="1714493"/>
                </a:lnTo>
                <a:lnTo>
                  <a:pt x="435769" y="1293012"/>
                </a:lnTo>
                <a:lnTo>
                  <a:pt x="857250" y="1293012"/>
                </a:lnTo>
                <a:lnTo>
                  <a:pt x="857250" y="1714493"/>
                </a:lnTo>
                <a:close/>
                <a:moveTo>
                  <a:pt x="857250" y="2143118"/>
                </a:moveTo>
                <a:lnTo>
                  <a:pt x="435769" y="2143118"/>
                </a:lnTo>
                <a:lnTo>
                  <a:pt x="435769" y="1721637"/>
                </a:lnTo>
                <a:lnTo>
                  <a:pt x="857250" y="1721637"/>
                </a:lnTo>
                <a:lnTo>
                  <a:pt x="857250" y="2143118"/>
                </a:lnTo>
                <a:close/>
                <a:moveTo>
                  <a:pt x="857250" y="2571743"/>
                </a:moveTo>
                <a:lnTo>
                  <a:pt x="435769" y="2571743"/>
                </a:lnTo>
                <a:lnTo>
                  <a:pt x="435769" y="2150262"/>
                </a:lnTo>
                <a:lnTo>
                  <a:pt x="857250" y="2150262"/>
                </a:lnTo>
                <a:lnTo>
                  <a:pt x="857250" y="2571743"/>
                </a:lnTo>
                <a:close/>
                <a:moveTo>
                  <a:pt x="857250" y="3000368"/>
                </a:moveTo>
                <a:lnTo>
                  <a:pt x="435769" y="3000368"/>
                </a:lnTo>
                <a:lnTo>
                  <a:pt x="435769" y="2578887"/>
                </a:lnTo>
                <a:lnTo>
                  <a:pt x="857250" y="2578887"/>
                </a:lnTo>
                <a:lnTo>
                  <a:pt x="857250" y="3000368"/>
                </a:lnTo>
                <a:close/>
                <a:moveTo>
                  <a:pt x="857250" y="3428993"/>
                </a:moveTo>
                <a:lnTo>
                  <a:pt x="435769" y="3428993"/>
                </a:lnTo>
                <a:lnTo>
                  <a:pt x="435769" y="3007512"/>
                </a:lnTo>
                <a:lnTo>
                  <a:pt x="857250" y="3007512"/>
                </a:lnTo>
                <a:lnTo>
                  <a:pt x="857250" y="3428993"/>
                </a:lnTo>
                <a:close/>
                <a:moveTo>
                  <a:pt x="864394" y="3007512"/>
                </a:moveTo>
                <a:lnTo>
                  <a:pt x="1285875" y="3007512"/>
                </a:lnTo>
                <a:lnTo>
                  <a:pt x="1285875" y="3428993"/>
                </a:lnTo>
                <a:lnTo>
                  <a:pt x="864394" y="3428993"/>
                </a:lnTo>
                <a:lnTo>
                  <a:pt x="864394" y="3007512"/>
                </a:lnTo>
                <a:close/>
                <a:moveTo>
                  <a:pt x="1293019" y="3007512"/>
                </a:moveTo>
                <a:lnTo>
                  <a:pt x="1714500" y="3007512"/>
                </a:lnTo>
                <a:lnTo>
                  <a:pt x="1714500" y="3428993"/>
                </a:lnTo>
                <a:lnTo>
                  <a:pt x="1293019" y="3428993"/>
                </a:lnTo>
                <a:lnTo>
                  <a:pt x="1293019" y="3007512"/>
                </a:lnTo>
                <a:close/>
                <a:moveTo>
                  <a:pt x="1721644" y="3007512"/>
                </a:moveTo>
                <a:lnTo>
                  <a:pt x="2143125" y="3007512"/>
                </a:lnTo>
                <a:lnTo>
                  <a:pt x="2143125" y="3428993"/>
                </a:lnTo>
                <a:lnTo>
                  <a:pt x="1721644" y="3428993"/>
                </a:lnTo>
                <a:lnTo>
                  <a:pt x="1721644" y="3007512"/>
                </a:lnTo>
                <a:close/>
                <a:moveTo>
                  <a:pt x="2150269" y="3007512"/>
                </a:moveTo>
                <a:lnTo>
                  <a:pt x="2571750" y="3007512"/>
                </a:lnTo>
                <a:lnTo>
                  <a:pt x="2571750" y="3428993"/>
                </a:lnTo>
                <a:lnTo>
                  <a:pt x="2150269" y="3428993"/>
                </a:lnTo>
                <a:lnTo>
                  <a:pt x="2150269" y="3007512"/>
                </a:lnTo>
                <a:close/>
                <a:moveTo>
                  <a:pt x="2578894" y="3007512"/>
                </a:moveTo>
                <a:lnTo>
                  <a:pt x="3000375" y="3007512"/>
                </a:lnTo>
                <a:lnTo>
                  <a:pt x="3000375" y="3428993"/>
                </a:lnTo>
                <a:lnTo>
                  <a:pt x="2578894" y="3428993"/>
                </a:lnTo>
                <a:lnTo>
                  <a:pt x="2578894" y="3007512"/>
                </a:lnTo>
                <a:close/>
                <a:moveTo>
                  <a:pt x="3007519" y="3007512"/>
                </a:moveTo>
                <a:lnTo>
                  <a:pt x="3429000" y="3007512"/>
                </a:lnTo>
                <a:lnTo>
                  <a:pt x="3429000" y="3428993"/>
                </a:lnTo>
                <a:lnTo>
                  <a:pt x="3007519" y="3428993"/>
                </a:lnTo>
                <a:lnTo>
                  <a:pt x="3007519" y="3007512"/>
                </a:lnTo>
                <a:close/>
                <a:moveTo>
                  <a:pt x="3436144" y="3007512"/>
                </a:moveTo>
                <a:lnTo>
                  <a:pt x="3857625" y="3007512"/>
                </a:lnTo>
                <a:lnTo>
                  <a:pt x="3857625" y="3428993"/>
                </a:lnTo>
                <a:lnTo>
                  <a:pt x="3436144" y="3428993"/>
                </a:lnTo>
                <a:lnTo>
                  <a:pt x="3436144" y="3007512"/>
                </a:lnTo>
                <a:close/>
                <a:moveTo>
                  <a:pt x="3436144" y="2578887"/>
                </a:moveTo>
                <a:lnTo>
                  <a:pt x="3857625" y="2578887"/>
                </a:lnTo>
                <a:lnTo>
                  <a:pt x="3857625" y="3000368"/>
                </a:lnTo>
                <a:lnTo>
                  <a:pt x="3436144" y="3000368"/>
                </a:lnTo>
                <a:lnTo>
                  <a:pt x="3436144" y="2578887"/>
                </a:lnTo>
                <a:close/>
                <a:moveTo>
                  <a:pt x="3864769" y="2578887"/>
                </a:moveTo>
                <a:lnTo>
                  <a:pt x="4286250" y="2578887"/>
                </a:lnTo>
                <a:lnTo>
                  <a:pt x="4286250" y="3000368"/>
                </a:lnTo>
                <a:lnTo>
                  <a:pt x="3864769" y="3000368"/>
                </a:lnTo>
                <a:lnTo>
                  <a:pt x="3864769" y="2578887"/>
                </a:lnTo>
                <a:close/>
                <a:moveTo>
                  <a:pt x="3864769" y="2150262"/>
                </a:moveTo>
                <a:lnTo>
                  <a:pt x="4286250" y="2150262"/>
                </a:lnTo>
                <a:lnTo>
                  <a:pt x="4286250" y="2571743"/>
                </a:lnTo>
                <a:lnTo>
                  <a:pt x="3864769" y="2571743"/>
                </a:lnTo>
                <a:lnTo>
                  <a:pt x="3864769" y="2150262"/>
                </a:lnTo>
                <a:close/>
                <a:moveTo>
                  <a:pt x="3864769" y="1721637"/>
                </a:moveTo>
                <a:lnTo>
                  <a:pt x="4286250" y="1721637"/>
                </a:lnTo>
                <a:lnTo>
                  <a:pt x="4286250" y="2143118"/>
                </a:lnTo>
                <a:lnTo>
                  <a:pt x="3864769" y="2143118"/>
                </a:lnTo>
                <a:lnTo>
                  <a:pt x="3864769" y="1721637"/>
                </a:lnTo>
                <a:close/>
                <a:moveTo>
                  <a:pt x="3864769" y="1293019"/>
                </a:moveTo>
                <a:lnTo>
                  <a:pt x="4286250" y="1293019"/>
                </a:lnTo>
                <a:lnTo>
                  <a:pt x="4286250" y="1714500"/>
                </a:lnTo>
                <a:lnTo>
                  <a:pt x="3864769" y="1714500"/>
                </a:lnTo>
                <a:lnTo>
                  <a:pt x="3864769" y="1293019"/>
                </a:lnTo>
                <a:close/>
                <a:moveTo>
                  <a:pt x="3864769" y="864394"/>
                </a:moveTo>
                <a:lnTo>
                  <a:pt x="4286250" y="864394"/>
                </a:lnTo>
                <a:lnTo>
                  <a:pt x="4286250" y="1285875"/>
                </a:lnTo>
                <a:lnTo>
                  <a:pt x="3864769" y="1285875"/>
                </a:lnTo>
                <a:lnTo>
                  <a:pt x="3864769" y="864394"/>
                </a:lnTo>
                <a:close/>
                <a:moveTo>
                  <a:pt x="3864769" y="435769"/>
                </a:moveTo>
                <a:lnTo>
                  <a:pt x="4286250" y="435769"/>
                </a:lnTo>
                <a:lnTo>
                  <a:pt x="4286250" y="857250"/>
                </a:lnTo>
                <a:lnTo>
                  <a:pt x="3864769" y="857250"/>
                </a:lnTo>
                <a:lnTo>
                  <a:pt x="3864769" y="435769"/>
                </a:lnTo>
                <a:close/>
                <a:moveTo>
                  <a:pt x="7144" y="7144"/>
                </a:moveTo>
                <a:lnTo>
                  <a:pt x="428625" y="7144"/>
                </a:lnTo>
                <a:lnTo>
                  <a:pt x="428625" y="428625"/>
                </a:lnTo>
                <a:lnTo>
                  <a:pt x="7144" y="428625"/>
                </a:lnTo>
                <a:lnTo>
                  <a:pt x="7144" y="7144"/>
                </a:lnTo>
                <a:close/>
                <a:moveTo>
                  <a:pt x="7144" y="435769"/>
                </a:moveTo>
                <a:lnTo>
                  <a:pt x="428625" y="435769"/>
                </a:lnTo>
                <a:lnTo>
                  <a:pt x="428625" y="857250"/>
                </a:lnTo>
                <a:lnTo>
                  <a:pt x="7144" y="857250"/>
                </a:lnTo>
                <a:lnTo>
                  <a:pt x="7144" y="435769"/>
                </a:lnTo>
                <a:close/>
                <a:moveTo>
                  <a:pt x="7144" y="864394"/>
                </a:moveTo>
                <a:lnTo>
                  <a:pt x="428625" y="864394"/>
                </a:lnTo>
                <a:lnTo>
                  <a:pt x="428625" y="1285875"/>
                </a:lnTo>
                <a:lnTo>
                  <a:pt x="7144" y="1285875"/>
                </a:lnTo>
                <a:lnTo>
                  <a:pt x="7144" y="864394"/>
                </a:lnTo>
                <a:close/>
                <a:moveTo>
                  <a:pt x="7144" y="1293019"/>
                </a:moveTo>
                <a:lnTo>
                  <a:pt x="428625" y="1293019"/>
                </a:lnTo>
                <a:lnTo>
                  <a:pt x="428625" y="1714500"/>
                </a:lnTo>
                <a:lnTo>
                  <a:pt x="7144" y="1714500"/>
                </a:lnTo>
                <a:lnTo>
                  <a:pt x="7144" y="1293019"/>
                </a:lnTo>
                <a:close/>
                <a:moveTo>
                  <a:pt x="7144" y="1721637"/>
                </a:moveTo>
                <a:lnTo>
                  <a:pt x="428625" y="1721637"/>
                </a:lnTo>
                <a:lnTo>
                  <a:pt x="428625" y="2143118"/>
                </a:lnTo>
                <a:lnTo>
                  <a:pt x="7144" y="2143118"/>
                </a:lnTo>
                <a:lnTo>
                  <a:pt x="7144" y="1721637"/>
                </a:lnTo>
                <a:close/>
                <a:moveTo>
                  <a:pt x="7144" y="2150262"/>
                </a:moveTo>
                <a:lnTo>
                  <a:pt x="428625" y="2150262"/>
                </a:lnTo>
                <a:lnTo>
                  <a:pt x="428625" y="2571743"/>
                </a:lnTo>
                <a:lnTo>
                  <a:pt x="7144" y="2571743"/>
                </a:lnTo>
                <a:lnTo>
                  <a:pt x="7144" y="2150262"/>
                </a:lnTo>
                <a:close/>
                <a:moveTo>
                  <a:pt x="7144" y="2578887"/>
                </a:moveTo>
                <a:lnTo>
                  <a:pt x="428625" y="2578887"/>
                </a:lnTo>
                <a:lnTo>
                  <a:pt x="428625" y="3000368"/>
                </a:lnTo>
                <a:lnTo>
                  <a:pt x="7144" y="3000368"/>
                </a:lnTo>
                <a:lnTo>
                  <a:pt x="7144" y="2578887"/>
                </a:lnTo>
                <a:close/>
                <a:moveTo>
                  <a:pt x="7144" y="3007512"/>
                </a:moveTo>
                <a:lnTo>
                  <a:pt x="428625" y="3007512"/>
                </a:lnTo>
                <a:lnTo>
                  <a:pt x="428625" y="3428993"/>
                </a:lnTo>
                <a:lnTo>
                  <a:pt x="7144" y="3428993"/>
                </a:lnTo>
                <a:lnTo>
                  <a:pt x="7144" y="3007512"/>
                </a:lnTo>
                <a:close/>
                <a:moveTo>
                  <a:pt x="3864769" y="3007512"/>
                </a:moveTo>
                <a:lnTo>
                  <a:pt x="4286250" y="3007512"/>
                </a:lnTo>
                <a:lnTo>
                  <a:pt x="4286250" y="3428993"/>
                </a:lnTo>
                <a:lnTo>
                  <a:pt x="3864769" y="3428993"/>
                </a:lnTo>
                <a:lnTo>
                  <a:pt x="3864769" y="3007512"/>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29" name="Google Shape;629;p22" descr="Graph paper with calculator, ruler, highlighter, and pencils"/>
          <p:cNvGrpSpPr/>
          <p:nvPr/>
        </p:nvGrpSpPr>
        <p:grpSpPr>
          <a:xfrm>
            <a:off x="10035278" y="1651381"/>
            <a:ext cx="1714500" cy="2596096"/>
            <a:chOff x="10035278" y="1651381"/>
            <a:chExt cx="1714500" cy="2596096"/>
          </a:xfrm>
        </p:grpSpPr>
        <p:sp>
          <p:nvSpPr>
            <p:cNvPr id="630" name="Google Shape;630;p22"/>
            <p:cNvSpPr/>
            <p:nvPr/>
          </p:nvSpPr>
          <p:spPr>
            <a:xfrm>
              <a:off x="10049565" y="1675727"/>
              <a:ext cx="1700212" cy="2571750"/>
            </a:xfrm>
            <a:custGeom>
              <a:avLst/>
              <a:gdLst/>
              <a:ahLst/>
              <a:cxnLst/>
              <a:rect l="l" t="t" r="r" b="b"/>
              <a:pathLst>
                <a:path w="1700212" h="2571750" extrusionOk="0">
                  <a:moveTo>
                    <a:pt x="0" y="0"/>
                  </a:moveTo>
                  <a:lnTo>
                    <a:pt x="1700213" y="0"/>
                  </a:lnTo>
                  <a:lnTo>
                    <a:pt x="1700213" y="2571750"/>
                  </a:lnTo>
                  <a:lnTo>
                    <a:pt x="0" y="25717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31" name="Google Shape;631;p22" descr="Graph paper with calculator, ruler, highlighter, and pencils"/>
            <p:cNvGrpSpPr/>
            <p:nvPr/>
          </p:nvGrpSpPr>
          <p:grpSpPr>
            <a:xfrm>
              <a:off x="10035278" y="1651381"/>
              <a:ext cx="1714500" cy="2571749"/>
              <a:chOff x="10035278" y="1651381"/>
              <a:chExt cx="1714500" cy="2571749"/>
            </a:xfrm>
          </p:grpSpPr>
          <p:sp>
            <p:nvSpPr>
              <p:cNvPr id="632" name="Google Shape;632;p22"/>
              <p:cNvSpPr/>
              <p:nvPr/>
            </p:nvSpPr>
            <p:spPr>
              <a:xfrm>
                <a:off x="10035278" y="1651381"/>
                <a:ext cx="1714500" cy="2571749"/>
              </a:xfrm>
              <a:custGeom>
                <a:avLst/>
                <a:gdLst/>
                <a:ahLst/>
                <a:cxnLst/>
                <a:rect l="l" t="t" r="r" b="b"/>
                <a:pathLst>
                  <a:path w="1714500" h="2571749" extrusionOk="0">
                    <a:moveTo>
                      <a:pt x="0" y="0"/>
                    </a:moveTo>
                    <a:lnTo>
                      <a:pt x="1714500" y="0"/>
                    </a:lnTo>
                    <a:lnTo>
                      <a:pt x="1714500" y="2571750"/>
                    </a:lnTo>
                    <a:lnTo>
                      <a:pt x="0" y="2571750"/>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3" name="Google Shape;633;p22"/>
              <p:cNvSpPr/>
              <p:nvPr/>
            </p:nvSpPr>
            <p:spPr>
              <a:xfrm>
                <a:off x="10035278" y="1651381"/>
                <a:ext cx="1714500" cy="171450"/>
              </a:xfrm>
              <a:custGeom>
                <a:avLst/>
                <a:gdLst/>
                <a:ahLst/>
                <a:cxnLst/>
                <a:rect l="l" t="t" r="r" b="b"/>
                <a:pathLst>
                  <a:path w="1714500" h="171450" extrusionOk="0">
                    <a:moveTo>
                      <a:pt x="0" y="0"/>
                    </a:moveTo>
                    <a:lnTo>
                      <a:pt x="1714500" y="0"/>
                    </a:lnTo>
                    <a:lnTo>
                      <a:pt x="1714500" y="171450"/>
                    </a:lnTo>
                    <a:lnTo>
                      <a:pt x="0" y="1714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34" name="Google Shape;634;p22" descr="Graph paper with calculator, ruler, highlighter, and pencils"/>
              <p:cNvGrpSpPr/>
              <p:nvPr/>
            </p:nvGrpSpPr>
            <p:grpSpPr>
              <a:xfrm>
                <a:off x="10178153" y="2076434"/>
                <a:ext cx="1428749" cy="1893101"/>
                <a:chOff x="10178153" y="2076434"/>
                <a:chExt cx="1428749" cy="1893101"/>
              </a:xfrm>
            </p:grpSpPr>
            <p:sp>
              <p:nvSpPr>
                <p:cNvPr id="635" name="Google Shape;635;p22"/>
                <p:cNvSpPr/>
                <p:nvPr/>
              </p:nvSpPr>
              <p:spPr>
                <a:xfrm>
                  <a:off x="10179195" y="20764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6" name="Google Shape;636;p22"/>
                <p:cNvSpPr/>
                <p:nvPr/>
              </p:nvSpPr>
              <p:spPr>
                <a:xfrm>
                  <a:off x="10178153" y="21621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7" name="Google Shape;637;p22"/>
                <p:cNvSpPr/>
                <p:nvPr/>
              </p:nvSpPr>
              <p:spPr>
                <a:xfrm>
                  <a:off x="10179195" y="22478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8" name="Google Shape;638;p22"/>
                <p:cNvSpPr/>
                <p:nvPr/>
              </p:nvSpPr>
              <p:spPr>
                <a:xfrm>
                  <a:off x="10178153" y="23336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9" name="Google Shape;639;p22"/>
                <p:cNvSpPr/>
                <p:nvPr/>
              </p:nvSpPr>
              <p:spPr>
                <a:xfrm>
                  <a:off x="10179195" y="24193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0" name="Google Shape;640;p22"/>
                <p:cNvSpPr/>
                <p:nvPr/>
              </p:nvSpPr>
              <p:spPr>
                <a:xfrm>
                  <a:off x="10178153" y="25050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1" name="Google Shape;641;p22"/>
                <p:cNvSpPr/>
                <p:nvPr/>
              </p:nvSpPr>
              <p:spPr>
                <a:xfrm>
                  <a:off x="10179195" y="25907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2" name="Google Shape;642;p22"/>
                <p:cNvSpPr/>
                <p:nvPr/>
              </p:nvSpPr>
              <p:spPr>
                <a:xfrm>
                  <a:off x="10178153" y="26765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3" name="Google Shape;643;p22"/>
                <p:cNvSpPr/>
                <p:nvPr/>
              </p:nvSpPr>
              <p:spPr>
                <a:xfrm>
                  <a:off x="10179195" y="27622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4" name="Google Shape;644;p22"/>
                <p:cNvSpPr/>
                <p:nvPr/>
              </p:nvSpPr>
              <p:spPr>
                <a:xfrm>
                  <a:off x="10178153" y="28479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5" name="Google Shape;645;p22"/>
                <p:cNvSpPr/>
                <p:nvPr/>
              </p:nvSpPr>
              <p:spPr>
                <a:xfrm>
                  <a:off x="10179195" y="29336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6" name="Google Shape;646;p22"/>
                <p:cNvSpPr/>
                <p:nvPr/>
              </p:nvSpPr>
              <p:spPr>
                <a:xfrm>
                  <a:off x="10178153" y="30194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7" name="Google Shape;647;p22"/>
                <p:cNvSpPr/>
                <p:nvPr/>
              </p:nvSpPr>
              <p:spPr>
                <a:xfrm>
                  <a:off x="10179195" y="31051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8" name="Google Shape;648;p22"/>
                <p:cNvSpPr/>
                <p:nvPr/>
              </p:nvSpPr>
              <p:spPr>
                <a:xfrm>
                  <a:off x="10178153" y="31908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9" name="Google Shape;649;p22"/>
                <p:cNvSpPr/>
                <p:nvPr/>
              </p:nvSpPr>
              <p:spPr>
                <a:xfrm>
                  <a:off x="10179195" y="32765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0" name="Google Shape;650;p22"/>
                <p:cNvSpPr/>
                <p:nvPr/>
              </p:nvSpPr>
              <p:spPr>
                <a:xfrm>
                  <a:off x="10178153" y="336231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1" name="Google Shape;651;p22"/>
                <p:cNvSpPr/>
                <p:nvPr/>
              </p:nvSpPr>
              <p:spPr>
                <a:xfrm>
                  <a:off x="10179195" y="344804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2" name="Google Shape;652;p22"/>
                <p:cNvSpPr/>
                <p:nvPr/>
              </p:nvSpPr>
              <p:spPr>
                <a:xfrm>
                  <a:off x="10178153" y="35337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3" name="Google Shape;653;p22"/>
                <p:cNvSpPr/>
                <p:nvPr/>
              </p:nvSpPr>
              <p:spPr>
                <a:xfrm>
                  <a:off x="10179195" y="36194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4" name="Google Shape;654;p22"/>
                <p:cNvSpPr/>
                <p:nvPr/>
              </p:nvSpPr>
              <p:spPr>
                <a:xfrm>
                  <a:off x="10178153" y="370521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5" name="Google Shape;655;p22"/>
                <p:cNvSpPr/>
                <p:nvPr/>
              </p:nvSpPr>
              <p:spPr>
                <a:xfrm>
                  <a:off x="10179195" y="379094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6" name="Google Shape;656;p22"/>
                <p:cNvSpPr/>
                <p:nvPr/>
              </p:nvSpPr>
              <p:spPr>
                <a:xfrm>
                  <a:off x="10178153" y="38766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7" name="Google Shape;657;p22"/>
                <p:cNvSpPr/>
                <p:nvPr/>
              </p:nvSpPr>
              <p:spPr>
                <a:xfrm>
                  <a:off x="10179195" y="39623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658" name="Google Shape;658;p22"/>
              <p:cNvSpPr/>
              <p:nvPr/>
            </p:nvSpPr>
            <p:spPr>
              <a:xfrm>
                <a:off x="10249590" y="1700066"/>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9" name="Google Shape;659;p22"/>
              <p:cNvSpPr/>
              <p:nvPr/>
            </p:nvSpPr>
            <p:spPr>
              <a:xfrm>
                <a:off x="11449740" y="1700066"/>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60" name="Google Shape;660;p22" descr="Graph paper with calculator, ruler, highlighter, and pencils"/>
          <p:cNvGrpSpPr/>
          <p:nvPr/>
        </p:nvGrpSpPr>
        <p:grpSpPr>
          <a:xfrm>
            <a:off x="10463903" y="2080006"/>
            <a:ext cx="1714500" cy="2596096"/>
            <a:chOff x="10463903" y="2080006"/>
            <a:chExt cx="1714500" cy="2596096"/>
          </a:xfrm>
        </p:grpSpPr>
        <p:sp>
          <p:nvSpPr>
            <p:cNvPr id="661" name="Google Shape;661;p22"/>
            <p:cNvSpPr/>
            <p:nvPr/>
          </p:nvSpPr>
          <p:spPr>
            <a:xfrm>
              <a:off x="10478190" y="2104352"/>
              <a:ext cx="1700212" cy="2571750"/>
            </a:xfrm>
            <a:custGeom>
              <a:avLst/>
              <a:gdLst/>
              <a:ahLst/>
              <a:cxnLst/>
              <a:rect l="l" t="t" r="r" b="b"/>
              <a:pathLst>
                <a:path w="1700212" h="2571750" extrusionOk="0">
                  <a:moveTo>
                    <a:pt x="0" y="0"/>
                  </a:moveTo>
                  <a:lnTo>
                    <a:pt x="1700213" y="0"/>
                  </a:lnTo>
                  <a:lnTo>
                    <a:pt x="1700213" y="2571750"/>
                  </a:lnTo>
                  <a:lnTo>
                    <a:pt x="0" y="25717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62" name="Google Shape;662;p22" descr="Graph paper with calculator, ruler, highlighter, and pencils"/>
            <p:cNvGrpSpPr/>
            <p:nvPr/>
          </p:nvGrpSpPr>
          <p:grpSpPr>
            <a:xfrm>
              <a:off x="10463903" y="2080006"/>
              <a:ext cx="1714500" cy="2571750"/>
              <a:chOff x="10463903" y="2080006"/>
              <a:chExt cx="1714500" cy="2571750"/>
            </a:xfrm>
          </p:grpSpPr>
          <p:sp>
            <p:nvSpPr>
              <p:cNvPr id="663" name="Google Shape;663;p22"/>
              <p:cNvSpPr/>
              <p:nvPr/>
            </p:nvSpPr>
            <p:spPr>
              <a:xfrm>
                <a:off x="10463903" y="2080006"/>
                <a:ext cx="1714500" cy="2571750"/>
              </a:xfrm>
              <a:custGeom>
                <a:avLst/>
                <a:gdLst/>
                <a:ahLst/>
                <a:cxnLst/>
                <a:rect l="l" t="t" r="r" b="b"/>
                <a:pathLst>
                  <a:path w="1714500" h="2571750" extrusionOk="0">
                    <a:moveTo>
                      <a:pt x="1714500" y="2571750"/>
                    </a:moveTo>
                    <a:lnTo>
                      <a:pt x="192881" y="2571750"/>
                    </a:lnTo>
                    <a:lnTo>
                      <a:pt x="0" y="2571750"/>
                    </a:lnTo>
                    <a:lnTo>
                      <a:pt x="0" y="0"/>
                    </a:lnTo>
                    <a:lnTo>
                      <a:pt x="171450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4" name="Google Shape;664;p22"/>
              <p:cNvSpPr/>
              <p:nvPr/>
            </p:nvSpPr>
            <p:spPr>
              <a:xfrm>
                <a:off x="10463903" y="2080006"/>
                <a:ext cx="1714500" cy="171450"/>
              </a:xfrm>
              <a:custGeom>
                <a:avLst/>
                <a:gdLst/>
                <a:ahLst/>
                <a:cxnLst/>
                <a:rect l="l" t="t" r="r" b="b"/>
                <a:pathLst>
                  <a:path w="1714500" h="171450" extrusionOk="0">
                    <a:moveTo>
                      <a:pt x="0" y="0"/>
                    </a:moveTo>
                    <a:lnTo>
                      <a:pt x="1714500" y="0"/>
                    </a:lnTo>
                    <a:lnTo>
                      <a:pt x="1714500" y="171450"/>
                    </a:lnTo>
                    <a:lnTo>
                      <a:pt x="0" y="17145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5" name="Google Shape;665;p22"/>
              <p:cNvSpPr/>
              <p:nvPr/>
            </p:nvSpPr>
            <p:spPr>
              <a:xfrm>
                <a:off x="10603206" y="2505059"/>
                <a:ext cx="1464468" cy="1893093"/>
              </a:xfrm>
              <a:custGeom>
                <a:avLst/>
                <a:gdLst/>
                <a:ahLst/>
                <a:cxnLst/>
                <a:rect l="l" t="t" r="r" b="b"/>
                <a:pathLst>
                  <a:path w="1464468" h="1893093" extrusionOk="0">
                    <a:moveTo>
                      <a:pt x="0" y="0"/>
                    </a:moveTo>
                    <a:lnTo>
                      <a:pt x="0" y="1893094"/>
                    </a:lnTo>
                    <a:lnTo>
                      <a:pt x="1464469" y="1893094"/>
                    </a:lnTo>
                    <a:lnTo>
                      <a:pt x="1464469" y="0"/>
                    </a:lnTo>
                    <a:lnTo>
                      <a:pt x="0" y="0"/>
                    </a:lnTo>
                    <a:close/>
                    <a:moveTo>
                      <a:pt x="693987" y="1200157"/>
                    </a:moveTo>
                    <a:lnTo>
                      <a:pt x="693987" y="1121576"/>
                    </a:lnTo>
                    <a:lnTo>
                      <a:pt x="772568" y="1121576"/>
                    </a:lnTo>
                    <a:lnTo>
                      <a:pt x="772568" y="1200157"/>
                    </a:lnTo>
                    <a:lnTo>
                      <a:pt x="693987" y="1200157"/>
                    </a:lnTo>
                    <a:close/>
                    <a:moveTo>
                      <a:pt x="772568" y="1207301"/>
                    </a:moveTo>
                    <a:lnTo>
                      <a:pt x="772568" y="1285882"/>
                    </a:lnTo>
                    <a:lnTo>
                      <a:pt x="693987" y="1285882"/>
                    </a:lnTo>
                    <a:lnTo>
                      <a:pt x="693987" y="1207301"/>
                    </a:lnTo>
                    <a:lnTo>
                      <a:pt x="772568" y="1207301"/>
                    </a:lnTo>
                    <a:close/>
                    <a:moveTo>
                      <a:pt x="772568" y="692951"/>
                    </a:moveTo>
                    <a:lnTo>
                      <a:pt x="772568" y="771532"/>
                    </a:lnTo>
                    <a:lnTo>
                      <a:pt x="693987" y="771532"/>
                    </a:lnTo>
                    <a:lnTo>
                      <a:pt x="693987" y="692951"/>
                    </a:lnTo>
                    <a:lnTo>
                      <a:pt x="772568" y="692951"/>
                    </a:lnTo>
                    <a:close/>
                    <a:moveTo>
                      <a:pt x="693987" y="685807"/>
                    </a:moveTo>
                    <a:lnTo>
                      <a:pt x="693987" y="607226"/>
                    </a:lnTo>
                    <a:lnTo>
                      <a:pt x="772568" y="607226"/>
                    </a:lnTo>
                    <a:lnTo>
                      <a:pt x="772568" y="685807"/>
                    </a:lnTo>
                    <a:lnTo>
                      <a:pt x="693987" y="685807"/>
                    </a:lnTo>
                    <a:close/>
                    <a:moveTo>
                      <a:pt x="693987" y="1028707"/>
                    </a:moveTo>
                    <a:lnTo>
                      <a:pt x="693987" y="950126"/>
                    </a:lnTo>
                    <a:lnTo>
                      <a:pt x="772568" y="950126"/>
                    </a:lnTo>
                    <a:lnTo>
                      <a:pt x="772568" y="1028707"/>
                    </a:lnTo>
                    <a:lnTo>
                      <a:pt x="693987" y="1028707"/>
                    </a:lnTo>
                    <a:close/>
                    <a:moveTo>
                      <a:pt x="772568" y="1035851"/>
                    </a:moveTo>
                    <a:lnTo>
                      <a:pt x="772568" y="1114432"/>
                    </a:lnTo>
                    <a:lnTo>
                      <a:pt x="693987" y="1114432"/>
                    </a:lnTo>
                    <a:lnTo>
                      <a:pt x="693987" y="1035851"/>
                    </a:lnTo>
                    <a:lnTo>
                      <a:pt x="772568" y="1035851"/>
                    </a:lnTo>
                    <a:close/>
                    <a:moveTo>
                      <a:pt x="693987" y="942982"/>
                    </a:moveTo>
                    <a:lnTo>
                      <a:pt x="693987" y="864401"/>
                    </a:lnTo>
                    <a:lnTo>
                      <a:pt x="772568" y="864401"/>
                    </a:lnTo>
                    <a:lnTo>
                      <a:pt x="772568" y="942982"/>
                    </a:lnTo>
                    <a:lnTo>
                      <a:pt x="693987" y="942982"/>
                    </a:lnTo>
                    <a:close/>
                    <a:moveTo>
                      <a:pt x="693987" y="857257"/>
                    </a:moveTo>
                    <a:lnTo>
                      <a:pt x="693987" y="778676"/>
                    </a:lnTo>
                    <a:lnTo>
                      <a:pt x="772568" y="778676"/>
                    </a:lnTo>
                    <a:lnTo>
                      <a:pt x="772568" y="857257"/>
                    </a:lnTo>
                    <a:lnTo>
                      <a:pt x="693987" y="857257"/>
                    </a:lnTo>
                    <a:close/>
                    <a:moveTo>
                      <a:pt x="686843" y="771532"/>
                    </a:moveTo>
                    <a:lnTo>
                      <a:pt x="608262" y="771532"/>
                    </a:lnTo>
                    <a:lnTo>
                      <a:pt x="608262" y="692951"/>
                    </a:lnTo>
                    <a:lnTo>
                      <a:pt x="686843" y="692951"/>
                    </a:lnTo>
                    <a:lnTo>
                      <a:pt x="686843" y="771532"/>
                    </a:lnTo>
                    <a:close/>
                    <a:moveTo>
                      <a:pt x="686843" y="778676"/>
                    </a:moveTo>
                    <a:lnTo>
                      <a:pt x="686843" y="857257"/>
                    </a:lnTo>
                    <a:lnTo>
                      <a:pt x="608262" y="857257"/>
                    </a:lnTo>
                    <a:lnTo>
                      <a:pt x="608262" y="778676"/>
                    </a:lnTo>
                    <a:lnTo>
                      <a:pt x="686843" y="778676"/>
                    </a:lnTo>
                    <a:close/>
                    <a:moveTo>
                      <a:pt x="686843" y="864401"/>
                    </a:moveTo>
                    <a:lnTo>
                      <a:pt x="686843" y="942982"/>
                    </a:lnTo>
                    <a:lnTo>
                      <a:pt x="608262" y="942982"/>
                    </a:lnTo>
                    <a:lnTo>
                      <a:pt x="608262" y="864401"/>
                    </a:lnTo>
                    <a:lnTo>
                      <a:pt x="686843" y="864401"/>
                    </a:lnTo>
                    <a:close/>
                    <a:moveTo>
                      <a:pt x="686843" y="950126"/>
                    </a:moveTo>
                    <a:lnTo>
                      <a:pt x="686843" y="1028707"/>
                    </a:lnTo>
                    <a:lnTo>
                      <a:pt x="608262" y="1028707"/>
                    </a:lnTo>
                    <a:lnTo>
                      <a:pt x="608262" y="950126"/>
                    </a:lnTo>
                    <a:lnTo>
                      <a:pt x="686843" y="950126"/>
                    </a:lnTo>
                    <a:close/>
                    <a:moveTo>
                      <a:pt x="686843" y="1035851"/>
                    </a:moveTo>
                    <a:lnTo>
                      <a:pt x="686843" y="1114432"/>
                    </a:lnTo>
                    <a:lnTo>
                      <a:pt x="608262" y="1114432"/>
                    </a:lnTo>
                    <a:lnTo>
                      <a:pt x="608262" y="1035851"/>
                    </a:lnTo>
                    <a:lnTo>
                      <a:pt x="686843" y="1035851"/>
                    </a:lnTo>
                    <a:close/>
                    <a:moveTo>
                      <a:pt x="686843" y="1121576"/>
                    </a:moveTo>
                    <a:lnTo>
                      <a:pt x="686843" y="1200157"/>
                    </a:lnTo>
                    <a:lnTo>
                      <a:pt x="608262" y="1200157"/>
                    </a:lnTo>
                    <a:lnTo>
                      <a:pt x="608262" y="1121576"/>
                    </a:lnTo>
                    <a:lnTo>
                      <a:pt x="686843" y="1121576"/>
                    </a:lnTo>
                    <a:close/>
                    <a:moveTo>
                      <a:pt x="779712" y="1121576"/>
                    </a:moveTo>
                    <a:lnTo>
                      <a:pt x="858293" y="1121576"/>
                    </a:lnTo>
                    <a:lnTo>
                      <a:pt x="858293" y="1200157"/>
                    </a:lnTo>
                    <a:lnTo>
                      <a:pt x="779712" y="1200157"/>
                    </a:lnTo>
                    <a:lnTo>
                      <a:pt x="779712" y="1121576"/>
                    </a:lnTo>
                    <a:close/>
                    <a:moveTo>
                      <a:pt x="779712" y="1114432"/>
                    </a:moveTo>
                    <a:lnTo>
                      <a:pt x="779712" y="1035851"/>
                    </a:lnTo>
                    <a:lnTo>
                      <a:pt x="858293" y="1035851"/>
                    </a:lnTo>
                    <a:lnTo>
                      <a:pt x="858293" y="1114432"/>
                    </a:lnTo>
                    <a:lnTo>
                      <a:pt x="779712" y="1114432"/>
                    </a:lnTo>
                    <a:close/>
                    <a:moveTo>
                      <a:pt x="779712" y="1028707"/>
                    </a:moveTo>
                    <a:lnTo>
                      <a:pt x="779712" y="950126"/>
                    </a:lnTo>
                    <a:lnTo>
                      <a:pt x="858293" y="950126"/>
                    </a:lnTo>
                    <a:lnTo>
                      <a:pt x="858293" y="1028707"/>
                    </a:lnTo>
                    <a:lnTo>
                      <a:pt x="779712" y="1028707"/>
                    </a:lnTo>
                    <a:close/>
                    <a:moveTo>
                      <a:pt x="779712" y="942982"/>
                    </a:moveTo>
                    <a:lnTo>
                      <a:pt x="779712" y="864401"/>
                    </a:lnTo>
                    <a:lnTo>
                      <a:pt x="858293" y="864401"/>
                    </a:lnTo>
                    <a:lnTo>
                      <a:pt x="858293" y="942982"/>
                    </a:lnTo>
                    <a:lnTo>
                      <a:pt x="779712" y="942982"/>
                    </a:lnTo>
                    <a:close/>
                    <a:moveTo>
                      <a:pt x="779712" y="857257"/>
                    </a:moveTo>
                    <a:lnTo>
                      <a:pt x="779712" y="778676"/>
                    </a:lnTo>
                    <a:lnTo>
                      <a:pt x="858293" y="778676"/>
                    </a:lnTo>
                    <a:lnTo>
                      <a:pt x="858293" y="857257"/>
                    </a:lnTo>
                    <a:lnTo>
                      <a:pt x="779712" y="857257"/>
                    </a:lnTo>
                    <a:close/>
                    <a:moveTo>
                      <a:pt x="779712" y="771532"/>
                    </a:moveTo>
                    <a:lnTo>
                      <a:pt x="779712" y="692951"/>
                    </a:lnTo>
                    <a:lnTo>
                      <a:pt x="858293" y="692951"/>
                    </a:lnTo>
                    <a:lnTo>
                      <a:pt x="858293" y="771532"/>
                    </a:lnTo>
                    <a:lnTo>
                      <a:pt x="779712" y="771532"/>
                    </a:lnTo>
                    <a:close/>
                    <a:moveTo>
                      <a:pt x="779712" y="685807"/>
                    </a:moveTo>
                    <a:lnTo>
                      <a:pt x="779712" y="607226"/>
                    </a:lnTo>
                    <a:lnTo>
                      <a:pt x="858293" y="607226"/>
                    </a:lnTo>
                    <a:lnTo>
                      <a:pt x="858293" y="685807"/>
                    </a:lnTo>
                    <a:lnTo>
                      <a:pt x="779712" y="685807"/>
                    </a:lnTo>
                    <a:close/>
                    <a:moveTo>
                      <a:pt x="779712" y="600075"/>
                    </a:moveTo>
                    <a:lnTo>
                      <a:pt x="779712" y="521494"/>
                    </a:lnTo>
                    <a:lnTo>
                      <a:pt x="858293" y="521494"/>
                    </a:lnTo>
                    <a:lnTo>
                      <a:pt x="858293" y="600075"/>
                    </a:lnTo>
                    <a:lnTo>
                      <a:pt x="779712" y="600075"/>
                    </a:lnTo>
                    <a:close/>
                    <a:moveTo>
                      <a:pt x="772568" y="600075"/>
                    </a:moveTo>
                    <a:lnTo>
                      <a:pt x="693987" y="600075"/>
                    </a:lnTo>
                    <a:lnTo>
                      <a:pt x="693987" y="521494"/>
                    </a:lnTo>
                    <a:lnTo>
                      <a:pt x="772568" y="521494"/>
                    </a:lnTo>
                    <a:lnTo>
                      <a:pt x="772568" y="600075"/>
                    </a:lnTo>
                    <a:close/>
                    <a:moveTo>
                      <a:pt x="686843" y="600075"/>
                    </a:moveTo>
                    <a:lnTo>
                      <a:pt x="608262" y="600075"/>
                    </a:lnTo>
                    <a:lnTo>
                      <a:pt x="608262" y="521494"/>
                    </a:lnTo>
                    <a:lnTo>
                      <a:pt x="686843" y="521494"/>
                    </a:lnTo>
                    <a:lnTo>
                      <a:pt x="686843" y="600075"/>
                    </a:lnTo>
                    <a:close/>
                    <a:moveTo>
                      <a:pt x="686843" y="607219"/>
                    </a:moveTo>
                    <a:lnTo>
                      <a:pt x="686843" y="685800"/>
                    </a:lnTo>
                    <a:lnTo>
                      <a:pt x="608262" y="685800"/>
                    </a:lnTo>
                    <a:lnTo>
                      <a:pt x="608262" y="607219"/>
                    </a:lnTo>
                    <a:lnTo>
                      <a:pt x="686843" y="607219"/>
                    </a:lnTo>
                    <a:close/>
                    <a:moveTo>
                      <a:pt x="601118" y="685807"/>
                    </a:moveTo>
                    <a:lnTo>
                      <a:pt x="522537" y="685807"/>
                    </a:lnTo>
                    <a:lnTo>
                      <a:pt x="522537" y="607226"/>
                    </a:lnTo>
                    <a:lnTo>
                      <a:pt x="601118" y="607226"/>
                    </a:lnTo>
                    <a:lnTo>
                      <a:pt x="601118" y="685807"/>
                    </a:lnTo>
                    <a:close/>
                    <a:moveTo>
                      <a:pt x="601118" y="692951"/>
                    </a:moveTo>
                    <a:lnTo>
                      <a:pt x="601118" y="771532"/>
                    </a:lnTo>
                    <a:lnTo>
                      <a:pt x="522537" y="771532"/>
                    </a:lnTo>
                    <a:lnTo>
                      <a:pt x="522537" y="692951"/>
                    </a:lnTo>
                    <a:lnTo>
                      <a:pt x="601118" y="692951"/>
                    </a:lnTo>
                    <a:close/>
                    <a:moveTo>
                      <a:pt x="601118" y="778676"/>
                    </a:moveTo>
                    <a:lnTo>
                      <a:pt x="601118" y="857257"/>
                    </a:lnTo>
                    <a:lnTo>
                      <a:pt x="522537" y="857257"/>
                    </a:lnTo>
                    <a:lnTo>
                      <a:pt x="522537" y="778676"/>
                    </a:lnTo>
                    <a:lnTo>
                      <a:pt x="601118" y="778676"/>
                    </a:lnTo>
                    <a:close/>
                    <a:moveTo>
                      <a:pt x="601118" y="864401"/>
                    </a:moveTo>
                    <a:lnTo>
                      <a:pt x="601118" y="942982"/>
                    </a:lnTo>
                    <a:lnTo>
                      <a:pt x="522537" y="942982"/>
                    </a:lnTo>
                    <a:lnTo>
                      <a:pt x="522537" y="864401"/>
                    </a:lnTo>
                    <a:lnTo>
                      <a:pt x="601118" y="864401"/>
                    </a:lnTo>
                    <a:close/>
                    <a:moveTo>
                      <a:pt x="601118" y="950126"/>
                    </a:moveTo>
                    <a:lnTo>
                      <a:pt x="601118" y="1028707"/>
                    </a:lnTo>
                    <a:lnTo>
                      <a:pt x="522537" y="1028707"/>
                    </a:lnTo>
                    <a:lnTo>
                      <a:pt x="522537" y="950126"/>
                    </a:lnTo>
                    <a:lnTo>
                      <a:pt x="601118" y="950126"/>
                    </a:lnTo>
                    <a:close/>
                    <a:moveTo>
                      <a:pt x="601118" y="1035851"/>
                    </a:moveTo>
                    <a:lnTo>
                      <a:pt x="601118" y="1114432"/>
                    </a:lnTo>
                    <a:lnTo>
                      <a:pt x="522537" y="1114432"/>
                    </a:lnTo>
                    <a:lnTo>
                      <a:pt x="522537" y="1035851"/>
                    </a:lnTo>
                    <a:lnTo>
                      <a:pt x="601118" y="1035851"/>
                    </a:lnTo>
                    <a:close/>
                    <a:moveTo>
                      <a:pt x="601118" y="1121576"/>
                    </a:moveTo>
                    <a:lnTo>
                      <a:pt x="601118" y="1200157"/>
                    </a:lnTo>
                    <a:lnTo>
                      <a:pt x="522537" y="1200157"/>
                    </a:lnTo>
                    <a:lnTo>
                      <a:pt x="522537" y="1121576"/>
                    </a:lnTo>
                    <a:lnTo>
                      <a:pt x="601118" y="1121576"/>
                    </a:lnTo>
                    <a:close/>
                    <a:moveTo>
                      <a:pt x="601118" y="1207301"/>
                    </a:moveTo>
                    <a:lnTo>
                      <a:pt x="601118" y="1285882"/>
                    </a:lnTo>
                    <a:lnTo>
                      <a:pt x="522537" y="1285882"/>
                    </a:lnTo>
                    <a:lnTo>
                      <a:pt x="522537" y="1207301"/>
                    </a:lnTo>
                    <a:lnTo>
                      <a:pt x="601118" y="1207301"/>
                    </a:lnTo>
                    <a:close/>
                    <a:moveTo>
                      <a:pt x="608262" y="1207301"/>
                    </a:moveTo>
                    <a:lnTo>
                      <a:pt x="686843" y="1207301"/>
                    </a:lnTo>
                    <a:lnTo>
                      <a:pt x="686843" y="1285882"/>
                    </a:lnTo>
                    <a:lnTo>
                      <a:pt x="608262" y="1285882"/>
                    </a:lnTo>
                    <a:lnTo>
                      <a:pt x="608262" y="1207301"/>
                    </a:lnTo>
                    <a:close/>
                    <a:moveTo>
                      <a:pt x="686843" y="1293026"/>
                    </a:moveTo>
                    <a:lnTo>
                      <a:pt x="686843" y="1371607"/>
                    </a:lnTo>
                    <a:lnTo>
                      <a:pt x="608262" y="1371607"/>
                    </a:lnTo>
                    <a:lnTo>
                      <a:pt x="608262" y="1293026"/>
                    </a:lnTo>
                    <a:lnTo>
                      <a:pt x="686843" y="1293026"/>
                    </a:lnTo>
                    <a:close/>
                    <a:moveTo>
                      <a:pt x="693987" y="1293026"/>
                    </a:moveTo>
                    <a:lnTo>
                      <a:pt x="772568" y="1293026"/>
                    </a:lnTo>
                    <a:lnTo>
                      <a:pt x="772568" y="1371607"/>
                    </a:lnTo>
                    <a:lnTo>
                      <a:pt x="693987" y="1371607"/>
                    </a:lnTo>
                    <a:lnTo>
                      <a:pt x="693987" y="1293026"/>
                    </a:lnTo>
                    <a:close/>
                    <a:moveTo>
                      <a:pt x="779712" y="1293026"/>
                    </a:moveTo>
                    <a:lnTo>
                      <a:pt x="858293" y="1293026"/>
                    </a:lnTo>
                    <a:lnTo>
                      <a:pt x="858293" y="1371607"/>
                    </a:lnTo>
                    <a:lnTo>
                      <a:pt x="779712" y="1371607"/>
                    </a:lnTo>
                    <a:lnTo>
                      <a:pt x="779712" y="1293026"/>
                    </a:lnTo>
                    <a:close/>
                    <a:moveTo>
                      <a:pt x="779712" y="1285882"/>
                    </a:moveTo>
                    <a:lnTo>
                      <a:pt x="779712" y="1207301"/>
                    </a:lnTo>
                    <a:lnTo>
                      <a:pt x="858293" y="1207301"/>
                    </a:lnTo>
                    <a:lnTo>
                      <a:pt x="858293" y="1285882"/>
                    </a:lnTo>
                    <a:lnTo>
                      <a:pt x="779712" y="1285882"/>
                    </a:lnTo>
                    <a:close/>
                    <a:moveTo>
                      <a:pt x="865437" y="1207301"/>
                    </a:moveTo>
                    <a:lnTo>
                      <a:pt x="944018" y="1207301"/>
                    </a:lnTo>
                    <a:lnTo>
                      <a:pt x="944018" y="1285882"/>
                    </a:lnTo>
                    <a:lnTo>
                      <a:pt x="865437" y="1285882"/>
                    </a:lnTo>
                    <a:lnTo>
                      <a:pt x="865437" y="1207301"/>
                    </a:lnTo>
                    <a:close/>
                    <a:moveTo>
                      <a:pt x="865437" y="1200157"/>
                    </a:moveTo>
                    <a:lnTo>
                      <a:pt x="865437" y="1121576"/>
                    </a:lnTo>
                    <a:lnTo>
                      <a:pt x="944018" y="1121576"/>
                    </a:lnTo>
                    <a:lnTo>
                      <a:pt x="944018" y="1200157"/>
                    </a:lnTo>
                    <a:lnTo>
                      <a:pt x="865437" y="1200157"/>
                    </a:lnTo>
                    <a:close/>
                    <a:moveTo>
                      <a:pt x="865437" y="1114432"/>
                    </a:moveTo>
                    <a:lnTo>
                      <a:pt x="865437" y="1035851"/>
                    </a:lnTo>
                    <a:lnTo>
                      <a:pt x="944018" y="1035851"/>
                    </a:lnTo>
                    <a:lnTo>
                      <a:pt x="944018" y="1114432"/>
                    </a:lnTo>
                    <a:lnTo>
                      <a:pt x="865437" y="1114432"/>
                    </a:lnTo>
                    <a:close/>
                    <a:moveTo>
                      <a:pt x="865437" y="1028707"/>
                    </a:moveTo>
                    <a:lnTo>
                      <a:pt x="865437" y="950126"/>
                    </a:lnTo>
                    <a:lnTo>
                      <a:pt x="944018" y="950126"/>
                    </a:lnTo>
                    <a:lnTo>
                      <a:pt x="944018" y="1028707"/>
                    </a:lnTo>
                    <a:lnTo>
                      <a:pt x="865437" y="1028707"/>
                    </a:lnTo>
                    <a:close/>
                    <a:moveTo>
                      <a:pt x="865437" y="942982"/>
                    </a:moveTo>
                    <a:lnTo>
                      <a:pt x="865437" y="864401"/>
                    </a:lnTo>
                    <a:lnTo>
                      <a:pt x="944018" y="864401"/>
                    </a:lnTo>
                    <a:lnTo>
                      <a:pt x="944018" y="942982"/>
                    </a:lnTo>
                    <a:lnTo>
                      <a:pt x="865437" y="942982"/>
                    </a:lnTo>
                    <a:close/>
                    <a:moveTo>
                      <a:pt x="865437" y="857257"/>
                    </a:moveTo>
                    <a:lnTo>
                      <a:pt x="865437" y="778676"/>
                    </a:lnTo>
                    <a:lnTo>
                      <a:pt x="944018" y="778676"/>
                    </a:lnTo>
                    <a:lnTo>
                      <a:pt x="944018" y="857257"/>
                    </a:lnTo>
                    <a:lnTo>
                      <a:pt x="865437" y="857257"/>
                    </a:lnTo>
                    <a:close/>
                    <a:moveTo>
                      <a:pt x="865437" y="771532"/>
                    </a:moveTo>
                    <a:lnTo>
                      <a:pt x="865437" y="692951"/>
                    </a:lnTo>
                    <a:lnTo>
                      <a:pt x="944018" y="692951"/>
                    </a:lnTo>
                    <a:lnTo>
                      <a:pt x="944018" y="771532"/>
                    </a:lnTo>
                    <a:lnTo>
                      <a:pt x="865437" y="771532"/>
                    </a:lnTo>
                    <a:close/>
                    <a:moveTo>
                      <a:pt x="865437" y="685807"/>
                    </a:moveTo>
                    <a:lnTo>
                      <a:pt x="865437" y="607226"/>
                    </a:lnTo>
                    <a:lnTo>
                      <a:pt x="944018" y="607226"/>
                    </a:lnTo>
                    <a:lnTo>
                      <a:pt x="944018" y="685807"/>
                    </a:lnTo>
                    <a:lnTo>
                      <a:pt x="865437" y="685807"/>
                    </a:lnTo>
                    <a:close/>
                    <a:moveTo>
                      <a:pt x="865437" y="600075"/>
                    </a:moveTo>
                    <a:lnTo>
                      <a:pt x="865437" y="521494"/>
                    </a:lnTo>
                    <a:lnTo>
                      <a:pt x="944018" y="521494"/>
                    </a:lnTo>
                    <a:lnTo>
                      <a:pt x="944018" y="600075"/>
                    </a:lnTo>
                    <a:lnTo>
                      <a:pt x="865437" y="600075"/>
                    </a:lnTo>
                    <a:close/>
                    <a:moveTo>
                      <a:pt x="865437" y="514350"/>
                    </a:moveTo>
                    <a:lnTo>
                      <a:pt x="865437" y="435769"/>
                    </a:lnTo>
                    <a:lnTo>
                      <a:pt x="944018" y="435769"/>
                    </a:lnTo>
                    <a:lnTo>
                      <a:pt x="944018" y="514350"/>
                    </a:lnTo>
                    <a:lnTo>
                      <a:pt x="865437" y="514350"/>
                    </a:lnTo>
                    <a:close/>
                    <a:moveTo>
                      <a:pt x="858293" y="514350"/>
                    </a:moveTo>
                    <a:lnTo>
                      <a:pt x="779712" y="514350"/>
                    </a:lnTo>
                    <a:lnTo>
                      <a:pt x="779712" y="435769"/>
                    </a:lnTo>
                    <a:lnTo>
                      <a:pt x="858293" y="435769"/>
                    </a:lnTo>
                    <a:lnTo>
                      <a:pt x="858293" y="514350"/>
                    </a:lnTo>
                    <a:close/>
                    <a:moveTo>
                      <a:pt x="772568" y="514350"/>
                    </a:moveTo>
                    <a:lnTo>
                      <a:pt x="693987" y="514350"/>
                    </a:lnTo>
                    <a:lnTo>
                      <a:pt x="693987" y="435769"/>
                    </a:lnTo>
                    <a:lnTo>
                      <a:pt x="772568" y="435769"/>
                    </a:lnTo>
                    <a:lnTo>
                      <a:pt x="772568" y="514350"/>
                    </a:lnTo>
                    <a:close/>
                    <a:moveTo>
                      <a:pt x="686843" y="514350"/>
                    </a:moveTo>
                    <a:lnTo>
                      <a:pt x="608262" y="514350"/>
                    </a:lnTo>
                    <a:lnTo>
                      <a:pt x="608262" y="435769"/>
                    </a:lnTo>
                    <a:lnTo>
                      <a:pt x="686843" y="435769"/>
                    </a:lnTo>
                    <a:lnTo>
                      <a:pt x="686843" y="514350"/>
                    </a:lnTo>
                    <a:close/>
                    <a:moveTo>
                      <a:pt x="601118" y="514350"/>
                    </a:moveTo>
                    <a:lnTo>
                      <a:pt x="522537" y="514350"/>
                    </a:lnTo>
                    <a:lnTo>
                      <a:pt x="522537" y="435769"/>
                    </a:lnTo>
                    <a:lnTo>
                      <a:pt x="601118" y="435769"/>
                    </a:lnTo>
                    <a:lnTo>
                      <a:pt x="601118" y="514350"/>
                    </a:lnTo>
                    <a:close/>
                    <a:moveTo>
                      <a:pt x="601118" y="521494"/>
                    </a:moveTo>
                    <a:lnTo>
                      <a:pt x="601118" y="600075"/>
                    </a:lnTo>
                    <a:lnTo>
                      <a:pt x="522537" y="600075"/>
                    </a:lnTo>
                    <a:lnTo>
                      <a:pt x="522537" y="521494"/>
                    </a:lnTo>
                    <a:lnTo>
                      <a:pt x="601118" y="521494"/>
                    </a:lnTo>
                    <a:close/>
                    <a:moveTo>
                      <a:pt x="515393" y="600075"/>
                    </a:moveTo>
                    <a:lnTo>
                      <a:pt x="436812" y="600075"/>
                    </a:lnTo>
                    <a:lnTo>
                      <a:pt x="436812" y="521494"/>
                    </a:lnTo>
                    <a:lnTo>
                      <a:pt x="515393" y="521494"/>
                    </a:lnTo>
                    <a:lnTo>
                      <a:pt x="515393" y="600075"/>
                    </a:lnTo>
                    <a:close/>
                    <a:moveTo>
                      <a:pt x="515393" y="607219"/>
                    </a:moveTo>
                    <a:lnTo>
                      <a:pt x="515393" y="685800"/>
                    </a:lnTo>
                    <a:lnTo>
                      <a:pt x="436812" y="685800"/>
                    </a:lnTo>
                    <a:lnTo>
                      <a:pt x="436812" y="607219"/>
                    </a:lnTo>
                    <a:lnTo>
                      <a:pt x="515393" y="607219"/>
                    </a:lnTo>
                    <a:close/>
                    <a:moveTo>
                      <a:pt x="515393" y="692951"/>
                    </a:moveTo>
                    <a:lnTo>
                      <a:pt x="515393" y="771532"/>
                    </a:lnTo>
                    <a:lnTo>
                      <a:pt x="436812" y="771532"/>
                    </a:lnTo>
                    <a:lnTo>
                      <a:pt x="436812" y="692951"/>
                    </a:lnTo>
                    <a:lnTo>
                      <a:pt x="515393" y="692951"/>
                    </a:lnTo>
                    <a:close/>
                    <a:moveTo>
                      <a:pt x="515393" y="778676"/>
                    </a:moveTo>
                    <a:lnTo>
                      <a:pt x="515393" y="857257"/>
                    </a:lnTo>
                    <a:lnTo>
                      <a:pt x="436812" y="857257"/>
                    </a:lnTo>
                    <a:lnTo>
                      <a:pt x="436812" y="778676"/>
                    </a:lnTo>
                    <a:lnTo>
                      <a:pt x="515393" y="778676"/>
                    </a:lnTo>
                    <a:close/>
                    <a:moveTo>
                      <a:pt x="515393" y="864401"/>
                    </a:moveTo>
                    <a:lnTo>
                      <a:pt x="515393" y="942982"/>
                    </a:lnTo>
                    <a:lnTo>
                      <a:pt x="436812" y="942982"/>
                    </a:lnTo>
                    <a:lnTo>
                      <a:pt x="436812" y="864401"/>
                    </a:lnTo>
                    <a:lnTo>
                      <a:pt x="515393" y="864401"/>
                    </a:lnTo>
                    <a:close/>
                    <a:moveTo>
                      <a:pt x="515393" y="950126"/>
                    </a:moveTo>
                    <a:lnTo>
                      <a:pt x="515393" y="1028707"/>
                    </a:lnTo>
                    <a:lnTo>
                      <a:pt x="436812" y="1028707"/>
                    </a:lnTo>
                    <a:lnTo>
                      <a:pt x="436812" y="950126"/>
                    </a:lnTo>
                    <a:lnTo>
                      <a:pt x="515393" y="950126"/>
                    </a:lnTo>
                    <a:close/>
                    <a:moveTo>
                      <a:pt x="515393" y="1035851"/>
                    </a:moveTo>
                    <a:lnTo>
                      <a:pt x="515393" y="1114432"/>
                    </a:lnTo>
                    <a:lnTo>
                      <a:pt x="436812" y="1114432"/>
                    </a:lnTo>
                    <a:lnTo>
                      <a:pt x="436812" y="1035851"/>
                    </a:lnTo>
                    <a:lnTo>
                      <a:pt x="515393" y="1035851"/>
                    </a:lnTo>
                    <a:close/>
                    <a:moveTo>
                      <a:pt x="515393" y="1121576"/>
                    </a:moveTo>
                    <a:lnTo>
                      <a:pt x="515393" y="1200157"/>
                    </a:lnTo>
                    <a:lnTo>
                      <a:pt x="436812" y="1200157"/>
                    </a:lnTo>
                    <a:lnTo>
                      <a:pt x="436812" y="1121576"/>
                    </a:lnTo>
                    <a:lnTo>
                      <a:pt x="515393" y="1121576"/>
                    </a:lnTo>
                    <a:close/>
                    <a:moveTo>
                      <a:pt x="515393" y="1207301"/>
                    </a:moveTo>
                    <a:lnTo>
                      <a:pt x="515393" y="1285882"/>
                    </a:lnTo>
                    <a:lnTo>
                      <a:pt x="436812" y="1285882"/>
                    </a:lnTo>
                    <a:lnTo>
                      <a:pt x="436812" y="1207301"/>
                    </a:lnTo>
                    <a:lnTo>
                      <a:pt x="515393" y="1207301"/>
                    </a:lnTo>
                    <a:close/>
                    <a:moveTo>
                      <a:pt x="515393" y="1293026"/>
                    </a:moveTo>
                    <a:lnTo>
                      <a:pt x="515393" y="1371607"/>
                    </a:lnTo>
                    <a:lnTo>
                      <a:pt x="436812" y="1371607"/>
                    </a:lnTo>
                    <a:lnTo>
                      <a:pt x="436812" y="1293026"/>
                    </a:lnTo>
                    <a:lnTo>
                      <a:pt x="515393" y="1293026"/>
                    </a:lnTo>
                    <a:close/>
                    <a:moveTo>
                      <a:pt x="522537" y="1293026"/>
                    </a:moveTo>
                    <a:lnTo>
                      <a:pt x="601118" y="1293026"/>
                    </a:lnTo>
                    <a:lnTo>
                      <a:pt x="601118" y="1371607"/>
                    </a:lnTo>
                    <a:lnTo>
                      <a:pt x="522537" y="1371607"/>
                    </a:lnTo>
                    <a:lnTo>
                      <a:pt x="522537" y="1293026"/>
                    </a:lnTo>
                    <a:close/>
                    <a:moveTo>
                      <a:pt x="601118" y="1378751"/>
                    </a:moveTo>
                    <a:lnTo>
                      <a:pt x="601118" y="1457332"/>
                    </a:lnTo>
                    <a:lnTo>
                      <a:pt x="522537" y="1457332"/>
                    </a:lnTo>
                    <a:lnTo>
                      <a:pt x="522537" y="1378751"/>
                    </a:lnTo>
                    <a:lnTo>
                      <a:pt x="601118" y="1378751"/>
                    </a:lnTo>
                    <a:close/>
                    <a:moveTo>
                      <a:pt x="608262" y="1378751"/>
                    </a:moveTo>
                    <a:lnTo>
                      <a:pt x="686843" y="1378751"/>
                    </a:lnTo>
                    <a:lnTo>
                      <a:pt x="686843" y="1457332"/>
                    </a:lnTo>
                    <a:lnTo>
                      <a:pt x="608262" y="1457332"/>
                    </a:lnTo>
                    <a:lnTo>
                      <a:pt x="608262" y="1378751"/>
                    </a:lnTo>
                    <a:close/>
                    <a:moveTo>
                      <a:pt x="693987" y="1378751"/>
                    </a:moveTo>
                    <a:lnTo>
                      <a:pt x="772568" y="1378751"/>
                    </a:lnTo>
                    <a:lnTo>
                      <a:pt x="772568" y="1457332"/>
                    </a:lnTo>
                    <a:lnTo>
                      <a:pt x="693987" y="1457332"/>
                    </a:lnTo>
                    <a:lnTo>
                      <a:pt x="693987" y="1378751"/>
                    </a:lnTo>
                    <a:close/>
                    <a:moveTo>
                      <a:pt x="779712" y="1378751"/>
                    </a:moveTo>
                    <a:lnTo>
                      <a:pt x="858293" y="1378751"/>
                    </a:lnTo>
                    <a:lnTo>
                      <a:pt x="858293" y="1457332"/>
                    </a:lnTo>
                    <a:lnTo>
                      <a:pt x="779712" y="1457332"/>
                    </a:lnTo>
                    <a:lnTo>
                      <a:pt x="779712" y="1378751"/>
                    </a:lnTo>
                    <a:close/>
                    <a:moveTo>
                      <a:pt x="865437" y="1378751"/>
                    </a:moveTo>
                    <a:lnTo>
                      <a:pt x="944018" y="1378751"/>
                    </a:lnTo>
                    <a:lnTo>
                      <a:pt x="944018" y="1457332"/>
                    </a:lnTo>
                    <a:lnTo>
                      <a:pt x="865437" y="1457332"/>
                    </a:lnTo>
                    <a:lnTo>
                      <a:pt x="865437" y="1378751"/>
                    </a:lnTo>
                    <a:close/>
                    <a:moveTo>
                      <a:pt x="865437" y="1371607"/>
                    </a:moveTo>
                    <a:lnTo>
                      <a:pt x="865437" y="1293026"/>
                    </a:lnTo>
                    <a:lnTo>
                      <a:pt x="944018" y="1293026"/>
                    </a:lnTo>
                    <a:lnTo>
                      <a:pt x="944018" y="1371607"/>
                    </a:lnTo>
                    <a:lnTo>
                      <a:pt x="865437" y="1371607"/>
                    </a:lnTo>
                    <a:close/>
                    <a:moveTo>
                      <a:pt x="951162" y="1293026"/>
                    </a:moveTo>
                    <a:lnTo>
                      <a:pt x="1029743" y="1293026"/>
                    </a:lnTo>
                    <a:lnTo>
                      <a:pt x="1029743" y="1371607"/>
                    </a:lnTo>
                    <a:lnTo>
                      <a:pt x="951162" y="1371607"/>
                    </a:lnTo>
                    <a:lnTo>
                      <a:pt x="951162" y="1293026"/>
                    </a:lnTo>
                    <a:close/>
                    <a:moveTo>
                      <a:pt x="951162" y="1285882"/>
                    </a:moveTo>
                    <a:lnTo>
                      <a:pt x="951162" y="1207301"/>
                    </a:lnTo>
                    <a:lnTo>
                      <a:pt x="1029743" y="1207301"/>
                    </a:lnTo>
                    <a:lnTo>
                      <a:pt x="1029743" y="1285882"/>
                    </a:lnTo>
                    <a:lnTo>
                      <a:pt x="951162" y="1285882"/>
                    </a:lnTo>
                    <a:close/>
                    <a:moveTo>
                      <a:pt x="951162" y="1200157"/>
                    </a:moveTo>
                    <a:lnTo>
                      <a:pt x="951162" y="1121576"/>
                    </a:lnTo>
                    <a:lnTo>
                      <a:pt x="1029743" y="1121576"/>
                    </a:lnTo>
                    <a:lnTo>
                      <a:pt x="1029743" y="1200157"/>
                    </a:lnTo>
                    <a:lnTo>
                      <a:pt x="951162" y="1200157"/>
                    </a:lnTo>
                    <a:close/>
                    <a:moveTo>
                      <a:pt x="951162" y="1114432"/>
                    </a:moveTo>
                    <a:lnTo>
                      <a:pt x="951162" y="1035851"/>
                    </a:lnTo>
                    <a:lnTo>
                      <a:pt x="1029743" y="1035851"/>
                    </a:lnTo>
                    <a:lnTo>
                      <a:pt x="1029743" y="1114432"/>
                    </a:lnTo>
                    <a:lnTo>
                      <a:pt x="951162" y="1114432"/>
                    </a:lnTo>
                    <a:close/>
                    <a:moveTo>
                      <a:pt x="951162" y="1028707"/>
                    </a:moveTo>
                    <a:lnTo>
                      <a:pt x="951162" y="950126"/>
                    </a:lnTo>
                    <a:lnTo>
                      <a:pt x="1029743" y="950126"/>
                    </a:lnTo>
                    <a:lnTo>
                      <a:pt x="1029743" y="1028707"/>
                    </a:lnTo>
                    <a:lnTo>
                      <a:pt x="951162" y="1028707"/>
                    </a:lnTo>
                    <a:close/>
                    <a:moveTo>
                      <a:pt x="951162" y="942982"/>
                    </a:moveTo>
                    <a:lnTo>
                      <a:pt x="951162" y="864401"/>
                    </a:lnTo>
                    <a:lnTo>
                      <a:pt x="1029743" y="864401"/>
                    </a:lnTo>
                    <a:lnTo>
                      <a:pt x="1029743" y="942982"/>
                    </a:lnTo>
                    <a:lnTo>
                      <a:pt x="951162" y="942982"/>
                    </a:lnTo>
                    <a:close/>
                    <a:moveTo>
                      <a:pt x="951162" y="857257"/>
                    </a:moveTo>
                    <a:lnTo>
                      <a:pt x="951162" y="778676"/>
                    </a:lnTo>
                    <a:lnTo>
                      <a:pt x="1029743" y="778676"/>
                    </a:lnTo>
                    <a:lnTo>
                      <a:pt x="1029743" y="857257"/>
                    </a:lnTo>
                    <a:lnTo>
                      <a:pt x="951162" y="857257"/>
                    </a:lnTo>
                    <a:close/>
                    <a:moveTo>
                      <a:pt x="951162" y="771532"/>
                    </a:moveTo>
                    <a:lnTo>
                      <a:pt x="951162" y="692951"/>
                    </a:lnTo>
                    <a:lnTo>
                      <a:pt x="1029743" y="692951"/>
                    </a:lnTo>
                    <a:lnTo>
                      <a:pt x="1029743" y="771532"/>
                    </a:lnTo>
                    <a:lnTo>
                      <a:pt x="951162" y="771532"/>
                    </a:lnTo>
                    <a:close/>
                    <a:moveTo>
                      <a:pt x="951162" y="685807"/>
                    </a:moveTo>
                    <a:lnTo>
                      <a:pt x="951162" y="607226"/>
                    </a:lnTo>
                    <a:lnTo>
                      <a:pt x="1029743" y="607226"/>
                    </a:lnTo>
                    <a:lnTo>
                      <a:pt x="1029743" y="685807"/>
                    </a:lnTo>
                    <a:lnTo>
                      <a:pt x="951162" y="685807"/>
                    </a:lnTo>
                    <a:close/>
                    <a:moveTo>
                      <a:pt x="951162" y="600075"/>
                    </a:moveTo>
                    <a:lnTo>
                      <a:pt x="951162" y="521494"/>
                    </a:lnTo>
                    <a:lnTo>
                      <a:pt x="1029743" y="521494"/>
                    </a:lnTo>
                    <a:lnTo>
                      <a:pt x="1029743" y="600075"/>
                    </a:lnTo>
                    <a:lnTo>
                      <a:pt x="951162" y="600075"/>
                    </a:lnTo>
                    <a:close/>
                    <a:moveTo>
                      <a:pt x="951162" y="514350"/>
                    </a:moveTo>
                    <a:lnTo>
                      <a:pt x="951162" y="435769"/>
                    </a:lnTo>
                    <a:lnTo>
                      <a:pt x="1029743" y="435769"/>
                    </a:lnTo>
                    <a:lnTo>
                      <a:pt x="1029743" y="514350"/>
                    </a:lnTo>
                    <a:lnTo>
                      <a:pt x="951162" y="514350"/>
                    </a:lnTo>
                    <a:close/>
                    <a:moveTo>
                      <a:pt x="951162" y="428625"/>
                    </a:moveTo>
                    <a:lnTo>
                      <a:pt x="951162" y="350044"/>
                    </a:lnTo>
                    <a:lnTo>
                      <a:pt x="1029743" y="350044"/>
                    </a:lnTo>
                    <a:lnTo>
                      <a:pt x="1029743" y="428625"/>
                    </a:lnTo>
                    <a:lnTo>
                      <a:pt x="951162" y="428625"/>
                    </a:lnTo>
                    <a:close/>
                    <a:moveTo>
                      <a:pt x="944018" y="428625"/>
                    </a:moveTo>
                    <a:lnTo>
                      <a:pt x="865437" y="428625"/>
                    </a:lnTo>
                    <a:lnTo>
                      <a:pt x="865437" y="350044"/>
                    </a:lnTo>
                    <a:lnTo>
                      <a:pt x="944018" y="350044"/>
                    </a:lnTo>
                    <a:lnTo>
                      <a:pt x="944018" y="428625"/>
                    </a:lnTo>
                    <a:close/>
                    <a:moveTo>
                      <a:pt x="858293" y="428625"/>
                    </a:moveTo>
                    <a:lnTo>
                      <a:pt x="779712" y="428625"/>
                    </a:lnTo>
                    <a:lnTo>
                      <a:pt x="779712" y="350044"/>
                    </a:lnTo>
                    <a:lnTo>
                      <a:pt x="858293" y="350044"/>
                    </a:lnTo>
                    <a:lnTo>
                      <a:pt x="858293" y="428625"/>
                    </a:lnTo>
                    <a:close/>
                    <a:moveTo>
                      <a:pt x="772568" y="428625"/>
                    </a:moveTo>
                    <a:lnTo>
                      <a:pt x="693987" y="428625"/>
                    </a:lnTo>
                    <a:lnTo>
                      <a:pt x="693987" y="350044"/>
                    </a:lnTo>
                    <a:lnTo>
                      <a:pt x="772568" y="350044"/>
                    </a:lnTo>
                    <a:lnTo>
                      <a:pt x="772568" y="428625"/>
                    </a:lnTo>
                    <a:close/>
                    <a:moveTo>
                      <a:pt x="686843" y="428625"/>
                    </a:moveTo>
                    <a:lnTo>
                      <a:pt x="608262" y="428625"/>
                    </a:lnTo>
                    <a:lnTo>
                      <a:pt x="608262" y="350044"/>
                    </a:lnTo>
                    <a:lnTo>
                      <a:pt x="686843" y="350044"/>
                    </a:lnTo>
                    <a:lnTo>
                      <a:pt x="686843" y="428625"/>
                    </a:lnTo>
                    <a:close/>
                    <a:moveTo>
                      <a:pt x="601118" y="428625"/>
                    </a:moveTo>
                    <a:lnTo>
                      <a:pt x="522537" y="428625"/>
                    </a:lnTo>
                    <a:lnTo>
                      <a:pt x="522537" y="350044"/>
                    </a:lnTo>
                    <a:lnTo>
                      <a:pt x="601118" y="350044"/>
                    </a:lnTo>
                    <a:lnTo>
                      <a:pt x="601118" y="428625"/>
                    </a:lnTo>
                    <a:close/>
                    <a:moveTo>
                      <a:pt x="515393" y="428625"/>
                    </a:moveTo>
                    <a:lnTo>
                      <a:pt x="436812" y="428625"/>
                    </a:lnTo>
                    <a:lnTo>
                      <a:pt x="436812" y="350044"/>
                    </a:lnTo>
                    <a:lnTo>
                      <a:pt x="515393" y="350044"/>
                    </a:lnTo>
                    <a:lnTo>
                      <a:pt x="515393" y="428625"/>
                    </a:lnTo>
                    <a:close/>
                    <a:moveTo>
                      <a:pt x="515393" y="435769"/>
                    </a:moveTo>
                    <a:lnTo>
                      <a:pt x="515393" y="514350"/>
                    </a:lnTo>
                    <a:lnTo>
                      <a:pt x="436812" y="514350"/>
                    </a:lnTo>
                    <a:lnTo>
                      <a:pt x="436812" y="435769"/>
                    </a:lnTo>
                    <a:lnTo>
                      <a:pt x="515393" y="435769"/>
                    </a:lnTo>
                    <a:close/>
                    <a:moveTo>
                      <a:pt x="429668" y="514350"/>
                    </a:moveTo>
                    <a:lnTo>
                      <a:pt x="351087" y="514350"/>
                    </a:lnTo>
                    <a:lnTo>
                      <a:pt x="351087" y="435769"/>
                    </a:lnTo>
                    <a:lnTo>
                      <a:pt x="429668" y="435769"/>
                    </a:lnTo>
                    <a:lnTo>
                      <a:pt x="429668" y="514350"/>
                    </a:lnTo>
                    <a:close/>
                    <a:moveTo>
                      <a:pt x="429668" y="521494"/>
                    </a:moveTo>
                    <a:lnTo>
                      <a:pt x="429668" y="600075"/>
                    </a:lnTo>
                    <a:lnTo>
                      <a:pt x="351087" y="600075"/>
                    </a:lnTo>
                    <a:lnTo>
                      <a:pt x="351087" y="521494"/>
                    </a:lnTo>
                    <a:lnTo>
                      <a:pt x="429668" y="521494"/>
                    </a:lnTo>
                    <a:close/>
                    <a:moveTo>
                      <a:pt x="429668" y="607219"/>
                    </a:moveTo>
                    <a:lnTo>
                      <a:pt x="429668" y="685800"/>
                    </a:lnTo>
                    <a:lnTo>
                      <a:pt x="351087" y="685800"/>
                    </a:lnTo>
                    <a:lnTo>
                      <a:pt x="351087" y="607219"/>
                    </a:lnTo>
                    <a:lnTo>
                      <a:pt x="429668" y="607219"/>
                    </a:lnTo>
                    <a:close/>
                    <a:moveTo>
                      <a:pt x="429668" y="692951"/>
                    </a:moveTo>
                    <a:lnTo>
                      <a:pt x="429668" y="771532"/>
                    </a:lnTo>
                    <a:lnTo>
                      <a:pt x="351087" y="771532"/>
                    </a:lnTo>
                    <a:lnTo>
                      <a:pt x="351087" y="692951"/>
                    </a:lnTo>
                    <a:lnTo>
                      <a:pt x="429668" y="692951"/>
                    </a:lnTo>
                    <a:close/>
                    <a:moveTo>
                      <a:pt x="429668" y="778676"/>
                    </a:moveTo>
                    <a:lnTo>
                      <a:pt x="429668" y="857257"/>
                    </a:lnTo>
                    <a:lnTo>
                      <a:pt x="351087" y="857257"/>
                    </a:lnTo>
                    <a:lnTo>
                      <a:pt x="351087" y="778676"/>
                    </a:lnTo>
                    <a:lnTo>
                      <a:pt x="429668" y="778676"/>
                    </a:lnTo>
                    <a:close/>
                    <a:moveTo>
                      <a:pt x="429668" y="864401"/>
                    </a:moveTo>
                    <a:lnTo>
                      <a:pt x="429668" y="942982"/>
                    </a:lnTo>
                    <a:lnTo>
                      <a:pt x="351087" y="942982"/>
                    </a:lnTo>
                    <a:lnTo>
                      <a:pt x="351087" y="864401"/>
                    </a:lnTo>
                    <a:lnTo>
                      <a:pt x="429668" y="864401"/>
                    </a:lnTo>
                    <a:close/>
                    <a:moveTo>
                      <a:pt x="429668" y="950126"/>
                    </a:moveTo>
                    <a:lnTo>
                      <a:pt x="429668" y="1028707"/>
                    </a:lnTo>
                    <a:lnTo>
                      <a:pt x="351087" y="1028707"/>
                    </a:lnTo>
                    <a:lnTo>
                      <a:pt x="351087" y="950126"/>
                    </a:lnTo>
                    <a:lnTo>
                      <a:pt x="429668" y="950126"/>
                    </a:lnTo>
                    <a:close/>
                    <a:moveTo>
                      <a:pt x="429668" y="1035851"/>
                    </a:moveTo>
                    <a:lnTo>
                      <a:pt x="429668" y="1114432"/>
                    </a:lnTo>
                    <a:lnTo>
                      <a:pt x="351087" y="1114432"/>
                    </a:lnTo>
                    <a:lnTo>
                      <a:pt x="351087" y="1035851"/>
                    </a:lnTo>
                    <a:lnTo>
                      <a:pt x="429668" y="1035851"/>
                    </a:lnTo>
                    <a:close/>
                    <a:moveTo>
                      <a:pt x="429668" y="1121576"/>
                    </a:moveTo>
                    <a:lnTo>
                      <a:pt x="429668" y="1200157"/>
                    </a:lnTo>
                    <a:lnTo>
                      <a:pt x="351087" y="1200157"/>
                    </a:lnTo>
                    <a:lnTo>
                      <a:pt x="351087" y="1121576"/>
                    </a:lnTo>
                    <a:lnTo>
                      <a:pt x="429668" y="1121576"/>
                    </a:lnTo>
                    <a:close/>
                    <a:moveTo>
                      <a:pt x="429668" y="1207301"/>
                    </a:moveTo>
                    <a:lnTo>
                      <a:pt x="429668" y="1285882"/>
                    </a:lnTo>
                    <a:lnTo>
                      <a:pt x="351087" y="1285882"/>
                    </a:lnTo>
                    <a:lnTo>
                      <a:pt x="351087" y="1207301"/>
                    </a:lnTo>
                    <a:lnTo>
                      <a:pt x="429668" y="1207301"/>
                    </a:lnTo>
                    <a:close/>
                    <a:moveTo>
                      <a:pt x="429668" y="1293026"/>
                    </a:moveTo>
                    <a:lnTo>
                      <a:pt x="429668" y="1371607"/>
                    </a:lnTo>
                    <a:lnTo>
                      <a:pt x="351087" y="1371607"/>
                    </a:lnTo>
                    <a:lnTo>
                      <a:pt x="351087" y="1293026"/>
                    </a:lnTo>
                    <a:lnTo>
                      <a:pt x="429668" y="1293026"/>
                    </a:lnTo>
                    <a:close/>
                    <a:moveTo>
                      <a:pt x="429668" y="1378751"/>
                    </a:moveTo>
                    <a:lnTo>
                      <a:pt x="429668" y="1457332"/>
                    </a:lnTo>
                    <a:lnTo>
                      <a:pt x="351087" y="1457332"/>
                    </a:lnTo>
                    <a:lnTo>
                      <a:pt x="351087" y="1378751"/>
                    </a:lnTo>
                    <a:lnTo>
                      <a:pt x="429668" y="1378751"/>
                    </a:lnTo>
                    <a:close/>
                    <a:moveTo>
                      <a:pt x="436812" y="1378751"/>
                    </a:moveTo>
                    <a:lnTo>
                      <a:pt x="515393" y="1378751"/>
                    </a:lnTo>
                    <a:lnTo>
                      <a:pt x="515393" y="1457332"/>
                    </a:lnTo>
                    <a:lnTo>
                      <a:pt x="436812" y="1457332"/>
                    </a:lnTo>
                    <a:lnTo>
                      <a:pt x="436812" y="1378751"/>
                    </a:lnTo>
                    <a:close/>
                    <a:moveTo>
                      <a:pt x="515393" y="1464476"/>
                    </a:moveTo>
                    <a:lnTo>
                      <a:pt x="515393" y="1543057"/>
                    </a:lnTo>
                    <a:lnTo>
                      <a:pt x="436812" y="1543057"/>
                    </a:lnTo>
                    <a:lnTo>
                      <a:pt x="436812" y="1464476"/>
                    </a:lnTo>
                    <a:lnTo>
                      <a:pt x="515393" y="1464476"/>
                    </a:lnTo>
                    <a:close/>
                    <a:moveTo>
                      <a:pt x="522537" y="1464476"/>
                    </a:moveTo>
                    <a:lnTo>
                      <a:pt x="601118" y="1464476"/>
                    </a:lnTo>
                    <a:lnTo>
                      <a:pt x="601118" y="1543057"/>
                    </a:lnTo>
                    <a:lnTo>
                      <a:pt x="522537" y="1543057"/>
                    </a:lnTo>
                    <a:lnTo>
                      <a:pt x="522537" y="1464476"/>
                    </a:lnTo>
                    <a:close/>
                    <a:moveTo>
                      <a:pt x="608262" y="1464476"/>
                    </a:moveTo>
                    <a:lnTo>
                      <a:pt x="686843" y="1464476"/>
                    </a:lnTo>
                    <a:lnTo>
                      <a:pt x="686843" y="1543057"/>
                    </a:lnTo>
                    <a:lnTo>
                      <a:pt x="608262" y="1543057"/>
                    </a:lnTo>
                    <a:lnTo>
                      <a:pt x="608262" y="1464476"/>
                    </a:lnTo>
                    <a:close/>
                    <a:moveTo>
                      <a:pt x="693987" y="1464476"/>
                    </a:moveTo>
                    <a:lnTo>
                      <a:pt x="772568" y="1464476"/>
                    </a:lnTo>
                    <a:lnTo>
                      <a:pt x="772568" y="1543057"/>
                    </a:lnTo>
                    <a:lnTo>
                      <a:pt x="693987" y="1543057"/>
                    </a:lnTo>
                    <a:lnTo>
                      <a:pt x="693987" y="1464476"/>
                    </a:lnTo>
                    <a:close/>
                    <a:moveTo>
                      <a:pt x="779712" y="1464476"/>
                    </a:moveTo>
                    <a:lnTo>
                      <a:pt x="858293" y="1464476"/>
                    </a:lnTo>
                    <a:lnTo>
                      <a:pt x="858293" y="1543057"/>
                    </a:lnTo>
                    <a:lnTo>
                      <a:pt x="779712" y="1543057"/>
                    </a:lnTo>
                    <a:lnTo>
                      <a:pt x="779712" y="1464476"/>
                    </a:lnTo>
                    <a:close/>
                    <a:moveTo>
                      <a:pt x="865437" y="1464476"/>
                    </a:moveTo>
                    <a:lnTo>
                      <a:pt x="944018" y="1464476"/>
                    </a:lnTo>
                    <a:lnTo>
                      <a:pt x="944018" y="1543057"/>
                    </a:lnTo>
                    <a:lnTo>
                      <a:pt x="865437" y="1543057"/>
                    </a:lnTo>
                    <a:lnTo>
                      <a:pt x="865437" y="1464476"/>
                    </a:lnTo>
                    <a:close/>
                    <a:moveTo>
                      <a:pt x="951162" y="1464476"/>
                    </a:moveTo>
                    <a:lnTo>
                      <a:pt x="1029743" y="1464476"/>
                    </a:lnTo>
                    <a:lnTo>
                      <a:pt x="1029743" y="1543057"/>
                    </a:lnTo>
                    <a:lnTo>
                      <a:pt x="951162" y="1543057"/>
                    </a:lnTo>
                    <a:lnTo>
                      <a:pt x="951162" y="1464476"/>
                    </a:lnTo>
                    <a:close/>
                    <a:moveTo>
                      <a:pt x="951162" y="1457332"/>
                    </a:moveTo>
                    <a:lnTo>
                      <a:pt x="951162" y="1378751"/>
                    </a:lnTo>
                    <a:lnTo>
                      <a:pt x="1029743" y="1378751"/>
                    </a:lnTo>
                    <a:lnTo>
                      <a:pt x="1029743" y="1457332"/>
                    </a:lnTo>
                    <a:lnTo>
                      <a:pt x="951162" y="1457332"/>
                    </a:lnTo>
                    <a:close/>
                    <a:moveTo>
                      <a:pt x="1036887" y="1378751"/>
                    </a:moveTo>
                    <a:lnTo>
                      <a:pt x="1115468" y="1378751"/>
                    </a:lnTo>
                    <a:lnTo>
                      <a:pt x="1115468" y="1457332"/>
                    </a:lnTo>
                    <a:lnTo>
                      <a:pt x="1036887" y="1457332"/>
                    </a:lnTo>
                    <a:lnTo>
                      <a:pt x="1036887" y="1378751"/>
                    </a:lnTo>
                    <a:close/>
                    <a:moveTo>
                      <a:pt x="1036887" y="1371607"/>
                    </a:moveTo>
                    <a:lnTo>
                      <a:pt x="1036887" y="1293026"/>
                    </a:lnTo>
                    <a:lnTo>
                      <a:pt x="1115468" y="1293026"/>
                    </a:lnTo>
                    <a:lnTo>
                      <a:pt x="1115468" y="1371607"/>
                    </a:lnTo>
                    <a:lnTo>
                      <a:pt x="1036887" y="1371607"/>
                    </a:lnTo>
                    <a:close/>
                    <a:moveTo>
                      <a:pt x="1036887" y="1285882"/>
                    </a:moveTo>
                    <a:lnTo>
                      <a:pt x="1036887" y="1207301"/>
                    </a:lnTo>
                    <a:lnTo>
                      <a:pt x="1115468" y="1207301"/>
                    </a:lnTo>
                    <a:lnTo>
                      <a:pt x="1115468" y="1285882"/>
                    </a:lnTo>
                    <a:lnTo>
                      <a:pt x="1036887" y="1285882"/>
                    </a:lnTo>
                    <a:close/>
                    <a:moveTo>
                      <a:pt x="1036887" y="1200157"/>
                    </a:moveTo>
                    <a:lnTo>
                      <a:pt x="1036887" y="1121576"/>
                    </a:lnTo>
                    <a:lnTo>
                      <a:pt x="1115468" y="1121576"/>
                    </a:lnTo>
                    <a:lnTo>
                      <a:pt x="1115468" y="1200157"/>
                    </a:lnTo>
                    <a:lnTo>
                      <a:pt x="1036887" y="1200157"/>
                    </a:lnTo>
                    <a:close/>
                    <a:moveTo>
                      <a:pt x="1036887" y="1114432"/>
                    </a:moveTo>
                    <a:lnTo>
                      <a:pt x="1036887" y="1035851"/>
                    </a:lnTo>
                    <a:lnTo>
                      <a:pt x="1115468" y="1035851"/>
                    </a:lnTo>
                    <a:lnTo>
                      <a:pt x="1115468" y="1114432"/>
                    </a:lnTo>
                    <a:lnTo>
                      <a:pt x="1036887" y="1114432"/>
                    </a:lnTo>
                    <a:close/>
                    <a:moveTo>
                      <a:pt x="1036887" y="1028707"/>
                    </a:moveTo>
                    <a:lnTo>
                      <a:pt x="1036887" y="950126"/>
                    </a:lnTo>
                    <a:lnTo>
                      <a:pt x="1115468" y="950126"/>
                    </a:lnTo>
                    <a:lnTo>
                      <a:pt x="1115468" y="1028707"/>
                    </a:lnTo>
                    <a:lnTo>
                      <a:pt x="1036887" y="1028707"/>
                    </a:lnTo>
                    <a:close/>
                    <a:moveTo>
                      <a:pt x="1036887" y="942982"/>
                    </a:moveTo>
                    <a:lnTo>
                      <a:pt x="1036887" y="864401"/>
                    </a:lnTo>
                    <a:lnTo>
                      <a:pt x="1115468" y="864401"/>
                    </a:lnTo>
                    <a:lnTo>
                      <a:pt x="1115468" y="942982"/>
                    </a:lnTo>
                    <a:lnTo>
                      <a:pt x="1036887" y="942982"/>
                    </a:lnTo>
                    <a:close/>
                    <a:moveTo>
                      <a:pt x="1036887" y="857257"/>
                    </a:moveTo>
                    <a:lnTo>
                      <a:pt x="1036887" y="778676"/>
                    </a:lnTo>
                    <a:lnTo>
                      <a:pt x="1115468" y="778676"/>
                    </a:lnTo>
                    <a:lnTo>
                      <a:pt x="1115468" y="857257"/>
                    </a:lnTo>
                    <a:lnTo>
                      <a:pt x="1036887" y="857257"/>
                    </a:lnTo>
                    <a:close/>
                    <a:moveTo>
                      <a:pt x="1036887" y="771532"/>
                    </a:moveTo>
                    <a:lnTo>
                      <a:pt x="1036887" y="692951"/>
                    </a:lnTo>
                    <a:lnTo>
                      <a:pt x="1115468" y="692951"/>
                    </a:lnTo>
                    <a:lnTo>
                      <a:pt x="1115468" y="771532"/>
                    </a:lnTo>
                    <a:lnTo>
                      <a:pt x="1036887" y="771532"/>
                    </a:lnTo>
                    <a:close/>
                    <a:moveTo>
                      <a:pt x="1036887" y="685807"/>
                    </a:moveTo>
                    <a:lnTo>
                      <a:pt x="1036887" y="607226"/>
                    </a:lnTo>
                    <a:lnTo>
                      <a:pt x="1115468" y="607226"/>
                    </a:lnTo>
                    <a:lnTo>
                      <a:pt x="1115468" y="685807"/>
                    </a:lnTo>
                    <a:lnTo>
                      <a:pt x="1036887" y="685807"/>
                    </a:lnTo>
                    <a:close/>
                    <a:moveTo>
                      <a:pt x="1036887" y="600075"/>
                    </a:moveTo>
                    <a:lnTo>
                      <a:pt x="1036887" y="521494"/>
                    </a:lnTo>
                    <a:lnTo>
                      <a:pt x="1115468" y="521494"/>
                    </a:lnTo>
                    <a:lnTo>
                      <a:pt x="1115468" y="600075"/>
                    </a:lnTo>
                    <a:lnTo>
                      <a:pt x="1036887" y="600075"/>
                    </a:lnTo>
                    <a:close/>
                    <a:moveTo>
                      <a:pt x="1036887" y="514350"/>
                    </a:moveTo>
                    <a:lnTo>
                      <a:pt x="1036887" y="435769"/>
                    </a:lnTo>
                    <a:lnTo>
                      <a:pt x="1115468" y="435769"/>
                    </a:lnTo>
                    <a:lnTo>
                      <a:pt x="1115468" y="514350"/>
                    </a:lnTo>
                    <a:lnTo>
                      <a:pt x="1036887" y="514350"/>
                    </a:lnTo>
                    <a:close/>
                    <a:moveTo>
                      <a:pt x="1036887" y="428625"/>
                    </a:moveTo>
                    <a:lnTo>
                      <a:pt x="1036887" y="350044"/>
                    </a:lnTo>
                    <a:lnTo>
                      <a:pt x="1115468" y="350044"/>
                    </a:lnTo>
                    <a:lnTo>
                      <a:pt x="1115468" y="428625"/>
                    </a:lnTo>
                    <a:lnTo>
                      <a:pt x="1036887" y="428625"/>
                    </a:lnTo>
                    <a:close/>
                    <a:moveTo>
                      <a:pt x="1036887" y="342900"/>
                    </a:moveTo>
                    <a:lnTo>
                      <a:pt x="1036887" y="264319"/>
                    </a:lnTo>
                    <a:lnTo>
                      <a:pt x="1115468" y="264319"/>
                    </a:lnTo>
                    <a:lnTo>
                      <a:pt x="1115468" y="342900"/>
                    </a:lnTo>
                    <a:lnTo>
                      <a:pt x="1036887" y="342900"/>
                    </a:lnTo>
                    <a:close/>
                    <a:moveTo>
                      <a:pt x="1029743" y="342900"/>
                    </a:moveTo>
                    <a:lnTo>
                      <a:pt x="951162" y="342900"/>
                    </a:lnTo>
                    <a:lnTo>
                      <a:pt x="951162" y="264319"/>
                    </a:lnTo>
                    <a:lnTo>
                      <a:pt x="1029743" y="264319"/>
                    </a:lnTo>
                    <a:lnTo>
                      <a:pt x="1029743" y="342900"/>
                    </a:lnTo>
                    <a:close/>
                    <a:moveTo>
                      <a:pt x="944018" y="342900"/>
                    </a:moveTo>
                    <a:lnTo>
                      <a:pt x="865437" y="342900"/>
                    </a:lnTo>
                    <a:lnTo>
                      <a:pt x="865437" y="264319"/>
                    </a:lnTo>
                    <a:lnTo>
                      <a:pt x="944018" y="264319"/>
                    </a:lnTo>
                    <a:lnTo>
                      <a:pt x="944018" y="342900"/>
                    </a:lnTo>
                    <a:close/>
                    <a:moveTo>
                      <a:pt x="858293" y="342900"/>
                    </a:moveTo>
                    <a:lnTo>
                      <a:pt x="779712" y="342900"/>
                    </a:lnTo>
                    <a:lnTo>
                      <a:pt x="779712" y="264319"/>
                    </a:lnTo>
                    <a:lnTo>
                      <a:pt x="858293" y="264319"/>
                    </a:lnTo>
                    <a:lnTo>
                      <a:pt x="858293" y="342900"/>
                    </a:lnTo>
                    <a:close/>
                    <a:moveTo>
                      <a:pt x="772568" y="342900"/>
                    </a:moveTo>
                    <a:lnTo>
                      <a:pt x="693987" y="342900"/>
                    </a:lnTo>
                    <a:lnTo>
                      <a:pt x="693987" y="264319"/>
                    </a:lnTo>
                    <a:lnTo>
                      <a:pt x="772568" y="264319"/>
                    </a:lnTo>
                    <a:lnTo>
                      <a:pt x="772568" y="342900"/>
                    </a:lnTo>
                    <a:close/>
                    <a:moveTo>
                      <a:pt x="686843" y="342900"/>
                    </a:moveTo>
                    <a:lnTo>
                      <a:pt x="608262" y="342900"/>
                    </a:lnTo>
                    <a:lnTo>
                      <a:pt x="608262" y="264319"/>
                    </a:lnTo>
                    <a:lnTo>
                      <a:pt x="686843" y="264319"/>
                    </a:lnTo>
                    <a:lnTo>
                      <a:pt x="686843" y="342900"/>
                    </a:lnTo>
                    <a:close/>
                    <a:moveTo>
                      <a:pt x="601118" y="342900"/>
                    </a:moveTo>
                    <a:lnTo>
                      <a:pt x="522537" y="342900"/>
                    </a:lnTo>
                    <a:lnTo>
                      <a:pt x="522537" y="264319"/>
                    </a:lnTo>
                    <a:lnTo>
                      <a:pt x="601118" y="264319"/>
                    </a:lnTo>
                    <a:lnTo>
                      <a:pt x="601118" y="342900"/>
                    </a:lnTo>
                    <a:close/>
                    <a:moveTo>
                      <a:pt x="515393" y="342900"/>
                    </a:moveTo>
                    <a:lnTo>
                      <a:pt x="436812" y="342900"/>
                    </a:lnTo>
                    <a:lnTo>
                      <a:pt x="436812" y="264319"/>
                    </a:lnTo>
                    <a:lnTo>
                      <a:pt x="515393" y="264319"/>
                    </a:lnTo>
                    <a:lnTo>
                      <a:pt x="515393" y="342900"/>
                    </a:lnTo>
                    <a:close/>
                    <a:moveTo>
                      <a:pt x="429668" y="342900"/>
                    </a:moveTo>
                    <a:lnTo>
                      <a:pt x="351087" y="342900"/>
                    </a:lnTo>
                    <a:lnTo>
                      <a:pt x="351087" y="264319"/>
                    </a:lnTo>
                    <a:lnTo>
                      <a:pt x="429668" y="264319"/>
                    </a:lnTo>
                    <a:lnTo>
                      <a:pt x="429668" y="342900"/>
                    </a:lnTo>
                    <a:close/>
                    <a:moveTo>
                      <a:pt x="429668" y="350044"/>
                    </a:moveTo>
                    <a:lnTo>
                      <a:pt x="429668" y="428625"/>
                    </a:lnTo>
                    <a:lnTo>
                      <a:pt x="351087" y="428625"/>
                    </a:lnTo>
                    <a:lnTo>
                      <a:pt x="351087" y="350044"/>
                    </a:lnTo>
                    <a:lnTo>
                      <a:pt x="429668" y="350044"/>
                    </a:lnTo>
                    <a:close/>
                    <a:moveTo>
                      <a:pt x="343943" y="428625"/>
                    </a:moveTo>
                    <a:lnTo>
                      <a:pt x="265362" y="428625"/>
                    </a:lnTo>
                    <a:lnTo>
                      <a:pt x="265362" y="350044"/>
                    </a:lnTo>
                    <a:lnTo>
                      <a:pt x="343943" y="350044"/>
                    </a:lnTo>
                    <a:lnTo>
                      <a:pt x="343943" y="428625"/>
                    </a:lnTo>
                    <a:close/>
                    <a:moveTo>
                      <a:pt x="343943" y="435769"/>
                    </a:moveTo>
                    <a:lnTo>
                      <a:pt x="343943" y="514350"/>
                    </a:lnTo>
                    <a:lnTo>
                      <a:pt x="265362" y="514350"/>
                    </a:lnTo>
                    <a:lnTo>
                      <a:pt x="265362" y="435769"/>
                    </a:lnTo>
                    <a:lnTo>
                      <a:pt x="343943" y="435769"/>
                    </a:lnTo>
                    <a:close/>
                    <a:moveTo>
                      <a:pt x="343943" y="521494"/>
                    </a:moveTo>
                    <a:lnTo>
                      <a:pt x="343943" y="600075"/>
                    </a:lnTo>
                    <a:lnTo>
                      <a:pt x="265362" y="600075"/>
                    </a:lnTo>
                    <a:lnTo>
                      <a:pt x="265362" y="521494"/>
                    </a:lnTo>
                    <a:lnTo>
                      <a:pt x="343943" y="521494"/>
                    </a:lnTo>
                    <a:close/>
                    <a:moveTo>
                      <a:pt x="343943" y="607219"/>
                    </a:moveTo>
                    <a:lnTo>
                      <a:pt x="343943" y="685800"/>
                    </a:lnTo>
                    <a:lnTo>
                      <a:pt x="265362" y="685800"/>
                    </a:lnTo>
                    <a:lnTo>
                      <a:pt x="265362" y="607219"/>
                    </a:lnTo>
                    <a:lnTo>
                      <a:pt x="343943" y="607219"/>
                    </a:lnTo>
                    <a:close/>
                    <a:moveTo>
                      <a:pt x="343943" y="692951"/>
                    </a:moveTo>
                    <a:lnTo>
                      <a:pt x="343943" y="771532"/>
                    </a:lnTo>
                    <a:lnTo>
                      <a:pt x="265362" y="771532"/>
                    </a:lnTo>
                    <a:lnTo>
                      <a:pt x="265362" y="692951"/>
                    </a:lnTo>
                    <a:lnTo>
                      <a:pt x="343943" y="692951"/>
                    </a:lnTo>
                    <a:close/>
                    <a:moveTo>
                      <a:pt x="343943" y="778676"/>
                    </a:moveTo>
                    <a:lnTo>
                      <a:pt x="343943" y="857257"/>
                    </a:lnTo>
                    <a:lnTo>
                      <a:pt x="265362" y="857257"/>
                    </a:lnTo>
                    <a:lnTo>
                      <a:pt x="265362" y="778676"/>
                    </a:lnTo>
                    <a:lnTo>
                      <a:pt x="343943" y="778676"/>
                    </a:lnTo>
                    <a:close/>
                    <a:moveTo>
                      <a:pt x="343943" y="864401"/>
                    </a:moveTo>
                    <a:lnTo>
                      <a:pt x="343943" y="942982"/>
                    </a:lnTo>
                    <a:lnTo>
                      <a:pt x="265362" y="942982"/>
                    </a:lnTo>
                    <a:lnTo>
                      <a:pt x="265362" y="864401"/>
                    </a:lnTo>
                    <a:lnTo>
                      <a:pt x="343943" y="864401"/>
                    </a:lnTo>
                    <a:close/>
                    <a:moveTo>
                      <a:pt x="343943" y="950126"/>
                    </a:moveTo>
                    <a:lnTo>
                      <a:pt x="343943" y="1028707"/>
                    </a:lnTo>
                    <a:lnTo>
                      <a:pt x="265362" y="1028707"/>
                    </a:lnTo>
                    <a:lnTo>
                      <a:pt x="265362" y="950126"/>
                    </a:lnTo>
                    <a:lnTo>
                      <a:pt x="343943" y="950126"/>
                    </a:lnTo>
                    <a:close/>
                    <a:moveTo>
                      <a:pt x="343943" y="1035851"/>
                    </a:moveTo>
                    <a:lnTo>
                      <a:pt x="343943" y="1114432"/>
                    </a:lnTo>
                    <a:lnTo>
                      <a:pt x="265362" y="1114432"/>
                    </a:lnTo>
                    <a:lnTo>
                      <a:pt x="265362" y="1035851"/>
                    </a:lnTo>
                    <a:lnTo>
                      <a:pt x="343943" y="1035851"/>
                    </a:lnTo>
                    <a:close/>
                    <a:moveTo>
                      <a:pt x="343943" y="1121576"/>
                    </a:moveTo>
                    <a:lnTo>
                      <a:pt x="343943" y="1200157"/>
                    </a:lnTo>
                    <a:lnTo>
                      <a:pt x="265362" y="1200157"/>
                    </a:lnTo>
                    <a:lnTo>
                      <a:pt x="265362" y="1121576"/>
                    </a:lnTo>
                    <a:lnTo>
                      <a:pt x="343943" y="1121576"/>
                    </a:lnTo>
                    <a:close/>
                    <a:moveTo>
                      <a:pt x="343943" y="1207301"/>
                    </a:moveTo>
                    <a:lnTo>
                      <a:pt x="343943" y="1285882"/>
                    </a:lnTo>
                    <a:lnTo>
                      <a:pt x="265362" y="1285882"/>
                    </a:lnTo>
                    <a:lnTo>
                      <a:pt x="265362" y="1207301"/>
                    </a:lnTo>
                    <a:lnTo>
                      <a:pt x="343943" y="1207301"/>
                    </a:lnTo>
                    <a:close/>
                    <a:moveTo>
                      <a:pt x="343943" y="1293026"/>
                    </a:moveTo>
                    <a:lnTo>
                      <a:pt x="343943" y="1371607"/>
                    </a:lnTo>
                    <a:lnTo>
                      <a:pt x="265362" y="1371607"/>
                    </a:lnTo>
                    <a:lnTo>
                      <a:pt x="265362" y="1293026"/>
                    </a:lnTo>
                    <a:lnTo>
                      <a:pt x="343943" y="1293026"/>
                    </a:lnTo>
                    <a:close/>
                    <a:moveTo>
                      <a:pt x="343943" y="1378751"/>
                    </a:moveTo>
                    <a:lnTo>
                      <a:pt x="343943" y="1457332"/>
                    </a:lnTo>
                    <a:lnTo>
                      <a:pt x="265362" y="1457332"/>
                    </a:lnTo>
                    <a:lnTo>
                      <a:pt x="265362" y="1378751"/>
                    </a:lnTo>
                    <a:lnTo>
                      <a:pt x="343943" y="1378751"/>
                    </a:lnTo>
                    <a:close/>
                    <a:moveTo>
                      <a:pt x="343943" y="1464476"/>
                    </a:moveTo>
                    <a:lnTo>
                      <a:pt x="343943" y="1543057"/>
                    </a:lnTo>
                    <a:lnTo>
                      <a:pt x="265362" y="1543057"/>
                    </a:lnTo>
                    <a:lnTo>
                      <a:pt x="265362" y="1464476"/>
                    </a:lnTo>
                    <a:lnTo>
                      <a:pt x="343943" y="1464476"/>
                    </a:lnTo>
                    <a:close/>
                    <a:moveTo>
                      <a:pt x="351087" y="1464476"/>
                    </a:moveTo>
                    <a:lnTo>
                      <a:pt x="429668" y="1464476"/>
                    </a:lnTo>
                    <a:lnTo>
                      <a:pt x="429668" y="1543057"/>
                    </a:lnTo>
                    <a:lnTo>
                      <a:pt x="351087" y="1543057"/>
                    </a:lnTo>
                    <a:lnTo>
                      <a:pt x="351087" y="1464476"/>
                    </a:lnTo>
                    <a:close/>
                    <a:moveTo>
                      <a:pt x="429668" y="1550201"/>
                    </a:moveTo>
                    <a:lnTo>
                      <a:pt x="429668" y="1628782"/>
                    </a:lnTo>
                    <a:lnTo>
                      <a:pt x="351087" y="1628782"/>
                    </a:lnTo>
                    <a:lnTo>
                      <a:pt x="351087" y="1550201"/>
                    </a:lnTo>
                    <a:lnTo>
                      <a:pt x="429668" y="1550201"/>
                    </a:lnTo>
                    <a:close/>
                    <a:moveTo>
                      <a:pt x="436812" y="1550201"/>
                    </a:moveTo>
                    <a:lnTo>
                      <a:pt x="515393" y="1550201"/>
                    </a:lnTo>
                    <a:lnTo>
                      <a:pt x="515393" y="1628782"/>
                    </a:lnTo>
                    <a:lnTo>
                      <a:pt x="436812" y="1628782"/>
                    </a:lnTo>
                    <a:lnTo>
                      <a:pt x="436812" y="1550201"/>
                    </a:lnTo>
                    <a:close/>
                    <a:moveTo>
                      <a:pt x="522537" y="1550201"/>
                    </a:moveTo>
                    <a:lnTo>
                      <a:pt x="601118" y="1550201"/>
                    </a:lnTo>
                    <a:lnTo>
                      <a:pt x="601118" y="1628782"/>
                    </a:lnTo>
                    <a:lnTo>
                      <a:pt x="522537" y="1628782"/>
                    </a:lnTo>
                    <a:lnTo>
                      <a:pt x="522537" y="1550201"/>
                    </a:lnTo>
                    <a:close/>
                    <a:moveTo>
                      <a:pt x="608262" y="1550201"/>
                    </a:moveTo>
                    <a:lnTo>
                      <a:pt x="686843" y="1550201"/>
                    </a:lnTo>
                    <a:lnTo>
                      <a:pt x="686843" y="1628782"/>
                    </a:lnTo>
                    <a:lnTo>
                      <a:pt x="608262" y="1628782"/>
                    </a:lnTo>
                    <a:lnTo>
                      <a:pt x="608262" y="1550201"/>
                    </a:lnTo>
                    <a:close/>
                    <a:moveTo>
                      <a:pt x="693987" y="1550201"/>
                    </a:moveTo>
                    <a:lnTo>
                      <a:pt x="772568" y="1550201"/>
                    </a:lnTo>
                    <a:lnTo>
                      <a:pt x="772568" y="1628782"/>
                    </a:lnTo>
                    <a:lnTo>
                      <a:pt x="693987" y="1628782"/>
                    </a:lnTo>
                    <a:lnTo>
                      <a:pt x="693987" y="1550201"/>
                    </a:lnTo>
                    <a:close/>
                    <a:moveTo>
                      <a:pt x="779712" y="1550201"/>
                    </a:moveTo>
                    <a:lnTo>
                      <a:pt x="858293" y="1550201"/>
                    </a:lnTo>
                    <a:lnTo>
                      <a:pt x="858293" y="1628782"/>
                    </a:lnTo>
                    <a:lnTo>
                      <a:pt x="779712" y="1628782"/>
                    </a:lnTo>
                    <a:lnTo>
                      <a:pt x="779712" y="1550201"/>
                    </a:lnTo>
                    <a:close/>
                    <a:moveTo>
                      <a:pt x="865437" y="1550201"/>
                    </a:moveTo>
                    <a:lnTo>
                      <a:pt x="944018" y="1550201"/>
                    </a:lnTo>
                    <a:lnTo>
                      <a:pt x="944018" y="1628782"/>
                    </a:lnTo>
                    <a:lnTo>
                      <a:pt x="865437" y="1628782"/>
                    </a:lnTo>
                    <a:lnTo>
                      <a:pt x="865437" y="1550201"/>
                    </a:lnTo>
                    <a:close/>
                    <a:moveTo>
                      <a:pt x="951162" y="1550201"/>
                    </a:moveTo>
                    <a:lnTo>
                      <a:pt x="1029743" y="1550201"/>
                    </a:lnTo>
                    <a:lnTo>
                      <a:pt x="1029743" y="1628782"/>
                    </a:lnTo>
                    <a:lnTo>
                      <a:pt x="951162" y="1628782"/>
                    </a:lnTo>
                    <a:lnTo>
                      <a:pt x="951162" y="1550201"/>
                    </a:lnTo>
                    <a:close/>
                    <a:moveTo>
                      <a:pt x="1036887" y="1550201"/>
                    </a:moveTo>
                    <a:lnTo>
                      <a:pt x="1115468" y="1550201"/>
                    </a:lnTo>
                    <a:lnTo>
                      <a:pt x="1115468" y="1628782"/>
                    </a:lnTo>
                    <a:lnTo>
                      <a:pt x="1036887" y="1628782"/>
                    </a:lnTo>
                    <a:lnTo>
                      <a:pt x="1036887" y="1550201"/>
                    </a:lnTo>
                    <a:close/>
                    <a:moveTo>
                      <a:pt x="1036887" y="1543057"/>
                    </a:moveTo>
                    <a:lnTo>
                      <a:pt x="1036887" y="1464476"/>
                    </a:lnTo>
                    <a:lnTo>
                      <a:pt x="1115468" y="1464476"/>
                    </a:lnTo>
                    <a:lnTo>
                      <a:pt x="1115468" y="1543057"/>
                    </a:lnTo>
                    <a:lnTo>
                      <a:pt x="1036887" y="1543057"/>
                    </a:lnTo>
                    <a:close/>
                    <a:moveTo>
                      <a:pt x="1122612" y="1464476"/>
                    </a:moveTo>
                    <a:lnTo>
                      <a:pt x="1201193" y="1464476"/>
                    </a:lnTo>
                    <a:lnTo>
                      <a:pt x="1201193" y="1543057"/>
                    </a:lnTo>
                    <a:lnTo>
                      <a:pt x="1122612" y="1543057"/>
                    </a:lnTo>
                    <a:lnTo>
                      <a:pt x="1122612" y="1464476"/>
                    </a:lnTo>
                    <a:close/>
                    <a:moveTo>
                      <a:pt x="1122612" y="1457332"/>
                    </a:moveTo>
                    <a:lnTo>
                      <a:pt x="1122612" y="1378751"/>
                    </a:lnTo>
                    <a:lnTo>
                      <a:pt x="1201193" y="1378751"/>
                    </a:lnTo>
                    <a:lnTo>
                      <a:pt x="1201193" y="1457332"/>
                    </a:lnTo>
                    <a:lnTo>
                      <a:pt x="1122612" y="1457332"/>
                    </a:lnTo>
                    <a:close/>
                    <a:moveTo>
                      <a:pt x="1122612" y="1371607"/>
                    </a:moveTo>
                    <a:lnTo>
                      <a:pt x="1122612" y="1293026"/>
                    </a:lnTo>
                    <a:lnTo>
                      <a:pt x="1201193" y="1293026"/>
                    </a:lnTo>
                    <a:lnTo>
                      <a:pt x="1201193" y="1371607"/>
                    </a:lnTo>
                    <a:lnTo>
                      <a:pt x="1122612" y="1371607"/>
                    </a:lnTo>
                    <a:close/>
                    <a:moveTo>
                      <a:pt x="1122612" y="1285882"/>
                    </a:moveTo>
                    <a:lnTo>
                      <a:pt x="1122612" y="1207301"/>
                    </a:lnTo>
                    <a:lnTo>
                      <a:pt x="1201193" y="1207301"/>
                    </a:lnTo>
                    <a:lnTo>
                      <a:pt x="1201193" y="1285882"/>
                    </a:lnTo>
                    <a:lnTo>
                      <a:pt x="1122612" y="1285882"/>
                    </a:lnTo>
                    <a:close/>
                    <a:moveTo>
                      <a:pt x="1122612" y="1200157"/>
                    </a:moveTo>
                    <a:lnTo>
                      <a:pt x="1122612" y="1121576"/>
                    </a:lnTo>
                    <a:lnTo>
                      <a:pt x="1201193" y="1121576"/>
                    </a:lnTo>
                    <a:lnTo>
                      <a:pt x="1201193" y="1200157"/>
                    </a:lnTo>
                    <a:lnTo>
                      <a:pt x="1122612" y="1200157"/>
                    </a:lnTo>
                    <a:close/>
                    <a:moveTo>
                      <a:pt x="1122612" y="1114432"/>
                    </a:moveTo>
                    <a:lnTo>
                      <a:pt x="1122612" y="1035851"/>
                    </a:lnTo>
                    <a:lnTo>
                      <a:pt x="1201193" y="1035851"/>
                    </a:lnTo>
                    <a:lnTo>
                      <a:pt x="1201193" y="1114432"/>
                    </a:lnTo>
                    <a:lnTo>
                      <a:pt x="1122612" y="1114432"/>
                    </a:lnTo>
                    <a:close/>
                    <a:moveTo>
                      <a:pt x="1122612" y="1028707"/>
                    </a:moveTo>
                    <a:lnTo>
                      <a:pt x="1122612" y="950126"/>
                    </a:lnTo>
                    <a:lnTo>
                      <a:pt x="1201193" y="950126"/>
                    </a:lnTo>
                    <a:lnTo>
                      <a:pt x="1201193" y="1028707"/>
                    </a:lnTo>
                    <a:lnTo>
                      <a:pt x="1122612" y="1028707"/>
                    </a:lnTo>
                    <a:close/>
                    <a:moveTo>
                      <a:pt x="1122612" y="942982"/>
                    </a:moveTo>
                    <a:lnTo>
                      <a:pt x="1122612" y="864401"/>
                    </a:lnTo>
                    <a:lnTo>
                      <a:pt x="1201193" y="864401"/>
                    </a:lnTo>
                    <a:lnTo>
                      <a:pt x="1201193" y="942982"/>
                    </a:lnTo>
                    <a:lnTo>
                      <a:pt x="1122612" y="942982"/>
                    </a:lnTo>
                    <a:close/>
                    <a:moveTo>
                      <a:pt x="1122612" y="857257"/>
                    </a:moveTo>
                    <a:lnTo>
                      <a:pt x="1122612" y="778676"/>
                    </a:lnTo>
                    <a:lnTo>
                      <a:pt x="1201193" y="778676"/>
                    </a:lnTo>
                    <a:lnTo>
                      <a:pt x="1201193" y="857257"/>
                    </a:lnTo>
                    <a:lnTo>
                      <a:pt x="1122612" y="857257"/>
                    </a:lnTo>
                    <a:close/>
                    <a:moveTo>
                      <a:pt x="1122612" y="771532"/>
                    </a:moveTo>
                    <a:lnTo>
                      <a:pt x="1122612" y="692951"/>
                    </a:lnTo>
                    <a:lnTo>
                      <a:pt x="1201193" y="692951"/>
                    </a:lnTo>
                    <a:lnTo>
                      <a:pt x="1201193" y="771532"/>
                    </a:lnTo>
                    <a:lnTo>
                      <a:pt x="1122612" y="771532"/>
                    </a:lnTo>
                    <a:close/>
                    <a:moveTo>
                      <a:pt x="1122612" y="685807"/>
                    </a:moveTo>
                    <a:lnTo>
                      <a:pt x="1122612" y="607226"/>
                    </a:lnTo>
                    <a:lnTo>
                      <a:pt x="1201193" y="607226"/>
                    </a:lnTo>
                    <a:lnTo>
                      <a:pt x="1201193" y="685807"/>
                    </a:lnTo>
                    <a:lnTo>
                      <a:pt x="1122612" y="685807"/>
                    </a:lnTo>
                    <a:close/>
                    <a:moveTo>
                      <a:pt x="1122612" y="600075"/>
                    </a:moveTo>
                    <a:lnTo>
                      <a:pt x="1122612" y="521494"/>
                    </a:lnTo>
                    <a:lnTo>
                      <a:pt x="1201193" y="521494"/>
                    </a:lnTo>
                    <a:lnTo>
                      <a:pt x="1201193" y="600075"/>
                    </a:lnTo>
                    <a:lnTo>
                      <a:pt x="1122612" y="600075"/>
                    </a:lnTo>
                    <a:close/>
                    <a:moveTo>
                      <a:pt x="1122612" y="514350"/>
                    </a:moveTo>
                    <a:lnTo>
                      <a:pt x="1122612" y="435769"/>
                    </a:lnTo>
                    <a:lnTo>
                      <a:pt x="1201193" y="435769"/>
                    </a:lnTo>
                    <a:lnTo>
                      <a:pt x="1201193" y="514350"/>
                    </a:lnTo>
                    <a:lnTo>
                      <a:pt x="1122612" y="514350"/>
                    </a:lnTo>
                    <a:close/>
                    <a:moveTo>
                      <a:pt x="1122612" y="428625"/>
                    </a:moveTo>
                    <a:lnTo>
                      <a:pt x="1122612" y="350044"/>
                    </a:lnTo>
                    <a:lnTo>
                      <a:pt x="1201193" y="350044"/>
                    </a:lnTo>
                    <a:lnTo>
                      <a:pt x="1201193" y="428625"/>
                    </a:lnTo>
                    <a:lnTo>
                      <a:pt x="1122612" y="428625"/>
                    </a:lnTo>
                    <a:close/>
                    <a:moveTo>
                      <a:pt x="1122612" y="342900"/>
                    </a:moveTo>
                    <a:lnTo>
                      <a:pt x="1122612" y="264319"/>
                    </a:lnTo>
                    <a:lnTo>
                      <a:pt x="1201193" y="264319"/>
                    </a:lnTo>
                    <a:lnTo>
                      <a:pt x="1201193" y="342900"/>
                    </a:lnTo>
                    <a:lnTo>
                      <a:pt x="1122612" y="342900"/>
                    </a:lnTo>
                    <a:close/>
                    <a:moveTo>
                      <a:pt x="1122612" y="257175"/>
                    </a:moveTo>
                    <a:lnTo>
                      <a:pt x="1122612" y="178594"/>
                    </a:lnTo>
                    <a:lnTo>
                      <a:pt x="1201193" y="178594"/>
                    </a:lnTo>
                    <a:lnTo>
                      <a:pt x="1201193" y="257175"/>
                    </a:lnTo>
                    <a:lnTo>
                      <a:pt x="1122612" y="257175"/>
                    </a:lnTo>
                    <a:close/>
                    <a:moveTo>
                      <a:pt x="1115468" y="257175"/>
                    </a:moveTo>
                    <a:lnTo>
                      <a:pt x="1036887" y="257175"/>
                    </a:lnTo>
                    <a:lnTo>
                      <a:pt x="1036887" y="178594"/>
                    </a:lnTo>
                    <a:lnTo>
                      <a:pt x="1115468" y="178594"/>
                    </a:lnTo>
                    <a:lnTo>
                      <a:pt x="1115468" y="257175"/>
                    </a:lnTo>
                    <a:close/>
                    <a:moveTo>
                      <a:pt x="1029743" y="257175"/>
                    </a:moveTo>
                    <a:lnTo>
                      <a:pt x="951162" y="257175"/>
                    </a:lnTo>
                    <a:lnTo>
                      <a:pt x="951162" y="178594"/>
                    </a:lnTo>
                    <a:lnTo>
                      <a:pt x="1029743" y="178594"/>
                    </a:lnTo>
                    <a:lnTo>
                      <a:pt x="1029743" y="257175"/>
                    </a:lnTo>
                    <a:close/>
                    <a:moveTo>
                      <a:pt x="944018" y="257175"/>
                    </a:moveTo>
                    <a:lnTo>
                      <a:pt x="865437" y="257175"/>
                    </a:lnTo>
                    <a:lnTo>
                      <a:pt x="865437" y="178594"/>
                    </a:lnTo>
                    <a:lnTo>
                      <a:pt x="944018" y="178594"/>
                    </a:lnTo>
                    <a:lnTo>
                      <a:pt x="944018" y="257175"/>
                    </a:lnTo>
                    <a:close/>
                    <a:moveTo>
                      <a:pt x="858293" y="257175"/>
                    </a:moveTo>
                    <a:lnTo>
                      <a:pt x="779712" y="257175"/>
                    </a:lnTo>
                    <a:lnTo>
                      <a:pt x="779712" y="178594"/>
                    </a:lnTo>
                    <a:lnTo>
                      <a:pt x="858293" y="178594"/>
                    </a:lnTo>
                    <a:lnTo>
                      <a:pt x="858293" y="257175"/>
                    </a:lnTo>
                    <a:close/>
                    <a:moveTo>
                      <a:pt x="772568" y="257175"/>
                    </a:moveTo>
                    <a:lnTo>
                      <a:pt x="693987" y="257175"/>
                    </a:lnTo>
                    <a:lnTo>
                      <a:pt x="693987" y="178594"/>
                    </a:lnTo>
                    <a:lnTo>
                      <a:pt x="772568" y="178594"/>
                    </a:lnTo>
                    <a:lnTo>
                      <a:pt x="772568" y="257175"/>
                    </a:lnTo>
                    <a:close/>
                    <a:moveTo>
                      <a:pt x="686843" y="257175"/>
                    </a:moveTo>
                    <a:lnTo>
                      <a:pt x="608262" y="257175"/>
                    </a:lnTo>
                    <a:lnTo>
                      <a:pt x="608262" y="178594"/>
                    </a:lnTo>
                    <a:lnTo>
                      <a:pt x="686843" y="178594"/>
                    </a:lnTo>
                    <a:lnTo>
                      <a:pt x="686843" y="257175"/>
                    </a:lnTo>
                    <a:close/>
                    <a:moveTo>
                      <a:pt x="601118" y="257175"/>
                    </a:moveTo>
                    <a:lnTo>
                      <a:pt x="522537" y="257175"/>
                    </a:lnTo>
                    <a:lnTo>
                      <a:pt x="522537" y="178594"/>
                    </a:lnTo>
                    <a:lnTo>
                      <a:pt x="601118" y="178594"/>
                    </a:lnTo>
                    <a:lnTo>
                      <a:pt x="601118" y="257175"/>
                    </a:lnTo>
                    <a:close/>
                    <a:moveTo>
                      <a:pt x="515393" y="257175"/>
                    </a:moveTo>
                    <a:lnTo>
                      <a:pt x="436812" y="257175"/>
                    </a:lnTo>
                    <a:lnTo>
                      <a:pt x="436812" y="178594"/>
                    </a:lnTo>
                    <a:lnTo>
                      <a:pt x="515393" y="178594"/>
                    </a:lnTo>
                    <a:lnTo>
                      <a:pt x="515393" y="257175"/>
                    </a:lnTo>
                    <a:close/>
                    <a:moveTo>
                      <a:pt x="429668" y="257175"/>
                    </a:moveTo>
                    <a:lnTo>
                      <a:pt x="351087" y="257175"/>
                    </a:lnTo>
                    <a:lnTo>
                      <a:pt x="351087" y="178594"/>
                    </a:lnTo>
                    <a:lnTo>
                      <a:pt x="429668" y="178594"/>
                    </a:lnTo>
                    <a:lnTo>
                      <a:pt x="429668" y="257175"/>
                    </a:lnTo>
                    <a:close/>
                    <a:moveTo>
                      <a:pt x="343943" y="257175"/>
                    </a:moveTo>
                    <a:lnTo>
                      <a:pt x="265362" y="257175"/>
                    </a:lnTo>
                    <a:lnTo>
                      <a:pt x="265362" y="178594"/>
                    </a:lnTo>
                    <a:lnTo>
                      <a:pt x="343943" y="178594"/>
                    </a:lnTo>
                    <a:lnTo>
                      <a:pt x="343943" y="257175"/>
                    </a:lnTo>
                    <a:close/>
                    <a:moveTo>
                      <a:pt x="343943" y="264319"/>
                    </a:moveTo>
                    <a:lnTo>
                      <a:pt x="343943" y="342900"/>
                    </a:lnTo>
                    <a:lnTo>
                      <a:pt x="265362" y="342900"/>
                    </a:lnTo>
                    <a:lnTo>
                      <a:pt x="265362" y="264319"/>
                    </a:lnTo>
                    <a:lnTo>
                      <a:pt x="343943" y="264319"/>
                    </a:lnTo>
                    <a:close/>
                    <a:moveTo>
                      <a:pt x="258218" y="342900"/>
                    </a:moveTo>
                    <a:lnTo>
                      <a:pt x="179637" y="342900"/>
                    </a:lnTo>
                    <a:lnTo>
                      <a:pt x="179637" y="264319"/>
                    </a:lnTo>
                    <a:lnTo>
                      <a:pt x="258218" y="264319"/>
                    </a:lnTo>
                    <a:lnTo>
                      <a:pt x="258218" y="342900"/>
                    </a:lnTo>
                    <a:close/>
                    <a:moveTo>
                      <a:pt x="258218" y="350044"/>
                    </a:moveTo>
                    <a:lnTo>
                      <a:pt x="258218" y="428625"/>
                    </a:lnTo>
                    <a:lnTo>
                      <a:pt x="179637" y="428625"/>
                    </a:lnTo>
                    <a:lnTo>
                      <a:pt x="179637" y="350044"/>
                    </a:lnTo>
                    <a:lnTo>
                      <a:pt x="258218" y="350044"/>
                    </a:lnTo>
                    <a:close/>
                    <a:moveTo>
                      <a:pt x="258218" y="435769"/>
                    </a:moveTo>
                    <a:lnTo>
                      <a:pt x="258218" y="514350"/>
                    </a:lnTo>
                    <a:lnTo>
                      <a:pt x="179637" y="514350"/>
                    </a:lnTo>
                    <a:lnTo>
                      <a:pt x="179637" y="435769"/>
                    </a:lnTo>
                    <a:lnTo>
                      <a:pt x="258218" y="435769"/>
                    </a:lnTo>
                    <a:close/>
                    <a:moveTo>
                      <a:pt x="258218" y="521494"/>
                    </a:moveTo>
                    <a:lnTo>
                      <a:pt x="258218" y="600075"/>
                    </a:lnTo>
                    <a:lnTo>
                      <a:pt x="179637" y="600075"/>
                    </a:lnTo>
                    <a:lnTo>
                      <a:pt x="179637" y="521494"/>
                    </a:lnTo>
                    <a:lnTo>
                      <a:pt x="258218" y="521494"/>
                    </a:lnTo>
                    <a:close/>
                    <a:moveTo>
                      <a:pt x="258218" y="607219"/>
                    </a:moveTo>
                    <a:lnTo>
                      <a:pt x="258218" y="685800"/>
                    </a:lnTo>
                    <a:lnTo>
                      <a:pt x="179637" y="685800"/>
                    </a:lnTo>
                    <a:lnTo>
                      <a:pt x="179637" y="607219"/>
                    </a:lnTo>
                    <a:lnTo>
                      <a:pt x="258218" y="607219"/>
                    </a:lnTo>
                    <a:close/>
                    <a:moveTo>
                      <a:pt x="258218" y="692951"/>
                    </a:moveTo>
                    <a:lnTo>
                      <a:pt x="258218" y="771532"/>
                    </a:lnTo>
                    <a:lnTo>
                      <a:pt x="179637" y="771532"/>
                    </a:lnTo>
                    <a:lnTo>
                      <a:pt x="179637" y="692951"/>
                    </a:lnTo>
                    <a:lnTo>
                      <a:pt x="258218" y="692951"/>
                    </a:lnTo>
                    <a:close/>
                    <a:moveTo>
                      <a:pt x="258218" y="778676"/>
                    </a:moveTo>
                    <a:lnTo>
                      <a:pt x="258218" y="857257"/>
                    </a:lnTo>
                    <a:lnTo>
                      <a:pt x="179637" y="857257"/>
                    </a:lnTo>
                    <a:lnTo>
                      <a:pt x="179637" y="778676"/>
                    </a:lnTo>
                    <a:lnTo>
                      <a:pt x="258218" y="778676"/>
                    </a:lnTo>
                    <a:close/>
                    <a:moveTo>
                      <a:pt x="258218" y="864401"/>
                    </a:moveTo>
                    <a:lnTo>
                      <a:pt x="258218" y="942982"/>
                    </a:lnTo>
                    <a:lnTo>
                      <a:pt x="179637" y="942982"/>
                    </a:lnTo>
                    <a:lnTo>
                      <a:pt x="179637" y="864401"/>
                    </a:lnTo>
                    <a:lnTo>
                      <a:pt x="258218" y="864401"/>
                    </a:lnTo>
                    <a:close/>
                    <a:moveTo>
                      <a:pt x="258218" y="950126"/>
                    </a:moveTo>
                    <a:lnTo>
                      <a:pt x="258218" y="1028707"/>
                    </a:lnTo>
                    <a:lnTo>
                      <a:pt x="179637" y="1028707"/>
                    </a:lnTo>
                    <a:lnTo>
                      <a:pt x="179637" y="950126"/>
                    </a:lnTo>
                    <a:lnTo>
                      <a:pt x="258218" y="950126"/>
                    </a:lnTo>
                    <a:close/>
                    <a:moveTo>
                      <a:pt x="258218" y="1035851"/>
                    </a:moveTo>
                    <a:lnTo>
                      <a:pt x="258218" y="1114432"/>
                    </a:lnTo>
                    <a:lnTo>
                      <a:pt x="179637" y="1114432"/>
                    </a:lnTo>
                    <a:lnTo>
                      <a:pt x="179637" y="1035851"/>
                    </a:lnTo>
                    <a:lnTo>
                      <a:pt x="258218" y="1035851"/>
                    </a:lnTo>
                    <a:close/>
                    <a:moveTo>
                      <a:pt x="258218" y="1121576"/>
                    </a:moveTo>
                    <a:lnTo>
                      <a:pt x="258218" y="1200157"/>
                    </a:lnTo>
                    <a:lnTo>
                      <a:pt x="179637" y="1200157"/>
                    </a:lnTo>
                    <a:lnTo>
                      <a:pt x="179637" y="1121576"/>
                    </a:lnTo>
                    <a:lnTo>
                      <a:pt x="258218" y="1121576"/>
                    </a:lnTo>
                    <a:close/>
                    <a:moveTo>
                      <a:pt x="258218" y="1207301"/>
                    </a:moveTo>
                    <a:lnTo>
                      <a:pt x="258218" y="1285882"/>
                    </a:lnTo>
                    <a:lnTo>
                      <a:pt x="179637" y="1285882"/>
                    </a:lnTo>
                    <a:lnTo>
                      <a:pt x="179637" y="1207301"/>
                    </a:lnTo>
                    <a:lnTo>
                      <a:pt x="258218" y="1207301"/>
                    </a:lnTo>
                    <a:close/>
                    <a:moveTo>
                      <a:pt x="258218" y="1293026"/>
                    </a:moveTo>
                    <a:lnTo>
                      <a:pt x="258218" y="1371607"/>
                    </a:lnTo>
                    <a:lnTo>
                      <a:pt x="179637" y="1371607"/>
                    </a:lnTo>
                    <a:lnTo>
                      <a:pt x="179637" y="1293026"/>
                    </a:lnTo>
                    <a:lnTo>
                      <a:pt x="258218" y="1293026"/>
                    </a:lnTo>
                    <a:close/>
                    <a:moveTo>
                      <a:pt x="258218" y="1378751"/>
                    </a:moveTo>
                    <a:lnTo>
                      <a:pt x="258218" y="1457332"/>
                    </a:lnTo>
                    <a:lnTo>
                      <a:pt x="179637" y="1457332"/>
                    </a:lnTo>
                    <a:lnTo>
                      <a:pt x="179637" y="1378751"/>
                    </a:lnTo>
                    <a:lnTo>
                      <a:pt x="258218" y="1378751"/>
                    </a:lnTo>
                    <a:close/>
                    <a:moveTo>
                      <a:pt x="258218" y="1464476"/>
                    </a:moveTo>
                    <a:lnTo>
                      <a:pt x="258218" y="1543057"/>
                    </a:lnTo>
                    <a:lnTo>
                      <a:pt x="179637" y="1543057"/>
                    </a:lnTo>
                    <a:lnTo>
                      <a:pt x="179637" y="1464476"/>
                    </a:lnTo>
                    <a:lnTo>
                      <a:pt x="258218" y="1464476"/>
                    </a:lnTo>
                    <a:close/>
                    <a:moveTo>
                      <a:pt x="258218" y="1550201"/>
                    </a:moveTo>
                    <a:lnTo>
                      <a:pt x="258218" y="1628782"/>
                    </a:lnTo>
                    <a:lnTo>
                      <a:pt x="179637" y="1628782"/>
                    </a:lnTo>
                    <a:lnTo>
                      <a:pt x="179637" y="1550201"/>
                    </a:lnTo>
                    <a:lnTo>
                      <a:pt x="258218" y="1550201"/>
                    </a:lnTo>
                    <a:close/>
                    <a:moveTo>
                      <a:pt x="265362" y="1550201"/>
                    </a:moveTo>
                    <a:lnTo>
                      <a:pt x="343943" y="1550201"/>
                    </a:lnTo>
                    <a:lnTo>
                      <a:pt x="343943" y="1628782"/>
                    </a:lnTo>
                    <a:lnTo>
                      <a:pt x="265362" y="1628782"/>
                    </a:lnTo>
                    <a:lnTo>
                      <a:pt x="265362" y="1550201"/>
                    </a:lnTo>
                    <a:close/>
                    <a:moveTo>
                      <a:pt x="343943" y="1635926"/>
                    </a:moveTo>
                    <a:lnTo>
                      <a:pt x="343943" y="1714507"/>
                    </a:lnTo>
                    <a:lnTo>
                      <a:pt x="265362" y="1714507"/>
                    </a:lnTo>
                    <a:lnTo>
                      <a:pt x="265362" y="1635926"/>
                    </a:lnTo>
                    <a:lnTo>
                      <a:pt x="343943" y="1635926"/>
                    </a:lnTo>
                    <a:close/>
                    <a:moveTo>
                      <a:pt x="351087" y="1635926"/>
                    </a:moveTo>
                    <a:lnTo>
                      <a:pt x="429668" y="1635926"/>
                    </a:lnTo>
                    <a:lnTo>
                      <a:pt x="429668" y="1714507"/>
                    </a:lnTo>
                    <a:lnTo>
                      <a:pt x="351087" y="1714507"/>
                    </a:lnTo>
                    <a:lnTo>
                      <a:pt x="351087" y="1635926"/>
                    </a:lnTo>
                    <a:close/>
                    <a:moveTo>
                      <a:pt x="436812" y="1635926"/>
                    </a:moveTo>
                    <a:lnTo>
                      <a:pt x="515393" y="1635926"/>
                    </a:lnTo>
                    <a:lnTo>
                      <a:pt x="515393" y="1714507"/>
                    </a:lnTo>
                    <a:lnTo>
                      <a:pt x="436812" y="1714507"/>
                    </a:lnTo>
                    <a:lnTo>
                      <a:pt x="436812" y="1635926"/>
                    </a:lnTo>
                    <a:close/>
                    <a:moveTo>
                      <a:pt x="522537" y="1635926"/>
                    </a:moveTo>
                    <a:lnTo>
                      <a:pt x="601118" y="1635926"/>
                    </a:lnTo>
                    <a:lnTo>
                      <a:pt x="601118" y="1714507"/>
                    </a:lnTo>
                    <a:lnTo>
                      <a:pt x="522537" y="1714507"/>
                    </a:lnTo>
                    <a:lnTo>
                      <a:pt x="522537" y="1635926"/>
                    </a:lnTo>
                    <a:close/>
                    <a:moveTo>
                      <a:pt x="608262" y="1635926"/>
                    </a:moveTo>
                    <a:lnTo>
                      <a:pt x="686843" y="1635926"/>
                    </a:lnTo>
                    <a:lnTo>
                      <a:pt x="686843" y="1714507"/>
                    </a:lnTo>
                    <a:lnTo>
                      <a:pt x="608262" y="1714507"/>
                    </a:lnTo>
                    <a:lnTo>
                      <a:pt x="608262" y="1635926"/>
                    </a:lnTo>
                    <a:close/>
                    <a:moveTo>
                      <a:pt x="693987" y="1635926"/>
                    </a:moveTo>
                    <a:lnTo>
                      <a:pt x="772568" y="1635926"/>
                    </a:lnTo>
                    <a:lnTo>
                      <a:pt x="772568" y="1714507"/>
                    </a:lnTo>
                    <a:lnTo>
                      <a:pt x="693987" y="1714507"/>
                    </a:lnTo>
                    <a:lnTo>
                      <a:pt x="693987" y="1635926"/>
                    </a:lnTo>
                    <a:close/>
                    <a:moveTo>
                      <a:pt x="779712" y="1635926"/>
                    </a:moveTo>
                    <a:lnTo>
                      <a:pt x="858293" y="1635926"/>
                    </a:lnTo>
                    <a:lnTo>
                      <a:pt x="858293" y="1714507"/>
                    </a:lnTo>
                    <a:lnTo>
                      <a:pt x="779712" y="1714507"/>
                    </a:lnTo>
                    <a:lnTo>
                      <a:pt x="779712" y="1635926"/>
                    </a:lnTo>
                    <a:close/>
                    <a:moveTo>
                      <a:pt x="865437" y="1635926"/>
                    </a:moveTo>
                    <a:lnTo>
                      <a:pt x="944018" y="1635926"/>
                    </a:lnTo>
                    <a:lnTo>
                      <a:pt x="944018" y="1714507"/>
                    </a:lnTo>
                    <a:lnTo>
                      <a:pt x="865437" y="1714507"/>
                    </a:lnTo>
                    <a:lnTo>
                      <a:pt x="865437" y="1635926"/>
                    </a:lnTo>
                    <a:close/>
                    <a:moveTo>
                      <a:pt x="951162" y="1635926"/>
                    </a:moveTo>
                    <a:lnTo>
                      <a:pt x="1029743" y="1635926"/>
                    </a:lnTo>
                    <a:lnTo>
                      <a:pt x="1029743" y="1714507"/>
                    </a:lnTo>
                    <a:lnTo>
                      <a:pt x="951162" y="1714507"/>
                    </a:lnTo>
                    <a:lnTo>
                      <a:pt x="951162" y="1635926"/>
                    </a:lnTo>
                    <a:close/>
                    <a:moveTo>
                      <a:pt x="1036887" y="1635926"/>
                    </a:moveTo>
                    <a:lnTo>
                      <a:pt x="1115468" y="1635926"/>
                    </a:lnTo>
                    <a:lnTo>
                      <a:pt x="1115468" y="1714507"/>
                    </a:lnTo>
                    <a:lnTo>
                      <a:pt x="1036887" y="1714507"/>
                    </a:lnTo>
                    <a:lnTo>
                      <a:pt x="1036887" y="1635926"/>
                    </a:lnTo>
                    <a:close/>
                    <a:moveTo>
                      <a:pt x="1122612" y="1635926"/>
                    </a:moveTo>
                    <a:lnTo>
                      <a:pt x="1201193" y="1635926"/>
                    </a:lnTo>
                    <a:lnTo>
                      <a:pt x="1201193" y="1714507"/>
                    </a:lnTo>
                    <a:lnTo>
                      <a:pt x="1122612" y="1714507"/>
                    </a:lnTo>
                    <a:lnTo>
                      <a:pt x="1122612" y="1635926"/>
                    </a:lnTo>
                    <a:close/>
                    <a:moveTo>
                      <a:pt x="1122612" y="1628782"/>
                    </a:moveTo>
                    <a:lnTo>
                      <a:pt x="1122612" y="1550201"/>
                    </a:lnTo>
                    <a:lnTo>
                      <a:pt x="1201193" y="1550201"/>
                    </a:lnTo>
                    <a:lnTo>
                      <a:pt x="1201193" y="1628782"/>
                    </a:lnTo>
                    <a:lnTo>
                      <a:pt x="1122612" y="1628782"/>
                    </a:lnTo>
                    <a:close/>
                    <a:moveTo>
                      <a:pt x="1208337" y="1550201"/>
                    </a:moveTo>
                    <a:lnTo>
                      <a:pt x="1286918" y="1550201"/>
                    </a:lnTo>
                    <a:lnTo>
                      <a:pt x="1286918" y="1628782"/>
                    </a:lnTo>
                    <a:lnTo>
                      <a:pt x="1208337" y="1628782"/>
                    </a:lnTo>
                    <a:lnTo>
                      <a:pt x="1208337" y="1550201"/>
                    </a:lnTo>
                    <a:close/>
                    <a:moveTo>
                      <a:pt x="1208337" y="1543057"/>
                    </a:moveTo>
                    <a:lnTo>
                      <a:pt x="1208337" y="1464476"/>
                    </a:lnTo>
                    <a:lnTo>
                      <a:pt x="1286918" y="1464476"/>
                    </a:lnTo>
                    <a:lnTo>
                      <a:pt x="1286918" y="1543057"/>
                    </a:lnTo>
                    <a:lnTo>
                      <a:pt x="1208337" y="1543057"/>
                    </a:lnTo>
                    <a:close/>
                    <a:moveTo>
                      <a:pt x="1208337" y="1457332"/>
                    </a:moveTo>
                    <a:lnTo>
                      <a:pt x="1208337" y="1378751"/>
                    </a:lnTo>
                    <a:lnTo>
                      <a:pt x="1286918" y="1378751"/>
                    </a:lnTo>
                    <a:lnTo>
                      <a:pt x="1286918" y="1457332"/>
                    </a:lnTo>
                    <a:lnTo>
                      <a:pt x="1208337" y="1457332"/>
                    </a:lnTo>
                    <a:close/>
                    <a:moveTo>
                      <a:pt x="1208337" y="1371607"/>
                    </a:moveTo>
                    <a:lnTo>
                      <a:pt x="1208337" y="1293026"/>
                    </a:lnTo>
                    <a:lnTo>
                      <a:pt x="1286918" y="1293026"/>
                    </a:lnTo>
                    <a:lnTo>
                      <a:pt x="1286918" y="1371607"/>
                    </a:lnTo>
                    <a:lnTo>
                      <a:pt x="1208337" y="1371607"/>
                    </a:lnTo>
                    <a:close/>
                    <a:moveTo>
                      <a:pt x="1208337" y="1285882"/>
                    </a:moveTo>
                    <a:lnTo>
                      <a:pt x="1208337" y="1207301"/>
                    </a:lnTo>
                    <a:lnTo>
                      <a:pt x="1286918" y="1207301"/>
                    </a:lnTo>
                    <a:lnTo>
                      <a:pt x="1286918" y="1285882"/>
                    </a:lnTo>
                    <a:lnTo>
                      <a:pt x="1208337" y="1285882"/>
                    </a:lnTo>
                    <a:close/>
                    <a:moveTo>
                      <a:pt x="1208337" y="1200157"/>
                    </a:moveTo>
                    <a:lnTo>
                      <a:pt x="1208337" y="1121576"/>
                    </a:lnTo>
                    <a:lnTo>
                      <a:pt x="1286918" y="1121576"/>
                    </a:lnTo>
                    <a:lnTo>
                      <a:pt x="1286918" y="1200157"/>
                    </a:lnTo>
                    <a:lnTo>
                      <a:pt x="1208337" y="1200157"/>
                    </a:lnTo>
                    <a:close/>
                    <a:moveTo>
                      <a:pt x="1208337" y="1114432"/>
                    </a:moveTo>
                    <a:lnTo>
                      <a:pt x="1208337" y="1035851"/>
                    </a:lnTo>
                    <a:lnTo>
                      <a:pt x="1286918" y="1035851"/>
                    </a:lnTo>
                    <a:lnTo>
                      <a:pt x="1286918" y="1114432"/>
                    </a:lnTo>
                    <a:lnTo>
                      <a:pt x="1208337" y="1114432"/>
                    </a:lnTo>
                    <a:close/>
                    <a:moveTo>
                      <a:pt x="1208337" y="1028707"/>
                    </a:moveTo>
                    <a:lnTo>
                      <a:pt x="1208337" y="950126"/>
                    </a:lnTo>
                    <a:lnTo>
                      <a:pt x="1286918" y="950126"/>
                    </a:lnTo>
                    <a:lnTo>
                      <a:pt x="1286918" y="1028707"/>
                    </a:lnTo>
                    <a:lnTo>
                      <a:pt x="1208337" y="1028707"/>
                    </a:lnTo>
                    <a:close/>
                    <a:moveTo>
                      <a:pt x="1208337" y="942982"/>
                    </a:moveTo>
                    <a:lnTo>
                      <a:pt x="1208337" y="864401"/>
                    </a:lnTo>
                    <a:lnTo>
                      <a:pt x="1286918" y="864401"/>
                    </a:lnTo>
                    <a:lnTo>
                      <a:pt x="1286918" y="942982"/>
                    </a:lnTo>
                    <a:lnTo>
                      <a:pt x="1208337" y="942982"/>
                    </a:lnTo>
                    <a:close/>
                    <a:moveTo>
                      <a:pt x="1208337" y="857257"/>
                    </a:moveTo>
                    <a:lnTo>
                      <a:pt x="1208337" y="778676"/>
                    </a:lnTo>
                    <a:lnTo>
                      <a:pt x="1286918" y="778676"/>
                    </a:lnTo>
                    <a:lnTo>
                      <a:pt x="1286918" y="857257"/>
                    </a:lnTo>
                    <a:lnTo>
                      <a:pt x="1208337" y="857257"/>
                    </a:lnTo>
                    <a:close/>
                    <a:moveTo>
                      <a:pt x="1208337" y="771532"/>
                    </a:moveTo>
                    <a:lnTo>
                      <a:pt x="1208337" y="692951"/>
                    </a:lnTo>
                    <a:lnTo>
                      <a:pt x="1286918" y="692951"/>
                    </a:lnTo>
                    <a:lnTo>
                      <a:pt x="1286918" y="771532"/>
                    </a:lnTo>
                    <a:lnTo>
                      <a:pt x="1208337" y="771532"/>
                    </a:lnTo>
                    <a:close/>
                    <a:moveTo>
                      <a:pt x="1208337" y="685807"/>
                    </a:moveTo>
                    <a:lnTo>
                      <a:pt x="1208337" y="607226"/>
                    </a:lnTo>
                    <a:lnTo>
                      <a:pt x="1286918" y="607226"/>
                    </a:lnTo>
                    <a:lnTo>
                      <a:pt x="1286918" y="685807"/>
                    </a:lnTo>
                    <a:lnTo>
                      <a:pt x="1208337" y="685807"/>
                    </a:lnTo>
                    <a:close/>
                    <a:moveTo>
                      <a:pt x="1208337" y="600075"/>
                    </a:moveTo>
                    <a:lnTo>
                      <a:pt x="1208337" y="521494"/>
                    </a:lnTo>
                    <a:lnTo>
                      <a:pt x="1286918" y="521494"/>
                    </a:lnTo>
                    <a:lnTo>
                      <a:pt x="1286918" y="600075"/>
                    </a:lnTo>
                    <a:lnTo>
                      <a:pt x="1208337" y="600075"/>
                    </a:lnTo>
                    <a:close/>
                    <a:moveTo>
                      <a:pt x="1208337" y="514350"/>
                    </a:moveTo>
                    <a:lnTo>
                      <a:pt x="1208337" y="435769"/>
                    </a:lnTo>
                    <a:lnTo>
                      <a:pt x="1286918" y="435769"/>
                    </a:lnTo>
                    <a:lnTo>
                      <a:pt x="1286918" y="514350"/>
                    </a:lnTo>
                    <a:lnTo>
                      <a:pt x="1208337" y="514350"/>
                    </a:lnTo>
                    <a:close/>
                    <a:moveTo>
                      <a:pt x="1208337" y="428625"/>
                    </a:moveTo>
                    <a:lnTo>
                      <a:pt x="1208337" y="350044"/>
                    </a:lnTo>
                    <a:lnTo>
                      <a:pt x="1286918" y="350044"/>
                    </a:lnTo>
                    <a:lnTo>
                      <a:pt x="1286918" y="428625"/>
                    </a:lnTo>
                    <a:lnTo>
                      <a:pt x="1208337" y="428625"/>
                    </a:lnTo>
                    <a:close/>
                    <a:moveTo>
                      <a:pt x="1208337" y="342900"/>
                    </a:moveTo>
                    <a:lnTo>
                      <a:pt x="1208337" y="264319"/>
                    </a:lnTo>
                    <a:lnTo>
                      <a:pt x="1286918" y="264319"/>
                    </a:lnTo>
                    <a:lnTo>
                      <a:pt x="1286918" y="342900"/>
                    </a:lnTo>
                    <a:lnTo>
                      <a:pt x="1208337" y="342900"/>
                    </a:lnTo>
                    <a:close/>
                    <a:moveTo>
                      <a:pt x="1208337" y="257175"/>
                    </a:moveTo>
                    <a:lnTo>
                      <a:pt x="1208337" y="178594"/>
                    </a:lnTo>
                    <a:lnTo>
                      <a:pt x="1286918" y="178594"/>
                    </a:lnTo>
                    <a:lnTo>
                      <a:pt x="1286918" y="257175"/>
                    </a:lnTo>
                    <a:lnTo>
                      <a:pt x="1208337" y="257175"/>
                    </a:lnTo>
                    <a:close/>
                    <a:moveTo>
                      <a:pt x="1208337" y="171450"/>
                    </a:moveTo>
                    <a:lnTo>
                      <a:pt x="1208337" y="92869"/>
                    </a:lnTo>
                    <a:lnTo>
                      <a:pt x="1286918" y="92869"/>
                    </a:lnTo>
                    <a:lnTo>
                      <a:pt x="1286918" y="171450"/>
                    </a:lnTo>
                    <a:lnTo>
                      <a:pt x="1208337" y="171450"/>
                    </a:lnTo>
                    <a:close/>
                    <a:moveTo>
                      <a:pt x="1201193" y="171450"/>
                    </a:moveTo>
                    <a:lnTo>
                      <a:pt x="1122612" y="171450"/>
                    </a:lnTo>
                    <a:lnTo>
                      <a:pt x="1122612" y="92869"/>
                    </a:lnTo>
                    <a:lnTo>
                      <a:pt x="1201193" y="92869"/>
                    </a:lnTo>
                    <a:lnTo>
                      <a:pt x="1201193" y="171450"/>
                    </a:lnTo>
                    <a:close/>
                    <a:moveTo>
                      <a:pt x="1115468" y="171450"/>
                    </a:moveTo>
                    <a:lnTo>
                      <a:pt x="1036887" y="171450"/>
                    </a:lnTo>
                    <a:lnTo>
                      <a:pt x="1036887" y="92869"/>
                    </a:lnTo>
                    <a:lnTo>
                      <a:pt x="1115468" y="92869"/>
                    </a:lnTo>
                    <a:lnTo>
                      <a:pt x="1115468" y="171450"/>
                    </a:lnTo>
                    <a:close/>
                    <a:moveTo>
                      <a:pt x="1029743" y="171450"/>
                    </a:moveTo>
                    <a:lnTo>
                      <a:pt x="951162" y="171450"/>
                    </a:lnTo>
                    <a:lnTo>
                      <a:pt x="951162" y="92869"/>
                    </a:lnTo>
                    <a:lnTo>
                      <a:pt x="1029743" y="92869"/>
                    </a:lnTo>
                    <a:lnTo>
                      <a:pt x="1029743" y="171450"/>
                    </a:lnTo>
                    <a:close/>
                    <a:moveTo>
                      <a:pt x="944018" y="171450"/>
                    </a:moveTo>
                    <a:lnTo>
                      <a:pt x="865437" y="171450"/>
                    </a:lnTo>
                    <a:lnTo>
                      <a:pt x="865437" y="92869"/>
                    </a:lnTo>
                    <a:lnTo>
                      <a:pt x="944018" y="92869"/>
                    </a:lnTo>
                    <a:lnTo>
                      <a:pt x="944018" y="171450"/>
                    </a:lnTo>
                    <a:close/>
                    <a:moveTo>
                      <a:pt x="858293" y="171450"/>
                    </a:moveTo>
                    <a:lnTo>
                      <a:pt x="779712" y="171450"/>
                    </a:lnTo>
                    <a:lnTo>
                      <a:pt x="779712" y="92869"/>
                    </a:lnTo>
                    <a:lnTo>
                      <a:pt x="858293" y="92869"/>
                    </a:lnTo>
                    <a:lnTo>
                      <a:pt x="858293" y="171450"/>
                    </a:lnTo>
                    <a:close/>
                    <a:moveTo>
                      <a:pt x="772568" y="171450"/>
                    </a:moveTo>
                    <a:lnTo>
                      <a:pt x="693987" y="171450"/>
                    </a:lnTo>
                    <a:lnTo>
                      <a:pt x="693987" y="92869"/>
                    </a:lnTo>
                    <a:lnTo>
                      <a:pt x="772568" y="92869"/>
                    </a:lnTo>
                    <a:lnTo>
                      <a:pt x="772568" y="171450"/>
                    </a:lnTo>
                    <a:close/>
                    <a:moveTo>
                      <a:pt x="686843" y="171450"/>
                    </a:moveTo>
                    <a:lnTo>
                      <a:pt x="608262" y="171450"/>
                    </a:lnTo>
                    <a:lnTo>
                      <a:pt x="608262" y="92869"/>
                    </a:lnTo>
                    <a:lnTo>
                      <a:pt x="686843" y="92869"/>
                    </a:lnTo>
                    <a:lnTo>
                      <a:pt x="686843" y="171450"/>
                    </a:lnTo>
                    <a:close/>
                    <a:moveTo>
                      <a:pt x="601118" y="171450"/>
                    </a:moveTo>
                    <a:lnTo>
                      <a:pt x="522537" y="171450"/>
                    </a:lnTo>
                    <a:lnTo>
                      <a:pt x="522537" y="92869"/>
                    </a:lnTo>
                    <a:lnTo>
                      <a:pt x="601118" y="92869"/>
                    </a:lnTo>
                    <a:lnTo>
                      <a:pt x="601118" y="171450"/>
                    </a:lnTo>
                    <a:close/>
                    <a:moveTo>
                      <a:pt x="515393" y="171450"/>
                    </a:moveTo>
                    <a:lnTo>
                      <a:pt x="436812" y="171450"/>
                    </a:lnTo>
                    <a:lnTo>
                      <a:pt x="436812" y="92869"/>
                    </a:lnTo>
                    <a:lnTo>
                      <a:pt x="515393" y="92869"/>
                    </a:lnTo>
                    <a:lnTo>
                      <a:pt x="515393" y="171450"/>
                    </a:lnTo>
                    <a:close/>
                    <a:moveTo>
                      <a:pt x="429668" y="171450"/>
                    </a:moveTo>
                    <a:lnTo>
                      <a:pt x="351087" y="171450"/>
                    </a:lnTo>
                    <a:lnTo>
                      <a:pt x="351087" y="92869"/>
                    </a:lnTo>
                    <a:lnTo>
                      <a:pt x="429668" y="92869"/>
                    </a:lnTo>
                    <a:lnTo>
                      <a:pt x="429668" y="171450"/>
                    </a:lnTo>
                    <a:close/>
                    <a:moveTo>
                      <a:pt x="343943" y="171450"/>
                    </a:moveTo>
                    <a:lnTo>
                      <a:pt x="265362" y="171450"/>
                    </a:lnTo>
                    <a:lnTo>
                      <a:pt x="265362" y="92869"/>
                    </a:lnTo>
                    <a:lnTo>
                      <a:pt x="343943" y="92869"/>
                    </a:lnTo>
                    <a:lnTo>
                      <a:pt x="343943" y="171450"/>
                    </a:lnTo>
                    <a:close/>
                    <a:moveTo>
                      <a:pt x="258218" y="171450"/>
                    </a:moveTo>
                    <a:lnTo>
                      <a:pt x="179637" y="171450"/>
                    </a:lnTo>
                    <a:lnTo>
                      <a:pt x="179637" y="92869"/>
                    </a:lnTo>
                    <a:lnTo>
                      <a:pt x="258218" y="92869"/>
                    </a:lnTo>
                    <a:lnTo>
                      <a:pt x="258218" y="171450"/>
                    </a:lnTo>
                    <a:close/>
                    <a:moveTo>
                      <a:pt x="258218" y="178594"/>
                    </a:moveTo>
                    <a:lnTo>
                      <a:pt x="258218" y="257175"/>
                    </a:lnTo>
                    <a:lnTo>
                      <a:pt x="179637" y="257175"/>
                    </a:lnTo>
                    <a:lnTo>
                      <a:pt x="179637" y="178594"/>
                    </a:lnTo>
                    <a:lnTo>
                      <a:pt x="258218" y="178594"/>
                    </a:lnTo>
                    <a:close/>
                    <a:moveTo>
                      <a:pt x="172493" y="257175"/>
                    </a:moveTo>
                    <a:lnTo>
                      <a:pt x="93912" y="257175"/>
                    </a:lnTo>
                    <a:lnTo>
                      <a:pt x="93912" y="178594"/>
                    </a:lnTo>
                    <a:lnTo>
                      <a:pt x="172493" y="178594"/>
                    </a:lnTo>
                    <a:lnTo>
                      <a:pt x="172493" y="257175"/>
                    </a:lnTo>
                    <a:close/>
                    <a:moveTo>
                      <a:pt x="172493" y="264319"/>
                    </a:moveTo>
                    <a:lnTo>
                      <a:pt x="172493" y="342900"/>
                    </a:lnTo>
                    <a:lnTo>
                      <a:pt x="93912" y="342900"/>
                    </a:lnTo>
                    <a:lnTo>
                      <a:pt x="93912" y="264319"/>
                    </a:lnTo>
                    <a:lnTo>
                      <a:pt x="172493" y="264319"/>
                    </a:lnTo>
                    <a:close/>
                    <a:moveTo>
                      <a:pt x="172493" y="350044"/>
                    </a:moveTo>
                    <a:lnTo>
                      <a:pt x="172493" y="428625"/>
                    </a:lnTo>
                    <a:lnTo>
                      <a:pt x="93912" y="428625"/>
                    </a:lnTo>
                    <a:lnTo>
                      <a:pt x="93912" y="350044"/>
                    </a:lnTo>
                    <a:lnTo>
                      <a:pt x="172493" y="350044"/>
                    </a:lnTo>
                    <a:close/>
                    <a:moveTo>
                      <a:pt x="172493" y="435769"/>
                    </a:moveTo>
                    <a:lnTo>
                      <a:pt x="172493" y="514350"/>
                    </a:lnTo>
                    <a:lnTo>
                      <a:pt x="93912" y="514350"/>
                    </a:lnTo>
                    <a:lnTo>
                      <a:pt x="93912" y="435769"/>
                    </a:lnTo>
                    <a:lnTo>
                      <a:pt x="172493" y="435769"/>
                    </a:lnTo>
                    <a:close/>
                    <a:moveTo>
                      <a:pt x="172493" y="521494"/>
                    </a:moveTo>
                    <a:lnTo>
                      <a:pt x="172493" y="600075"/>
                    </a:lnTo>
                    <a:lnTo>
                      <a:pt x="93912" y="600075"/>
                    </a:lnTo>
                    <a:lnTo>
                      <a:pt x="93912" y="521494"/>
                    </a:lnTo>
                    <a:lnTo>
                      <a:pt x="172493" y="521494"/>
                    </a:lnTo>
                    <a:close/>
                    <a:moveTo>
                      <a:pt x="172493" y="607219"/>
                    </a:moveTo>
                    <a:lnTo>
                      <a:pt x="172493" y="685800"/>
                    </a:lnTo>
                    <a:lnTo>
                      <a:pt x="93912" y="685800"/>
                    </a:lnTo>
                    <a:lnTo>
                      <a:pt x="93912" y="607219"/>
                    </a:lnTo>
                    <a:lnTo>
                      <a:pt x="172493" y="607219"/>
                    </a:lnTo>
                    <a:close/>
                    <a:moveTo>
                      <a:pt x="172493" y="692951"/>
                    </a:moveTo>
                    <a:lnTo>
                      <a:pt x="172493" y="771532"/>
                    </a:lnTo>
                    <a:lnTo>
                      <a:pt x="93912" y="771532"/>
                    </a:lnTo>
                    <a:lnTo>
                      <a:pt x="93912" y="692951"/>
                    </a:lnTo>
                    <a:lnTo>
                      <a:pt x="172493" y="692951"/>
                    </a:lnTo>
                    <a:close/>
                    <a:moveTo>
                      <a:pt x="172493" y="778676"/>
                    </a:moveTo>
                    <a:lnTo>
                      <a:pt x="172493" y="857257"/>
                    </a:lnTo>
                    <a:lnTo>
                      <a:pt x="93912" y="857257"/>
                    </a:lnTo>
                    <a:lnTo>
                      <a:pt x="93912" y="778676"/>
                    </a:lnTo>
                    <a:lnTo>
                      <a:pt x="172493" y="778676"/>
                    </a:lnTo>
                    <a:close/>
                    <a:moveTo>
                      <a:pt x="172493" y="864401"/>
                    </a:moveTo>
                    <a:lnTo>
                      <a:pt x="172493" y="942982"/>
                    </a:lnTo>
                    <a:lnTo>
                      <a:pt x="93912" y="942982"/>
                    </a:lnTo>
                    <a:lnTo>
                      <a:pt x="93912" y="864401"/>
                    </a:lnTo>
                    <a:lnTo>
                      <a:pt x="172493" y="864401"/>
                    </a:lnTo>
                    <a:close/>
                    <a:moveTo>
                      <a:pt x="172493" y="950126"/>
                    </a:moveTo>
                    <a:lnTo>
                      <a:pt x="172493" y="1028707"/>
                    </a:lnTo>
                    <a:lnTo>
                      <a:pt x="93912" y="1028707"/>
                    </a:lnTo>
                    <a:lnTo>
                      <a:pt x="93912" y="950126"/>
                    </a:lnTo>
                    <a:lnTo>
                      <a:pt x="172493" y="950126"/>
                    </a:lnTo>
                    <a:close/>
                    <a:moveTo>
                      <a:pt x="172493" y="1035851"/>
                    </a:moveTo>
                    <a:lnTo>
                      <a:pt x="172493" y="1114432"/>
                    </a:lnTo>
                    <a:lnTo>
                      <a:pt x="93912" y="1114432"/>
                    </a:lnTo>
                    <a:lnTo>
                      <a:pt x="93912" y="1035851"/>
                    </a:lnTo>
                    <a:lnTo>
                      <a:pt x="172493" y="1035851"/>
                    </a:lnTo>
                    <a:close/>
                    <a:moveTo>
                      <a:pt x="172493" y="1121576"/>
                    </a:moveTo>
                    <a:lnTo>
                      <a:pt x="172493" y="1200157"/>
                    </a:lnTo>
                    <a:lnTo>
                      <a:pt x="93912" y="1200157"/>
                    </a:lnTo>
                    <a:lnTo>
                      <a:pt x="93912" y="1121576"/>
                    </a:lnTo>
                    <a:lnTo>
                      <a:pt x="172493" y="1121576"/>
                    </a:lnTo>
                    <a:close/>
                    <a:moveTo>
                      <a:pt x="172493" y="1207301"/>
                    </a:moveTo>
                    <a:lnTo>
                      <a:pt x="172493" y="1285882"/>
                    </a:lnTo>
                    <a:lnTo>
                      <a:pt x="93912" y="1285882"/>
                    </a:lnTo>
                    <a:lnTo>
                      <a:pt x="93912" y="1207301"/>
                    </a:lnTo>
                    <a:lnTo>
                      <a:pt x="172493" y="1207301"/>
                    </a:lnTo>
                    <a:close/>
                    <a:moveTo>
                      <a:pt x="172493" y="1293026"/>
                    </a:moveTo>
                    <a:lnTo>
                      <a:pt x="172493" y="1371607"/>
                    </a:lnTo>
                    <a:lnTo>
                      <a:pt x="93912" y="1371607"/>
                    </a:lnTo>
                    <a:lnTo>
                      <a:pt x="93912" y="1293026"/>
                    </a:lnTo>
                    <a:lnTo>
                      <a:pt x="172493" y="1293026"/>
                    </a:lnTo>
                    <a:close/>
                    <a:moveTo>
                      <a:pt x="172493" y="1378751"/>
                    </a:moveTo>
                    <a:lnTo>
                      <a:pt x="172493" y="1457332"/>
                    </a:lnTo>
                    <a:lnTo>
                      <a:pt x="93912" y="1457332"/>
                    </a:lnTo>
                    <a:lnTo>
                      <a:pt x="93912" y="1378751"/>
                    </a:lnTo>
                    <a:lnTo>
                      <a:pt x="172493" y="1378751"/>
                    </a:lnTo>
                    <a:close/>
                    <a:moveTo>
                      <a:pt x="172493" y="1464476"/>
                    </a:moveTo>
                    <a:lnTo>
                      <a:pt x="172493" y="1543057"/>
                    </a:lnTo>
                    <a:lnTo>
                      <a:pt x="93912" y="1543057"/>
                    </a:lnTo>
                    <a:lnTo>
                      <a:pt x="93912" y="1464476"/>
                    </a:lnTo>
                    <a:lnTo>
                      <a:pt x="172493" y="1464476"/>
                    </a:lnTo>
                    <a:close/>
                    <a:moveTo>
                      <a:pt x="172493" y="1550201"/>
                    </a:moveTo>
                    <a:lnTo>
                      <a:pt x="172493" y="1628782"/>
                    </a:lnTo>
                    <a:lnTo>
                      <a:pt x="93912" y="1628782"/>
                    </a:lnTo>
                    <a:lnTo>
                      <a:pt x="93912" y="1550201"/>
                    </a:lnTo>
                    <a:lnTo>
                      <a:pt x="172493" y="1550201"/>
                    </a:lnTo>
                    <a:close/>
                    <a:moveTo>
                      <a:pt x="172493" y="1635926"/>
                    </a:moveTo>
                    <a:lnTo>
                      <a:pt x="172493" y="1714507"/>
                    </a:lnTo>
                    <a:lnTo>
                      <a:pt x="93912" y="1714507"/>
                    </a:lnTo>
                    <a:lnTo>
                      <a:pt x="93912" y="1635926"/>
                    </a:lnTo>
                    <a:lnTo>
                      <a:pt x="172493" y="1635926"/>
                    </a:lnTo>
                    <a:close/>
                    <a:moveTo>
                      <a:pt x="179637" y="1635926"/>
                    </a:moveTo>
                    <a:lnTo>
                      <a:pt x="258218" y="1635926"/>
                    </a:lnTo>
                    <a:lnTo>
                      <a:pt x="258218" y="1714507"/>
                    </a:lnTo>
                    <a:lnTo>
                      <a:pt x="179637" y="1714507"/>
                    </a:lnTo>
                    <a:lnTo>
                      <a:pt x="179637" y="1635926"/>
                    </a:lnTo>
                    <a:close/>
                    <a:moveTo>
                      <a:pt x="258218" y="1721651"/>
                    </a:moveTo>
                    <a:lnTo>
                      <a:pt x="258218" y="1800232"/>
                    </a:lnTo>
                    <a:lnTo>
                      <a:pt x="179637" y="1800232"/>
                    </a:lnTo>
                    <a:lnTo>
                      <a:pt x="179637" y="1721651"/>
                    </a:lnTo>
                    <a:lnTo>
                      <a:pt x="258218" y="1721651"/>
                    </a:lnTo>
                    <a:close/>
                    <a:moveTo>
                      <a:pt x="265362" y="1721651"/>
                    </a:moveTo>
                    <a:lnTo>
                      <a:pt x="343943" y="1721651"/>
                    </a:lnTo>
                    <a:lnTo>
                      <a:pt x="343943" y="1800232"/>
                    </a:lnTo>
                    <a:lnTo>
                      <a:pt x="265362" y="1800232"/>
                    </a:lnTo>
                    <a:lnTo>
                      <a:pt x="265362" y="1721651"/>
                    </a:lnTo>
                    <a:close/>
                    <a:moveTo>
                      <a:pt x="351087" y="1721651"/>
                    </a:moveTo>
                    <a:lnTo>
                      <a:pt x="429668" y="1721651"/>
                    </a:lnTo>
                    <a:lnTo>
                      <a:pt x="429668" y="1800232"/>
                    </a:lnTo>
                    <a:lnTo>
                      <a:pt x="351087" y="1800232"/>
                    </a:lnTo>
                    <a:lnTo>
                      <a:pt x="351087" y="1721651"/>
                    </a:lnTo>
                    <a:close/>
                    <a:moveTo>
                      <a:pt x="436812" y="1721651"/>
                    </a:moveTo>
                    <a:lnTo>
                      <a:pt x="515393" y="1721651"/>
                    </a:lnTo>
                    <a:lnTo>
                      <a:pt x="515393" y="1800232"/>
                    </a:lnTo>
                    <a:lnTo>
                      <a:pt x="436812" y="1800232"/>
                    </a:lnTo>
                    <a:lnTo>
                      <a:pt x="436812" y="1721651"/>
                    </a:lnTo>
                    <a:close/>
                    <a:moveTo>
                      <a:pt x="522537" y="1721651"/>
                    </a:moveTo>
                    <a:lnTo>
                      <a:pt x="601118" y="1721651"/>
                    </a:lnTo>
                    <a:lnTo>
                      <a:pt x="601118" y="1800232"/>
                    </a:lnTo>
                    <a:lnTo>
                      <a:pt x="522537" y="1800232"/>
                    </a:lnTo>
                    <a:lnTo>
                      <a:pt x="522537" y="1721651"/>
                    </a:lnTo>
                    <a:close/>
                    <a:moveTo>
                      <a:pt x="608262" y="1721651"/>
                    </a:moveTo>
                    <a:lnTo>
                      <a:pt x="686843" y="1721651"/>
                    </a:lnTo>
                    <a:lnTo>
                      <a:pt x="686843" y="1800232"/>
                    </a:lnTo>
                    <a:lnTo>
                      <a:pt x="608262" y="1800232"/>
                    </a:lnTo>
                    <a:lnTo>
                      <a:pt x="608262" y="1721651"/>
                    </a:lnTo>
                    <a:close/>
                    <a:moveTo>
                      <a:pt x="693987" y="1721651"/>
                    </a:moveTo>
                    <a:lnTo>
                      <a:pt x="772568" y="1721651"/>
                    </a:lnTo>
                    <a:lnTo>
                      <a:pt x="772568" y="1800232"/>
                    </a:lnTo>
                    <a:lnTo>
                      <a:pt x="693987" y="1800232"/>
                    </a:lnTo>
                    <a:lnTo>
                      <a:pt x="693987" y="1721651"/>
                    </a:lnTo>
                    <a:close/>
                    <a:moveTo>
                      <a:pt x="779712" y="1721651"/>
                    </a:moveTo>
                    <a:lnTo>
                      <a:pt x="858293" y="1721651"/>
                    </a:lnTo>
                    <a:lnTo>
                      <a:pt x="858293" y="1800232"/>
                    </a:lnTo>
                    <a:lnTo>
                      <a:pt x="779712" y="1800232"/>
                    </a:lnTo>
                    <a:lnTo>
                      <a:pt x="779712" y="1721651"/>
                    </a:lnTo>
                    <a:close/>
                    <a:moveTo>
                      <a:pt x="865437" y="1721651"/>
                    </a:moveTo>
                    <a:lnTo>
                      <a:pt x="944018" y="1721651"/>
                    </a:lnTo>
                    <a:lnTo>
                      <a:pt x="944018" y="1800232"/>
                    </a:lnTo>
                    <a:lnTo>
                      <a:pt x="865437" y="1800232"/>
                    </a:lnTo>
                    <a:lnTo>
                      <a:pt x="865437" y="1721651"/>
                    </a:lnTo>
                    <a:close/>
                    <a:moveTo>
                      <a:pt x="951162" y="1721651"/>
                    </a:moveTo>
                    <a:lnTo>
                      <a:pt x="1029743" y="1721651"/>
                    </a:lnTo>
                    <a:lnTo>
                      <a:pt x="1029743" y="1800232"/>
                    </a:lnTo>
                    <a:lnTo>
                      <a:pt x="951162" y="1800232"/>
                    </a:lnTo>
                    <a:lnTo>
                      <a:pt x="951162" y="1721651"/>
                    </a:lnTo>
                    <a:close/>
                    <a:moveTo>
                      <a:pt x="1036887" y="1721651"/>
                    </a:moveTo>
                    <a:lnTo>
                      <a:pt x="1115468" y="1721651"/>
                    </a:lnTo>
                    <a:lnTo>
                      <a:pt x="1115468" y="1800232"/>
                    </a:lnTo>
                    <a:lnTo>
                      <a:pt x="1036887" y="1800232"/>
                    </a:lnTo>
                    <a:lnTo>
                      <a:pt x="1036887" y="1721651"/>
                    </a:lnTo>
                    <a:close/>
                    <a:moveTo>
                      <a:pt x="1122612" y="1721651"/>
                    </a:moveTo>
                    <a:lnTo>
                      <a:pt x="1201193" y="1721651"/>
                    </a:lnTo>
                    <a:lnTo>
                      <a:pt x="1201193" y="1800232"/>
                    </a:lnTo>
                    <a:lnTo>
                      <a:pt x="1122612" y="1800232"/>
                    </a:lnTo>
                    <a:lnTo>
                      <a:pt x="1122612" y="1721651"/>
                    </a:lnTo>
                    <a:close/>
                    <a:moveTo>
                      <a:pt x="1208337" y="1721651"/>
                    </a:moveTo>
                    <a:lnTo>
                      <a:pt x="1286918" y="1721651"/>
                    </a:lnTo>
                    <a:lnTo>
                      <a:pt x="1286918" y="1800232"/>
                    </a:lnTo>
                    <a:lnTo>
                      <a:pt x="1208337" y="1800232"/>
                    </a:lnTo>
                    <a:lnTo>
                      <a:pt x="1208337" y="1721651"/>
                    </a:lnTo>
                    <a:close/>
                    <a:moveTo>
                      <a:pt x="1208337" y="1714507"/>
                    </a:moveTo>
                    <a:lnTo>
                      <a:pt x="1208337" y="1635926"/>
                    </a:lnTo>
                    <a:lnTo>
                      <a:pt x="1286918" y="1635926"/>
                    </a:lnTo>
                    <a:lnTo>
                      <a:pt x="1286918" y="1714507"/>
                    </a:lnTo>
                    <a:lnTo>
                      <a:pt x="1208337" y="1714507"/>
                    </a:lnTo>
                    <a:close/>
                    <a:moveTo>
                      <a:pt x="1294062" y="1635926"/>
                    </a:moveTo>
                    <a:lnTo>
                      <a:pt x="1372643" y="1635926"/>
                    </a:lnTo>
                    <a:lnTo>
                      <a:pt x="1372643" y="1714507"/>
                    </a:lnTo>
                    <a:lnTo>
                      <a:pt x="1294062" y="1714507"/>
                    </a:lnTo>
                    <a:lnTo>
                      <a:pt x="1294062" y="1635926"/>
                    </a:lnTo>
                    <a:close/>
                    <a:moveTo>
                      <a:pt x="1294062" y="1628782"/>
                    </a:moveTo>
                    <a:lnTo>
                      <a:pt x="1294062" y="1550201"/>
                    </a:lnTo>
                    <a:lnTo>
                      <a:pt x="1372643" y="1550201"/>
                    </a:lnTo>
                    <a:lnTo>
                      <a:pt x="1372643" y="1628782"/>
                    </a:lnTo>
                    <a:lnTo>
                      <a:pt x="1294062" y="1628782"/>
                    </a:lnTo>
                    <a:close/>
                    <a:moveTo>
                      <a:pt x="1294062" y="1543057"/>
                    </a:moveTo>
                    <a:lnTo>
                      <a:pt x="1294062" y="1464476"/>
                    </a:lnTo>
                    <a:lnTo>
                      <a:pt x="1372643" y="1464476"/>
                    </a:lnTo>
                    <a:lnTo>
                      <a:pt x="1372643" y="1543057"/>
                    </a:lnTo>
                    <a:lnTo>
                      <a:pt x="1294062" y="1543057"/>
                    </a:lnTo>
                    <a:close/>
                    <a:moveTo>
                      <a:pt x="1294062" y="1457332"/>
                    </a:moveTo>
                    <a:lnTo>
                      <a:pt x="1294062" y="1378751"/>
                    </a:lnTo>
                    <a:lnTo>
                      <a:pt x="1372643" y="1378751"/>
                    </a:lnTo>
                    <a:lnTo>
                      <a:pt x="1372643" y="1457332"/>
                    </a:lnTo>
                    <a:lnTo>
                      <a:pt x="1294062" y="1457332"/>
                    </a:lnTo>
                    <a:close/>
                    <a:moveTo>
                      <a:pt x="1294062" y="1371607"/>
                    </a:moveTo>
                    <a:lnTo>
                      <a:pt x="1294062" y="1293026"/>
                    </a:lnTo>
                    <a:lnTo>
                      <a:pt x="1372643" y="1293026"/>
                    </a:lnTo>
                    <a:lnTo>
                      <a:pt x="1372643" y="1371607"/>
                    </a:lnTo>
                    <a:lnTo>
                      <a:pt x="1294062" y="1371607"/>
                    </a:lnTo>
                    <a:close/>
                    <a:moveTo>
                      <a:pt x="1294062" y="1285882"/>
                    </a:moveTo>
                    <a:lnTo>
                      <a:pt x="1294062" y="1207301"/>
                    </a:lnTo>
                    <a:lnTo>
                      <a:pt x="1372643" y="1207301"/>
                    </a:lnTo>
                    <a:lnTo>
                      <a:pt x="1372643" y="1285882"/>
                    </a:lnTo>
                    <a:lnTo>
                      <a:pt x="1294062" y="1285882"/>
                    </a:lnTo>
                    <a:close/>
                    <a:moveTo>
                      <a:pt x="1294062" y="1200157"/>
                    </a:moveTo>
                    <a:lnTo>
                      <a:pt x="1294062" y="1121576"/>
                    </a:lnTo>
                    <a:lnTo>
                      <a:pt x="1372643" y="1121576"/>
                    </a:lnTo>
                    <a:lnTo>
                      <a:pt x="1372643" y="1200157"/>
                    </a:lnTo>
                    <a:lnTo>
                      <a:pt x="1294062" y="1200157"/>
                    </a:lnTo>
                    <a:close/>
                    <a:moveTo>
                      <a:pt x="1294062" y="1114432"/>
                    </a:moveTo>
                    <a:lnTo>
                      <a:pt x="1294062" y="1035851"/>
                    </a:lnTo>
                    <a:lnTo>
                      <a:pt x="1372643" y="1035851"/>
                    </a:lnTo>
                    <a:lnTo>
                      <a:pt x="1372643" y="1114432"/>
                    </a:lnTo>
                    <a:lnTo>
                      <a:pt x="1294062" y="1114432"/>
                    </a:lnTo>
                    <a:close/>
                    <a:moveTo>
                      <a:pt x="1294062" y="1028707"/>
                    </a:moveTo>
                    <a:lnTo>
                      <a:pt x="1294062" y="950126"/>
                    </a:lnTo>
                    <a:lnTo>
                      <a:pt x="1372643" y="950126"/>
                    </a:lnTo>
                    <a:lnTo>
                      <a:pt x="1372643" y="1028707"/>
                    </a:lnTo>
                    <a:lnTo>
                      <a:pt x="1294062" y="1028707"/>
                    </a:lnTo>
                    <a:close/>
                    <a:moveTo>
                      <a:pt x="1294062" y="942982"/>
                    </a:moveTo>
                    <a:lnTo>
                      <a:pt x="1294062" y="864401"/>
                    </a:lnTo>
                    <a:lnTo>
                      <a:pt x="1372643" y="864401"/>
                    </a:lnTo>
                    <a:lnTo>
                      <a:pt x="1372643" y="942982"/>
                    </a:lnTo>
                    <a:lnTo>
                      <a:pt x="1294062" y="942982"/>
                    </a:lnTo>
                    <a:close/>
                    <a:moveTo>
                      <a:pt x="1294062" y="857257"/>
                    </a:moveTo>
                    <a:lnTo>
                      <a:pt x="1294062" y="778676"/>
                    </a:lnTo>
                    <a:lnTo>
                      <a:pt x="1372643" y="778676"/>
                    </a:lnTo>
                    <a:lnTo>
                      <a:pt x="1372643" y="857257"/>
                    </a:lnTo>
                    <a:lnTo>
                      <a:pt x="1294062" y="857257"/>
                    </a:lnTo>
                    <a:close/>
                    <a:moveTo>
                      <a:pt x="1294062" y="771532"/>
                    </a:moveTo>
                    <a:lnTo>
                      <a:pt x="1294062" y="692951"/>
                    </a:lnTo>
                    <a:lnTo>
                      <a:pt x="1372643" y="692951"/>
                    </a:lnTo>
                    <a:lnTo>
                      <a:pt x="1372643" y="771532"/>
                    </a:lnTo>
                    <a:lnTo>
                      <a:pt x="1294062" y="771532"/>
                    </a:lnTo>
                    <a:close/>
                    <a:moveTo>
                      <a:pt x="1294062" y="685807"/>
                    </a:moveTo>
                    <a:lnTo>
                      <a:pt x="1294062" y="607226"/>
                    </a:lnTo>
                    <a:lnTo>
                      <a:pt x="1372643" y="607226"/>
                    </a:lnTo>
                    <a:lnTo>
                      <a:pt x="1372643" y="685807"/>
                    </a:lnTo>
                    <a:lnTo>
                      <a:pt x="1294062" y="685807"/>
                    </a:lnTo>
                    <a:close/>
                    <a:moveTo>
                      <a:pt x="1294062" y="600075"/>
                    </a:moveTo>
                    <a:lnTo>
                      <a:pt x="1294062" y="521494"/>
                    </a:lnTo>
                    <a:lnTo>
                      <a:pt x="1372643" y="521494"/>
                    </a:lnTo>
                    <a:lnTo>
                      <a:pt x="1372643" y="600075"/>
                    </a:lnTo>
                    <a:lnTo>
                      <a:pt x="1294062" y="600075"/>
                    </a:lnTo>
                    <a:close/>
                    <a:moveTo>
                      <a:pt x="1294062" y="514350"/>
                    </a:moveTo>
                    <a:lnTo>
                      <a:pt x="1294062" y="435769"/>
                    </a:lnTo>
                    <a:lnTo>
                      <a:pt x="1372643" y="435769"/>
                    </a:lnTo>
                    <a:lnTo>
                      <a:pt x="1372643" y="514350"/>
                    </a:lnTo>
                    <a:lnTo>
                      <a:pt x="1294062" y="514350"/>
                    </a:lnTo>
                    <a:close/>
                    <a:moveTo>
                      <a:pt x="1294062" y="428625"/>
                    </a:moveTo>
                    <a:lnTo>
                      <a:pt x="1294062" y="350044"/>
                    </a:lnTo>
                    <a:lnTo>
                      <a:pt x="1372643" y="350044"/>
                    </a:lnTo>
                    <a:lnTo>
                      <a:pt x="1372643" y="428625"/>
                    </a:lnTo>
                    <a:lnTo>
                      <a:pt x="1294062" y="428625"/>
                    </a:lnTo>
                    <a:close/>
                    <a:moveTo>
                      <a:pt x="1294062" y="342900"/>
                    </a:moveTo>
                    <a:lnTo>
                      <a:pt x="1294062" y="264319"/>
                    </a:lnTo>
                    <a:lnTo>
                      <a:pt x="1372643" y="264319"/>
                    </a:lnTo>
                    <a:lnTo>
                      <a:pt x="1372643" y="342900"/>
                    </a:lnTo>
                    <a:lnTo>
                      <a:pt x="1294062" y="342900"/>
                    </a:lnTo>
                    <a:close/>
                    <a:moveTo>
                      <a:pt x="1294062" y="257175"/>
                    </a:moveTo>
                    <a:lnTo>
                      <a:pt x="1294062" y="178594"/>
                    </a:lnTo>
                    <a:lnTo>
                      <a:pt x="1372643" y="178594"/>
                    </a:lnTo>
                    <a:lnTo>
                      <a:pt x="1372643" y="257175"/>
                    </a:lnTo>
                    <a:lnTo>
                      <a:pt x="1294062" y="257175"/>
                    </a:lnTo>
                    <a:close/>
                    <a:moveTo>
                      <a:pt x="1294062" y="171450"/>
                    </a:moveTo>
                    <a:lnTo>
                      <a:pt x="1294062" y="92869"/>
                    </a:lnTo>
                    <a:lnTo>
                      <a:pt x="1372643" y="92869"/>
                    </a:lnTo>
                    <a:lnTo>
                      <a:pt x="1372643" y="171450"/>
                    </a:lnTo>
                    <a:lnTo>
                      <a:pt x="1294062" y="171450"/>
                    </a:lnTo>
                    <a:close/>
                    <a:moveTo>
                      <a:pt x="1294062" y="85725"/>
                    </a:moveTo>
                    <a:lnTo>
                      <a:pt x="1294062" y="7144"/>
                    </a:lnTo>
                    <a:lnTo>
                      <a:pt x="1372643" y="7144"/>
                    </a:lnTo>
                    <a:lnTo>
                      <a:pt x="1372643" y="85725"/>
                    </a:lnTo>
                    <a:lnTo>
                      <a:pt x="1294062" y="85725"/>
                    </a:lnTo>
                    <a:close/>
                    <a:moveTo>
                      <a:pt x="1286918" y="85725"/>
                    </a:moveTo>
                    <a:lnTo>
                      <a:pt x="1208337" y="85725"/>
                    </a:lnTo>
                    <a:lnTo>
                      <a:pt x="1208337" y="7144"/>
                    </a:lnTo>
                    <a:lnTo>
                      <a:pt x="1286918" y="7144"/>
                    </a:lnTo>
                    <a:lnTo>
                      <a:pt x="1286918" y="85725"/>
                    </a:lnTo>
                    <a:close/>
                    <a:moveTo>
                      <a:pt x="1201193" y="85725"/>
                    </a:moveTo>
                    <a:lnTo>
                      <a:pt x="1122612" y="85725"/>
                    </a:lnTo>
                    <a:lnTo>
                      <a:pt x="1122612" y="7144"/>
                    </a:lnTo>
                    <a:lnTo>
                      <a:pt x="1201193" y="7144"/>
                    </a:lnTo>
                    <a:lnTo>
                      <a:pt x="1201193" y="85725"/>
                    </a:lnTo>
                    <a:close/>
                    <a:moveTo>
                      <a:pt x="1115468" y="85725"/>
                    </a:moveTo>
                    <a:lnTo>
                      <a:pt x="1036887" y="85725"/>
                    </a:lnTo>
                    <a:lnTo>
                      <a:pt x="1036887" y="7144"/>
                    </a:lnTo>
                    <a:lnTo>
                      <a:pt x="1115468" y="7144"/>
                    </a:lnTo>
                    <a:lnTo>
                      <a:pt x="1115468" y="85725"/>
                    </a:lnTo>
                    <a:close/>
                    <a:moveTo>
                      <a:pt x="1029743" y="85725"/>
                    </a:moveTo>
                    <a:lnTo>
                      <a:pt x="951162" y="85725"/>
                    </a:lnTo>
                    <a:lnTo>
                      <a:pt x="951162" y="7144"/>
                    </a:lnTo>
                    <a:lnTo>
                      <a:pt x="1029743" y="7144"/>
                    </a:lnTo>
                    <a:lnTo>
                      <a:pt x="1029743" y="85725"/>
                    </a:lnTo>
                    <a:close/>
                    <a:moveTo>
                      <a:pt x="944018" y="85725"/>
                    </a:moveTo>
                    <a:lnTo>
                      <a:pt x="865437" y="85725"/>
                    </a:lnTo>
                    <a:lnTo>
                      <a:pt x="865437" y="7144"/>
                    </a:lnTo>
                    <a:lnTo>
                      <a:pt x="944018" y="7144"/>
                    </a:lnTo>
                    <a:lnTo>
                      <a:pt x="944018" y="85725"/>
                    </a:lnTo>
                    <a:close/>
                    <a:moveTo>
                      <a:pt x="858293" y="85725"/>
                    </a:moveTo>
                    <a:lnTo>
                      <a:pt x="779712" y="85725"/>
                    </a:lnTo>
                    <a:lnTo>
                      <a:pt x="779712" y="7144"/>
                    </a:lnTo>
                    <a:lnTo>
                      <a:pt x="858293" y="7144"/>
                    </a:lnTo>
                    <a:lnTo>
                      <a:pt x="858293" y="85725"/>
                    </a:lnTo>
                    <a:close/>
                    <a:moveTo>
                      <a:pt x="772568" y="85725"/>
                    </a:moveTo>
                    <a:lnTo>
                      <a:pt x="693987" y="85725"/>
                    </a:lnTo>
                    <a:lnTo>
                      <a:pt x="693987" y="7144"/>
                    </a:lnTo>
                    <a:lnTo>
                      <a:pt x="772568" y="7144"/>
                    </a:lnTo>
                    <a:lnTo>
                      <a:pt x="772568" y="85725"/>
                    </a:lnTo>
                    <a:close/>
                    <a:moveTo>
                      <a:pt x="686843" y="85725"/>
                    </a:moveTo>
                    <a:lnTo>
                      <a:pt x="608262" y="85725"/>
                    </a:lnTo>
                    <a:lnTo>
                      <a:pt x="608262" y="7144"/>
                    </a:lnTo>
                    <a:lnTo>
                      <a:pt x="686843" y="7144"/>
                    </a:lnTo>
                    <a:lnTo>
                      <a:pt x="686843" y="85725"/>
                    </a:lnTo>
                    <a:close/>
                    <a:moveTo>
                      <a:pt x="601118" y="85725"/>
                    </a:moveTo>
                    <a:lnTo>
                      <a:pt x="522537" y="85725"/>
                    </a:lnTo>
                    <a:lnTo>
                      <a:pt x="522537" y="7144"/>
                    </a:lnTo>
                    <a:lnTo>
                      <a:pt x="601118" y="7144"/>
                    </a:lnTo>
                    <a:lnTo>
                      <a:pt x="601118" y="85725"/>
                    </a:lnTo>
                    <a:close/>
                    <a:moveTo>
                      <a:pt x="515393" y="85725"/>
                    </a:moveTo>
                    <a:lnTo>
                      <a:pt x="436812" y="85725"/>
                    </a:lnTo>
                    <a:lnTo>
                      <a:pt x="436812" y="7144"/>
                    </a:lnTo>
                    <a:lnTo>
                      <a:pt x="515393" y="7144"/>
                    </a:lnTo>
                    <a:lnTo>
                      <a:pt x="515393" y="85725"/>
                    </a:lnTo>
                    <a:close/>
                    <a:moveTo>
                      <a:pt x="429668" y="85725"/>
                    </a:moveTo>
                    <a:lnTo>
                      <a:pt x="351087" y="85725"/>
                    </a:lnTo>
                    <a:lnTo>
                      <a:pt x="351087" y="7144"/>
                    </a:lnTo>
                    <a:lnTo>
                      <a:pt x="429668" y="7144"/>
                    </a:lnTo>
                    <a:lnTo>
                      <a:pt x="429668" y="85725"/>
                    </a:lnTo>
                    <a:close/>
                    <a:moveTo>
                      <a:pt x="343943" y="85725"/>
                    </a:moveTo>
                    <a:lnTo>
                      <a:pt x="265362" y="85725"/>
                    </a:lnTo>
                    <a:lnTo>
                      <a:pt x="265362" y="7144"/>
                    </a:lnTo>
                    <a:lnTo>
                      <a:pt x="343943" y="7144"/>
                    </a:lnTo>
                    <a:lnTo>
                      <a:pt x="343943" y="85725"/>
                    </a:lnTo>
                    <a:close/>
                    <a:moveTo>
                      <a:pt x="258218" y="85725"/>
                    </a:moveTo>
                    <a:lnTo>
                      <a:pt x="179637" y="85725"/>
                    </a:lnTo>
                    <a:lnTo>
                      <a:pt x="179637" y="7144"/>
                    </a:lnTo>
                    <a:lnTo>
                      <a:pt x="258218" y="7144"/>
                    </a:lnTo>
                    <a:lnTo>
                      <a:pt x="258218" y="85725"/>
                    </a:lnTo>
                    <a:close/>
                    <a:moveTo>
                      <a:pt x="172493" y="85725"/>
                    </a:moveTo>
                    <a:lnTo>
                      <a:pt x="93912" y="85725"/>
                    </a:lnTo>
                    <a:lnTo>
                      <a:pt x="93912" y="7144"/>
                    </a:lnTo>
                    <a:lnTo>
                      <a:pt x="172493" y="7144"/>
                    </a:lnTo>
                    <a:lnTo>
                      <a:pt x="172493" y="85725"/>
                    </a:lnTo>
                    <a:close/>
                    <a:moveTo>
                      <a:pt x="172493" y="92869"/>
                    </a:moveTo>
                    <a:lnTo>
                      <a:pt x="172493" y="171450"/>
                    </a:lnTo>
                    <a:lnTo>
                      <a:pt x="93912" y="171450"/>
                    </a:lnTo>
                    <a:lnTo>
                      <a:pt x="93912" y="92869"/>
                    </a:lnTo>
                    <a:lnTo>
                      <a:pt x="172493" y="92869"/>
                    </a:lnTo>
                    <a:close/>
                    <a:moveTo>
                      <a:pt x="86768" y="171450"/>
                    </a:moveTo>
                    <a:lnTo>
                      <a:pt x="7144" y="171450"/>
                    </a:lnTo>
                    <a:lnTo>
                      <a:pt x="7144" y="92869"/>
                    </a:lnTo>
                    <a:lnTo>
                      <a:pt x="86768" y="92869"/>
                    </a:lnTo>
                    <a:lnTo>
                      <a:pt x="86768" y="171450"/>
                    </a:lnTo>
                    <a:close/>
                    <a:moveTo>
                      <a:pt x="7144" y="178594"/>
                    </a:moveTo>
                    <a:lnTo>
                      <a:pt x="86768" y="178594"/>
                    </a:lnTo>
                    <a:lnTo>
                      <a:pt x="86768" y="257175"/>
                    </a:lnTo>
                    <a:lnTo>
                      <a:pt x="7144" y="257175"/>
                    </a:lnTo>
                    <a:lnTo>
                      <a:pt x="7144" y="178594"/>
                    </a:lnTo>
                    <a:close/>
                    <a:moveTo>
                      <a:pt x="86768" y="264319"/>
                    </a:moveTo>
                    <a:lnTo>
                      <a:pt x="86768" y="342900"/>
                    </a:lnTo>
                    <a:lnTo>
                      <a:pt x="7144" y="342900"/>
                    </a:lnTo>
                    <a:lnTo>
                      <a:pt x="7144" y="264319"/>
                    </a:lnTo>
                    <a:lnTo>
                      <a:pt x="86768" y="264319"/>
                    </a:lnTo>
                    <a:close/>
                    <a:moveTo>
                      <a:pt x="7144" y="350044"/>
                    </a:moveTo>
                    <a:lnTo>
                      <a:pt x="86768" y="350044"/>
                    </a:lnTo>
                    <a:lnTo>
                      <a:pt x="86768" y="428625"/>
                    </a:lnTo>
                    <a:lnTo>
                      <a:pt x="7144" y="428625"/>
                    </a:lnTo>
                    <a:lnTo>
                      <a:pt x="7144" y="350044"/>
                    </a:lnTo>
                    <a:close/>
                    <a:moveTo>
                      <a:pt x="86768" y="435769"/>
                    </a:moveTo>
                    <a:lnTo>
                      <a:pt x="86768" y="514350"/>
                    </a:lnTo>
                    <a:lnTo>
                      <a:pt x="7144" y="514350"/>
                    </a:lnTo>
                    <a:lnTo>
                      <a:pt x="7144" y="435769"/>
                    </a:lnTo>
                    <a:lnTo>
                      <a:pt x="86768" y="435769"/>
                    </a:lnTo>
                    <a:close/>
                    <a:moveTo>
                      <a:pt x="7144" y="521494"/>
                    </a:moveTo>
                    <a:lnTo>
                      <a:pt x="86768" y="521494"/>
                    </a:lnTo>
                    <a:lnTo>
                      <a:pt x="86768" y="600075"/>
                    </a:lnTo>
                    <a:lnTo>
                      <a:pt x="7144" y="600075"/>
                    </a:lnTo>
                    <a:lnTo>
                      <a:pt x="7144" y="521494"/>
                    </a:lnTo>
                    <a:close/>
                    <a:moveTo>
                      <a:pt x="86768" y="607219"/>
                    </a:moveTo>
                    <a:lnTo>
                      <a:pt x="86768" y="685800"/>
                    </a:lnTo>
                    <a:lnTo>
                      <a:pt x="7144" y="685800"/>
                    </a:lnTo>
                    <a:lnTo>
                      <a:pt x="7144" y="607219"/>
                    </a:lnTo>
                    <a:lnTo>
                      <a:pt x="86768" y="607219"/>
                    </a:lnTo>
                    <a:close/>
                    <a:moveTo>
                      <a:pt x="7144" y="692951"/>
                    </a:moveTo>
                    <a:lnTo>
                      <a:pt x="86768" y="692951"/>
                    </a:lnTo>
                    <a:lnTo>
                      <a:pt x="86768" y="771532"/>
                    </a:lnTo>
                    <a:lnTo>
                      <a:pt x="7144" y="771532"/>
                    </a:lnTo>
                    <a:lnTo>
                      <a:pt x="7144" y="692951"/>
                    </a:lnTo>
                    <a:close/>
                    <a:moveTo>
                      <a:pt x="86768" y="778676"/>
                    </a:moveTo>
                    <a:lnTo>
                      <a:pt x="86768" y="857257"/>
                    </a:lnTo>
                    <a:lnTo>
                      <a:pt x="7144" y="857257"/>
                    </a:lnTo>
                    <a:lnTo>
                      <a:pt x="7144" y="778676"/>
                    </a:lnTo>
                    <a:lnTo>
                      <a:pt x="86768" y="778676"/>
                    </a:lnTo>
                    <a:close/>
                    <a:moveTo>
                      <a:pt x="7144" y="864401"/>
                    </a:moveTo>
                    <a:lnTo>
                      <a:pt x="86768" y="864401"/>
                    </a:lnTo>
                    <a:lnTo>
                      <a:pt x="86768" y="942982"/>
                    </a:lnTo>
                    <a:lnTo>
                      <a:pt x="7144" y="942982"/>
                    </a:lnTo>
                    <a:lnTo>
                      <a:pt x="7144" y="864401"/>
                    </a:lnTo>
                    <a:close/>
                    <a:moveTo>
                      <a:pt x="86768" y="950126"/>
                    </a:moveTo>
                    <a:lnTo>
                      <a:pt x="86768" y="1028707"/>
                    </a:lnTo>
                    <a:lnTo>
                      <a:pt x="7144" y="1028707"/>
                    </a:lnTo>
                    <a:lnTo>
                      <a:pt x="7144" y="950126"/>
                    </a:lnTo>
                    <a:lnTo>
                      <a:pt x="86768" y="950126"/>
                    </a:lnTo>
                    <a:close/>
                    <a:moveTo>
                      <a:pt x="7144" y="1035851"/>
                    </a:moveTo>
                    <a:lnTo>
                      <a:pt x="86768" y="1035851"/>
                    </a:lnTo>
                    <a:lnTo>
                      <a:pt x="86768" y="1114432"/>
                    </a:lnTo>
                    <a:lnTo>
                      <a:pt x="7144" y="1114432"/>
                    </a:lnTo>
                    <a:lnTo>
                      <a:pt x="7144" y="1035851"/>
                    </a:lnTo>
                    <a:close/>
                    <a:moveTo>
                      <a:pt x="86768" y="1121576"/>
                    </a:moveTo>
                    <a:lnTo>
                      <a:pt x="86768" y="1200157"/>
                    </a:lnTo>
                    <a:lnTo>
                      <a:pt x="7144" y="1200157"/>
                    </a:lnTo>
                    <a:lnTo>
                      <a:pt x="7144" y="1121576"/>
                    </a:lnTo>
                    <a:lnTo>
                      <a:pt x="86768" y="1121576"/>
                    </a:lnTo>
                    <a:close/>
                    <a:moveTo>
                      <a:pt x="7144" y="1207301"/>
                    </a:moveTo>
                    <a:lnTo>
                      <a:pt x="86768" y="1207301"/>
                    </a:lnTo>
                    <a:lnTo>
                      <a:pt x="86768" y="1285882"/>
                    </a:lnTo>
                    <a:lnTo>
                      <a:pt x="7144" y="1285882"/>
                    </a:lnTo>
                    <a:lnTo>
                      <a:pt x="7144" y="1207301"/>
                    </a:lnTo>
                    <a:close/>
                    <a:moveTo>
                      <a:pt x="86768" y="1293026"/>
                    </a:moveTo>
                    <a:lnTo>
                      <a:pt x="86768" y="1371607"/>
                    </a:lnTo>
                    <a:lnTo>
                      <a:pt x="7144" y="1371607"/>
                    </a:lnTo>
                    <a:lnTo>
                      <a:pt x="7144" y="1293026"/>
                    </a:lnTo>
                    <a:lnTo>
                      <a:pt x="86768" y="1293026"/>
                    </a:lnTo>
                    <a:close/>
                    <a:moveTo>
                      <a:pt x="7144" y="1378751"/>
                    </a:moveTo>
                    <a:lnTo>
                      <a:pt x="86768" y="1378751"/>
                    </a:lnTo>
                    <a:lnTo>
                      <a:pt x="86768" y="1457332"/>
                    </a:lnTo>
                    <a:lnTo>
                      <a:pt x="7144" y="1457332"/>
                    </a:lnTo>
                    <a:lnTo>
                      <a:pt x="7144" y="1378751"/>
                    </a:lnTo>
                    <a:close/>
                    <a:moveTo>
                      <a:pt x="86768" y="1464476"/>
                    </a:moveTo>
                    <a:lnTo>
                      <a:pt x="86768" y="1543057"/>
                    </a:lnTo>
                    <a:lnTo>
                      <a:pt x="7144" y="1543057"/>
                    </a:lnTo>
                    <a:lnTo>
                      <a:pt x="7144" y="1464476"/>
                    </a:lnTo>
                    <a:lnTo>
                      <a:pt x="86768" y="1464476"/>
                    </a:lnTo>
                    <a:close/>
                    <a:moveTo>
                      <a:pt x="7144" y="1550201"/>
                    </a:moveTo>
                    <a:lnTo>
                      <a:pt x="86768" y="1550201"/>
                    </a:lnTo>
                    <a:lnTo>
                      <a:pt x="86768" y="1628782"/>
                    </a:lnTo>
                    <a:lnTo>
                      <a:pt x="7144" y="1628782"/>
                    </a:lnTo>
                    <a:lnTo>
                      <a:pt x="7144" y="1550201"/>
                    </a:lnTo>
                    <a:close/>
                    <a:moveTo>
                      <a:pt x="86768" y="1635926"/>
                    </a:moveTo>
                    <a:lnTo>
                      <a:pt x="86768" y="1714507"/>
                    </a:lnTo>
                    <a:lnTo>
                      <a:pt x="7144" y="1714507"/>
                    </a:lnTo>
                    <a:lnTo>
                      <a:pt x="7144" y="1635926"/>
                    </a:lnTo>
                    <a:lnTo>
                      <a:pt x="86768" y="1635926"/>
                    </a:lnTo>
                    <a:close/>
                    <a:moveTo>
                      <a:pt x="7144" y="1721651"/>
                    </a:moveTo>
                    <a:lnTo>
                      <a:pt x="86768" y="1721651"/>
                    </a:lnTo>
                    <a:lnTo>
                      <a:pt x="86768" y="1800232"/>
                    </a:lnTo>
                    <a:lnTo>
                      <a:pt x="7144" y="1800232"/>
                    </a:lnTo>
                    <a:lnTo>
                      <a:pt x="7144" y="1721651"/>
                    </a:lnTo>
                    <a:close/>
                    <a:moveTo>
                      <a:pt x="93912" y="1721651"/>
                    </a:moveTo>
                    <a:lnTo>
                      <a:pt x="172493" y="1721651"/>
                    </a:lnTo>
                    <a:lnTo>
                      <a:pt x="172493" y="1800232"/>
                    </a:lnTo>
                    <a:lnTo>
                      <a:pt x="93912" y="1800232"/>
                    </a:lnTo>
                    <a:lnTo>
                      <a:pt x="93912" y="1721651"/>
                    </a:lnTo>
                    <a:close/>
                    <a:moveTo>
                      <a:pt x="172493" y="1807376"/>
                    </a:moveTo>
                    <a:lnTo>
                      <a:pt x="172493" y="1885950"/>
                    </a:lnTo>
                    <a:lnTo>
                      <a:pt x="93912" y="1885950"/>
                    </a:lnTo>
                    <a:lnTo>
                      <a:pt x="93912" y="1807376"/>
                    </a:lnTo>
                    <a:lnTo>
                      <a:pt x="172493" y="1807376"/>
                    </a:lnTo>
                    <a:close/>
                    <a:moveTo>
                      <a:pt x="179637" y="1807376"/>
                    </a:moveTo>
                    <a:lnTo>
                      <a:pt x="258218" y="1807376"/>
                    </a:lnTo>
                    <a:lnTo>
                      <a:pt x="258218" y="1885950"/>
                    </a:lnTo>
                    <a:lnTo>
                      <a:pt x="179637" y="1885950"/>
                    </a:lnTo>
                    <a:lnTo>
                      <a:pt x="179637" y="1807376"/>
                    </a:lnTo>
                    <a:close/>
                    <a:moveTo>
                      <a:pt x="265362" y="1807376"/>
                    </a:moveTo>
                    <a:lnTo>
                      <a:pt x="343943" y="1807376"/>
                    </a:lnTo>
                    <a:lnTo>
                      <a:pt x="343943" y="1885950"/>
                    </a:lnTo>
                    <a:lnTo>
                      <a:pt x="265362" y="1885950"/>
                    </a:lnTo>
                    <a:lnTo>
                      <a:pt x="265362" y="1807376"/>
                    </a:lnTo>
                    <a:close/>
                    <a:moveTo>
                      <a:pt x="351087" y="1807376"/>
                    </a:moveTo>
                    <a:lnTo>
                      <a:pt x="429668" y="1807376"/>
                    </a:lnTo>
                    <a:lnTo>
                      <a:pt x="429668" y="1885950"/>
                    </a:lnTo>
                    <a:lnTo>
                      <a:pt x="351087" y="1885950"/>
                    </a:lnTo>
                    <a:lnTo>
                      <a:pt x="351087" y="1807376"/>
                    </a:lnTo>
                    <a:close/>
                    <a:moveTo>
                      <a:pt x="436812" y="1807376"/>
                    </a:moveTo>
                    <a:lnTo>
                      <a:pt x="515393" y="1807376"/>
                    </a:lnTo>
                    <a:lnTo>
                      <a:pt x="515393" y="1885950"/>
                    </a:lnTo>
                    <a:lnTo>
                      <a:pt x="436812" y="1885950"/>
                    </a:lnTo>
                    <a:lnTo>
                      <a:pt x="436812" y="1807376"/>
                    </a:lnTo>
                    <a:close/>
                    <a:moveTo>
                      <a:pt x="522537" y="1807376"/>
                    </a:moveTo>
                    <a:lnTo>
                      <a:pt x="601118" y="1807376"/>
                    </a:lnTo>
                    <a:lnTo>
                      <a:pt x="601118" y="1885950"/>
                    </a:lnTo>
                    <a:lnTo>
                      <a:pt x="522537" y="1885950"/>
                    </a:lnTo>
                    <a:lnTo>
                      <a:pt x="522537" y="1807376"/>
                    </a:lnTo>
                    <a:close/>
                    <a:moveTo>
                      <a:pt x="608262" y="1807376"/>
                    </a:moveTo>
                    <a:lnTo>
                      <a:pt x="686843" y="1807376"/>
                    </a:lnTo>
                    <a:lnTo>
                      <a:pt x="686843" y="1885950"/>
                    </a:lnTo>
                    <a:lnTo>
                      <a:pt x="608262" y="1885950"/>
                    </a:lnTo>
                    <a:lnTo>
                      <a:pt x="608262" y="1807376"/>
                    </a:lnTo>
                    <a:close/>
                    <a:moveTo>
                      <a:pt x="693987" y="1807376"/>
                    </a:moveTo>
                    <a:lnTo>
                      <a:pt x="772568" y="1807376"/>
                    </a:lnTo>
                    <a:lnTo>
                      <a:pt x="772568" y="1885950"/>
                    </a:lnTo>
                    <a:lnTo>
                      <a:pt x="693987" y="1885950"/>
                    </a:lnTo>
                    <a:lnTo>
                      <a:pt x="693987" y="1807376"/>
                    </a:lnTo>
                    <a:close/>
                    <a:moveTo>
                      <a:pt x="779712" y="1807376"/>
                    </a:moveTo>
                    <a:lnTo>
                      <a:pt x="858293" y="1807376"/>
                    </a:lnTo>
                    <a:lnTo>
                      <a:pt x="858293" y="1885950"/>
                    </a:lnTo>
                    <a:lnTo>
                      <a:pt x="779712" y="1885950"/>
                    </a:lnTo>
                    <a:lnTo>
                      <a:pt x="779712" y="1807376"/>
                    </a:lnTo>
                    <a:close/>
                    <a:moveTo>
                      <a:pt x="865437" y="1807376"/>
                    </a:moveTo>
                    <a:lnTo>
                      <a:pt x="944018" y="1807376"/>
                    </a:lnTo>
                    <a:lnTo>
                      <a:pt x="944018" y="1885950"/>
                    </a:lnTo>
                    <a:lnTo>
                      <a:pt x="865437" y="1885950"/>
                    </a:lnTo>
                    <a:lnTo>
                      <a:pt x="865437" y="1807376"/>
                    </a:lnTo>
                    <a:close/>
                    <a:moveTo>
                      <a:pt x="951162" y="1807376"/>
                    </a:moveTo>
                    <a:lnTo>
                      <a:pt x="1029743" y="1807376"/>
                    </a:lnTo>
                    <a:lnTo>
                      <a:pt x="1029743" y="1885950"/>
                    </a:lnTo>
                    <a:lnTo>
                      <a:pt x="951162" y="1885950"/>
                    </a:lnTo>
                    <a:lnTo>
                      <a:pt x="951162" y="1807376"/>
                    </a:lnTo>
                    <a:close/>
                    <a:moveTo>
                      <a:pt x="1036887" y="1807376"/>
                    </a:moveTo>
                    <a:lnTo>
                      <a:pt x="1115468" y="1807376"/>
                    </a:lnTo>
                    <a:lnTo>
                      <a:pt x="1115468" y="1885950"/>
                    </a:lnTo>
                    <a:lnTo>
                      <a:pt x="1036887" y="1885950"/>
                    </a:lnTo>
                    <a:lnTo>
                      <a:pt x="1036887" y="1807376"/>
                    </a:lnTo>
                    <a:close/>
                    <a:moveTo>
                      <a:pt x="1122612" y="1807376"/>
                    </a:moveTo>
                    <a:lnTo>
                      <a:pt x="1201193" y="1807376"/>
                    </a:lnTo>
                    <a:lnTo>
                      <a:pt x="1201193" y="1885950"/>
                    </a:lnTo>
                    <a:lnTo>
                      <a:pt x="1122612" y="1885950"/>
                    </a:lnTo>
                    <a:lnTo>
                      <a:pt x="1122612" y="1807376"/>
                    </a:lnTo>
                    <a:close/>
                    <a:moveTo>
                      <a:pt x="1208337" y="1807376"/>
                    </a:moveTo>
                    <a:lnTo>
                      <a:pt x="1286918" y="1807376"/>
                    </a:lnTo>
                    <a:lnTo>
                      <a:pt x="1286918" y="1885950"/>
                    </a:lnTo>
                    <a:lnTo>
                      <a:pt x="1208337" y="1885950"/>
                    </a:lnTo>
                    <a:lnTo>
                      <a:pt x="1208337" y="1807376"/>
                    </a:lnTo>
                    <a:close/>
                    <a:moveTo>
                      <a:pt x="1294062" y="1807376"/>
                    </a:moveTo>
                    <a:lnTo>
                      <a:pt x="1372643" y="1807376"/>
                    </a:lnTo>
                    <a:lnTo>
                      <a:pt x="1372643" y="1885950"/>
                    </a:lnTo>
                    <a:lnTo>
                      <a:pt x="1294062" y="1885950"/>
                    </a:lnTo>
                    <a:lnTo>
                      <a:pt x="1294062" y="1807376"/>
                    </a:lnTo>
                    <a:close/>
                    <a:moveTo>
                      <a:pt x="1294062" y="1800232"/>
                    </a:moveTo>
                    <a:lnTo>
                      <a:pt x="1294062" y="1721651"/>
                    </a:lnTo>
                    <a:lnTo>
                      <a:pt x="1372643" y="1721651"/>
                    </a:lnTo>
                    <a:lnTo>
                      <a:pt x="1372643" y="1800232"/>
                    </a:lnTo>
                    <a:lnTo>
                      <a:pt x="1294062" y="1800232"/>
                    </a:lnTo>
                    <a:close/>
                    <a:moveTo>
                      <a:pt x="1379787" y="1721651"/>
                    </a:moveTo>
                    <a:lnTo>
                      <a:pt x="1457325" y="1721651"/>
                    </a:lnTo>
                    <a:lnTo>
                      <a:pt x="1457325" y="1800232"/>
                    </a:lnTo>
                    <a:lnTo>
                      <a:pt x="1379787" y="1800232"/>
                    </a:lnTo>
                    <a:lnTo>
                      <a:pt x="1379787" y="1721651"/>
                    </a:lnTo>
                    <a:close/>
                    <a:moveTo>
                      <a:pt x="1379787" y="1714507"/>
                    </a:moveTo>
                    <a:lnTo>
                      <a:pt x="1379787" y="1635926"/>
                    </a:lnTo>
                    <a:lnTo>
                      <a:pt x="1457325" y="1635926"/>
                    </a:lnTo>
                    <a:lnTo>
                      <a:pt x="1457325" y="1714507"/>
                    </a:lnTo>
                    <a:lnTo>
                      <a:pt x="1379787" y="1714507"/>
                    </a:lnTo>
                    <a:close/>
                    <a:moveTo>
                      <a:pt x="1457325" y="1628782"/>
                    </a:moveTo>
                    <a:lnTo>
                      <a:pt x="1379787" y="1628782"/>
                    </a:lnTo>
                    <a:lnTo>
                      <a:pt x="1379787" y="1550201"/>
                    </a:lnTo>
                    <a:lnTo>
                      <a:pt x="1457325" y="1550201"/>
                    </a:lnTo>
                    <a:lnTo>
                      <a:pt x="1457325" y="1628782"/>
                    </a:lnTo>
                    <a:close/>
                    <a:moveTo>
                      <a:pt x="1379787" y="1543057"/>
                    </a:moveTo>
                    <a:lnTo>
                      <a:pt x="1379787" y="1464476"/>
                    </a:lnTo>
                    <a:lnTo>
                      <a:pt x="1457325" y="1464476"/>
                    </a:lnTo>
                    <a:lnTo>
                      <a:pt x="1457325" y="1543057"/>
                    </a:lnTo>
                    <a:lnTo>
                      <a:pt x="1379787" y="1543057"/>
                    </a:lnTo>
                    <a:close/>
                    <a:moveTo>
                      <a:pt x="1457325" y="1457332"/>
                    </a:moveTo>
                    <a:lnTo>
                      <a:pt x="1379787" y="1457332"/>
                    </a:lnTo>
                    <a:lnTo>
                      <a:pt x="1379787" y="1378751"/>
                    </a:lnTo>
                    <a:lnTo>
                      <a:pt x="1457325" y="1378751"/>
                    </a:lnTo>
                    <a:lnTo>
                      <a:pt x="1457325" y="1457332"/>
                    </a:lnTo>
                    <a:close/>
                    <a:moveTo>
                      <a:pt x="1379787" y="1371607"/>
                    </a:moveTo>
                    <a:lnTo>
                      <a:pt x="1379787" y="1293026"/>
                    </a:lnTo>
                    <a:lnTo>
                      <a:pt x="1457325" y="1293026"/>
                    </a:lnTo>
                    <a:lnTo>
                      <a:pt x="1457325" y="1371607"/>
                    </a:lnTo>
                    <a:lnTo>
                      <a:pt x="1379787" y="1371607"/>
                    </a:lnTo>
                    <a:close/>
                    <a:moveTo>
                      <a:pt x="1457325" y="1285882"/>
                    </a:moveTo>
                    <a:lnTo>
                      <a:pt x="1379787" y="1285882"/>
                    </a:lnTo>
                    <a:lnTo>
                      <a:pt x="1379787" y="1207301"/>
                    </a:lnTo>
                    <a:lnTo>
                      <a:pt x="1457325" y="1207301"/>
                    </a:lnTo>
                    <a:lnTo>
                      <a:pt x="1457325" y="1285882"/>
                    </a:lnTo>
                    <a:close/>
                    <a:moveTo>
                      <a:pt x="1379787" y="1200157"/>
                    </a:moveTo>
                    <a:lnTo>
                      <a:pt x="1379787" y="1121576"/>
                    </a:lnTo>
                    <a:lnTo>
                      <a:pt x="1457325" y="1121576"/>
                    </a:lnTo>
                    <a:lnTo>
                      <a:pt x="1457325" y="1200157"/>
                    </a:lnTo>
                    <a:lnTo>
                      <a:pt x="1379787" y="1200157"/>
                    </a:lnTo>
                    <a:close/>
                    <a:moveTo>
                      <a:pt x="1457325" y="1114432"/>
                    </a:moveTo>
                    <a:lnTo>
                      <a:pt x="1379787" y="1114432"/>
                    </a:lnTo>
                    <a:lnTo>
                      <a:pt x="1379787" y="1035851"/>
                    </a:lnTo>
                    <a:lnTo>
                      <a:pt x="1457325" y="1035851"/>
                    </a:lnTo>
                    <a:lnTo>
                      <a:pt x="1457325" y="1114432"/>
                    </a:lnTo>
                    <a:close/>
                    <a:moveTo>
                      <a:pt x="1379787" y="1028707"/>
                    </a:moveTo>
                    <a:lnTo>
                      <a:pt x="1379787" y="950126"/>
                    </a:lnTo>
                    <a:lnTo>
                      <a:pt x="1457325" y="950126"/>
                    </a:lnTo>
                    <a:lnTo>
                      <a:pt x="1457325" y="1028707"/>
                    </a:lnTo>
                    <a:lnTo>
                      <a:pt x="1379787" y="1028707"/>
                    </a:lnTo>
                    <a:close/>
                    <a:moveTo>
                      <a:pt x="1457325" y="942982"/>
                    </a:moveTo>
                    <a:lnTo>
                      <a:pt x="1379787" y="942982"/>
                    </a:lnTo>
                    <a:lnTo>
                      <a:pt x="1379787" y="864401"/>
                    </a:lnTo>
                    <a:lnTo>
                      <a:pt x="1457325" y="864401"/>
                    </a:lnTo>
                    <a:lnTo>
                      <a:pt x="1457325" y="942982"/>
                    </a:lnTo>
                    <a:close/>
                    <a:moveTo>
                      <a:pt x="1379787" y="857257"/>
                    </a:moveTo>
                    <a:lnTo>
                      <a:pt x="1379787" y="778676"/>
                    </a:lnTo>
                    <a:lnTo>
                      <a:pt x="1457325" y="778676"/>
                    </a:lnTo>
                    <a:lnTo>
                      <a:pt x="1457325" y="857257"/>
                    </a:lnTo>
                    <a:lnTo>
                      <a:pt x="1379787" y="857257"/>
                    </a:lnTo>
                    <a:close/>
                    <a:moveTo>
                      <a:pt x="1457325" y="771532"/>
                    </a:moveTo>
                    <a:lnTo>
                      <a:pt x="1379787" y="771532"/>
                    </a:lnTo>
                    <a:lnTo>
                      <a:pt x="1379787" y="692951"/>
                    </a:lnTo>
                    <a:lnTo>
                      <a:pt x="1457325" y="692951"/>
                    </a:lnTo>
                    <a:lnTo>
                      <a:pt x="1457325" y="771532"/>
                    </a:lnTo>
                    <a:close/>
                    <a:moveTo>
                      <a:pt x="1379787" y="685807"/>
                    </a:moveTo>
                    <a:lnTo>
                      <a:pt x="1379787" y="607226"/>
                    </a:lnTo>
                    <a:lnTo>
                      <a:pt x="1457325" y="607226"/>
                    </a:lnTo>
                    <a:lnTo>
                      <a:pt x="1457325" y="685807"/>
                    </a:lnTo>
                    <a:lnTo>
                      <a:pt x="1379787" y="685807"/>
                    </a:lnTo>
                    <a:close/>
                    <a:moveTo>
                      <a:pt x="1457325" y="600075"/>
                    </a:moveTo>
                    <a:lnTo>
                      <a:pt x="1379787" y="600075"/>
                    </a:lnTo>
                    <a:lnTo>
                      <a:pt x="1379787" y="521494"/>
                    </a:lnTo>
                    <a:lnTo>
                      <a:pt x="1457325" y="521494"/>
                    </a:lnTo>
                    <a:lnTo>
                      <a:pt x="1457325" y="600075"/>
                    </a:lnTo>
                    <a:close/>
                    <a:moveTo>
                      <a:pt x="1379787" y="514350"/>
                    </a:moveTo>
                    <a:lnTo>
                      <a:pt x="1379787" y="435769"/>
                    </a:lnTo>
                    <a:lnTo>
                      <a:pt x="1457325" y="435769"/>
                    </a:lnTo>
                    <a:lnTo>
                      <a:pt x="1457325" y="514350"/>
                    </a:lnTo>
                    <a:lnTo>
                      <a:pt x="1379787" y="514350"/>
                    </a:lnTo>
                    <a:close/>
                    <a:moveTo>
                      <a:pt x="1457325" y="428625"/>
                    </a:moveTo>
                    <a:lnTo>
                      <a:pt x="1379787" y="428625"/>
                    </a:lnTo>
                    <a:lnTo>
                      <a:pt x="1379787" y="350044"/>
                    </a:lnTo>
                    <a:lnTo>
                      <a:pt x="1457325" y="350044"/>
                    </a:lnTo>
                    <a:lnTo>
                      <a:pt x="1457325" y="428625"/>
                    </a:lnTo>
                    <a:close/>
                    <a:moveTo>
                      <a:pt x="1379787" y="342900"/>
                    </a:moveTo>
                    <a:lnTo>
                      <a:pt x="1379787" y="264319"/>
                    </a:lnTo>
                    <a:lnTo>
                      <a:pt x="1457325" y="264319"/>
                    </a:lnTo>
                    <a:lnTo>
                      <a:pt x="1457325" y="342900"/>
                    </a:lnTo>
                    <a:lnTo>
                      <a:pt x="1379787" y="342900"/>
                    </a:lnTo>
                    <a:close/>
                    <a:moveTo>
                      <a:pt x="1457325" y="257175"/>
                    </a:moveTo>
                    <a:lnTo>
                      <a:pt x="1379787" y="257175"/>
                    </a:lnTo>
                    <a:lnTo>
                      <a:pt x="1379787" y="178594"/>
                    </a:lnTo>
                    <a:lnTo>
                      <a:pt x="1457325" y="178594"/>
                    </a:lnTo>
                    <a:lnTo>
                      <a:pt x="1457325" y="257175"/>
                    </a:lnTo>
                    <a:close/>
                    <a:moveTo>
                      <a:pt x="1379787" y="171450"/>
                    </a:moveTo>
                    <a:lnTo>
                      <a:pt x="1379787" y="92869"/>
                    </a:lnTo>
                    <a:lnTo>
                      <a:pt x="1457325" y="92869"/>
                    </a:lnTo>
                    <a:lnTo>
                      <a:pt x="1457325" y="171450"/>
                    </a:lnTo>
                    <a:lnTo>
                      <a:pt x="1379787" y="171450"/>
                    </a:lnTo>
                    <a:close/>
                    <a:moveTo>
                      <a:pt x="1457325" y="85725"/>
                    </a:moveTo>
                    <a:lnTo>
                      <a:pt x="1379787" y="85725"/>
                    </a:lnTo>
                    <a:lnTo>
                      <a:pt x="1379787" y="7144"/>
                    </a:lnTo>
                    <a:lnTo>
                      <a:pt x="1457325" y="7144"/>
                    </a:lnTo>
                    <a:lnTo>
                      <a:pt x="1457325" y="85725"/>
                    </a:lnTo>
                    <a:close/>
                    <a:moveTo>
                      <a:pt x="86768" y="7144"/>
                    </a:moveTo>
                    <a:lnTo>
                      <a:pt x="86768" y="85725"/>
                    </a:lnTo>
                    <a:lnTo>
                      <a:pt x="7144" y="85725"/>
                    </a:lnTo>
                    <a:lnTo>
                      <a:pt x="7144" y="7144"/>
                    </a:lnTo>
                    <a:lnTo>
                      <a:pt x="86768" y="7144"/>
                    </a:lnTo>
                    <a:close/>
                    <a:moveTo>
                      <a:pt x="7144" y="1807376"/>
                    </a:moveTo>
                    <a:lnTo>
                      <a:pt x="86768" y="1807376"/>
                    </a:lnTo>
                    <a:lnTo>
                      <a:pt x="86768" y="1885950"/>
                    </a:lnTo>
                    <a:lnTo>
                      <a:pt x="7144" y="1885950"/>
                    </a:lnTo>
                    <a:lnTo>
                      <a:pt x="7144" y="1807376"/>
                    </a:lnTo>
                    <a:close/>
                    <a:moveTo>
                      <a:pt x="1379787" y="1885950"/>
                    </a:moveTo>
                    <a:lnTo>
                      <a:pt x="1379787" y="1807376"/>
                    </a:lnTo>
                    <a:lnTo>
                      <a:pt x="1457325" y="1807376"/>
                    </a:lnTo>
                    <a:lnTo>
                      <a:pt x="1457325" y="1885950"/>
                    </a:lnTo>
                    <a:lnTo>
                      <a:pt x="1379787" y="1885950"/>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6" name="Google Shape;666;p22"/>
              <p:cNvSpPr/>
              <p:nvPr/>
            </p:nvSpPr>
            <p:spPr>
              <a:xfrm>
                <a:off x="10692503" y="2132263"/>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7" name="Google Shape;667;p22"/>
              <p:cNvSpPr/>
              <p:nvPr/>
            </p:nvSpPr>
            <p:spPr>
              <a:xfrm>
                <a:off x="11892653" y="2132263"/>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68" name="Google Shape;668;p22" descr="Graph paper with calculator, ruler, highlighter, and pencils"/>
          <p:cNvGrpSpPr/>
          <p:nvPr/>
        </p:nvGrpSpPr>
        <p:grpSpPr>
          <a:xfrm>
            <a:off x="9756671" y="5848503"/>
            <a:ext cx="1386821" cy="1561462"/>
            <a:chOff x="7670696" y="3101563"/>
            <a:chExt cx="1725258" cy="1725215"/>
          </a:xfrm>
        </p:grpSpPr>
        <p:sp>
          <p:nvSpPr>
            <p:cNvPr id="669" name="Google Shape;669;p22"/>
            <p:cNvSpPr/>
            <p:nvPr/>
          </p:nvSpPr>
          <p:spPr>
            <a:xfrm>
              <a:off x="7670696" y="3101563"/>
              <a:ext cx="1725215" cy="1725215"/>
            </a:xfrm>
            <a:custGeom>
              <a:avLst/>
              <a:gdLst/>
              <a:ahLst/>
              <a:cxnLst/>
              <a:rect l="l" t="t" r="r" b="b"/>
              <a:pathLst>
                <a:path w="1725215" h="1725215" extrusionOk="0">
                  <a:moveTo>
                    <a:pt x="0" y="1725216"/>
                  </a:moveTo>
                  <a:lnTo>
                    <a:pt x="1725216" y="1725216"/>
                  </a:lnTo>
                  <a:lnTo>
                    <a:pt x="1725216" y="0"/>
                  </a:lnTo>
                  <a:lnTo>
                    <a:pt x="0" y="1725216"/>
                  </a:lnTo>
                  <a:close/>
                  <a:moveTo>
                    <a:pt x="1391645" y="1407319"/>
                  </a:moveTo>
                  <a:lnTo>
                    <a:pt x="768017" y="1407319"/>
                  </a:lnTo>
                  <a:lnTo>
                    <a:pt x="1391645" y="821531"/>
                  </a:lnTo>
                  <a:lnTo>
                    <a:pt x="1391645" y="1407319"/>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70" name="Google Shape;670;p22" descr="Graph paper with calculator, ruler, highlighter, and pencils"/>
            <p:cNvGrpSpPr/>
            <p:nvPr/>
          </p:nvGrpSpPr>
          <p:grpSpPr>
            <a:xfrm>
              <a:off x="9281619" y="3226585"/>
              <a:ext cx="114335" cy="1542985"/>
              <a:chOff x="9281619" y="3226585"/>
              <a:chExt cx="114335" cy="1542985"/>
            </a:xfrm>
          </p:grpSpPr>
          <p:sp>
            <p:nvSpPr>
              <p:cNvPr id="671" name="Google Shape;671;p22"/>
              <p:cNvSpPr/>
              <p:nvPr/>
            </p:nvSpPr>
            <p:spPr>
              <a:xfrm>
                <a:off x="9331647" y="3798057"/>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2" name="Google Shape;672;p22"/>
              <p:cNvSpPr/>
              <p:nvPr/>
            </p:nvSpPr>
            <p:spPr>
              <a:xfrm>
                <a:off x="9331647" y="383377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3" name="Google Shape;673;p22"/>
              <p:cNvSpPr/>
              <p:nvPr/>
            </p:nvSpPr>
            <p:spPr>
              <a:xfrm>
                <a:off x="9331647" y="386949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4" name="Google Shape;674;p22"/>
              <p:cNvSpPr/>
              <p:nvPr/>
            </p:nvSpPr>
            <p:spPr>
              <a:xfrm>
                <a:off x="9281640" y="3905213"/>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5" name="Google Shape;675;p22"/>
              <p:cNvSpPr/>
              <p:nvPr/>
            </p:nvSpPr>
            <p:spPr>
              <a:xfrm>
                <a:off x="9331640" y="394092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6" name="Google Shape;676;p22"/>
              <p:cNvSpPr/>
              <p:nvPr/>
            </p:nvSpPr>
            <p:spPr>
              <a:xfrm>
                <a:off x="9331640" y="397664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7" name="Google Shape;677;p22"/>
              <p:cNvSpPr/>
              <p:nvPr/>
            </p:nvSpPr>
            <p:spPr>
              <a:xfrm>
                <a:off x="9331640" y="401236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8" name="Google Shape;678;p22"/>
              <p:cNvSpPr/>
              <p:nvPr/>
            </p:nvSpPr>
            <p:spPr>
              <a:xfrm>
                <a:off x="9281633" y="4048081"/>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9" name="Google Shape;679;p22"/>
              <p:cNvSpPr/>
              <p:nvPr/>
            </p:nvSpPr>
            <p:spPr>
              <a:xfrm>
                <a:off x="9331640" y="408380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0" name="Google Shape;680;p22"/>
              <p:cNvSpPr/>
              <p:nvPr/>
            </p:nvSpPr>
            <p:spPr>
              <a:xfrm>
                <a:off x="9331640" y="411951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1" name="Google Shape;681;p22"/>
              <p:cNvSpPr/>
              <p:nvPr/>
            </p:nvSpPr>
            <p:spPr>
              <a:xfrm>
                <a:off x="9331640" y="415523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2" name="Google Shape;682;p22"/>
              <p:cNvSpPr/>
              <p:nvPr/>
            </p:nvSpPr>
            <p:spPr>
              <a:xfrm>
                <a:off x="9281633" y="4190949"/>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3" name="Google Shape;683;p22"/>
              <p:cNvSpPr/>
              <p:nvPr/>
            </p:nvSpPr>
            <p:spPr>
              <a:xfrm>
                <a:off x="9331640" y="422666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4" name="Google Shape;684;p22"/>
              <p:cNvSpPr/>
              <p:nvPr/>
            </p:nvSpPr>
            <p:spPr>
              <a:xfrm>
                <a:off x="9331640" y="426238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5" name="Google Shape;685;p22"/>
              <p:cNvSpPr/>
              <p:nvPr/>
            </p:nvSpPr>
            <p:spPr>
              <a:xfrm>
                <a:off x="9331632" y="429809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6" name="Google Shape;686;p22"/>
              <p:cNvSpPr/>
              <p:nvPr/>
            </p:nvSpPr>
            <p:spPr>
              <a:xfrm>
                <a:off x="9281626" y="4333817"/>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7" name="Google Shape;687;p22"/>
              <p:cNvSpPr/>
              <p:nvPr/>
            </p:nvSpPr>
            <p:spPr>
              <a:xfrm>
                <a:off x="9331632" y="436953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8" name="Google Shape;688;p22"/>
              <p:cNvSpPr/>
              <p:nvPr/>
            </p:nvSpPr>
            <p:spPr>
              <a:xfrm>
                <a:off x="9331632" y="440525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9" name="Google Shape;689;p22"/>
              <p:cNvSpPr/>
              <p:nvPr/>
            </p:nvSpPr>
            <p:spPr>
              <a:xfrm>
                <a:off x="9331632" y="444096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0" name="Google Shape;690;p22"/>
              <p:cNvSpPr/>
              <p:nvPr/>
            </p:nvSpPr>
            <p:spPr>
              <a:xfrm>
                <a:off x="9281626" y="4476684"/>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1" name="Google Shape;691;p22"/>
              <p:cNvSpPr/>
              <p:nvPr/>
            </p:nvSpPr>
            <p:spPr>
              <a:xfrm>
                <a:off x="9331632" y="451240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2" name="Google Shape;692;p22"/>
              <p:cNvSpPr/>
              <p:nvPr/>
            </p:nvSpPr>
            <p:spPr>
              <a:xfrm>
                <a:off x="9331632" y="454812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3" name="Google Shape;693;p22"/>
              <p:cNvSpPr/>
              <p:nvPr/>
            </p:nvSpPr>
            <p:spPr>
              <a:xfrm>
                <a:off x="9331632" y="458384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4" name="Google Shape;694;p22"/>
              <p:cNvSpPr/>
              <p:nvPr/>
            </p:nvSpPr>
            <p:spPr>
              <a:xfrm>
                <a:off x="9281626" y="4619552"/>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5" name="Google Shape;695;p22"/>
              <p:cNvSpPr/>
              <p:nvPr/>
            </p:nvSpPr>
            <p:spPr>
              <a:xfrm>
                <a:off x="9331625" y="465527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6" name="Google Shape;696;p22"/>
              <p:cNvSpPr/>
              <p:nvPr/>
            </p:nvSpPr>
            <p:spPr>
              <a:xfrm>
                <a:off x="9331625" y="469099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7" name="Google Shape;697;p22"/>
              <p:cNvSpPr/>
              <p:nvPr/>
            </p:nvSpPr>
            <p:spPr>
              <a:xfrm>
                <a:off x="9331625" y="472670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8" name="Google Shape;698;p22"/>
              <p:cNvSpPr/>
              <p:nvPr/>
            </p:nvSpPr>
            <p:spPr>
              <a:xfrm>
                <a:off x="9281619" y="4762427"/>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9" name="Google Shape;699;p22"/>
              <p:cNvSpPr/>
              <p:nvPr/>
            </p:nvSpPr>
            <p:spPr>
              <a:xfrm>
                <a:off x="9331661" y="322658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0" name="Google Shape;700;p22"/>
              <p:cNvSpPr/>
              <p:nvPr/>
            </p:nvSpPr>
            <p:spPr>
              <a:xfrm>
                <a:off x="9331654" y="3262297"/>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1" name="Google Shape;701;p22"/>
              <p:cNvSpPr/>
              <p:nvPr/>
            </p:nvSpPr>
            <p:spPr>
              <a:xfrm>
                <a:off x="9331654" y="329801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2" name="Google Shape;702;p22"/>
              <p:cNvSpPr/>
              <p:nvPr/>
            </p:nvSpPr>
            <p:spPr>
              <a:xfrm>
                <a:off x="9281648" y="3333734"/>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3" name="Google Shape;703;p22"/>
              <p:cNvSpPr/>
              <p:nvPr/>
            </p:nvSpPr>
            <p:spPr>
              <a:xfrm>
                <a:off x="9331654" y="336945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4" name="Google Shape;704;p22"/>
              <p:cNvSpPr/>
              <p:nvPr/>
            </p:nvSpPr>
            <p:spPr>
              <a:xfrm>
                <a:off x="9331654" y="340517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5" name="Google Shape;705;p22"/>
              <p:cNvSpPr/>
              <p:nvPr/>
            </p:nvSpPr>
            <p:spPr>
              <a:xfrm>
                <a:off x="9331654" y="344088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6" name="Google Shape;706;p22"/>
              <p:cNvSpPr/>
              <p:nvPr/>
            </p:nvSpPr>
            <p:spPr>
              <a:xfrm>
                <a:off x="9281648" y="3476602"/>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7" name="Google Shape;707;p22"/>
              <p:cNvSpPr/>
              <p:nvPr/>
            </p:nvSpPr>
            <p:spPr>
              <a:xfrm>
                <a:off x="9331647" y="351232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8" name="Google Shape;708;p22"/>
              <p:cNvSpPr/>
              <p:nvPr/>
            </p:nvSpPr>
            <p:spPr>
              <a:xfrm>
                <a:off x="9331647" y="354804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9" name="Google Shape;709;p22"/>
              <p:cNvSpPr/>
              <p:nvPr/>
            </p:nvSpPr>
            <p:spPr>
              <a:xfrm>
                <a:off x="9331647" y="358375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0" name="Google Shape;710;p22"/>
              <p:cNvSpPr/>
              <p:nvPr/>
            </p:nvSpPr>
            <p:spPr>
              <a:xfrm>
                <a:off x="9281640" y="3619470"/>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1" name="Google Shape;711;p22"/>
              <p:cNvSpPr/>
              <p:nvPr/>
            </p:nvSpPr>
            <p:spPr>
              <a:xfrm>
                <a:off x="9331647" y="365518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2" name="Google Shape;712;p22"/>
              <p:cNvSpPr/>
              <p:nvPr/>
            </p:nvSpPr>
            <p:spPr>
              <a:xfrm>
                <a:off x="9331647" y="369090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3" name="Google Shape;713;p22"/>
              <p:cNvSpPr/>
              <p:nvPr/>
            </p:nvSpPr>
            <p:spPr>
              <a:xfrm>
                <a:off x="9331647" y="372661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4" name="Google Shape;714;p22"/>
              <p:cNvSpPr/>
              <p:nvPr/>
            </p:nvSpPr>
            <p:spPr>
              <a:xfrm>
                <a:off x="9281640" y="3762338"/>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15" name="Google Shape;715;p22" descr="Graph paper with calculator, ruler, highlighter, and pencils"/>
          <p:cNvGrpSpPr/>
          <p:nvPr/>
        </p:nvGrpSpPr>
        <p:grpSpPr>
          <a:xfrm>
            <a:off x="11614046" y="3373025"/>
            <a:ext cx="835818" cy="1574417"/>
            <a:chOff x="11614046" y="3373025"/>
            <a:chExt cx="835818" cy="1574417"/>
          </a:xfrm>
        </p:grpSpPr>
        <p:sp>
          <p:nvSpPr>
            <p:cNvPr id="716" name="Google Shape;716;p22"/>
            <p:cNvSpPr/>
            <p:nvPr/>
          </p:nvSpPr>
          <p:spPr>
            <a:xfrm>
              <a:off x="11614046" y="3410801"/>
              <a:ext cx="795027" cy="1536641"/>
            </a:xfrm>
            <a:custGeom>
              <a:avLst/>
              <a:gdLst/>
              <a:ahLst/>
              <a:cxnLst/>
              <a:rect l="l" t="t" r="r" b="b"/>
              <a:pathLst>
                <a:path w="795027" h="1536641" extrusionOk="0">
                  <a:moveTo>
                    <a:pt x="737299" y="1536642"/>
                  </a:moveTo>
                  <a:lnTo>
                    <a:pt x="57729" y="1536642"/>
                  </a:lnTo>
                  <a:cubicBezTo>
                    <a:pt x="25846" y="1536642"/>
                    <a:pt x="0" y="1510796"/>
                    <a:pt x="0" y="1478913"/>
                  </a:cubicBezTo>
                  <a:lnTo>
                    <a:pt x="0" y="57736"/>
                  </a:lnTo>
                  <a:cubicBezTo>
                    <a:pt x="0" y="25853"/>
                    <a:pt x="25846" y="0"/>
                    <a:pt x="57729" y="0"/>
                  </a:cubicBezTo>
                  <a:lnTo>
                    <a:pt x="737299" y="0"/>
                  </a:lnTo>
                  <a:cubicBezTo>
                    <a:pt x="769182" y="0"/>
                    <a:pt x="795028" y="25853"/>
                    <a:pt x="795028" y="57736"/>
                  </a:cubicBezTo>
                  <a:lnTo>
                    <a:pt x="795028" y="1478913"/>
                  </a:lnTo>
                  <a:cubicBezTo>
                    <a:pt x="795028" y="1510796"/>
                    <a:pt x="769182" y="1536642"/>
                    <a:pt x="737299" y="1536642"/>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17" name="Google Shape;717;p22" descr="Graph paper with calculator, ruler, highlighter, and pencils"/>
            <p:cNvGrpSpPr/>
            <p:nvPr/>
          </p:nvGrpSpPr>
          <p:grpSpPr>
            <a:xfrm>
              <a:off x="11654837" y="3373025"/>
              <a:ext cx="795027" cy="1536634"/>
              <a:chOff x="11654837" y="3373025"/>
              <a:chExt cx="795027" cy="1536634"/>
            </a:xfrm>
          </p:grpSpPr>
          <p:sp>
            <p:nvSpPr>
              <p:cNvPr id="718" name="Google Shape;718;p22"/>
              <p:cNvSpPr/>
              <p:nvPr/>
            </p:nvSpPr>
            <p:spPr>
              <a:xfrm>
                <a:off x="11654837" y="3373025"/>
                <a:ext cx="795027" cy="1536634"/>
              </a:xfrm>
              <a:custGeom>
                <a:avLst/>
                <a:gdLst/>
                <a:ahLst/>
                <a:cxnLst/>
                <a:rect l="l" t="t" r="r" b="b"/>
                <a:pathLst>
                  <a:path w="795027" h="1536634" extrusionOk="0">
                    <a:moveTo>
                      <a:pt x="737299" y="1536635"/>
                    </a:moveTo>
                    <a:lnTo>
                      <a:pt x="57729" y="1536635"/>
                    </a:lnTo>
                    <a:cubicBezTo>
                      <a:pt x="25846" y="1536635"/>
                      <a:pt x="0" y="1510789"/>
                      <a:pt x="0" y="1478906"/>
                    </a:cubicBezTo>
                    <a:lnTo>
                      <a:pt x="0" y="57729"/>
                    </a:lnTo>
                    <a:cubicBezTo>
                      <a:pt x="0" y="25846"/>
                      <a:pt x="25846" y="0"/>
                      <a:pt x="57729" y="0"/>
                    </a:cubicBezTo>
                    <a:lnTo>
                      <a:pt x="737299" y="0"/>
                    </a:lnTo>
                    <a:cubicBezTo>
                      <a:pt x="769182" y="0"/>
                      <a:pt x="795028" y="25846"/>
                      <a:pt x="795028" y="57729"/>
                    </a:cubicBezTo>
                    <a:lnTo>
                      <a:pt x="795028" y="1478906"/>
                    </a:lnTo>
                    <a:cubicBezTo>
                      <a:pt x="795028" y="1510789"/>
                      <a:pt x="769182" y="1536635"/>
                      <a:pt x="737299" y="1536635"/>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9" name="Google Shape;719;p22"/>
              <p:cNvSpPr/>
              <p:nvPr/>
            </p:nvSpPr>
            <p:spPr>
              <a:xfrm>
                <a:off x="11752106" y="3925315"/>
                <a:ext cx="55306" cy="55306"/>
              </a:xfrm>
              <a:custGeom>
                <a:avLst/>
                <a:gdLst/>
                <a:ahLst/>
                <a:cxnLst/>
                <a:rect l="l" t="t" r="r" b="b"/>
                <a:pathLst>
                  <a:path w="55306" h="55306" extrusionOk="0">
                    <a:moveTo>
                      <a:pt x="55307" y="27654"/>
                    </a:moveTo>
                    <a:cubicBezTo>
                      <a:pt x="55307" y="42934"/>
                      <a:pt x="42927" y="55307"/>
                      <a:pt x="27654" y="55307"/>
                    </a:cubicBezTo>
                    <a:cubicBezTo>
                      <a:pt x="12373" y="55307"/>
                      <a:pt x="0" y="42934"/>
                      <a:pt x="0" y="27654"/>
                    </a:cubicBezTo>
                    <a:cubicBezTo>
                      <a:pt x="0" y="12380"/>
                      <a:pt x="12373" y="0"/>
                      <a:pt x="27654" y="0"/>
                    </a:cubicBezTo>
                    <a:cubicBezTo>
                      <a:pt x="42927" y="0"/>
                      <a:pt x="55307" y="12380"/>
                      <a:pt x="55307" y="2765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0" name="Google Shape;720;p22"/>
              <p:cNvSpPr/>
              <p:nvPr/>
            </p:nvSpPr>
            <p:spPr>
              <a:xfrm>
                <a:off x="11886923" y="3925315"/>
                <a:ext cx="55306" cy="55306"/>
              </a:xfrm>
              <a:custGeom>
                <a:avLst/>
                <a:gdLst/>
                <a:ahLst/>
                <a:cxnLst/>
                <a:rect l="l" t="t" r="r" b="b"/>
                <a:pathLst>
                  <a:path w="55306" h="55306" extrusionOk="0">
                    <a:moveTo>
                      <a:pt x="55307" y="27654"/>
                    </a:moveTo>
                    <a:cubicBezTo>
                      <a:pt x="55307" y="42934"/>
                      <a:pt x="42927" y="55307"/>
                      <a:pt x="27653" y="55307"/>
                    </a:cubicBezTo>
                    <a:cubicBezTo>
                      <a:pt x="12373" y="55307"/>
                      <a:pt x="0" y="42934"/>
                      <a:pt x="0" y="27654"/>
                    </a:cubicBezTo>
                    <a:cubicBezTo>
                      <a:pt x="0" y="12380"/>
                      <a:pt x="12373" y="0"/>
                      <a:pt x="27653" y="0"/>
                    </a:cubicBezTo>
                    <a:cubicBezTo>
                      <a:pt x="42920" y="0"/>
                      <a:pt x="55307" y="12380"/>
                      <a:pt x="55307" y="2765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21" name="Google Shape;721;p22" descr="Graph paper with calculator, ruler, highlighter, and pencils"/>
              <p:cNvGrpSpPr/>
              <p:nvPr/>
            </p:nvGrpSpPr>
            <p:grpSpPr>
              <a:xfrm>
                <a:off x="11746220" y="4140607"/>
                <a:ext cx="622199" cy="608368"/>
                <a:chOff x="11746220" y="4140607"/>
                <a:chExt cx="622199" cy="608368"/>
              </a:xfrm>
            </p:grpSpPr>
            <p:sp>
              <p:nvSpPr>
                <p:cNvPr id="722" name="Google Shape;722;p22"/>
                <p:cNvSpPr/>
                <p:nvPr/>
              </p:nvSpPr>
              <p:spPr>
                <a:xfrm>
                  <a:off x="11746220" y="4140607"/>
                  <a:ext cx="82953" cy="82967"/>
                </a:xfrm>
                <a:custGeom>
                  <a:avLst/>
                  <a:gdLst/>
                  <a:ahLst/>
                  <a:cxnLst/>
                  <a:rect l="l" t="t" r="r" b="b"/>
                  <a:pathLst>
                    <a:path w="82953" h="82967" extrusionOk="0">
                      <a:moveTo>
                        <a:pt x="82953" y="41484"/>
                      </a:moveTo>
                      <a:cubicBezTo>
                        <a:pt x="82953" y="64394"/>
                        <a:pt x="64379" y="82968"/>
                        <a:pt x="41476" y="82968"/>
                      </a:cubicBezTo>
                      <a:cubicBezTo>
                        <a:pt x="18567" y="82968"/>
                        <a:pt x="0" y="64394"/>
                        <a:pt x="0" y="41484"/>
                      </a:cubicBezTo>
                      <a:cubicBezTo>
                        <a:pt x="0" y="18574"/>
                        <a:pt x="18567" y="0"/>
                        <a:pt x="41476" y="0"/>
                      </a:cubicBezTo>
                      <a:cubicBezTo>
                        <a:pt x="64379"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3" name="Google Shape;723;p22"/>
                <p:cNvSpPr/>
                <p:nvPr/>
              </p:nvSpPr>
              <p:spPr>
                <a:xfrm>
                  <a:off x="11881030" y="4140607"/>
                  <a:ext cx="82953" cy="82967"/>
                </a:xfrm>
                <a:custGeom>
                  <a:avLst/>
                  <a:gdLst/>
                  <a:ahLst/>
                  <a:cxnLst/>
                  <a:rect l="l" t="t" r="r" b="b"/>
                  <a:pathLst>
                    <a:path w="82953" h="82967" extrusionOk="0">
                      <a:moveTo>
                        <a:pt x="82953" y="41484"/>
                      </a:moveTo>
                      <a:cubicBezTo>
                        <a:pt x="82953" y="64394"/>
                        <a:pt x="64380" y="82968"/>
                        <a:pt x="41477" y="82968"/>
                      </a:cubicBezTo>
                      <a:cubicBezTo>
                        <a:pt x="18567" y="82968"/>
                        <a:pt x="0" y="64394"/>
                        <a:pt x="0" y="41484"/>
                      </a:cubicBezTo>
                      <a:cubicBezTo>
                        <a:pt x="0" y="18574"/>
                        <a:pt x="18567" y="0"/>
                        <a:pt x="41477" y="0"/>
                      </a:cubicBezTo>
                      <a:cubicBezTo>
                        <a:pt x="64380"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4" name="Google Shape;724;p22"/>
                <p:cNvSpPr/>
                <p:nvPr/>
              </p:nvSpPr>
              <p:spPr>
                <a:xfrm>
                  <a:off x="12015832" y="4140607"/>
                  <a:ext cx="82960" cy="82967"/>
                </a:xfrm>
                <a:custGeom>
                  <a:avLst/>
                  <a:gdLst/>
                  <a:ahLst/>
                  <a:cxnLst/>
                  <a:rect l="l" t="t" r="r" b="b"/>
                  <a:pathLst>
                    <a:path w="82960" h="82967" extrusionOk="0">
                      <a:moveTo>
                        <a:pt x="82961" y="41484"/>
                      </a:moveTo>
                      <a:cubicBezTo>
                        <a:pt x="82961" y="64394"/>
                        <a:pt x="64380" y="82968"/>
                        <a:pt x="41484" y="82968"/>
                      </a:cubicBezTo>
                      <a:cubicBezTo>
                        <a:pt x="18574" y="82968"/>
                        <a:pt x="0" y="64394"/>
                        <a:pt x="0" y="41484"/>
                      </a:cubicBezTo>
                      <a:cubicBezTo>
                        <a:pt x="0" y="18574"/>
                        <a:pt x="18574" y="0"/>
                        <a:pt x="41484" y="0"/>
                      </a:cubicBezTo>
                      <a:cubicBezTo>
                        <a:pt x="64380" y="0"/>
                        <a:pt x="82961" y="18574"/>
                        <a:pt x="82961"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5" name="Google Shape;725;p22"/>
                <p:cNvSpPr/>
                <p:nvPr/>
              </p:nvSpPr>
              <p:spPr>
                <a:xfrm>
                  <a:off x="12150642" y="4140607"/>
                  <a:ext cx="82960" cy="82967"/>
                </a:xfrm>
                <a:custGeom>
                  <a:avLst/>
                  <a:gdLst/>
                  <a:ahLst/>
                  <a:cxnLst/>
                  <a:rect l="l" t="t" r="r" b="b"/>
                  <a:pathLst>
                    <a:path w="82960" h="82967" extrusionOk="0">
                      <a:moveTo>
                        <a:pt x="82960" y="41484"/>
                      </a:moveTo>
                      <a:cubicBezTo>
                        <a:pt x="82960" y="64394"/>
                        <a:pt x="64379" y="82968"/>
                        <a:pt x="41484" y="82968"/>
                      </a:cubicBezTo>
                      <a:cubicBezTo>
                        <a:pt x="18574" y="82968"/>
                        <a:pt x="0" y="64394"/>
                        <a:pt x="0" y="41484"/>
                      </a:cubicBezTo>
                      <a:cubicBezTo>
                        <a:pt x="0" y="18574"/>
                        <a:pt x="18574" y="0"/>
                        <a:pt x="41484"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6" name="Google Shape;726;p22"/>
                <p:cNvSpPr/>
                <p:nvPr/>
              </p:nvSpPr>
              <p:spPr>
                <a:xfrm>
                  <a:off x="12285459" y="4140607"/>
                  <a:ext cx="82960" cy="82967"/>
                </a:xfrm>
                <a:custGeom>
                  <a:avLst/>
                  <a:gdLst/>
                  <a:ahLst/>
                  <a:cxnLst/>
                  <a:rect l="l" t="t" r="r" b="b"/>
                  <a:pathLst>
                    <a:path w="82960" h="82967" extrusionOk="0">
                      <a:moveTo>
                        <a:pt x="82960" y="41484"/>
                      </a:moveTo>
                      <a:cubicBezTo>
                        <a:pt x="82960" y="64394"/>
                        <a:pt x="64379" y="82968"/>
                        <a:pt x="41476" y="82968"/>
                      </a:cubicBezTo>
                      <a:cubicBezTo>
                        <a:pt x="18574" y="82968"/>
                        <a:pt x="0" y="64394"/>
                        <a:pt x="0" y="41484"/>
                      </a:cubicBezTo>
                      <a:cubicBezTo>
                        <a:pt x="0" y="18574"/>
                        <a:pt x="18574" y="0"/>
                        <a:pt x="41476"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7" name="Google Shape;727;p22"/>
                <p:cNvSpPr/>
                <p:nvPr/>
              </p:nvSpPr>
              <p:spPr>
                <a:xfrm>
                  <a:off x="11746220" y="4271959"/>
                  <a:ext cx="82953" cy="82960"/>
                </a:xfrm>
                <a:custGeom>
                  <a:avLst/>
                  <a:gdLst/>
                  <a:ahLst/>
                  <a:cxnLst/>
                  <a:rect l="l" t="t" r="r" b="b"/>
                  <a:pathLst>
                    <a:path w="82953" h="82960" extrusionOk="0">
                      <a:moveTo>
                        <a:pt x="82953" y="41484"/>
                      </a:moveTo>
                      <a:cubicBezTo>
                        <a:pt x="82953" y="64387"/>
                        <a:pt x="64379" y="82960"/>
                        <a:pt x="41476" y="82960"/>
                      </a:cubicBezTo>
                      <a:cubicBezTo>
                        <a:pt x="18567" y="82960"/>
                        <a:pt x="0" y="64387"/>
                        <a:pt x="0" y="41484"/>
                      </a:cubicBezTo>
                      <a:cubicBezTo>
                        <a:pt x="0" y="18574"/>
                        <a:pt x="18567" y="0"/>
                        <a:pt x="41476" y="0"/>
                      </a:cubicBezTo>
                      <a:cubicBezTo>
                        <a:pt x="64379" y="0"/>
                        <a:pt x="82953" y="18574"/>
                        <a:pt x="82953" y="4148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8" name="Google Shape;728;p22"/>
                <p:cNvSpPr/>
                <p:nvPr/>
              </p:nvSpPr>
              <p:spPr>
                <a:xfrm>
                  <a:off x="11881030" y="4271959"/>
                  <a:ext cx="82953" cy="82960"/>
                </a:xfrm>
                <a:custGeom>
                  <a:avLst/>
                  <a:gdLst/>
                  <a:ahLst/>
                  <a:cxnLst/>
                  <a:rect l="l" t="t" r="r" b="b"/>
                  <a:pathLst>
                    <a:path w="82953" h="82960" extrusionOk="0">
                      <a:moveTo>
                        <a:pt x="82953" y="41484"/>
                      </a:moveTo>
                      <a:cubicBezTo>
                        <a:pt x="82953" y="64387"/>
                        <a:pt x="64380" y="82960"/>
                        <a:pt x="41477" y="82960"/>
                      </a:cubicBezTo>
                      <a:cubicBezTo>
                        <a:pt x="18567" y="82960"/>
                        <a:pt x="0" y="64387"/>
                        <a:pt x="0" y="41484"/>
                      </a:cubicBezTo>
                      <a:cubicBezTo>
                        <a:pt x="0" y="18574"/>
                        <a:pt x="18567" y="0"/>
                        <a:pt x="41477" y="0"/>
                      </a:cubicBezTo>
                      <a:cubicBezTo>
                        <a:pt x="64380"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9" name="Google Shape;729;p22"/>
                <p:cNvSpPr/>
                <p:nvPr/>
              </p:nvSpPr>
              <p:spPr>
                <a:xfrm>
                  <a:off x="12015832" y="4271959"/>
                  <a:ext cx="82960" cy="82960"/>
                </a:xfrm>
                <a:custGeom>
                  <a:avLst/>
                  <a:gdLst/>
                  <a:ahLst/>
                  <a:cxnLst/>
                  <a:rect l="l" t="t" r="r" b="b"/>
                  <a:pathLst>
                    <a:path w="82960" h="82960" extrusionOk="0">
                      <a:moveTo>
                        <a:pt x="82961" y="41484"/>
                      </a:moveTo>
                      <a:cubicBezTo>
                        <a:pt x="82961" y="64387"/>
                        <a:pt x="64380" y="82960"/>
                        <a:pt x="41484" y="82960"/>
                      </a:cubicBezTo>
                      <a:cubicBezTo>
                        <a:pt x="18574" y="82960"/>
                        <a:pt x="0" y="64387"/>
                        <a:pt x="0" y="41484"/>
                      </a:cubicBezTo>
                      <a:cubicBezTo>
                        <a:pt x="0" y="18574"/>
                        <a:pt x="18574" y="0"/>
                        <a:pt x="41484" y="0"/>
                      </a:cubicBezTo>
                      <a:cubicBezTo>
                        <a:pt x="64380" y="0"/>
                        <a:pt x="82961" y="18574"/>
                        <a:pt x="82961"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0" name="Google Shape;730;p22"/>
                <p:cNvSpPr/>
                <p:nvPr/>
              </p:nvSpPr>
              <p:spPr>
                <a:xfrm>
                  <a:off x="12150642" y="4271959"/>
                  <a:ext cx="82960" cy="82960"/>
                </a:xfrm>
                <a:custGeom>
                  <a:avLst/>
                  <a:gdLst/>
                  <a:ahLst/>
                  <a:cxnLst/>
                  <a:rect l="l" t="t" r="r" b="b"/>
                  <a:pathLst>
                    <a:path w="82960" h="82960" extrusionOk="0">
                      <a:moveTo>
                        <a:pt x="82960" y="41484"/>
                      </a:moveTo>
                      <a:cubicBezTo>
                        <a:pt x="82960" y="64387"/>
                        <a:pt x="64379" y="82960"/>
                        <a:pt x="41484" y="82960"/>
                      </a:cubicBezTo>
                      <a:cubicBezTo>
                        <a:pt x="18574" y="82960"/>
                        <a:pt x="0" y="64387"/>
                        <a:pt x="0" y="41484"/>
                      </a:cubicBezTo>
                      <a:cubicBezTo>
                        <a:pt x="0" y="18574"/>
                        <a:pt x="18574" y="0"/>
                        <a:pt x="41484"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1" name="Google Shape;731;p22"/>
                <p:cNvSpPr/>
                <p:nvPr/>
              </p:nvSpPr>
              <p:spPr>
                <a:xfrm>
                  <a:off x="12285459" y="4271959"/>
                  <a:ext cx="82960" cy="82960"/>
                </a:xfrm>
                <a:custGeom>
                  <a:avLst/>
                  <a:gdLst/>
                  <a:ahLst/>
                  <a:cxnLst/>
                  <a:rect l="l" t="t" r="r" b="b"/>
                  <a:pathLst>
                    <a:path w="82960" h="82960" extrusionOk="0">
                      <a:moveTo>
                        <a:pt x="82960" y="41484"/>
                      </a:moveTo>
                      <a:cubicBezTo>
                        <a:pt x="82960" y="64387"/>
                        <a:pt x="64379" y="82960"/>
                        <a:pt x="41476" y="82960"/>
                      </a:cubicBezTo>
                      <a:cubicBezTo>
                        <a:pt x="18574" y="82960"/>
                        <a:pt x="0" y="64387"/>
                        <a:pt x="0" y="41484"/>
                      </a:cubicBezTo>
                      <a:cubicBezTo>
                        <a:pt x="0" y="18574"/>
                        <a:pt x="18574" y="0"/>
                        <a:pt x="41476" y="0"/>
                      </a:cubicBezTo>
                      <a:cubicBezTo>
                        <a:pt x="64379" y="0"/>
                        <a:pt x="82960" y="18574"/>
                        <a:pt x="82960" y="4148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2" name="Google Shape;732;p22"/>
                <p:cNvSpPr/>
                <p:nvPr/>
              </p:nvSpPr>
              <p:spPr>
                <a:xfrm>
                  <a:off x="11746220" y="4403318"/>
                  <a:ext cx="82953" cy="82953"/>
                </a:xfrm>
                <a:custGeom>
                  <a:avLst/>
                  <a:gdLst/>
                  <a:ahLst/>
                  <a:cxnLst/>
                  <a:rect l="l" t="t" r="r" b="b"/>
                  <a:pathLst>
                    <a:path w="82953" h="82953" extrusionOk="0">
                      <a:moveTo>
                        <a:pt x="82953" y="41476"/>
                      </a:moveTo>
                      <a:cubicBezTo>
                        <a:pt x="82953" y="64387"/>
                        <a:pt x="64379" y="82953"/>
                        <a:pt x="41476" y="82953"/>
                      </a:cubicBezTo>
                      <a:cubicBezTo>
                        <a:pt x="18567" y="82953"/>
                        <a:pt x="0" y="64387"/>
                        <a:pt x="0" y="41476"/>
                      </a:cubicBezTo>
                      <a:cubicBezTo>
                        <a:pt x="0" y="18567"/>
                        <a:pt x="18567" y="0"/>
                        <a:pt x="41476" y="0"/>
                      </a:cubicBezTo>
                      <a:cubicBezTo>
                        <a:pt x="64379" y="0"/>
                        <a:pt x="82953" y="18567"/>
                        <a:pt x="82953" y="41476"/>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3" name="Google Shape;733;p22"/>
                <p:cNvSpPr/>
                <p:nvPr/>
              </p:nvSpPr>
              <p:spPr>
                <a:xfrm>
                  <a:off x="11881030" y="4403318"/>
                  <a:ext cx="82953" cy="82953"/>
                </a:xfrm>
                <a:custGeom>
                  <a:avLst/>
                  <a:gdLst/>
                  <a:ahLst/>
                  <a:cxnLst/>
                  <a:rect l="l" t="t" r="r" b="b"/>
                  <a:pathLst>
                    <a:path w="82953" h="82953" extrusionOk="0">
                      <a:moveTo>
                        <a:pt x="82953" y="41476"/>
                      </a:moveTo>
                      <a:cubicBezTo>
                        <a:pt x="82953" y="64387"/>
                        <a:pt x="64380" y="82953"/>
                        <a:pt x="41477" y="82953"/>
                      </a:cubicBezTo>
                      <a:cubicBezTo>
                        <a:pt x="18567" y="82953"/>
                        <a:pt x="0" y="64387"/>
                        <a:pt x="0" y="41476"/>
                      </a:cubicBezTo>
                      <a:cubicBezTo>
                        <a:pt x="0" y="18567"/>
                        <a:pt x="18567" y="0"/>
                        <a:pt x="41477" y="0"/>
                      </a:cubicBezTo>
                      <a:cubicBezTo>
                        <a:pt x="64380" y="0"/>
                        <a:pt x="82953" y="18567"/>
                        <a:pt x="82953"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4" name="Google Shape;734;p22"/>
                <p:cNvSpPr/>
                <p:nvPr/>
              </p:nvSpPr>
              <p:spPr>
                <a:xfrm>
                  <a:off x="12015832" y="4403318"/>
                  <a:ext cx="82960" cy="82953"/>
                </a:xfrm>
                <a:custGeom>
                  <a:avLst/>
                  <a:gdLst/>
                  <a:ahLst/>
                  <a:cxnLst/>
                  <a:rect l="l" t="t" r="r" b="b"/>
                  <a:pathLst>
                    <a:path w="82960" h="82953" extrusionOk="0">
                      <a:moveTo>
                        <a:pt x="82961" y="41476"/>
                      </a:moveTo>
                      <a:cubicBezTo>
                        <a:pt x="82961" y="64387"/>
                        <a:pt x="64380" y="82953"/>
                        <a:pt x="41484" y="82953"/>
                      </a:cubicBezTo>
                      <a:cubicBezTo>
                        <a:pt x="18574" y="82953"/>
                        <a:pt x="0" y="64387"/>
                        <a:pt x="0" y="41476"/>
                      </a:cubicBezTo>
                      <a:cubicBezTo>
                        <a:pt x="0" y="18567"/>
                        <a:pt x="18574" y="0"/>
                        <a:pt x="41484" y="0"/>
                      </a:cubicBezTo>
                      <a:cubicBezTo>
                        <a:pt x="64380" y="0"/>
                        <a:pt x="82961" y="18567"/>
                        <a:pt x="82961"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5" name="Google Shape;735;p22"/>
                <p:cNvSpPr/>
                <p:nvPr/>
              </p:nvSpPr>
              <p:spPr>
                <a:xfrm>
                  <a:off x="12150642" y="4403318"/>
                  <a:ext cx="82960" cy="82953"/>
                </a:xfrm>
                <a:custGeom>
                  <a:avLst/>
                  <a:gdLst/>
                  <a:ahLst/>
                  <a:cxnLst/>
                  <a:rect l="l" t="t" r="r" b="b"/>
                  <a:pathLst>
                    <a:path w="82960" h="82953" extrusionOk="0">
                      <a:moveTo>
                        <a:pt x="82960" y="41476"/>
                      </a:moveTo>
                      <a:cubicBezTo>
                        <a:pt x="82960" y="64387"/>
                        <a:pt x="64379" y="82953"/>
                        <a:pt x="41484" y="82953"/>
                      </a:cubicBezTo>
                      <a:cubicBezTo>
                        <a:pt x="18574" y="82953"/>
                        <a:pt x="0" y="64387"/>
                        <a:pt x="0" y="41476"/>
                      </a:cubicBezTo>
                      <a:cubicBezTo>
                        <a:pt x="0" y="18567"/>
                        <a:pt x="18574" y="0"/>
                        <a:pt x="41484" y="0"/>
                      </a:cubicBezTo>
                      <a:cubicBezTo>
                        <a:pt x="64379" y="0"/>
                        <a:pt x="82960" y="18567"/>
                        <a:pt x="82960"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6" name="Google Shape;736;p22"/>
                <p:cNvSpPr/>
                <p:nvPr/>
              </p:nvSpPr>
              <p:spPr>
                <a:xfrm>
                  <a:off x="12285459" y="4403318"/>
                  <a:ext cx="82960" cy="82953"/>
                </a:xfrm>
                <a:custGeom>
                  <a:avLst/>
                  <a:gdLst/>
                  <a:ahLst/>
                  <a:cxnLst/>
                  <a:rect l="l" t="t" r="r" b="b"/>
                  <a:pathLst>
                    <a:path w="82960" h="82953" extrusionOk="0">
                      <a:moveTo>
                        <a:pt x="82960" y="41476"/>
                      </a:moveTo>
                      <a:cubicBezTo>
                        <a:pt x="82960" y="64387"/>
                        <a:pt x="64379" y="82953"/>
                        <a:pt x="41476" y="82953"/>
                      </a:cubicBezTo>
                      <a:cubicBezTo>
                        <a:pt x="18574" y="82953"/>
                        <a:pt x="0" y="64387"/>
                        <a:pt x="0" y="41476"/>
                      </a:cubicBezTo>
                      <a:cubicBezTo>
                        <a:pt x="0" y="18567"/>
                        <a:pt x="18574" y="0"/>
                        <a:pt x="41476" y="0"/>
                      </a:cubicBezTo>
                      <a:cubicBezTo>
                        <a:pt x="64379" y="0"/>
                        <a:pt x="82960" y="18567"/>
                        <a:pt x="82960" y="41476"/>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7" name="Google Shape;737;p22"/>
                <p:cNvSpPr/>
                <p:nvPr/>
              </p:nvSpPr>
              <p:spPr>
                <a:xfrm>
                  <a:off x="11746220" y="4534670"/>
                  <a:ext cx="82953" cy="82967"/>
                </a:xfrm>
                <a:custGeom>
                  <a:avLst/>
                  <a:gdLst/>
                  <a:ahLst/>
                  <a:cxnLst/>
                  <a:rect l="l" t="t" r="r" b="b"/>
                  <a:pathLst>
                    <a:path w="82953" h="82967" extrusionOk="0">
                      <a:moveTo>
                        <a:pt x="82953" y="41477"/>
                      </a:moveTo>
                      <a:cubicBezTo>
                        <a:pt x="82953" y="64387"/>
                        <a:pt x="64379" y="82968"/>
                        <a:pt x="41476" y="82968"/>
                      </a:cubicBezTo>
                      <a:cubicBezTo>
                        <a:pt x="18567" y="82968"/>
                        <a:pt x="0" y="64387"/>
                        <a:pt x="0" y="41477"/>
                      </a:cubicBezTo>
                      <a:cubicBezTo>
                        <a:pt x="0" y="18567"/>
                        <a:pt x="18567" y="0"/>
                        <a:pt x="41476" y="0"/>
                      </a:cubicBezTo>
                      <a:cubicBezTo>
                        <a:pt x="64379" y="0"/>
                        <a:pt x="82953" y="18567"/>
                        <a:pt x="82953" y="41477"/>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8" name="Google Shape;738;p22"/>
                <p:cNvSpPr/>
                <p:nvPr/>
              </p:nvSpPr>
              <p:spPr>
                <a:xfrm>
                  <a:off x="11881030" y="4534670"/>
                  <a:ext cx="82953" cy="82967"/>
                </a:xfrm>
                <a:custGeom>
                  <a:avLst/>
                  <a:gdLst/>
                  <a:ahLst/>
                  <a:cxnLst/>
                  <a:rect l="l" t="t" r="r" b="b"/>
                  <a:pathLst>
                    <a:path w="82953" h="82967" extrusionOk="0">
                      <a:moveTo>
                        <a:pt x="82953" y="41477"/>
                      </a:moveTo>
                      <a:cubicBezTo>
                        <a:pt x="82953" y="64387"/>
                        <a:pt x="64380" y="82968"/>
                        <a:pt x="41477" y="82968"/>
                      </a:cubicBezTo>
                      <a:cubicBezTo>
                        <a:pt x="18567" y="82968"/>
                        <a:pt x="0" y="64387"/>
                        <a:pt x="0" y="41477"/>
                      </a:cubicBezTo>
                      <a:cubicBezTo>
                        <a:pt x="0" y="18567"/>
                        <a:pt x="18567" y="0"/>
                        <a:pt x="41477" y="0"/>
                      </a:cubicBezTo>
                      <a:cubicBezTo>
                        <a:pt x="64380" y="0"/>
                        <a:pt x="82953" y="18567"/>
                        <a:pt x="82953"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9" name="Google Shape;739;p22"/>
                <p:cNvSpPr/>
                <p:nvPr/>
              </p:nvSpPr>
              <p:spPr>
                <a:xfrm>
                  <a:off x="12015832" y="4534670"/>
                  <a:ext cx="82960" cy="82967"/>
                </a:xfrm>
                <a:custGeom>
                  <a:avLst/>
                  <a:gdLst/>
                  <a:ahLst/>
                  <a:cxnLst/>
                  <a:rect l="l" t="t" r="r" b="b"/>
                  <a:pathLst>
                    <a:path w="82960" h="82967" extrusionOk="0">
                      <a:moveTo>
                        <a:pt x="82961" y="41477"/>
                      </a:moveTo>
                      <a:cubicBezTo>
                        <a:pt x="82961" y="64387"/>
                        <a:pt x="64380" y="82968"/>
                        <a:pt x="41484" y="82968"/>
                      </a:cubicBezTo>
                      <a:cubicBezTo>
                        <a:pt x="18574" y="82968"/>
                        <a:pt x="0" y="64387"/>
                        <a:pt x="0" y="41477"/>
                      </a:cubicBezTo>
                      <a:cubicBezTo>
                        <a:pt x="0" y="18567"/>
                        <a:pt x="18574" y="0"/>
                        <a:pt x="41484" y="0"/>
                      </a:cubicBezTo>
                      <a:cubicBezTo>
                        <a:pt x="64380" y="0"/>
                        <a:pt x="82961" y="18567"/>
                        <a:pt x="82961"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0" name="Google Shape;740;p22"/>
                <p:cNvSpPr/>
                <p:nvPr/>
              </p:nvSpPr>
              <p:spPr>
                <a:xfrm>
                  <a:off x="12150642" y="4534670"/>
                  <a:ext cx="82960" cy="82967"/>
                </a:xfrm>
                <a:custGeom>
                  <a:avLst/>
                  <a:gdLst/>
                  <a:ahLst/>
                  <a:cxnLst/>
                  <a:rect l="l" t="t" r="r" b="b"/>
                  <a:pathLst>
                    <a:path w="82960" h="82967" extrusionOk="0">
                      <a:moveTo>
                        <a:pt x="82960" y="41477"/>
                      </a:moveTo>
                      <a:cubicBezTo>
                        <a:pt x="82960" y="64387"/>
                        <a:pt x="64379" y="82968"/>
                        <a:pt x="41484" y="82968"/>
                      </a:cubicBezTo>
                      <a:cubicBezTo>
                        <a:pt x="18574" y="82968"/>
                        <a:pt x="0" y="64387"/>
                        <a:pt x="0" y="41477"/>
                      </a:cubicBezTo>
                      <a:cubicBezTo>
                        <a:pt x="0" y="18567"/>
                        <a:pt x="18574" y="0"/>
                        <a:pt x="41484" y="0"/>
                      </a:cubicBezTo>
                      <a:cubicBezTo>
                        <a:pt x="64379" y="0"/>
                        <a:pt x="82960" y="18567"/>
                        <a:pt x="82960"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1" name="Google Shape;741;p22"/>
                <p:cNvSpPr/>
                <p:nvPr/>
              </p:nvSpPr>
              <p:spPr>
                <a:xfrm>
                  <a:off x="12285459" y="4534670"/>
                  <a:ext cx="82960" cy="82967"/>
                </a:xfrm>
                <a:custGeom>
                  <a:avLst/>
                  <a:gdLst/>
                  <a:ahLst/>
                  <a:cxnLst/>
                  <a:rect l="l" t="t" r="r" b="b"/>
                  <a:pathLst>
                    <a:path w="82960" h="82967" extrusionOk="0">
                      <a:moveTo>
                        <a:pt x="82960" y="41477"/>
                      </a:moveTo>
                      <a:cubicBezTo>
                        <a:pt x="82960" y="64387"/>
                        <a:pt x="64379" y="82968"/>
                        <a:pt x="41476" y="82968"/>
                      </a:cubicBezTo>
                      <a:cubicBezTo>
                        <a:pt x="18574" y="82968"/>
                        <a:pt x="0" y="64387"/>
                        <a:pt x="0" y="41477"/>
                      </a:cubicBezTo>
                      <a:cubicBezTo>
                        <a:pt x="0" y="18567"/>
                        <a:pt x="18574" y="0"/>
                        <a:pt x="41476" y="0"/>
                      </a:cubicBezTo>
                      <a:cubicBezTo>
                        <a:pt x="64379" y="0"/>
                        <a:pt x="82960" y="18567"/>
                        <a:pt x="82960" y="41477"/>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2" name="Google Shape;742;p22"/>
                <p:cNvSpPr/>
                <p:nvPr/>
              </p:nvSpPr>
              <p:spPr>
                <a:xfrm>
                  <a:off x="11746220" y="4666015"/>
                  <a:ext cx="82953" cy="82960"/>
                </a:xfrm>
                <a:custGeom>
                  <a:avLst/>
                  <a:gdLst/>
                  <a:ahLst/>
                  <a:cxnLst/>
                  <a:rect l="l" t="t" r="r" b="b"/>
                  <a:pathLst>
                    <a:path w="82953" h="82960" extrusionOk="0">
                      <a:moveTo>
                        <a:pt x="82953" y="41483"/>
                      </a:moveTo>
                      <a:cubicBezTo>
                        <a:pt x="82953" y="64394"/>
                        <a:pt x="64379" y="82960"/>
                        <a:pt x="41476" y="82960"/>
                      </a:cubicBezTo>
                      <a:cubicBezTo>
                        <a:pt x="18567" y="82960"/>
                        <a:pt x="0" y="64394"/>
                        <a:pt x="0" y="41483"/>
                      </a:cubicBezTo>
                      <a:cubicBezTo>
                        <a:pt x="0" y="18574"/>
                        <a:pt x="18567" y="0"/>
                        <a:pt x="41476" y="0"/>
                      </a:cubicBezTo>
                      <a:cubicBezTo>
                        <a:pt x="64379" y="0"/>
                        <a:pt x="82953" y="18574"/>
                        <a:pt x="82953"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3" name="Google Shape;743;p22"/>
                <p:cNvSpPr/>
                <p:nvPr/>
              </p:nvSpPr>
              <p:spPr>
                <a:xfrm>
                  <a:off x="11881030" y="4666015"/>
                  <a:ext cx="82953" cy="82960"/>
                </a:xfrm>
                <a:custGeom>
                  <a:avLst/>
                  <a:gdLst/>
                  <a:ahLst/>
                  <a:cxnLst/>
                  <a:rect l="l" t="t" r="r" b="b"/>
                  <a:pathLst>
                    <a:path w="82953" h="82960" extrusionOk="0">
                      <a:moveTo>
                        <a:pt x="82953" y="41483"/>
                      </a:moveTo>
                      <a:cubicBezTo>
                        <a:pt x="82953" y="64394"/>
                        <a:pt x="64380" y="82960"/>
                        <a:pt x="41477" y="82960"/>
                      </a:cubicBezTo>
                      <a:cubicBezTo>
                        <a:pt x="18567" y="82960"/>
                        <a:pt x="0" y="64394"/>
                        <a:pt x="0" y="41483"/>
                      </a:cubicBezTo>
                      <a:cubicBezTo>
                        <a:pt x="0" y="18574"/>
                        <a:pt x="18567" y="0"/>
                        <a:pt x="41477" y="0"/>
                      </a:cubicBezTo>
                      <a:cubicBezTo>
                        <a:pt x="64380" y="0"/>
                        <a:pt x="82953" y="18574"/>
                        <a:pt x="82953" y="41483"/>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4" name="Google Shape;744;p22"/>
                <p:cNvSpPr/>
                <p:nvPr/>
              </p:nvSpPr>
              <p:spPr>
                <a:xfrm>
                  <a:off x="12015832" y="4666015"/>
                  <a:ext cx="82960" cy="82960"/>
                </a:xfrm>
                <a:custGeom>
                  <a:avLst/>
                  <a:gdLst/>
                  <a:ahLst/>
                  <a:cxnLst/>
                  <a:rect l="l" t="t" r="r" b="b"/>
                  <a:pathLst>
                    <a:path w="82960" h="82960" extrusionOk="0">
                      <a:moveTo>
                        <a:pt x="82961" y="41483"/>
                      </a:moveTo>
                      <a:cubicBezTo>
                        <a:pt x="82961" y="64394"/>
                        <a:pt x="64380" y="82960"/>
                        <a:pt x="41484" y="82960"/>
                      </a:cubicBezTo>
                      <a:cubicBezTo>
                        <a:pt x="18574" y="82960"/>
                        <a:pt x="0" y="64394"/>
                        <a:pt x="0" y="41483"/>
                      </a:cubicBezTo>
                      <a:cubicBezTo>
                        <a:pt x="0" y="18574"/>
                        <a:pt x="18574" y="0"/>
                        <a:pt x="41484" y="0"/>
                      </a:cubicBezTo>
                      <a:cubicBezTo>
                        <a:pt x="64380" y="0"/>
                        <a:pt x="82961" y="18574"/>
                        <a:pt x="82961"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5" name="Google Shape;745;p22"/>
                <p:cNvSpPr/>
                <p:nvPr/>
              </p:nvSpPr>
              <p:spPr>
                <a:xfrm>
                  <a:off x="12150642" y="4666015"/>
                  <a:ext cx="82960" cy="82960"/>
                </a:xfrm>
                <a:custGeom>
                  <a:avLst/>
                  <a:gdLst/>
                  <a:ahLst/>
                  <a:cxnLst/>
                  <a:rect l="l" t="t" r="r" b="b"/>
                  <a:pathLst>
                    <a:path w="82960" h="82960" extrusionOk="0">
                      <a:moveTo>
                        <a:pt x="82960" y="41483"/>
                      </a:moveTo>
                      <a:cubicBezTo>
                        <a:pt x="82960" y="64394"/>
                        <a:pt x="64379" y="82960"/>
                        <a:pt x="41484" y="82960"/>
                      </a:cubicBezTo>
                      <a:cubicBezTo>
                        <a:pt x="18574" y="82960"/>
                        <a:pt x="0" y="64394"/>
                        <a:pt x="0" y="41483"/>
                      </a:cubicBezTo>
                      <a:cubicBezTo>
                        <a:pt x="0" y="18574"/>
                        <a:pt x="18574" y="0"/>
                        <a:pt x="41484" y="0"/>
                      </a:cubicBezTo>
                      <a:cubicBezTo>
                        <a:pt x="64379" y="0"/>
                        <a:pt x="82960" y="18574"/>
                        <a:pt x="82960" y="41483"/>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6" name="Google Shape;746;p22"/>
                <p:cNvSpPr/>
                <p:nvPr/>
              </p:nvSpPr>
              <p:spPr>
                <a:xfrm>
                  <a:off x="12285459" y="4666015"/>
                  <a:ext cx="82960" cy="82960"/>
                </a:xfrm>
                <a:custGeom>
                  <a:avLst/>
                  <a:gdLst/>
                  <a:ahLst/>
                  <a:cxnLst/>
                  <a:rect l="l" t="t" r="r" b="b"/>
                  <a:pathLst>
                    <a:path w="82960" h="82960" extrusionOk="0">
                      <a:moveTo>
                        <a:pt x="82960" y="41483"/>
                      </a:moveTo>
                      <a:cubicBezTo>
                        <a:pt x="82960" y="64394"/>
                        <a:pt x="64379" y="82960"/>
                        <a:pt x="41476" y="82960"/>
                      </a:cubicBezTo>
                      <a:cubicBezTo>
                        <a:pt x="18574" y="82960"/>
                        <a:pt x="0" y="64394"/>
                        <a:pt x="0" y="41483"/>
                      </a:cubicBezTo>
                      <a:cubicBezTo>
                        <a:pt x="0" y="18574"/>
                        <a:pt x="18574" y="0"/>
                        <a:pt x="41476" y="0"/>
                      </a:cubicBezTo>
                      <a:cubicBezTo>
                        <a:pt x="64379" y="0"/>
                        <a:pt x="82960" y="18574"/>
                        <a:pt x="82960"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747" name="Google Shape;747;p22"/>
              <p:cNvSpPr/>
              <p:nvPr/>
            </p:nvSpPr>
            <p:spPr>
              <a:xfrm>
                <a:off x="11726603" y="3588809"/>
                <a:ext cx="663675" cy="238894"/>
              </a:xfrm>
              <a:custGeom>
                <a:avLst/>
                <a:gdLst/>
                <a:ahLst/>
                <a:cxnLst/>
                <a:rect l="l" t="t" r="r" b="b"/>
                <a:pathLst>
                  <a:path w="663675" h="238894" extrusionOk="0">
                    <a:moveTo>
                      <a:pt x="0" y="0"/>
                    </a:moveTo>
                    <a:lnTo>
                      <a:pt x="663676" y="0"/>
                    </a:lnTo>
                    <a:lnTo>
                      <a:pt x="663676" y="238894"/>
                    </a:lnTo>
                    <a:lnTo>
                      <a:pt x="0" y="238894"/>
                    </a:lnTo>
                    <a:close/>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8" name="Google Shape;748;p22"/>
              <p:cNvSpPr/>
              <p:nvPr/>
            </p:nvSpPr>
            <p:spPr>
              <a:xfrm>
                <a:off x="11721903" y="3488590"/>
                <a:ext cx="168656" cy="34354"/>
              </a:xfrm>
              <a:custGeom>
                <a:avLst/>
                <a:gdLst/>
                <a:ahLst/>
                <a:cxnLst/>
                <a:rect l="l" t="t" r="r" b="b"/>
                <a:pathLst>
                  <a:path w="168656" h="34354" extrusionOk="0">
                    <a:moveTo>
                      <a:pt x="0" y="0"/>
                    </a:moveTo>
                    <a:lnTo>
                      <a:pt x="168657" y="0"/>
                    </a:lnTo>
                    <a:lnTo>
                      <a:pt x="168657" y="34354"/>
                    </a:lnTo>
                    <a:lnTo>
                      <a:pt x="0" y="34354"/>
                    </a:lnTo>
                    <a:close/>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49" name="Google Shape;749;p22" descr="Graph paper with calculator, ruler, highlighter, and pencils"/>
          <p:cNvGrpSpPr/>
          <p:nvPr/>
        </p:nvGrpSpPr>
        <p:grpSpPr>
          <a:xfrm>
            <a:off x="9756582" y="3498238"/>
            <a:ext cx="192888" cy="1526119"/>
            <a:chOff x="9756671" y="3473038"/>
            <a:chExt cx="192888" cy="1526119"/>
          </a:xfrm>
        </p:grpSpPr>
        <p:sp>
          <p:nvSpPr>
            <p:cNvPr id="750" name="Google Shape;750;p22"/>
            <p:cNvSpPr/>
            <p:nvPr/>
          </p:nvSpPr>
          <p:spPr>
            <a:xfrm>
              <a:off x="9756671" y="3507435"/>
              <a:ext cx="117871" cy="1491722"/>
            </a:xfrm>
            <a:custGeom>
              <a:avLst/>
              <a:gdLst/>
              <a:ahLst/>
              <a:cxnLst/>
              <a:rect l="l" t="t" r="r" b="b"/>
              <a:pathLst>
                <a:path w="117871" h="1491722" extrusionOk="0">
                  <a:moveTo>
                    <a:pt x="117872" y="0"/>
                  </a:moveTo>
                  <a:lnTo>
                    <a:pt x="0" y="0"/>
                  </a:lnTo>
                  <a:cubicBezTo>
                    <a:pt x="21" y="24374"/>
                    <a:pt x="0" y="1451967"/>
                    <a:pt x="0" y="1451967"/>
                  </a:cubicBezTo>
                  <a:lnTo>
                    <a:pt x="10173" y="1451967"/>
                  </a:lnTo>
                  <a:lnTo>
                    <a:pt x="10173" y="1491722"/>
                  </a:lnTo>
                  <a:lnTo>
                    <a:pt x="107606" y="1491722"/>
                  </a:lnTo>
                  <a:lnTo>
                    <a:pt x="107606" y="1451967"/>
                  </a:lnTo>
                  <a:lnTo>
                    <a:pt x="117872" y="1451967"/>
                  </a:lnTo>
                  <a:lnTo>
                    <a:pt x="117872"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51" name="Google Shape;751;p22" descr="Graph paper with calculator, ruler, highlighter, and pencils"/>
            <p:cNvGrpSpPr/>
            <p:nvPr/>
          </p:nvGrpSpPr>
          <p:grpSpPr>
            <a:xfrm>
              <a:off x="9777967" y="3473038"/>
              <a:ext cx="171592" cy="1491722"/>
              <a:chOff x="9777967" y="3473038"/>
              <a:chExt cx="171592" cy="1491722"/>
            </a:xfrm>
          </p:grpSpPr>
          <p:sp>
            <p:nvSpPr>
              <p:cNvPr id="752" name="Google Shape;752;p22"/>
              <p:cNvSpPr/>
              <p:nvPr/>
            </p:nvSpPr>
            <p:spPr>
              <a:xfrm>
                <a:off x="9788268" y="4915004"/>
                <a:ext cx="97440" cy="49756"/>
              </a:xfrm>
              <a:custGeom>
                <a:avLst/>
                <a:gdLst/>
                <a:ahLst/>
                <a:cxnLst/>
                <a:rect l="l" t="t" r="r" b="b"/>
                <a:pathLst>
                  <a:path w="97440" h="49756" extrusionOk="0">
                    <a:moveTo>
                      <a:pt x="0" y="0"/>
                    </a:moveTo>
                    <a:lnTo>
                      <a:pt x="97441" y="0"/>
                    </a:lnTo>
                    <a:lnTo>
                      <a:pt x="97441" y="49756"/>
                    </a:lnTo>
                    <a:lnTo>
                      <a:pt x="0" y="49756"/>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3" name="Google Shape;753;p22"/>
              <p:cNvSpPr/>
              <p:nvPr/>
            </p:nvSpPr>
            <p:spPr>
              <a:xfrm>
                <a:off x="9778103" y="3562692"/>
                <a:ext cx="117871" cy="1362313"/>
              </a:xfrm>
              <a:custGeom>
                <a:avLst/>
                <a:gdLst/>
                <a:ahLst/>
                <a:cxnLst/>
                <a:rect l="l" t="t" r="r" b="b"/>
                <a:pathLst>
                  <a:path w="117871" h="1362313" extrusionOk="0">
                    <a:moveTo>
                      <a:pt x="0" y="0"/>
                    </a:moveTo>
                    <a:lnTo>
                      <a:pt x="117872" y="0"/>
                    </a:lnTo>
                    <a:lnTo>
                      <a:pt x="117872" y="1362313"/>
                    </a:lnTo>
                    <a:lnTo>
                      <a:pt x="0" y="1362313"/>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4" name="Google Shape;754;p22"/>
              <p:cNvSpPr/>
              <p:nvPr/>
            </p:nvSpPr>
            <p:spPr>
              <a:xfrm>
                <a:off x="9778103" y="3473038"/>
                <a:ext cx="117871" cy="91082"/>
              </a:xfrm>
              <a:custGeom>
                <a:avLst/>
                <a:gdLst/>
                <a:ahLst/>
                <a:cxnLst/>
                <a:rect l="l" t="t" r="r" b="b"/>
                <a:pathLst>
                  <a:path w="117871" h="91082" extrusionOk="0">
                    <a:moveTo>
                      <a:pt x="0" y="0"/>
                    </a:moveTo>
                    <a:lnTo>
                      <a:pt x="117872" y="0"/>
                    </a:lnTo>
                    <a:lnTo>
                      <a:pt x="117872" y="91083"/>
                    </a:lnTo>
                    <a:lnTo>
                      <a:pt x="0" y="91083"/>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5" name="Google Shape;755;p22"/>
              <p:cNvSpPr/>
              <p:nvPr/>
            </p:nvSpPr>
            <p:spPr>
              <a:xfrm>
                <a:off x="9777967" y="3979615"/>
                <a:ext cx="118050" cy="38190"/>
              </a:xfrm>
              <a:custGeom>
                <a:avLst/>
                <a:gdLst/>
                <a:ahLst/>
                <a:cxnLst/>
                <a:rect l="l" t="t" r="r" b="b"/>
                <a:pathLst>
                  <a:path w="118050" h="38190" extrusionOk="0">
                    <a:moveTo>
                      <a:pt x="0" y="0"/>
                    </a:moveTo>
                    <a:lnTo>
                      <a:pt x="118050" y="0"/>
                    </a:lnTo>
                    <a:lnTo>
                      <a:pt x="118050" y="38190"/>
                    </a:lnTo>
                    <a:lnTo>
                      <a:pt x="0" y="3819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6" name="Google Shape;756;p22"/>
              <p:cNvSpPr/>
              <p:nvPr/>
            </p:nvSpPr>
            <p:spPr>
              <a:xfrm>
                <a:off x="9778103" y="4037401"/>
                <a:ext cx="117871" cy="7143"/>
              </a:xfrm>
              <a:custGeom>
                <a:avLst/>
                <a:gdLst/>
                <a:ahLst/>
                <a:cxnLst/>
                <a:rect l="l" t="t" r="r" b="b"/>
                <a:pathLst>
                  <a:path w="117871" h="7143" extrusionOk="0">
                    <a:moveTo>
                      <a:pt x="0" y="0"/>
                    </a:moveTo>
                    <a:lnTo>
                      <a:pt x="117872" y="0"/>
                    </a:lnTo>
                    <a:lnTo>
                      <a:pt x="117872" y="7144"/>
                    </a:lnTo>
                    <a:lnTo>
                      <a:pt x="0" y="7144"/>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7" name="Google Shape;757;p22"/>
              <p:cNvSpPr/>
              <p:nvPr/>
            </p:nvSpPr>
            <p:spPr>
              <a:xfrm>
                <a:off x="9777974" y="3564120"/>
                <a:ext cx="171585" cy="450292"/>
              </a:xfrm>
              <a:custGeom>
                <a:avLst/>
                <a:gdLst/>
                <a:ahLst/>
                <a:cxnLst/>
                <a:rect l="l" t="t" r="r" b="b"/>
                <a:pathLst>
                  <a:path w="171585" h="450292" extrusionOk="0">
                    <a:moveTo>
                      <a:pt x="139432" y="7"/>
                    </a:moveTo>
                    <a:cubicBezTo>
                      <a:pt x="139296" y="7"/>
                      <a:pt x="138367" y="7"/>
                      <a:pt x="138367" y="7"/>
                    </a:cubicBezTo>
                    <a:lnTo>
                      <a:pt x="0" y="0"/>
                    </a:lnTo>
                    <a:lnTo>
                      <a:pt x="0" y="32147"/>
                    </a:lnTo>
                    <a:lnTo>
                      <a:pt x="139439" y="32147"/>
                    </a:lnTo>
                    <a:lnTo>
                      <a:pt x="139439" y="418145"/>
                    </a:lnTo>
                    <a:cubicBezTo>
                      <a:pt x="139439" y="435897"/>
                      <a:pt x="153833" y="450292"/>
                      <a:pt x="171586" y="450292"/>
                    </a:cubicBezTo>
                    <a:lnTo>
                      <a:pt x="171586" y="32147"/>
                    </a:lnTo>
                    <a:cubicBezTo>
                      <a:pt x="171579" y="14387"/>
                      <a:pt x="157184" y="7"/>
                      <a:pt x="139432" y="7"/>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58" name="Google Shape;758;p22" descr="Graph paper with calculator, ruler, highlighter, and pencils"/>
          <p:cNvGrpSpPr/>
          <p:nvPr/>
        </p:nvGrpSpPr>
        <p:grpSpPr>
          <a:xfrm>
            <a:off x="8582910" y="2005404"/>
            <a:ext cx="1246041" cy="1276466"/>
            <a:chOff x="8582910" y="2005404"/>
            <a:chExt cx="1246041" cy="1276466"/>
          </a:xfrm>
        </p:grpSpPr>
        <p:sp>
          <p:nvSpPr>
            <p:cNvPr id="759" name="Google Shape;759;p22"/>
            <p:cNvSpPr/>
            <p:nvPr/>
          </p:nvSpPr>
          <p:spPr>
            <a:xfrm>
              <a:off x="8582910" y="2035822"/>
              <a:ext cx="1246041" cy="1246048"/>
            </a:xfrm>
            <a:custGeom>
              <a:avLst/>
              <a:gdLst/>
              <a:ahLst/>
              <a:cxnLst/>
              <a:rect l="l" t="t" r="r" b="b"/>
              <a:pathLst>
                <a:path w="1246041" h="1246048" extrusionOk="0">
                  <a:moveTo>
                    <a:pt x="1090708" y="87147"/>
                  </a:moveTo>
                  <a:lnTo>
                    <a:pt x="63937" y="1113918"/>
                  </a:lnTo>
                  <a:lnTo>
                    <a:pt x="71516" y="1121497"/>
                  </a:lnTo>
                  <a:lnTo>
                    <a:pt x="0" y="1193014"/>
                  </a:lnTo>
                  <a:lnTo>
                    <a:pt x="53035" y="1246049"/>
                  </a:lnTo>
                  <a:lnTo>
                    <a:pt x="124551" y="1174533"/>
                  </a:lnTo>
                  <a:lnTo>
                    <a:pt x="132131" y="1182112"/>
                  </a:lnTo>
                  <a:lnTo>
                    <a:pt x="1158902" y="155334"/>
                  </a:lnTo>
                  <a:lnTo>
                    <a:pt x="1246042"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60" name="Google Shape;760;p22" descr="Graph paper with calculator, ruler, highlighter, and pencils"/>
            <p:cNvGrpSpPr/>
            <p:nvPr/>
          </p:nvGrpSpPr>
          <p:grpSpPr>
            <a:xfrm>
              <a:off x="8583130" y="2005404"/>
              <a:ext cx="1245821" cy="1246145"/>
              <a:chOff x="8583130" y="2005404"/>
              <a:chExt cx="1245821" cy="1246145"/>
            </a:xfrm>
          </p:grpSpPr>
          <p:sp>
            <p:nvSpPr>
              <p:cNvPr id="761" name="Google Shape;761;p22"/>
              <p:cNvSpPr/>
              <p:nvPr/>
            </p:nvSpPr>
            <p:spPr>
              <a:xfrm rot="-2699757">
                <a:off x="8593334" y="3148112"/>
                <a:ext cx="111449" cy="75021"/>
              </a:xfrm>
              <a:custGeom>
                <a:avLst/>
                <a:gdLst/>
                <a:ahLst/>
                <a:cxnLst/>
                <a:rect l="l" t="t" r="r" b="b"/>
                <a:pathLst>
                  <a:path w="111449" h="75021" extrusionOk="0">
                    <a:moveTo>
                      <a:pt x="0" y="0"/>
                    </a:moveTo>
                    <a:lnTo>
                      <a:pt x="111449" y="0"/>
                    </a:lnTo>
                    <a:lnTo>
                      <a:pt x="111449" y="75021"/>
                    </a:lnTo>
                    <a:lnTo>
                      <a:pt x="0" y="75021"/>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2" name="Google Shape;762;p22"/>
              <p:cNvSpPr/>
              <p:nvPr/>
            </p:nvSpPr>
            <p:spPr>
              <a:xfrm rot="-2700000">
                <a:off x="8656725" y="3046827"/>
                <a:ext cx="165090" cy="96439"/>
              </a:xfrm>
              <a:custGeom>
                <a:avLst/>
                <a:gdLst/>
                <a:ahLst/>
                <a:cxnLst/>
                <a:rect l="l" t="t" r="r" b="b"/>
                <a:pathLst>
                  <a:path w="165090" h="96439" extrusionOk="0">
                    <a:moveTo>
                      <a:pt x="0" y="0"/>
                    </a:moveTo>
                    <a:lnTo>
                      <a:pt x="165090" y="0"/>
                    </a:lnTo>
                    <a:lnTo>
                      <a:pt x="165090" y="96440"/>
                    </a:lnTo>
                    <a:lnTo>
                      <a:pt x="0" y="96440"/>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3" name="Google Shape;763;p22"/>
              <p:cNvSpPr/>
              <p:nvPr/>
            </p:nvSpPr>
            <p:spPr>
              <a:xfrm rot="-2700000">
                <a:off x="8601083" y="2536811"/>
                <a:ext cx="1296463" cy="96425"/>
              </a:xfrm>
              <a:custGeom>
                <a:avLst/>
                <a:gdLst/>
                <a:ahLst/>
                <a:cxnLst/>
                <a:rect l="l" t="t" r="r" b="b"/>
                <a:pathLst>
                  <a:path w="1296463" h="96425" extrusionOk="0">
                    <a:moveTo>
                      <a:pt x="0" y="0"/>
                    </a:moveTo>
                    <a:lnTo>
                      <a:pt x="1296464" y="0"/>
                    </a:lnTo>
                    <a:lnTo>
                      <a:pt x="1296464" y="96425"/>
                    </a:lnTo>
                    <a:lnTo>
                      <a:pt x="0" y="96425"/>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4" name="Google Shape;764;p22"/>
              <p:cNvSpPr/>
              <p:nvPr/>
            </p:nvSpPr>
            <p:spPr>
              <a:xfrm>
                <a:off x="9783953" y="2005404"/>
                <a:ext cx="44998" cy="45327"/>
              </a:xfrm>
              <a:custGeom>
                <a:avLst/>
                <a:gdLst/>
                <a:ahLst/>
                <a:cxnLst/>
                <a:rect l="l" t="t" r="r" b="b"/>
                <a:pathLst>
                  <a:path w="44998" h="45327" extrusionOk="0">
                    <a:moveTo>
                      <a:pt x="44999" y="0"/>
                    </a:moveTo>
                    <a:lnTo>
                      <a:pt x="1314" y="24510"/>
                    </a:lnTo>
                    <a:lnTo>
                      <a:pt x="0" y="25382"/>
                    </a:lnTo>
                    <a:lnTo>
                      <a:pt x="19495" y="45327"/>
                    </a:lnTo>
                    <a:lnTo>
                      <a:pt x="20495" y="43684"/>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5" name="Google Shape;765;p22"/>
              <p:cNvSpPr/>
              <p:nvPr/>
            </p:nvSpPr>
            <p:spPr>
              <a:xfrm>
                <a:off x="9666564" y="2029914"/>
                <a:ext cx="137884" cy="137884"/>
              </a:xfrm>
              <a:custGeom>
                <a:avLst/>
                <a:gdLst/>
                <a:ahLst/>
                <a:cxnLst/>
                <a:rect l="l" t="t" r="r" b="b"/>
                <a:pathLst>
                  <a:path w="137884" h="137884" extrusionOk="0">
                    <a:moveTo>
                      <a:pt x="40380" y="97469"/>
                    </a:moveTo>
                    <a:cubicBezTo>
                      <a:pt x="40444" y="97412"/>
                      <a:pt x="40473" y="97434"/>
                      <a:pt x="40416" y="97505"/>
                    </a:cubicBezTo>
                    <a:cubicBezTo>
                      <a:pt x="31750" y="106963"/>
                      <a:pt x="31993" y="121665"/>
                      <a:pt x="41159" y="130823"/>
                    </a:cubicBezTo>
                    <a:cubicBezTo>
                      <a:pt x="50574" y="140239"/>
                      <a:pt x="65840" y="140239"/>
                      <a:pt x="75256" y="130823"/>
                    </a:cubicBezTo>
                    <a:lnTo>
                      <a:pt x="75256" y="130823"/>
                    </a:lnTo>
                    <a:lnTo>
                      <a:pt x="137885" y="19181"/>
                    </a:lnTo>
                    <a:lnTo>
                      <a:pt x="118704" y="0"/>
                    </a:lnTo>
                    <a:lnTo>
                      <a:pt x="7062" y="62629"/>
                    </a:lnTo>
                    <a:cubicBezTo>
                      <a:pt x="-2354" y="72045"/>
                      <a:pt x="-2354" y="87311"/>
                      <a:pt x="7062" y="96726"/>
                    </a:cubicBezTo>
                    <a:cubicBezTo>
                      <a:pt x="16213" y="105892"/>
                      <a:pt x="30914" y="106142"/>
                      <a:pt x="40380" y="974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66" name="Google Shape;766;p22" descr="Graph paper with calculator, ruler, highlighter, and pencils"/>
          <p:cNvGrpSpPr/>
          <p:nvPr/>
        </p:nvGrpSpPr>
        <p:grpSpPr>
          <a:xfrm>
            <a:off x="8699925" y="2122855"/>
            <a:ext cx="1246469" cy="1276030"/>
            <a:chOff x="8699925" y="2122855"/>
            <a:chExt cx="1246469" cy="1276030"/>
          </a:xfrm>
        </p:grpSpPr>
        <p:sp>
          <p:nvSpPr>
            <p:cNvPr id="767" name="Google Shape;767;p22"/>
            <p:cNvSpPr/>
            <p:nvPr/>
          </p:nvSpPr>
          <p:spPr>
            <a:xfrm>
              <a:off x="8699925" y="2152837"/>
              <a:ext cx="1246041" cy="1246048"/>
            </a:xfrm>
            <a:custGeom>
              <a:avLst/>
              <a:gdLst/>
              <a:ahLst/>
              <a:cxnLst/>
              <a:rect l="l" t="t" r="r" b="b"/>
              <a:pathLst>
                <a:path w="1246041" h="1246048" extrusionOk="0">
                  <a:moveTo>
                    <a:pt x="1090708" y="87147"/>
                  </a:moveTo>
                  <a:lnTo>
                    <a:pt x="63936" y="1113925"/>
                  </a:lnTo>
                  <a:lnTo>
                    <a:pt x="71516" y="1121504"/>
                  </a:lnTo>
                  <a:lnTo>
                    <a:pt x="0" y="1193013"/>
                  </a:lnTo>
                  <a:lnTo>
                    <a:pt x="53035" y="1246049"/>
                  </a:lnTo>
                  <a:lnTo>
                    <a:pt x="124551" y="1174533"/>
                  </a:lnTo>
                  <a:lnTo>
                    <a:pt x="132131" y="1182119"/>
                  </a:lnTo>
                  <a:lnTo>
                    <a:pt x="1158902" y="155334"/>
                  </a:lnTo>
                  <a:lnTo>
                    <a:pt x="1246041"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68" name="Google Shape;768;p22" descr="Graph paper with calculator, ruler, highlighter, and pencils"/>
            <p:cNvGrpSpPr/>
            <p:nvPr/>
          </p:nvGrpSpPr>
          <p:grpSpPr>
            <a:xfrm>
              <a:off x="8700306" y="2122855"/>
              <a:ext cx="1246088" cy="1246039"/>
              <a:chOff x="8700306" y="2122855"/>
              <a:chExt cx="1246088" cy="1246039"/>
            </a:xfrm>
          </p:grpSpPr>
          <p:sp>
            <p:nvSpPr>
              <p:cNvPr id="769" name="Google Shape;769;p22"/>
              <p:cNvSpPr/>
              <p:nvPr/>
            </p:nvSpPr>
            <p:spPr>
              <a:xfrm rot="-2700000">
                <a:off x="8709896" y="2657821"/>
                <a:ext cx="1306557" cy="96439"/>
              </a:xfrm>
              <a:custGeom>
                <a:avLst/>
                <a:gdLst/>
                <a:ahLst/>
                <a:cxnLst/>
                <a:rect l="l" t="t" r="r" b="b"/>
                <a:pathLst>
                  <a:path w="1306557" h="96439" extrusionOk="0">
                    <a:moveTo>
                      <a:pt x="0" y="0"/>
                    </a:moveTo>
                    <a:lnTo>
                      <a:pt x="1306558" y="0"/>
                    </a:lnTo>
                    <a:lnTo>
                      <a:pt x="1306558" y="96440"/>
                    </a:lnTo>
                    <a:lnTo>
                      <a:pt x="0" y="96440"/>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0" name="Google Shape;770;p22"/>
              <p:cNvSpPr/>
              <p:nvPr/>
            </p:nvSpPr>
            <p:spPr>
              <a:xfrm rot="-2700000">
                <a:off x="8710518" y="3265501"/>
                <a:ext cx="111355" cy="75008"/>
              </a:xfrm>
              <a:custGeom>
                <a:avLst/>
                <a:gdLst/>
                <a:ahLst/>
                <a:cxnLst/>
                <a:rect l="l" t="t" r="r" b="b"/>
                <a:pathLst>
                  <a:path w="111355" h="75008" extrusionOk="0">
                    <a:moveTo>
                      <a:pt x="0" y="0"/>
                    </a:moveTo>
                    <a:lnTo>
                      <a:pt x="111356" y="0"/>
                    </a:lnTo>
                    <a:lnTo>
                      <a:pt x="111356" y="75009"/>
                    </a:lnTo>
                    <a:lnTo>
                      <a:pt x="0" y="75009"/>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1" name="Google Shape;771;p22"/>
              <p:cNvSpPr/>
              <p:nvPr/>
            </p:nvSpPr>
            <p:spPr>
              <a:xfrm rot="-2700000">
                <a:off x="8775649" y="3167850"/>
                <a:ext cx="154982" cy="96439"/>
              </a:xfrm>
              <a:custGeom>
                <a:avLst/>
                <a:gdLst/>
                <a:ahLst/>
                <a:cxnLst/>
                <a:rect l="l" t="t" r="r" b="b"/>
                <a:pathLst>
                  <a:path w="154982" h="96439" extrusionOk="0">
                    <a:moveTo>
                      <a:pt x="0" y="0"/>
                    </a:moveTo>
                    <a:lnTo>
                      <a:pt x="154982" y="0"/>
                    </a:lnTo>
                    <a:lnTo>
                      <a:pt x="154982" y="96440"/>
                    </a:lnTo>
                    <a:lnTo>
                      <a:pt x="0" y="96440"/>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2" name="Google Shape;772;p22"/>
              <p:cNvSpPr/>
              <p:nvPr/>
            </p:nvSpPr>
            <p:spPr>
              <a:xfrm>
                <a:off x="9900339" y="2122855"/>
                <a:ext cx="46055" cy="46077"/>
              </a:xfrm>
              <a:custGeom>
                <a:avLst/>
                <a:gdLst/>
                <a:ahLst/>
                <a:cxnLst/>
                <a:rect l="l" t="t" r="r" b="b"/>
                <a:pathLst>
                  <a:path w="46055" h="46077" extrusionOk="0">
                    <a:moveTo>
                      <a:pt x="46056" y="0"/>
                    </a:moveTo>
                    <a:lnTo>
                      <a:pt x="2372" y="24510"/>
                    </a:lnTo>
                    <a:lnTo>
                      <a:pt x="0" y="26174"/>
                    </a:lnTo>
                    <a:lnTo>
                      <a:pt x="19831" y="46077"/>
                    </a:lnTo>
                    <a:lnTo>
                      <a:pt x="21546" y="43684"/>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3" name="Google Shape;773;p22"/>
              <p:cNvSpPr/>
              <p:nvPr/>
            </p:nvSpPr>
            <p:spPr>
              <a:xfrm>
                <a:off x="9784007" y="2147358"/>
                <a:ext cx="137884" cy="137884"/>
              </a:xfrm>
              <a:custGeom>
                <a:avLst/>
                <a:gdLst/>
                <a:ahLst/>
                <a:cxnLst/>
                <a:rect l="l" t="t" r="r" b="b"/>
                <a:pathLst>
                  <a:path w="137884" h="137884" extrusionOk="0">
                    <a:moveTo>
                      <a:pt x="40380" y="97469"/>
                    </a:moveTo>
                    <a:cubicBezTo>
                      <a:pt x="40444" y="97412"/>
                      <a:pt x="40473" y="97434"/>
                      <a:pt x="40416" y="97505"/>
                    </a:cubicBezTo>
                    <a:cubicBezTo>
                      <a:pt x="31750" y="106963"/>
                      <a:pt x="31993" y="121665"/>
                      <a:pt x="41159" y="130823"/>
                    </a:cubicBezTo>
                    <a:cubicBezTo>
                      <a:pt x="50574" y="140239"/>
                      <a:pt x="65840" y="140239"/>
                      <a:pt x="75256" y="130823"/>
                    </a:cubicBezTo>
                    <a:lnTo>
                      <a:pt x="75256" y="130823"/>
                    </a:lnTo>
                    <a:lnTo>
                      <a:pt x="137885" y="19181"/>
                    </a:lnTo>
                    <a:lnTo>
                      <a:pt x="118704" y="0"/>
                    </a:lnTo>
                    <a:lnTo>
                      <a:pt x="7062" y="62629"/>
                    </a:lnTo>
                    <a:cubicBezTo>
                      <a:pt x="-2354" y="72045"/>
                      <a:pt x="-2354" y="87311"/>
                      <a:pt x="7062" y="96726"/>
                    </a:cubicBezTo>
                    <a:cubicBezTo>
                      <a:pt x="16220" y="105892"/>
                      <a:pt x="30922" y="106135"/>
                      <a:pt x="40380" y="974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74" name="Google Shape;774;p22" descr="Graph paper with calculator, ruler, highlighter, and pencils"/>
          <p:cNvGrpSpPr/>
          <p:nvPr/>
        </p:nvGrpSpPr>
        <p:grpSpPr>
          <a:xfrm>
            <a:off x="8133221" y="6159232"/>
            <a:ext cx="943994" cy="1101465"/>
            <a:chOff x="7801836" y="1400029"/>
            <a:chExt cx="943994" cy="1101465"/>
          </a:xfrm>
        </p:grpSpPr>
        <p:sp>
          <p:nvSpPr>
            <p:cNvPr id="775" name="Google Shape;775;p22"/>
            <p:cNvSpPr/>
            <p:nvPr/>
          </p:nvSpPr>
          <p:spPr>
            <a:xfrm>
              <a:off x="7885009" y="1858557"/>
              <a:ext cx="642930" cy="642937"/>
            </a:xfrm>
            <a:custGeom>
              <a:avLst/>
              <a:gdLst/>
              <a:ahLst/>
              <a:cxnLst/>
              <a:rect l="l" t="t" r="r" b="b"/>
              <a:pathLst>
                <a:path w="642930" h="642937" extrusionOk="0">
                  <a:moveTo>
                    <a:pt x="0" y="0"/>
                  </a:moveTo>
                  <a:lnTo>
                    <a:pt x="642930" y="0"/>
                  </a:lnTo>
                  <a:lnTo>
                    <a:pt x="642930" y="642938"/>
                  </a:lnTo>
                  <a:lnTo>
                    <a:pt x="0" y="642938"/>
                  </a:lnTo>
                  <a:close/>
                </a:path>
              </a:pathLst>
            </a:custGeom>
            <a:solidFill>
              <a:srgbClr val="C11F3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6" name="Google Shape;776;p22"/>
            <p:cNvSpPr/>
            <p:nvPr/>
          </p:nvSpPr>
          <p:spPr>
            <a:xfrm rot="-2700000">
              <a:off x="7934991" y="1587090"/>
              <a:ext cx="642931" cy="642931"/>
            </a:xfrm>
            <a:custGeom>
              <a:avLst/>
              <a:gdLst/>
              <a:ahLst/>
              <a:cxnLst/>
              <a:rect l="l" t="t" r="r" b="b"/>
              <a:pathLst>
                <a:path w="642931" h="642931" extrusionOk="0">
                  <a:moveTo>
                    <a:pt x="0" y="0"/>
                  </a:moveTo>
                  <a:lnTo>
                    <a:pt x="642931" y="0"/>
                  </a:lnTo>
                  <a:lnTo>
                    <a:pt x="642931" y="642931"/>
                  </a:lnTo>
                  <a:lnTo>
                    <a:pt x="0" y="642931"/>
                  </a:ln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77" name="Google Shape;777;p22" descr="Graph paper with calculator, ruler, highlighter, and pencils"/>
            <p:cNvGrpSpPr/>
            <p:nvPr/>
          </p:nvGrpSpPr>
          <p:grpSpPr>
            <a:xfrm>
              <a:off x="8099321" y="1400029"/>
              <a:ext cx="646509" cy="642937"/>
              <a:chOff x="8099321" y="1400029"/>
              <a:chExt cx="646509" cy="642937"/>
            </a:xfrm>
          </p:grpSpPr>
          <p:sp>
            <p:nvSpPr>
              <p:cNvPr id="778" name="Google Shape;778;p22"/>
              <p:cNvSpPr/>
              <p:nvPr/>
            </p:nvSpPr>
            <p:spPr>
              <a:xfrm>
                <a:off x="8099321" y="1400029"/>
                <a:ext cx="646509" cy="642937"/>
              </a:xfrm>
              <a:custGeom>
                <a:avLst/>
                <a:gdLst/>
                <a:ahLst/>
                <a:cxnLst/>
                <a:rect l="l" t="t" r="r" b="b"/>
                <a:pathLst>
                  <a:path w="646509" h="642937" extrusionOk="0">
                    <a:moveTo>
                      <a:pt x="646509" y="642938"/>
                    </a:moveTo>
                    <a:lnTo>
                      <a:pt x="100091" y="625078"/>
                    </a:lnTo>
                    <a:cubicBezTo>
                      <a:pt x="100048" y="625078"/>
                      <a:pt x="100020" y="625042"/>
                      <a:pt x="100020" y="625000"/>
                    </a:cubicBezTo>
                    <a:lnTo>
                      <a:pt x="102163" y="623006"/>
                    </a:lnTo>
                    <a:lnTo>
                      <a:pt x="2729" y="286472"/>
                    </a:lnTo>
                    <a:lnTo>
                      <a:pt x="0" y="282178"/>
                    </a:lnTo>
                    <a:lnTo>
                      <a:pt x="3572" y="0"/>
                    </a:lnTo>
                    <a:lnTo>
                      <a:pt x="646509" y="0"/>
                    </a:lnTo>
                    <a:lnTo>
                      <a:pt x="646509" y="642938"/>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9" name="Google Shape;779;p22"/>
              <p:cNvSpPr/>
              <p:nvPr/>
            </p:nvSpPr>
            <p:spPr>
              <a:xfrm>
                <a:off x="8099389" y="1682344"/>
                <a:ext cx="221288" cy="342708"/>
              </a:xfrm>
              <a:custGeom>
                <a:avLst/>
                <a:gdLst/>
                <a:ahLst/>
                <a:cxnLst/>
                <a:rect l="l" t="t" r="r" b="b"/>
                <a:pathLst>
                  <a:path w="221288" h="342708" extrusionOk="0">
                    <a:moveTo>
                      <a:pt x="133" y="69"/>
                    </a:moveTo>
                    <a:lnTo>
                      <a:pt x="221289" y="228455"/>
                    </a:lnTo>
                    <a:lnTo>
                      <a:pt x="100031" y="342684"/>
                    </a:lnTo>
                    <a:cubicBezTo>
                      <a:pt x="99981" y="342727"/>
                      <a:pt x="99931" y="342712"/>
                      <a:pt x="99917" y="342655"/>
                    </a:cubicBezTo>
                    <a:lnTo>
                      <a:pt x="18" y="141"/>
                    </a:lnTo>
                    <a:cubicBezTo>
                      <a:pt x="-32" y="-16"/>
                      <a:pt x="25" y="-45"/>
                      <a:pt x="133" y="69"/>
                    </a:cubicBez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80" name="Google Shape;780;p22" descr="Graph paper with calculator, ruler, highlighter, and pencils"/>
          <p:cNvGrpSpPr/>
          <p:nvPr/>
        </p:nvGrpSpPr>
        <p:grpSpPr>
          <a:xfrm>
            <a:off x="8472039" y="2536549"/>
            <a:ext cx="428046" cy="422388"/>
            <a:chOff x="8472039" y="2536549"/>
            <a:chExt cx="428046" cy="422388"/>
          </a:xfrm>
        </p:grpSpPr>
        <p:sp>
          <p:nvSpPr>
            <p:cNvPr id="781" name="Google Shape;781;p22"/>
            <p:cNvSpPr/>
            <p:nvPr/>
          </p:nvSpPr>
          <p:spPr>
            <a:xfrm>
              <a:off x="8472039" y="2536549"/>
              <a:ext cx="428046" cy="422388"/>
            </a:xfrm>
            <a:custGeom>
              <a:avLst/>
              <a:gdLst/>
              <a:ahLst/>
              <a:cxnLst/>
              <a:rect l="l" t="t" r="r" b="b"/>
              <a:pathLst>
                <a:path w="428046" h="422388" extrusionOk="0">
                  <a:moveTo>
                    <a:pt x="419017" y="182366"/>
                  </a:moveTo>
                  <a:cubicBezTo>
                    <a:pt x="432290" y="165299"/>
                    <a:pt x="430775" y="141025"/>
                    <a:pt x="415495" y="125745"/>
                  </a:cubicBezTo>
                  <a:lnTo>
                    <a:pt x="302302" y="12552"/>
                  </a:lnTo>
                  <a:cubicBezTo>
                    <a:pt x="287021" y="-2729"/>
                    <a:pt x="262747" y="-4243"/>
                    <a:pt x="245681" y="9030"/>
                  </a:cubicBezTo>
                  <a:lnTo>
                    <a:pt x="0" y="195025"/>
                  </a:lnTo>
                  <a:lnTo>
                    <a:pt x="82425" y="277442"/>
                  </a:lnTo>
                  <a:cubicBezTo>
                    <a:pt x="82396" y="277471"/>
                    <a:pt x="82367" y="277492"/>
                    <a:pt x="82339" y="277521"/>
                  </a:cubicBezTo>
                  <a:cubicBezTo>
                    <a:pt x="63508" y="296351"/>
                    <a:pt x="63508" y="326884"/>
                    <a:pt x="82339" y="345715"/>
                  </a:cubicBezTo>
                  <a:cubicBezTo>
                    <a:pt x="101170" y="364546"/>
                    <a:pt x="131702" y="364546"/>
                    <a:pt x="150533" y="345715"/>
                  </a:cubicBezTo>
                  <a:cubicBezTo>
                    <a:pt x="150562" y="345686"/>
                    <a:pt x="150583" y="345658"/>
                    <a:pt x="150605" y="345629"/>
                  </a:cubicBezTo>
                  <a:lnTo>
                    <a:pt x="227371" y="422389"/>
                  </a:lnTo>
                  <a:lnTo>
                    <a:pt x="419017" y="182366"/>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2" name="Google Shape;782;p22"/>
            <p:cNvSpPr/>
            <p:nvPr/>
          </p:nvSpPr>
          <p:spPr>
            <a:xfrm>
              <a:off x="8613507" y="2638762"/>
              <a:ext cx="182385" cy="182387"/>
            </a:xfrm>
            <a:custGeom>
              <a:avLst/>
              <a:gdLst/>
              <a:ahLst/>
              <a:cxnLst/>
              <a:rect l="l" t="t" r="r" b="b"/>
              <a:pathLst>
                <a:path w="182385" h="182387" extrusionOk="0">
                  <a:moveTo>
                    <a:pt x="7844" y="174543"/>
                  </a:moveTo>
                  <a:lnTo>
                    <a:pt x="7844" y="174543"/>
                  </a:lnTo>
                  <a:cubicBezTo>
                    <a:pt x="-2615" y="164078"/>
                    <a:pt x="-2615" y="147118"/>
                    <a:pt x="7844" y="136660"/>
                  </a:cubicBezTo>
                  <a:lnTo>
                    <a:pt x="136653" y="7844"/>
                  </a:lnTo>
                  <a:cubicBezTo>
                    <a:pt x="147119" y="-2615"/>
                    <a:pt x="164078" y="-2615"/>
                    <a:pt x="174536" y="7844"/>
                  </a:cubicBezTo>
                  <a:cubicBezTo>
                    <a:pt x="185002" y="18309"/>
                    <a:pt x="185002" y="35269"/>
                    <a:pt x="174536" y="45734"/>
                  </a:cubicBezTo>
                  <a:lnTo>
                    <a:pt x="45727" y="174543"/>
                  </a:lnTo>
                  <a:cubicBezTo>
                    <a:pt x="35269" y="185002"/>
                    <a:pt x="18310" y="185002"/>
                    <a:pt x="7844" y="174543"/>
                  </a:cubicBezTo>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783" name="Google Shape;783;p22" descr="Graph paper with calculator, ruler, highlighter, and pencils"/>
          <p:cNvGrpSpPr/>
          <p:nvPr/>
        </p:nvGrpSpPr>
        <p:grpSpPr>
          <a:xfrm>
            <a:off x="7634985" y="2620202"/>
            <a:ext cx="742885" cy="810737"/>
            <a:chOff x="7634985" y="2620202"/>
            <a:chExt cx="742885" cy="810737"/>
          </a:xfrm>
        </p:grpSpPr>
        <p:sp>
          <p:nvSpPr>
            <p:cNvPr id="784" name="Google Shape;784;p22"/>
            <p:cNvSpPr/>
            <p:nvPr/>
          </p:nvSpPr>
          <p:spPr>
            <a:xfrm>
              <a:off x="7634985" y="2664472"/>
              <a:ext cx="742885" cy="766467"/>
            </a:xfrm>
            <a:custGeom>
              <a:avLst/>
              <a:gdLst/>
              <a:ahLst/>
              <a:cxnLst/>
              <a:rect l="l" t="t" r="r" b="b"/>
              <a:pathLst>
                <a:path w="742885" h="766467" extrusionOk="0">
                  <a:moveTo>
                    <a:pt x="742886" y="61465"/>
                  </a:moveTo>
                  <a:lnTo>
                    <a:pt x="728577" y="0"/>
                  </a:lnTo>
                  <a:lnTo>
                    <a:pt x="682664" y="45906"/>
                  </a:lnTo>
                  <a:lnTo>
                    <a:pt x="675092" y="38333"/>
                  </a:lnTo>
                  <a:lnTo>
                    <a:pt x="648167" y="65251"/>
                  </a:lnTo>
                  <a:lnTo>
                    <a:pt x="640287" y="69494"/>
                  </a:lnTo>
                  <a:cubicBezTo>
                    <a:pt x="580430" y="101727"/>
                    <a:pt x="514943" y="122151"/>
                    <a:pt x="447377" y="129659"/>
                  </a:cubicBezTo>
                  <a:lnTo>
                    <a:pt x="424460" y="152569"/>
                  </a:lnTo>
                  <a:lnTo>
                    <a:pt x="405458" y="133588"/>
                  </a:lnTo>
                  <a:lnTo>
                    <a:pt x="42855" y="564356"/>
                  </a:lnTo>
                  <a:cubicBezTo>
                    <a:pt x="23317" y="586695"/>
                    <a:pt x="11773" y="616720"/>
                    <a:pt x="17752" y="642638"/>
                  </a:cubicBezTo>
                  <a:lnTo>
                    <a:pt x="10416" y="649974"/>
                  </a:lnTo>
                  <a:cubicBezTo>
                    <a:pt x="-3472" y="663854"/>
                    <a:pt x="-3472" y="686379"/>
                    <a:pt x="10416" y="700266"/>
                  </a:cubicBezTo>
                  <a:lnTo>
                    <a:pt x="66201" y="756052"/>
                  </a:lnTo>
                  <a:cubicBezTo>
                    <a:pt x="80089" y="769939"/>
                    <a:pt x="102599" y="769939"/>
                    <a:pt x="116493" y="756052"/>
                  </a:cubicBezTo>
                  <a:lnTo>
                    <a:pt x="117158" y="755380"/>
                  </a:lnTo>
                  <a:lnTo>
                    <a:pt x="123037" y="750901"/>
                  </a:lnTo>
                  <a:cubicBezTo>
                    <a:pt x="149419" y="761245"/>
                    <a:pt x="180373" y="756816"/>
                    <a:pt x="202975" y="737035"/>
                  </a:cubicBezTo>
                  <a:lnTo>
                    <a:pt x="632929" y="360831"/>
                  </a:lnTo>
                  <a:lnTo>
                    <a:pt x="613984" y="341900"/>
                  </a:lnTo>
                  <a:lnTo>
                    <a:pt x="636558" y="319326"/>
                  </a:lnTo>
                  <a:lnTo>
                    <a:pt x="636658" y="318475"/>
                  </a:lnTo>
                  <a:cubicBezTo>
                    <a:pt x="644259" y="251303"/>
                    <a:pt x="664640" y="186202"/>
                    <a:pt x="696687" y="126680"/>
                  </a:cubicBezTo>
                  <a:lnTo>
                    <a:pt x="701209" y="118286"/>
                  </a:lnTo>
                  <a:lnTo>
                    <a:pt x="728134" y="91369"/>
                  </a:lnTo>
                  <a:lnTo>
                    <a:pt x="720554" y="83789"/>
                  </a:lnTo>
                  <a:lnTo>
                    <a:pt x="742886" y="61465"/>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85" name="Google Shape;785;p22" descr="Graph paper with calculator, ruler, highlighter, and pencils"/>
            <p:cNvGrpSpPr/>
            <p:nvPr/>
          </p:nvGrpSpPr>
          <p:grpSpPr>
            <a:xfrm>
              <a:off x="7639285" y="2620202"/>
              <a:ext cx="734091" cy="766468"/>
              <a:chOff x="7639285" y="2620202"/>
              <a:chExt cx="734091" cy="766468"/>
            </a:xfrm>
          </p:grpSpPr>
          <p:sp>
            <p:nvSpPr>
              <p:cNvPr id="786" name="Google Shape;786;p22"/>
              <p:cNvSpPr/>
              <p:nvPr/>
            </p:nvSpPr>
            <p:spPr>
              <a:xfrm>
                <a:off x="8293631" y="2620202"/>
                <a:ext cx="79745" cy="103319"/>
              </a:xfrm>
              <a:custGeom>
                <a:avLst/>
                <a:gdLst/>
                <a:ahLst/>
                <a:cxnLst/>
                <a:rect l="l" t="t" r="r" b="b"/>
                <a:pathLst>
                  <a:path w="79745" h="103319" extrusionOk="0">
                    <a:moveTo>
                      <a:pt x="37883" y="103320"/>
                    </a:moveTo>
                    <a:lnTo>
                      <a:pt x="79746" y="61465"/>
                    </a:lnTo>
                    <a:lnTo>
                      <a:pt x="65437" y="0"/>
                    </a:lnTo>
                    <a:lnTo>
                      <a:pt x="0" y="65437"/>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7" name="Google Shape;787;p22"/>
              <p:cNvSpPr/>
              <p:nvPr/>
            </p:nvSpPr>
            <p:spPr>
              <a:xfrm>
                <a:off x="8008696" y="2658536"/>
                <a:ext cx="349922" cy="349822"/>
              </a:xfrm>
              <a:custGeom>
                <a:avLst/>
                <a:gdLst/>
                <a:ahLst/>
                <a:cxnLst/>
                <a:rect l="l" t="t" r="r" b="b"/>
                <a:pathLst>
                  <a:path w="349922" h="349822" extrusionOk="0">
                    <a:moveTo>
                      <a:pt x="296880" y="0"/>
                    </a:moveTo>
                    <a:lnTo>
                      <a:pt x="269962" y="26918"/>
                    </a:lnTo>
                    <a:lnTo>
                      <a:pt x="262076" y="31161"/>
                    </a:lnTo>
                    <a:cubicBezTo>
                      <a:pt x="202218" y="63394"/>
                      <a:pt x="136724" y="83818"/>
                      <a:pt x="69166" y="91318"/>
                    </a:cubicBezTo>
                    <a:lnTo>
                      <a:pt x="0" y="160484"/>
                    </a:lnTo>
                    <a:lnTo>
                      <a:pt x="189524" y="349822"/>
                    </a:lnTo>
                    <a:lnTo>
                      <a:pt x="258347" y="280999"/>
                    </a:lnTo>
                    <a:lnTo>
                      <a:pt x="258447" y="280142"/>
                    </a:lnTo>
                    <a:cubicBezTo>
                      <a:pt x="266048" y="212969"/>
                      <a:pt x="286429" y="147869"/>
                      <a:pt x="318476" y="88354"/>
                    </a:cubicBezTo>
                    <a:lnTo>
                      <a:pt x="322998" y="79953"/>
                    </a:lnTo>
                    <a:lnTo>
                      <a:pt x="349922" y="53035"/>
                    </a:lnTo>
                    <a:lnTo>
                      <a:pt x="296880" y="0"/>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8" name="Google Shape;788;p22"/>
              <p:cNvSpPr/>
              <p:nvPr/>
            </p:nvSpPr>
            <p:spPr>
              <a:xfrm>
                <a:off x="7639285" y="3270727"/>
                <a:ext cx="119672" cy="115943"/>
              </a:xfrm>
              <a:custGeom>
                <a:avLst/>
                <a:gdLst/>
                <a:ahLst/>
                <a:cxnLst/>
                <a:rect l="l" t="t" r="r" b="b"/>
                <a:pathLst>
                  <a:path w="119672" h="115943" extrusionOk="0">
                    <a:moveTo>
                      <a:pt x="9937" y="0"/>
                    </a:moveTo>
                    <a:cubicBezTo>
                      <a:pt x="-3443" y="13923"/>
                      <a:pt x="-3329" y="36026"/>
                      <a:pt x="10387" y="49742"/>
                    </a:cubicBezTo>
                    <a:lnTo>
                      <a:pt x="66173" y="105528"/>
                    </a:lnTo>
                    <a:cubicBezTo>
                      <a:pt x="80060" y="119415"/>
                      <a:pt x="102577" y="119415"/>
                      <a:pt x="116472" y="105528"/>
                    </a:cubicBezTo>
                    <a:lnTo>
                      <a:pt x="119672" y="102327"/>
                    </a:lnTo>
                    <a:cubicBezTo>
                      <a:pt x="109814" y="93297"/>
                      <a:pt x="16409" y="6144"/>
                      <a:pt x="9937" y="0"/>
                    </a:cubicBez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9" name="Google Shape;789;p22"/>
              <p:cNvSpPr/>
              <p:nvPr/>
            </p:nvSpPr>
            <p:spPr>
              <a:xfrm>
                <a:off x="7640578" y="2753784"/>
                <a:ext cx="622856" cy="622788"/>
              </a:xfrm>
              <a:custGeom>
                <a:avLst/>
                <a:gdLst/>
                <a:ahLst/>
                <a:cxnLst/>
                <a:rect l="l" t="t" r="r" b="b"/>
                <a:pathLst>
                  <a:path w="622856" h="622788" extrusionOk="0">
                    <a:moveTo>
                      <a:pt x="546047" y="150526"/>
                    </a:moveTo>
                    <a:cubicBezTo>
                      <a:pt x="527209" y="169242"/>
                      <a:pt x="496762" y="169214"/>
                      <a:pt x="477974" y="150419"/>
                    </a:cubicBezTo>
                    <a:cubicBezTo>
                      <a:pt x="459193" y="131638"/>
                      <a:pt x="459150" y="101220"/>
                      <a:pt x="477838" y="82382"/>
                    </a:cubicBezTo>
                    <a:lnTo>
                      <a:pt x="395378" y="0"/>
                    </a:lnTo>
                    <a:lnTo>
                      <a:pt x="19317" y="429896"/>
                    </a:lnTo>
                    <a:cubicBezTo>
                      <a:pt x="-7751" y="460836"/>
                      <a:pt x="-6194" y="507470"/>
                      <a:pt x="22867" y="536531"/>
                    </a:cubicBezTo>
                    <a:lnTo>
                      <a:pt x="86261" y="599925"/>
                    </a:lnTo>
                    <a:cubicBezTo>
                      <a:pt x="115328" y="628986"/>
                      <a:pt x="161956" y="630536"/>
                      <a:pt x="192895" y="603468"/>
                    </a:cubicBezTo>
                    <a:lnTo>
                      <a:pt x="622856" y="227257"/>
                    </a:lnTo>
                    <a:lnTo>
                      <a:pt x="546047" y="15052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0" name="Google Shape;790;p22"/>
              <p:cNvSpPr/>
              <p:nvPr/>
            </p:nvSpPr>
            <p:spPr>
              <a:xfrm>
                <a:off x="7759352" y="2946593"/>
                <a:ext cx="311201" cy="311201"/>
              </a:xfrm>
              <a:custGeom>
                <a:avLst/>
                <a:gdLst/>
                <a:ahLst/>
                <a:cxnLst/>
                <a:rect l="l" t="t" r="r" b="b"/>
                <a:pathLst>
                  <a:path w="311201" h="311201" extrusionOk="0">
                    <a:moveTo>
                      <a:pt x="7849" y="303352"/>
                    </a:moveTo>
                    <a:lnTo>
                      <a:pt x="7849" y="303352"/>
                    </a:lnTo>
                    <a:cubicBezTo>
                      <a:pt x="-2616" y="292887"/>
                      <a:pt x="-2616" y="275927"/>
                      <a:pt x="7849" y="265469"/>
                    </a:cubicBezTo>
                    <a:lnTo>
                      <a:pt x="265474" y="7844"/>
                    </a:lnTo>
                    <a:cubicBezTo>
                      <a:pt x="275933" y="-2615"/>
                      <a:pt x="292892" y="-2615"/>
                      <a:pt x="303358" y="7844"/>
                    </a:cubicBezTo>
                    <a:cubicBezTo>
                      <a:pt x="313816" y="18317"/>
                      <a:pt x="313816" y="35276"/>
                      <a:pt x="303358" y="45727"/>
                    </a:cubicBezTo>
                    <a:lnTo>
                      <a:pt x="45732" y="303352"/>
                    </a:lnTo>
                    <a:cubicBezTo>
                      <a:pt x="35274" y="313818"/>
                      <a:pt x="18308" y="313818"/>
                      <a:pt x="7849" y="303352"/>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91" name="Google Shape;791;p22" descr="Graph paper with calculator, ruler, highlighter, and pencils"/>
          <p:cNvGrpSpPr/>
          <p:nvPr/>
        </p:nvGrpSpPr>
        <p:grpSpPr>
          <a:xfrm>
            <a:off x="9030285" y="1467123"/>
            <a:ext cx="348553" cy="384291"/>
            <a:chOff x="9030285" y="1467123"/>
            <a:chExt cx="348553" cy="384291"/>
          </a:xfrm>
        </p:grpSpPr>
        <p:sp>
          <p:nvSpPr>
            <p:cNvPr id="792" name="Google Shape;792;p22"/>
            <p:cNvSpPr/>
            <p:nvPr/>
          </p:nvSpPr>
          <p:spPr>
            <a:xfrm rot="-2700000">
              <a:off x="9108546" y="1528236"/>
              <a:ext cx="189843" cy="299991"/>
            </a:xfrm>
            <a:custGeom>
              <a:avLst/>
              <a:gdLst/>
              <a:ahLst/>
              <a:cxnLst/>
              <a:rect l="l" t="t" r="r" b="b"/>
              <a:pathLst>
                <a:path w="189843" h="299991" extrusionOk="0">
                  <a:moveTo>
                    <a:pt x="0" y="0"/>
                  </a:moveTo>
                  <a:lnTo>
                    <a:pt x="189843" y="0"/>
                  </a:lnTo>
                  <a:lnTo>
                    <a:pt x="189843" y="299992"/>
                  </a:lnTo>
                  <a:lnTo>
                    <a:pt x="0" y="29999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93" name="Google Shape;793;p22" descr="Graph paper with calculator, ruler, highlighter, and pencils"/>
            <p:cNvGrpSpPr/>
            <p:nvPr/>
          </p:nvGrpSpPr>
          <p:grpSpPr>
            <a:xfrm>
              <a:off x="9030331" y="1467123"/>
              <a:ext cx="348507" cy="348529"/>
              <a:chOff x="9030331" y="1467123"/>
              <a:chExt cx="348507" cy="348529"/>
            </a:xfrm>
          </p:grpSpPr>
          <p:sp>
            <p:nvSpPr>
              <p:cNvPr id="794" name="Google Shape;794;p22"/>
              <p:cNvSpPr/>
              <p:nvPr/>
            </p:nvSpPr>
            <p:spPr>
              <a:xfrm>
                <a:off x="9030331" y="1467123"/>
                <a:ext cx="348507" cy="348529"/>
              </a:xfrm>
              <a:custGeom>
                <a:avLst/>
                <a:gdLst/>
                <a:ahLst/>
                <a:cxnLst/>
                <a:rect l="l" t="t" r="r" b="b"/>
                <a:pathLst>
                  <a:path w="348507" h="348529" extrusionOk="0">
                    <a:moveTo>
                      <a:pt x="348508" y="212141"/>
                    </a:moveTo>
                    <a:lnTo>
                      <a:pt x="306317" y="169943"/>
                    </a:lnTo>
                    <a:cubicBezTo>
                      <a:pt x="279763" y="165049"/>
                      <a:pt x="250167" y="149154"/>
                      <a:pt x="224764" y="123751"/>
                    </a:cubicBezTo>
                    <a:cubicBezTo>
                      <a:pt x="199375" y="98355"/>
                      <a:pt x="183473" y="68751"/>
                      <a:pt x="178579" y="42198"/>
                    </a:cubicBezTo>
                    <a:lnTo>
                      <a:pt x="136381" y="0"/>
                    </a:lnTo>
                    <a:lnTo>
                      <a:pt x="0" y="136389"/>
                    </a:lnTo>
                    <a:lnTo>
                      <a:pt x="42198" y="178587"/>
                    </a:lnTo>
                    <a:cubicBezTo>
                      <a:pt x="68744" y="183480"/>
                      <a:pt x="98348" y="199382"/>
                      <a:pt x="123744" y="224778"/>
                    </a:cubicBezTo>
                    <a:cubicBezTo>
                      <a:pt x="149147" y="250181"/>
                      <a:pt x="165042" y="279785"/>
                      <a:pt x="169928" y="306331"/>
                    </a:cubicBezTo>
                    <a:lnTo>
                      <a:pt x="212127" y="348529"/>
                    </a:lnTo>
                    <a:lnTo>
                      <a:pt x="348508" y="212141"/>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5" name="Google Shape;795;p22"/>
              <p:cNvSpPr/>
              <p:nvPr/>
            </p:nvSpPr>
            <p:spPr>
              <a:xfrm rot="-2700000">
                <a:off x="9191298" y="1472021"/>
                <a:ext cx="64285" cy="300484"/>
              </a:xfrm>
              <a:custGeom>
                <a:avLst/>
                <a:gdLst/>
                <a:ahLst/>
                <a:cxnLst/>
                <a:rect l="l" t="t" r="r" b="b"/>
                <a:pathLst>
                  <a:path w="64285" h="300484" extrusionOk="0">
                    <a:moveTo>
                      <a:pt x="0" y="0"/>
                    </a:moveTo>
                    <a:lnTo>
                      <a:pt x="64286" y="0"/>
                    </a:lnTo>
                    <a:lnTo>
                      <a:pt x="64286" y="300485"/>
                    </a:lnTo>
                    <a:lnTo>
                      <a:pt x="0" y="300485"/>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6" name="Google Shape;796;p22"/>
              <p:cNvSpPr/>
              <p:nvPr/>
            </p:nvSpPr>
            <p:spPr>
              <a:xfrm rot="-2700000">
                <a:off x="9188525" y="1499829"/>
                <a:ext cx="14287" cy="300520"/>
              </a:xfrm>
              <a:custGeom>
                <a:avLst/>
                <a:gdLst/>
                <a:ahLst/>
                <a:cxnLst/>
                <a:rect l="l" t="t" r="r" b="b"/>
                <a:pathLst>
                  <a:path w="14287" h="300520" extrusionOk="0">
                    <a:moveTo>
                      <a:pt x="0" y="0"/>
                    </a:moveTo>
                    <a:lnTo>
                      <a:pt x="14287" y="0"/>
                    </a:lnTo>
                    <a:lnTo>
                      <a:pt x="14287" y="300520"/>
                    </a:lnTo>
                    <a:lnTo>
                      <a:pt x="0" y="300520"/>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7" name="Google Shape;797;p22"/>
              <p:cNvSpPr/>
              <p:nvPr/>
            </p:nvSpPr>
            <p:spPr>
              <a:xfrm>
                <a:off x="9201050" y="1599966"/>
                <a:ext cx="50002" cy="50003"/>
              </a:xfrm>
              <a:custGeom>
                <a:avLst/>
                <a:gdLst/>
                <a:ahLst/>
                <a:cxnLst/>
                <a:rect l="l" t="t" r="r" b="b"/>
                <a:pathLst>
                  <a:path w="50002" h="50003" extrusionOk="0">
                    <a:moveTo>
                      <a:pt x="7324" y="7324"/>
                    </a:moveTo>
                    <a:cubicBezTo>
                      <a:pt x="-2441" y="17090"/>
                      <a:pt x="-2441" y="32920"/>
                      <a:pt x="7324" y="42686"/>
                    </a:cubicBezTo>
                    <a:cubicBezTo>
                      <a:pt x="17083" y="52444"/>
                      <a:pt x="32913" y="52444"/>
                      <a:pt x="42678" y="42679"/>
                    </a:cubicBezTo>
                    <a:cubicBezTo>
                      <a:pt x="52444" y="32920"/>
                      <a:pt x="52444" y="17082"/>
                      <a:pt x="42678" y="7324"/>
                    </a:cubicBezTo>
                    <a:cubicBezTo>
                      <a:pt x="32920" y="-2441"/>
                      <a:pt x="17090" y="-2441"/>
                      <a:pt x="7324" y="7324"/>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98" name="Google Shape;798;p22" descr="Graph paper with calculator, ruler, highlighter, and pencils"/>
          <p:cNvGrpSpPr/>
          <p:nvPr/>
        </p:nvGrpSpPr>
        <p:grpSpPr>
          <a:xfrm>
            <a:off x="9606653" y="1829975"/>
            <a:ext cx="166698" cy="183844"/>
            <a:chOff x="9606653" y="1829975"/>
            <a:chExt cx="166698" cy="183844"/>
          </a:xfrm>
        </p:grpSpPr>
        <p:sp>
          <p:nvSpPr>
            <p:cNvPr id="799" name="Google Shape;799;p22"/>
            <p:cNvSpPr/>
            <p:nvPr/>
          </p:nvSpPr>
          <p:spPr>
            <a:xfrm>
              <a:off x="9613213" y="1836369"/>
              <a:ext cx="160138" cy="177450"/>
            </a:xfrm>
            <a:custGeom>
              <a:avLst/>
              <a:gdLst/>
              <a:ahLst/>
              <a:cxnLst/>
              <a:rect l="l" t="t" r="r" b="b"/>
              <a:pathLst>
                <a:path w="160138" h="177450" extrusionOk="0">
                  <a:moveTo>
                    <a:pt x="160139" y="113900"/>
                  </a:moveTo>
                  <a:lnTo>
                    <a:pt x="150602" y="0"/>
                  </a:lnTo>
                  <a:cubicBezTo>
                    <a:pt x="60177" y="7580"/>
                    <a:pt x="-6996" y="87025"/>
                    <a:pt x="583" y="177451"/>
                  </a:cubicBezTo>
                  <a:lnTo>
                    <a:pt x="114483" y="167914"/>
                  </a:lnTo>
                  <a:cubicBezTo>
                    <a:pt x="112176" y="140382"/>
                    <a:pt x="132614" y="116207"/>
                    <a:pt x="160139" y="113900"/>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800" name="Google Shape;800;p22" descr="Graph paper with calculator, ruler, highlighter, and pencils"/>
            <p:cNvGrpSpPr/>
            <p:nvPr/>
          </p:nvGrpSpPr>
          <p:grpSpPr>
            <a:xfrm>
              <a:off x="9606653" y="1829975"/>
              <a:ext cx="164306" cy="164306"/>
              <a:chOff x="9606653" y="1829975"/>
              <a:chExt cx="164306" cy="164306"/>
            </a:xfrm>
          </p:grpSpPr>
          <p:sp>
            <p:nvSpPr>
              <p:cNvPr id="801" name="Google Shape;801;p22"/>
              <p:cNvSpPr/>
              <p:nvPr/>
            </p:nvSpPr>
            <p:spPr>
              <a:xfrm>
                <a:off x="9620940" y="1844263"/>
                <a:ext cx="150018" cy="150018"/>
              </a:xfrm>
              <a:custGeom>
                <a:avLst/>
                <a:gdLst/>
                <a:ahLst/>
                <a:cxnLst/>
                <a:rect l="l" t="t" r="r" b="b"/>
                <a:pathLst>
                  <a:path w="150018" h="150018" extrusionOk="0">
                    <a:moveTo>
                      <a:pt x="0" y="150019"/>
                    </a:moveTo>
                    <a:lnTo>
                      <a:pt x="100013" y="150019"/>
                    </a:lnTo>
                    <a:cubicBezTo>
                      <a:pt x="100013" y="122401"/>
                      <a:pt x="122401" y="100013"/>
                      <a:pt x="150019" y="100013"/>
                    </a:cubicBezTo>
                    <a:lnTo>
                      <a:pt x="150019" y="0"/>
                    </a:lnTo>
                    <a:cubicBezTo>
                      <a:pt x="64294" y="0"/>
                      <a:pt x="0" y="68209"/>
                      <a:pt x="0" y="1500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2" name="Google Shape;802;p22"/>
              <p:cNvSpPr/>
              <p:nvPr/>
            </p:nvSpPr>
            <p:spPr>
              <a:xfrm>
                <a:off x="9606653" y="1829975"/>
                <a:ext cx="164306" cy="164306"/>
              </a:xfrm>
              <a:custGeom>
                <a:avLst/>
                <a:gdLst/>
                <a:ahLst/>
                <a:cxnLst/>
                <a:rect l="l" t="t" r="r" b="b"/>
                <a:pathLst>
                  <a:path w="164306" h="164306" extrusionOk="0">
                    <a:moveTo>
                      <a:pt x="164306" y="21431"/>
                    </a:moveTo>
                    <a:lnTo>
                      <a:pt x="164306" y="0"/>
                    </a:lnTo>
                    <a:cubicBezTo>
                      <a:pt x="73566" y="0"/>
                      <a:pt x="0" y="73566"/>
                      <a:pt x="0" y="164306"/>
                    </a:cubicBezTo>
                    <a:lnTo>
                      <a:pt x="21431" y="164306"/>
                    </a:lnTo>
                    <a:cubicBezTo>
                      <a:pt x="21431" y="85396"/>
                      <a:pt x="85403" y="21431"/>
                      <a:pt x="164306" y="21431"/>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803" name="Google Shape;803;p22" descr="Graph paper with calculator, ruler, highlighter, and pencils"/>
          <p:cNvGrpSpPr/>
          <p:nvPr/>
        </p:nvGrpSpPr>
        <p:grpSpPr>
          <a:xfrm>
            <a:off x="9629777" y="2509967"/>
            <a:ext cx="232364" cy="128939"/>
            <a:chOff x="9629777" y="2509967"/>
            <a:chExt cx="232364" cy="128939"/>
          </a:xfrm>
        </p:grpSpPr>
        <p:sp>
          <p:nvSpPr>
            <p:cNvPr id="804" name="Google Shape;804;p22"/>
            <p:cNvSpPr/>
            <p:nvPr/>
          </p:nvSpPr>
          <p:spPr>
            <a:xfrm>
              <a:off x="9637785" y="2509967"/>
              <a:ext cx="216341" cy="118072"/>
            </a:xfrm>
            <a:custGeom>
              <a:avLst/>
              <a:gdLst/>
              <a:ahLst/>
              <a:cxnLst/>
              <a:rect l="l" t="t" r="r" b="b"/>
              <a:pathLst>
                <a:path w="216341" h="118072" extrusionOk="0">
                  <a:moveTo>
                    <a:pt x="143532" y="0"/>
                  </a:moveTo>
                  <a:cubicBezTo>
                    <a:pt x="124001" y="19524"/>
                    <a:pt x="92340" y="19524"/>
                    <a:pt x="72809" y="0"/>
                  </a:cubicBezTo>
                  <a:lnTo>
                    <a:pt x="0" y="72809"/>
                  </a:lnTo>
                  <a:cubicBezTo>
                    <a:pt x="59815" y="132624"/>
                    <a:pt x="155455" y="133695"/>
                    <a:pt x="216341" y="72809"/>
                  </a:cubicBezTo>
                  <a:lnTo>
                    <a:pt x="143532"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5" name="Google Shape;805;p22"/>
            <p:cNvSpPr/>
            <p:nvPr/>
          </p:nvSpPr>
          <p:spPr>
            <a:xfrm>
              <a:off x="9629777" y="2575625"/>
              <a:ext cx="232364" cy="63281"/>
            </a:xfrm>
            <a:custGeom>
              <a:avLst/>
              <a:gdLst/>
              <a:ahLst/>
              <a:cxnLst/>
              <a:rect l="l" t="t" r="r" b="b"/>
              <a:pathLst>
                <a:path w="232364" h="63281" extrusionOk="0">
                  <a:moveTo>
                    <a:pt x="15152" y="0"/>
                  </a:moveTo>
                  <a:lnTo>
                    <a:pt x="0" y="15152"/>
                  </a:lnTo>
                  <a:cubicBezTo>
                    <a:pt x="64158" y="79324"/>
                    <a:pt x="168200" y="79324"/>
                    <a:pt x="232365" y="15152"/>
                  </a:cubicBezTo>
                  <a:lnTo>
                    <a:pt x="217206" y="0"/>
                  </a:lnTo>
                  <a:cubicBezTo>
                    <a:pt x="161413" y="55807"/>
                    <a:pt x="70945" y="55807"/>
                    <a:pt x="15152" y="0"/>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806" name="Google Shape;806;p22" descr="Graph paper with calculator, ruler, highlighter, and pencils"/>
          <p:cNvGrpSpPr/>
          <p:nvPr/>
        </p:nvGrpSpPr>
        <p:grpSpPr>
          <a:xfrm>
            <a:off x="9826587" y="1192860"/>
            <a:ext cx="232364" cy="148082"/>
            <a:chOff x="9826587" y="1192860"/>
            <a:chExt cx="232364" cy="148082"/>
          </a:xfrm>
        </p:grpSpPr>
        <p:sp>
          <p:nvSpPr>
            <p:cNvPr id="807" name="Google Shape;807;p22"/>
            <p:cNvSpPr/>
            <p:nvPr/>
          </p:nvSpPr>
          <p:spPr>
            <a:xfrm>
              <a:off x="9828109" y="1207147"/>
              <a:ext cx="230435" cy="133795"/>
            </a:xfrm>
            <a:custGeom>
              <a:avLst/>
              <a:gdLst/>
              <a:ahLst/>
              <a:cxnLst/>
              <a:rect l="l" t="t" r="r" b="b"/>
              <a:pathLst>
                <a:path w="230435" h="133795" extrusionOk="0">
                  <a:moveTo>
                    <a:pt x="139868" y="0"/>
                  </a:moveTo>
                  <a:cubicBezTo>
                    <a:pt x="123015" y="21874"/>
                    <a:pt x="91611" y="25953"/>
                    <a:pt x="69737" y="9101"/>
                  </a:cubicBezTo>
                  <a:lnTo>
                    <a:pt x="0" y="99662"/>
                  </a:lnTo>
                  <a:cubicBezTo>
                    <a:pt x="71895" y="155027"/>
                    <a:pt x="175065" y="141625"/>
                    <a:pt x="230436" y="69737"/>
                  </a:cubicBezTo>
                  <a:lnTo>
                    <a:pt x="139868"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808" name="Google Shape;808;p22" descr="Graph paper with calculator, ruler, highlighter, and pencils"/>
            <p:cNvGrpSpPr/>
            <p:nvPr/>
          </p:nvGrpSpPr>
          <p:grpSpPr>
            <a:xfrm>
              <a:off x="9826587" y="1192860"/>
              <a:ext cx="232364" cy="128940"/>
              <a:chOff x="9826587" y="1192860"/>
              <a:chExt cx="232364" cy="128940"/>
            </a:xfrm>
          </p:grpSpPr>
          <p:sp>
            <p:nvSpPr>
              <p:cNvPr id="809" name="Google Shape;809;p22"/>
              <p:cNvSpPr/>
              <p:nvPr/>
            </p:nvSpPr>
            <p:spPr>
              <a:xfrm>
                <a:off x="9834595" y="1192860"/>
                <a:ext cx="216341" cy="118444"/>
              </a:xfrm>
              <a:custGeom>
                <a:avLst/>
                <a:gdLst/>
                <a:ahLst/>
                <a:cxnLst/>
                <a:rect l="l" t="t" r="r" b="b"/>
                <a:pathLst>
                  <a:path w="216341" h="118444" extrusionOk="0">
                    <a:moveTo>
                      <a:pt x="216341" y="72809"/>
                    </a:moveTo>
                    <a:lnTo>
                      <a:pt x="143532" y="0"/>
                    </a:lnTo>
                    <a:cubicBezTo>
                      <a:pt x="124001" y="19524"/>
                      <a:pt x="92340" y="19524"/>
                      <a:pt x="72809" y="0"/>
                    </a:cubicBezTo>
                    <a:lnTo>
                      <a:pt x="0" y="72809"/>
                    </a:lnTo>
                    <a:cubicBezTo>
                      <a:pt x="59529" y="132338"/>
                      <a:pt x="154191" y="134960"/>
                      <a:pt x="216341" y="7280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0" name="Google Shape;810;p22"/>
              <p:cNvSpPr/>
              <p:nvPr/>
            </p:nvSpPr>
            <p:spPr>
              <a:xfrm>
                <a:off x="9826587" y="1258525"/>
                <a:ext cx="232364" cy="63275"/>
              </a:xfrm>
              <a:custGeom>
                <a:avLst/>
                <a:gdLst/>
                <a:ahLst/>
                <a:cxnLst/>
                <a:rect l="l" t="t" r="r" b="b"/>
                <a:pathLst>
                  <a:path w="232364" h="63275" extrusionOk="0">
                    <a:moveTo>
                      <a:pt x="15152" y="0"/>
                    </a:moveTo>
                    <a:lnTo>
                      <a:pt x="0" y="15152"/>
                    </a:lnTo>
                    <a:cubicBezTo>
                      <a:pt x="64158" y="79317"/>
                      <a:pt x="168200" y="79317"/>
                      <a:pt x="232365" y="15152"/>
                    </a:cubicBezTo>
                    <a:lnTo>
                      <a:pt x="217206" y="0"/>
                    </a:lnTo>
                    <a:cubicBezTo>
                      <a:pt x="161413" y="55800"/>
                      <a:pt x="70945" y="55800"/>
                      <a:pt x="15152" y="0"/>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811" name="Google Shape;811;p22" descr="Graph paper with calculator, ruler, highlighter, and pencils"/>
          <p:cNvGrpSpPr/>
          <p:nvPr/>
        </p:nvGrpSpPr>
        <p:grpSpPr>
          <a:xfrm>
            <a:off x="9207638" y="1893612"/>
            <a:ext cx="164306" cy="164306"/>
            <a:chOff x="9207638" y="1893612"/>
            <a:chExt cx="164306" cy="164306"/>
          </a:xfrm>
        </p:grpSpPr>
        <p:sp>
          <p:nvSpPr>
            <p:cNvPr id="812" name="Google Shape;812;p22"/>
            <p:cNvSpPr/>
            <p:nvPr/>
          </p:nvSpPr>
          <p:spPr>
            <a:xfrm>
              <a:off x="9221926" y="1893612"/>
              <a:ext cx="150018" cy="150018"/>
            </a:xfrm>
            <a:custGeom>
              <a:avLst/>
              <a:gdLst/>
              <a:ahLst/>
              <a:cxnLst/>
              <a:rect l="l" t="t" r="r" b="b"/>
              <a:pathLst>
                <a:path w="150018" h="150018" extrusionOk="0">
                  <a:moveTo>
                    <a:pt x="150019" y="50006"/>
                  </a:moveTo>
                  <a:cubicBezTo>
                    <a:pt x="122401" y="50006"/>
                    <a:pt x="100013" y="27618"/>
                    <a:pt x="100013" y="0"/>
                  </a:cubicBezTo>
                  <a:lnTo>
                    <a:pt x="0" y="0"/>
                  </a:lnTo>
                  <a:cubicBezTo>
                    <a:pt x="0" y="83389"/>
                    <a:pt x="63494" y="150019"/>
                    <a:pt x="150019" y="150019"/>
                  </a:cubicBezTo>
                  <a:lnTo>
                    <a:pt x="150019" y="5000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3" name="Google Shape;813;p22"/>
            <p:cNvSpPr/>
            <p:nvPr/>
          </p:nvSpPr>
          <p:spPr>
            <a:xfrm>
              <a:off x="9207638" y="1893612"/>
              <a:ext cx="164306" cy="164306"/>
            </a:xfrm>
            <a:custGeom>
              <a:avLst/>
              <a:gdLst/>
              <a:ahLst/>
              <a:cxnLst/>
              <a:rect l="l" t="t" r="r" b="b"/>
              <a:pathLst>
                <a:path w="164306" h="164306" extrusionOk="0">
                  <a:moveTo>
                    <a:pt x="21431" y="0"/>
                  </a:moveTo>
                  <a:lnTo>
                    <a:pt x="0" y="0"/>
                  </a:lnTo>
                  <a:cubicBezTo>
                    <a:pt x="0" y="90740"/>
                    <a:pt x="73566" y="164306"/>
                    <a:pt x="164306" y="164306"/>
                  </a:cubicBezTo>
                  <a:lnTo>
                    <a:pt x="164306" y="142875"/>
                  </a:lnTo>
                  <a:cubicBezTo>
                    <a:pt x="85396" y="142875"/>
                    <a:pt x="21431" y="78910"/>
                    <a:pt x="21431" y="0"/>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814" name="Google Shape;814;p22" descr="Graph paper with calculator, ruler, highlighter, and pencils"/>
          <p:cNvGrpSpPr/>
          <p:nvPr/>
        </p:nvGrpSpPr>
        <p:grpSpPr>
          <a:xfrm>
            <a:off x="8080619" y="3531209"/>
            <a:ext cx="164306" cy="164306"/>
            <a:chOff x="8080619" y="3531209"/>
            <a:chExt cx="164306" cy="164306"/>
          </a:xfrm>
        </p:grpSpPr>
        <p:sp>
          <p:nvSpPr>
            <p:cNvPr id="815" name="Google Shape;815;p22"/>
            <p:cNvSpPr/>
            <p:nvPr/>
          </p:nvSpPr>
          <p:spPr>
            <a:xfrm>
              <a:off x="8080619" y="3531209"/>
              <a:ext cx="150018" cy="150018"/>
            </a:xfrm>
            <a:custGeom>
              <a:avLst/>
              <a:gdLst/>
              <a:ahLst/>
              <a:cxnLst/>
              <a:rect l="l" t="t" r="r" b="b"/>
              <a:pathLst>
                <a:path w="150018" h="150018" extrusionOk="0">
                  <a:moveTo>
                    <a:pt x="50006" y="0"/>
                  </a:moveTo>
                  <a:cubicBezTo>
                    <a:pt x="50006" y="27618"/>
                    <a:pt x="27618" y="50006"/>
                    <a:pt x="0" y="50006"/>
                  </a:cubicBezTo>
                  <a:lnTo>
                    <a:pt x="0" y="150019"/>
                  </a:lnTo>
                  <a:cubicBezTo>
                    <a:pt x="84425" y="150019"/>
                    <a:pt x="150019" y="86004"/>
                    <a:pt x="150019" y="0"/>
                  </a:cubicBezTo>
                  <a:lnTo>
                    <a:pt x="50006"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6" name="Google Shape;816;p22"/>
            <p:cNvSpPr/>
            <p:nvPr/>
          </p:nvSpPr>
          <p:spPr>
            <a:xfrm>
              <a:off x="8080619" y="3531209"/>
              <a:ext cx="164306" cy="164306"/>
            </a:xfrm>
            <a:custGeom>
              <a:avLst/>
              <a:gdLst/>
              <a:ahLst/>
              <a:cxnLst/>
              <a:rect l="l" t="t" r="r" b="b"/>
              <a:pathLst>
                <a:path w="164306" h="164306" extrusionOk="0">
                  <a:moveTo>
                    <a:pt x="0" y="142875"/>
                  </a:moveTo>
                  <a:lnTo>
                    <a:pt x="0" y="164306"/>
                  </a:lnTo>
                  <a:cubicBezTo>
                    <a:pt x="90740" y="164306"/>
                    <a:pt x="164306" y="90740"/>
                    <a:pt x="164306" y="0"/>
                  </a:cubicBezTo>
                  <a:lnTo>
                    <a:pt x="142875" y="0"/>
                  </a:lnTo>
                  <a:cubicBezTo>
                    <a:pt x="142875" y="78910"/>
                    <a:pt x="78910" y="142875"/>
                    <a:pt x="0" y="142875"/>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819" name="Google Shape;819;p22"/>
          <p:cNvSpPr/>
          <p:nvPr/>
        </p:nvSpPr>
        <p:spPr>
          <a:xfrm rot="-2700000">
            <a:off x="6317328" y="6698905"/>
            <a:ext cx="101765" cy="818550"/>
          </a:xfrm>
          <a:custGeom>
            <a:avLst/>
            <a:gdLst/>
            <a:ahLst/>
            <a:cxnLst/>
            <a:rect l="l" t="t" r="r" b="b"/>
            <a:pathLst>
              <a:path w="1714490" h="2317138" extrusionOk="0">
                <a:moveTo>
                  <a:pt x="0" y="0"/>
                </a:moveTo>
                <a:lnTo>
                  <a:pt x="1714491" y="0"/>
                </a:lnTo>
                <a:lnTo>
                  <a:pt x="1714491" y="2317139"/>
                </a:lnTo>
                <a:lnTo>
                  <a:pt x="0" y="2317139"/>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0" name="Google Shape;820;p22"/>
          <p:cNvSpPr txBox="1"/>
          <p:nvPr/>
        </p:nvSpPr>
        <p:spPr>
          <a:xfrm>
            <a:off x="504524" y="8125227"/>
            <a:ext cx="5782998"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Ít nhất 1 điều mà tôi sẽ áp dụng vào công việc của mình sau này? </a:t>
            </a:r>
            <a:endParaRPr/>
          </a:p>
        </p:txBody>
      </p:sp>
      <p:sp>
        <p:nvSpPr>
          <p:cNvPr id="821" name="Google Shape;821;p22"/>
          <p:cNvSpPr/>
          <p:nvPr/>
        </p:nvSpPr>
        <p:spPr>
          <a:xfrm>
            <a:off x="522730" y="8612311"/>
            <a:ext cx="5917621" cy="778332"/>
          </a:xfrm>
          <a:custGeom>
            <a:avLst/>
            <a:gdLst/>
            <a:ahLst/>
            <a:cxnLst/>
            <a:rect l="l" t="t" r="r" b="b"/>
            <a:pathLst>
              <a:path w="5917621" h="778332" fill="none" extrusionOk="0">
                <a:moveTo>
                  <a:pt x="0" y="0"/>
                </a:moveTo>
                <a:cubicBezTo>
                  <a:pt x="171296" y="-58687"/>
                  <a:pt x="378398" y="59975"/>
                  <a:pt x="591762" y="0"/>
                </a:cubicBezTo>
                <a:cubicBezTo>
                  <a:pt x="805126" y="-59975"/>
                  <a:pt x="838922" y="48118"/>
                  <a:pt x="1005996" y="0"/>
                </a:cubicBezTo>
                <a:cubicBezTo>
                  <a:pt x="1173070" y="-48118"/>
                  <a:pt x="1305098" y="38528"/>
                  <a:pt x="1597758" y="0"/>
                </a:cubicBezTo>
                <a:cubicBezTo>
                  <a:pt x="1890418" y="-38528"/>
                  <a:pt x="1912117" y="1989"/>
                  <a:pt x="2071167" y="0"/>
                </a:cubicBezTo>
                <a:cubicBezTo>
                  <a:pt x="2230217" y="-1989"/>
                  <a:pt x="2462896" y="10281"/>
                  <a:pt x="2781282" y="0"/>
                </a:cubicBezTo>
                <a:cubicBezTo>
                  <a:pt x="3099669" y="-10281"/>
                  <a:pt x="3151369" y="50262"/>
                  <a:pt x="3432220" y="0"/>
                </a:cubicBezTo>
                <a:cubicBezTo>
                  <a:pt x="3713071" y="-50262"/>
                  <a:pt x="3728207" y="15350"/>
                  <a:pt x="3846454" y="0"/>
                </a:cubicBezTo>
                <a:cubicBezTo>
                  <a:pt x="3964701" y="-15350"/>
                  <a:pt x="4216559" y="34188"/>
                  <a:pt x="4497392" y="0"/>
                </a:cubicBezTo>
                <a:cubicBezTo>
                  <a:pt x="4778225" y="-34188"/>
                  <a:pt x="4828916" y="69224"/>
                  <a:pt x="5089154" y="0"/>
                </a:cubicBezTo>
                <a:cubicBezTo>
                  <a:pt x="5349392" y="-69224"/>
                  <a:pt x="5750525" y="2813"/>
                  <a:pt x="5917621" y="0"/>
                </a:cubicBezTo>
                <a:cubicBezTo>
                  <a:pt x="5918333" y="111689"/>
                  <a:pt x="5889068" y="250007"/>
                  <a:pt x="5917621" y="365816"/>
                </a:cubicBezTo>
                <a:cubicBezTo>
                  <a:pt x="5946174" y="481625"/>
                  <a:pt x="5887867" y="671654"/>
                  <a:pt x="5917621" y="778332"/>
                </a:cubicBezTo>
                <a:cubicBezTo>
                  <a:pt x="5627997" y="815970"/>
                  <a:pt x="5538215" y="727616"/>
                  <a:pt x="5325859" y="778332"/>
                </a:cubicBezTo>
                <a:cubicBezTo>
                  <a:pt x="5113503" y="829048"/>
                  <a:pt x="4972275" y="714873"/>
                  <a:pt x="4793273" y="778332"/>
                </a:cubicBezTo>
                <a:cubicBezTo>
                  <a:pt x="4614271" y="841791"/>
                  <a:pt x="4391754" y="730137"/>
                  <a:pt x="4201511" y="778332"/>
                </a:cubicBezTo>
                <a:cubicBezTo>
                  <a:pt x="4011268" y="826527"/>
                  <a:pt x="3932698" y="741740"/>
                  <a:pt x="3728101" y="778332"/>
                </a:cubicBezTo>
                <a:cubicBezTo>
                  <a:pt x="3523504" y="814924"/>
                  <a:pt x="3519358" y="773805"/>
                  <a:pt x="3313868" y="778332"/>
                </a:cubicBezTo>
                <a:cubicBezTo>
                  <a:pt x="3108378" y="782859"/>
                  <a:pt x="2939382" y="719873"/>
                  <a:pt x="2722106" y="778332"/>
                </a:cubicBezTo>
                <a:cubicBezTo>
                  <a:pt x="2504830" y="836791"/>
                  <a:pt x="2288175" y="705586"/>
                  <a:pt x="2071167" y="778332"/>
                </a:cubicBezTo>
                <a:cubicBezTo>
                  <a:pt x="1854159" y="851078"/>
                  <a:pt x="1703257" y="766946"/>
                  <a:pt x="1420229" y="778332"/>
                </a:cubicBezTo>
                <a:cubicBezTo>
                  <a:pt x="1137201" y="789718"/>
                  <a:pt x="1080702" y="774094"/>
                  <a:pt x="946819" y="778332"/>
                </a:cubicBezTo>
                <a:cubicBezTo>
                  <a:pt x="812936" y="782570"/>
                  <a:pt x="214988" y="714318"/>
                  <a:pt x="0" y="778332"/>
                </a:cubicBezTo>
                <a:cubicBezTo>
                  <a:pt x="-22637" y="614191"/>
                  <a:pt x="34370" y="537901"/>
                  <a:pt x="0" y="396949"/>
                </a:cubicBezTo>
                <a:cubicBezTo>
                  <a:pt x="-34370" y="255997"/>
                  <a:pt x="33153" y="181648"/>
                  <a:pt x="0" y="0"/>
                </a:cubicBezTo>
                <a:close/>
              </a:path>
              <a:path w="5917621" h="778332"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59819" y="96166"/>
                  <a:pt x="5904412" y="277646"/>
                  <a:pt x="5917621" y="404733"/>
                </a:cubicBezTo>
                <a:cubicBezTo>
                  <a:pt x="5930830" y="531820"/>
                  <a:pt x="5900491" y="682549"/>
                  <a:pt x="5917621" y="778332"/>
                </a:cubicBezTo>
                <a:cubicBezTo>
                  <a:pt x="5715567" y="783338"/>
                  <a:pt x="5537410" y="737353"/>
                  <a:pt x="5325859" y="778332"/>
                </a:cubicBezTo>
                <a:cubicBezTo>
                  <a:pt x="5114308" y="819311"/>
                  <a:pt x="5049202" y="766648"/>
                  <a:pt x="4852449" y="778332"/>
                </a:cubicBezTo>
                <a:cubicBezTo>
                  <a:pt x="4655696" y="790016"/>
                  <a:pt x="4524679" y="737242"/>
                  <a:pt x="4379040" y="778332"/>
                </a:cubicBezTo>
                <a:cubicBezTo>
                  <a:pt x="4233401" y="819422"/>
                  <a:pt x="3902653" y="712827"/>
                  <a:pt x="3728101" y="778332"/>
                </a:cubicBezTo>
                <a:cubicBezTo>
                  <a:pt x="3553549" y="843837"/>
                  <a:pt x="3497962" y="777639"/>
                  <a:pt x="3313868" y="778332"/>
                </a:cubicBezTo>
                <a:cubicBezTo>
                  <a:pt x="3129774" y="779025"/>
                  <a:pt x="2916695" y="773100"/>
                  <a:pt x="2781282" y="778332"/>
                </a:cubicBezTo>
                <a:cubicBezTo>
                  <a:pt x="2645869" y="783564"/>
                  <a:pt x="2465728" y="729838"/>
                  <a:pt x="2307872" y="778332"/>
                </a:cubicBezTo>
                <a:cubicBezTo>
                  <a:pt x="2150016" y="826826"/>
                  <a:pt x="1860178" y="724918"/>
                  <a:pt x="1597758" y="778332"/>
                </a:cubicBezTo>
                <a:cubicBezTo>
                  <a:pt x="1335338" y="831746"/>
                  <a:pt x="1173818" y="734945"/>
                  <a:pt x="1065172" y="778332"/>
                </a:cubicBezTo>
                <a:cubicBezTo>
                  <a:pt x="956526" y="821719"/>
                  <a:pt x="715244" y="739487"/>
                  <a:pt x="591762" y="778332"/>
                </a:cubicBezTo>
                <a:cubicBezTo>
                  <a:pt x="468280" y="817177"/>
                  <a:pt x="263475" y="726392"/>
                  <a:pt x="0" y="778332"/>
                </a:cubicBezTo>
                <a:cubicBezTo>
                  <a:pt x="-23834" y="635006"/>
                  <a:pt x="25328" y="510551"/>
                  <a:pt x="0" y="389166"/>
                </a:cubicBezTo>
                <a:cubicBezTo>
                  <a:pt x="-25328" y="267781"/>
                  <a:pt x="9498" y="169022"/>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22" name="Google Shape;822;p22"/>
          <p:cNvSpPr/>
          <p:nvPr/>
        </p:nvSpPr>
        <p:spPr>
          <a:xfrm rot="-2700000">
            <a:off x="628612" y="8933697"/>
            <a:ext cx="153788" cy="840173"/>
          </a:xfrm>
          <a:custGeom>
            <a:avLst/>
            <a:gdLst/>
            <a:ahLst/>
            <a:cxnLst/>
            <a:rect l="l" t="t" r="r" b="b"/>
            <a:pathLst>
              <a:path w="1714490" h="2317138" extrusionOk="0">
                <a:moveTo>
                  <a:pt x="0" y="0"/>
                </a:moveTo>
                <a:lnTo>
                  <a:pt x="1714491" y="0"/>
                </a:lnTo>
                <a:lnTo>
                  <a:pt x="1714491" y="2317139"/>
                </a:lnTo>
                <a:lnTo>
                  <a:pt x="0" y="2317139"/>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944570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D75B"/>
        </a:solidFill>
        <a:effectLst/>
      </p:bgPr>
    </p:bg>
    <p:spTree>
      <p:nvGrpSpPr>
        <p:cNvPr id="1" name="Shape 826"/>
        <p:cNvGrpSpPr/>
        <p:nvPr/>
      </p:nvGrpSpPr>
      <p:grpSpPr>
        <a:xfrm>
          <a:off x="0" y="0"/>
          <a:ext cx="0" cy="0"/>
          <a:chOff x="0" y="0"/>
          <a:chExt cx="0" cy="0"/>
        </a:xfrm>
      </p:grpSpPr>
      <p:sp>
        <p:nvSpPr>
          <p:cNvPr id="827" name="Google Shape;827;p23"/>
          <p:cNvSpPr/>
          <p:nvPr/>
        </p:nvSpPr>
        <p:spPr>
          <a:xfrm>
            <a:off x="537501" y="7933670"/>
            <a:ext cx="6048494" cy="1560626"/>
          </a:xfrm>
          <a:custGeom>
            <a:avLst/>
            <a:gdLst/>
            <a:ahLst/>
            <a:cxnLst/>
            <a:rect l="l" t="t" r="r" b="b"/>
            <a:pathLst>
              <a:path w="6048494" h="1560626" fill="none" extrusionOk="0">
                <a:moveTo>
                  <a:pt x="0" y="0"/>
                </a:moveTo>
                <a:cubicBezTo>
                  <a:pt x="81552" y="-43288"/>
                  <a:pt x="188085" y="28079"/>
                  <a:pt x="368408" y="0"/>
                </a:cubicBezTo>
                <a:cubicBezTo>
                  <a:pt x="548731" y="-28079"/>
                  <a:pt x="798399" y="36890"/>
                  <a:pt x="1039241" y="0"/>
                </a:cubicBezTo>
                <a:cubicBezTo>
                  <a:pt x="1280083" y="-36890"/>
                  <a:pt x="1378356" y="60657"/>
                  <a:pt x="1649589" y="0"/>
                </a:cubicBezTo>
                <a:cubicBezTo>
                  <a:pt x="1920822" y="-60657"/>
                  <a:pt x="1884352" y="31476"/>
                  <a:pt x="2017998" y="0"/>
                </a:cubicBezTo>
                <a:cubicBezTo>
                  <a:pt x="2151644" y="-31476"/>
                  <a:pt x="2345015" y="5640"/>
                  <a:pt x="2628346" y="0"/>
                </a:cubicBezTo>
                <a:cubicBezTo>
                  <a:pt x="2911677" y="-5640"/>
                  <a:pt x="3006729" y="27780"/>
                  <a:pt x="3178209" y="0"/>
                </a:cubicBezTo>
                <a:cubicBezTo>
                  <a:pt x="3349689" y="-27780"/>
                  <a:pt x="3552498" y="78681"/>
                  <a:pt x="3849042" y="0"/>
                </a:cubicBezTo>
                <a:cubicBezTo>
                  <a:pt x="4145586" y="-78681"/>
                  <a:pt x="4041243" y="18340"/>
                  <a:pt x="4217450" y="0"/>
                </a:cubicBezTo>
                <a:cubicBezTo>
                  <a:pt x="4393657" y="-18340"/>
                  <a:pt x="4439207" y="29278"/>
                  <a:pt x="4646343" y="0"/>
                </a:cubicBezTo>
                <a:cubicBezTo>
                  <a:pt x="4853479" y="-29278"/>
                  <a:pt x="5174269" y="44442"/>
                  <a:pt x="5317176" y="0"/>
                </a:cubicBezTo>
                <a:cubicBezTo>
                  <a:pt x="5460083" y="-44442"/>
                  <a:pt x="5844778" y="42470"/>
                  <a:pt x="6048494" y="0"/>
                </a:cubicBezTo>
                <a:cubicBezTo>
                  <a:pt x="6103450" y="108444"/>
                  <a:pt x="6016121" y="374463"/>
                  <a:pt x="6048494" y="473390"/>
                </a:cubicBezTo>
                <a:cubicBezTo>
                  <a:pt x="6080867" y="572317"/>
                  <a:pt x="5985938" y="789365"/>
                  <a:pt x="6048494" y="1009205"/>
                </a:cubicBezTo>
                <a:cubicBezTo>
                  <a:pt x="6111050" y="1229046"/>
                  <a:pt x="5991417" y="1393949"/>
                  <a:pt x="6048494" y="1560626"/>
                </a:cubicBezTo>
                <a:cubicBezTo>
                  <a:pt x="5869352" y="1567002"/>
                  <a:pt x="5861226" y="1541230"/>
                  <a:pt x="5680086" y="1560626"/>
                </a:cubicBezTo>
                <a:cubicBezTo>
                  <a:pt x="5498946" y="1580022"/>
                  <a:pt x="5208877" y="1519466"/>
                  <a:pt x="5069738" y="1560626"/>
                </a:cubicBezTo>
                <a:cubicBezTo>
                  <a:pt x="4930599" y="1601786"/>
                  <a:pt x="4586064" y="1546001"/>
                  <a:pt x="4459390" y="1560626"/>
                </a:cubicBezTo>
                <a:cubicBezTo>
                  <a:pt x="4332716" y="1575251"/>
                  <a:pt x="4143208" y="1552868"/>
                  <a:pt x="4030496" y="1560626"/>
                </a:cubicBezTo>
                <a:cubicBezTo>
                  <a:pt x="3917784" y="1568384"/>
                  <a:pt x="3721628" y="1534143"/>
                  <a:pt x="3420148" y="1560626"/>
                </a:cubicBezTo>
                <a:cubicBezTo>
                  <a:pt x="3118668" y="1587109"/>
                  <a:pt x="3163716" y="1538914"/>
                  <a:pt x="2930770" y="1560626"/>
                </a:cubicBezTo>
                <a:cubicBezTo>
                  <a:pt x="2697824" y="1582338"/>
                  <a:pt x="2605996" y="1499766"/>
                  <a:pt x="2380907" y="1560626"/>
                </a:cubicBezTo>
                <a:cubicBezTo>
                  <a:pt x="2155818" y="1621486"/>
                  <a:pt x="1904875" y="1537413"/>
                  <a:pt x="1770559" y="1560626"/>
                </a:cubicBezTo>
                <a:cubicBezTo>
                  <a:pt x="1636243" y="1583839"/>
                  <a:pt x="1455780" y="1557420"/>
                  <a:pt x="1341666" y="1560626"/>
                </a:cubicBezTo>
                <a:cubicBezTo>
                  <a:pt x="1227552" y="1563832"/>
                  <a:pt x="979096" y="1517476"/>
                  <a:pt x="670833" y="1560626"/>
                </a:cubicBezTo>
                <a:cubicBezTo>
                  <a:pt x="362570" y="1603776"/>
                  <a:pt x="324781" y="1499976"/>
                  <a:pt x="0" y="1560626"/>
                </a:cubicBezTo>
                <a:cubicBezTo>
                  <a:pt x="-25659" y="1417793"/>
                  <a:pt x="22957" y="1256538"/>
                  <a:pt x="0" y="1087236"/>
                </a:cubicBezTo>
                <a:cubicBezTo>
                  <a:pt x="-22957" y="917934"/>
                  <a:pt x="38480" y="758385"/>
                  <a:pt x="0" y="535815"/>
                </a:cubicBezTo>
                <a:cubicBezTo>
                  <a:pt x="-38480" y="313245"/>
                  <a:pt x="1980" y="225148"/>
                  <a:pt x="0" y="0"/>
                </a:cubicBezTo>
                <a:close/>
              </a:path>
              <a:path w="6048494" h="1560626" extrusionOk="0">
                <a:moveTo>
                  <a:pt x="0" y="0"/>
                </a:moveTo>
                <a:cubicBezTo>
                  <a:pt x="212480" y="-21120"/>
                  <a:pt x="368256" y="22938"/>
                  <a:pt x="549863" y="0"/>
                </a:cubicBezTo>
                <a:cubicBezTo>
                  <a:pt x="731470" y="-22938"/>
                  <a:pt x="890663" y="56251"/>
                  <a:pt x="1160211" y="0"/>
                </a:cubicBezTo>
                <a:cubicBezTo>
                  <a:pt x="1429759" y="-56251"/>
                  <a:pt x="1431020" y="54207"/>
                  <a:pt x="1649589" y="0"/>
                </a:cubicBezTo>
                <a:cubicBezTo>
                  <a:pt x="1868158" y="-54207"/>
                  <a:pt x="2025920" y="4810"/>
                  <a:pt x="2199452" y="0"/>
                </a:cubicBezTo>
                <a:cubicBezTo>
                  <a:pt x="2372984" y="-4810"/>
                  <a:pt x="2514081" y="24475"/>
                  <a:pt x="2749315" y="0"/>
                </a:cubicBezTo>
                <a:cubicBezTo>
                  <a:pt x="2984549" y="-24475"/>
                  <a:pt x="3086227" y="8563"/>
                  <a:pt x="3178209" y="0"/>
                </a:cubicBezTo>
                <a:cubicBezTo>
                  <a:pt x="3270191" y="-8563"/>
                  <a:pt x="3546619" y="8006"/>
                  <a:pt x="3728072" y="0"/>
                </a:cubicBezTo>
                <a:cubicBezTo>
                  <a:pt x="3909525" y="-8006"/>
                  <a:pt x="3952177" y="23695"/>
                  <a:pt x="4096480" y="0"/>
                </a:cubicBezTo>
                <a:cubicBezTo>
                  <a:pt x="4240783" y="-23695"/>
                  <a:pt x="4610541" y="26636"/>
                  <a:pt x="4767313" y="0"/>
                </a:cubicBezTo>
                <a:cubicBezTo>
                  <a:pt x="4924085" y="-26636"/>
                  <a:pt x="5114698" y="24361"/>
                  <a:pt x="5256691" y="0"/>
                </a:cubicBezTo>
                <a:cubicBezTo>
                  <a:pt x="5398684" y="-24361"/>
                  <a:pt x="5724935" y="74484"/>
                  <a:pt x="6048494" y="0"/>
                </a:cubicBezTo>
                <a:cubicBezTo>
                  <a:pt x="6048639" y="215979"/>
                  <a:pt x="5994708" y="243266"/>
                  <a:pt x="6048494" y="473390"/>
                </a:cubicBezTo>
                <a:cubicBezTo>
                  <a:pt x="6102280" y="703514"/>
                  <a:pt x="6045719" y="746828"/>
                  <a:pt x="6048494" y="993599"/>
                </a:cubicBezTo>
                <a:cubicBezTo>
                  <a:pt x="6051269" y="1240370"/>
                  <a:pt x="6047126" y="1421469"/>
                  <a:pt x="6048494" y="1560626"/>
                </a:cubicBezTo>
                <a:cubicBezTo>
                  <a:pt x="5918687" y="1592306"/>
                  <a:pt x="5762579" y="1517509"/>
                  <a:pt x="5680086" y="1560626"/>
                </a:cubicBezTo>
                <a:cubicBezTo>
                  <a:pt x="5597593" y="1603743"/>
                  <a:pt x="5315574" y="1549414"/>
                  <a:pt x="5069738" y="1560626"/>
                </a:cubicBezTo>
                <a:cubicBezTo>
                  <a:pt x="4823902" y="1571838"/>
                  <a:pt x="4793946" y="1521368"/>
                  <a:pt x="4701329" y="1560626"/>
                </a:cubicBezTo>
                <a:cubicBezTo>
                  <a:pt x="4608712" y="1599884"/>
                  <a:pt x="4355086" y="1519861"/>
                  <a:pt x="4211951" y="1560626"/>
                </a:cubicBezTo>
                <a:cubicBezTo>
                  <a:pt x="4068816" y="1601391"/>
                  <a:pt x="3926846" y="1516798"/>
                  <a:pt x="3783058" y="1560626"/>
                </a:cubicBezTo>
                <a:cubicBezTo>
                  <a:pt x="3639270" y="1604454"/>
                  <a:pt x="3285117" y="1507086"/>
                  <a:pt x="3112225" y="1560626"/>
                </a:cubicBezTo>
                <a:cubicBezTo>
                  <a:pt x="2939333" y="1614166"/>
                  <a:pt x="2725143" y="1550572"/>
                  <a:pt x="2622847" y="1560626"/>
                </a:cubicBezTo>
                <a:cubicBezTo>
                  <a:pt x="2520551" y="1570680"/>
                  <a:pt x="2360967" y="1560193"/>
                  <a:pt x="2193954" y="1560626"/>
                </a:cubicBezTo>
                <a:cubicBezTo>
                  <a:pt x="2026941" y="1561059"/>
                  <a:pt x="1752688" y="1524216"/>
                  <a:pt x="1523121" y="1560626"/>
                </a:cubicBezTo>
                <a:cubicBezTo>
                  <a:pt x="1293554" y="1597036"/>
                  <a:pt x="1159572" y="1501413"/>
                  <a:pt x="973258" y="1560626"/>
                </a:cubicBezTo>
                <a:cubicBezTo>
                  <a:pt x="786944" y="1619839"/>
                  <a:pt x="475385" y="1531487"/>
                  <a:pt x="0" y="1560626"/>
                </a:cubicBezTo>
                <a:cubicBezTo>
                  <a:pt x="-12492" y="1357495"/>
                  <a:pt x="51794" y="1207940"/>
                  <a:pt x="0" y="1009205"/>
                </a:cubicBezTo>
                <a:cubicBezTo>
                  <a:pt x="-51794" y="810470"/>
                  <a:pt x="245" y="686862"/>
                  <a:pt x="0" y="488996"/>
                </a:cubicBezTo>
                <a:cubicBezTo>
                  <a:pt x="-245" y="291130"/>
                  <a:pt x="14338" y="138686"/>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28" name="Google Shape;828;p23"/>
          <p:cNvSpPr txBox="1"/>
          <p:nvPr/>
        </p:nvSpPr>
        <p:spPr>
          <a:xfrm>
            <a:off x="525850" y="627980"/>
            <a:ext cx="5782999" cy="430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Mức độ hài lòng của tôi với buổi tập huấn ngày hôm nay. Hãy tặng sao cho các tiêu chí sau nhé</a:t>
            </a:r>
            <a:r>
              <a:rPr lang="en-AU" sz="1100" b="1" i="0" u="none" strike="noStrike" cap="none">
                <a:solidFill>
                  <a:schemeClr val="dk1"/>
                </a:solidFill>
                <a:latin typeface="Arial"/>
                <a:ea typeface="Arial"/>
                <a:cs typeface="Arial"/>
                <a:sym typeface="Arial"/>
              </a:rPr>
              <a:t> (mỗi ngôi sao tương ứng 1 điểm, 10 điểm là cực kỳ tốt)</a:t>
            </a:r>
            <a:r>
              <a:rPr lang="en-AU" sz="1100" b="1" i="0" u="none" strike="noStrike" cap="none">
                <a:solidFill>
                  <a:srgbClr val="000000"/>
                </a:solidFill>
                <a:latin typeface="Arial"/>
                <a:ea typeface="Arial"/>
                <a:cs typeface="Arial"/>
                <a:sym typeface="Arial"/>
              </a:rPr>
              <a:t> </a:t>
            </a:r>
            <a:endParaRPr/>
          </a:p>
        </p:txBody>
      </p:sp>
      <p:sp>
        <p:nvSpPr>
          <p:cNvPr id="829" name="Google Shape;829;p23"/>
          <p:cNvSpPr/>
          <p:nvPr/>
        </p:nvSpPr>
        <p:spPr>
          <a:xfrm>
            <a:off x="537501" y="1239239"/>
            <a:ext cx="6048494" cy="6039445"/>
          </a:xfrm>
          <a:custGeom>
            <a:avLst/>
            <a:gdLst/>
            <a:ahLst/>
            <a:cxnLst/>
            <a:rect l="l" t="t" r="r" b="b"/>
            <a:pathLst>
              <a:path w="6048494" h="6039445" fill="none" extrusionOk="0">
                <a:moveTo>
                  <a:pt x="0" y="0"/>
                </a:moveTo>
                <a:cubicBezTo>
                  <a:pt x="197513" y="-43165"/>
                  <a:pt x="328369" y="15794"/>
                  <a:pt x="428893" y="0"/>
                </a:cubicBezTo>
                <a:cubicBezTo>
                  <a:pt x="529417" y="-15794"/>
                  <a:pt x="746223" y="37981"/>
                  <a:pt x="918271" y="0"/>
                </a:cubicBezTo>
                <a:cubicBezTo>
                  <a:pt x="1090319" y="-37981"/>
                  <a:pt x="1447285" y="77984"/>
                  <a:pt x="1589104" y="0"/>
                </a:cubicBezTo>
                <a:cubicBezTo>
                  <a:pt x="1730923" y="-77984"/>
                  <a:pt x="2055136" y="27064"/>
                  <a:pt x="2259937" y="0"/>
                </a:cubicBezTo>
                <a:cubicBezTo>
                  <a:pt x="2464738" y="-27064"/>
                  <a:pt x="2569881" y="17951"/>
                  <a:pt x="2688831" y="0"/>
                </a:cubicBezTo>
                <a:cubicBezTo>
                  <a:pt x="2807781" y="-17951"/>
                  <a:pt x="2970365" y="48926"/>
                  <a:pt x="3117724" y="0"/>
                </a:cubicBezTo>
                <a:cubicBezTo>
                  <a:pt x="3265083" y="-48926"/>
                  <a:pt x="3502724" y="24174"/>
                  <a:pt x="3607102" y="0"/>
                </a:cubicBezTo>
                <a:cubicBezTo>
                  <a:pt x="3711480" y="-24174"/>
                  <a:pt x="3966213" y="40526"/>
                  <a:pt x="4217450" y="0"/>
                </a:cubicBezTo>
                <a:cubicBezTo>
                  <a:pt x="4468687" y="-40526"/>
                  <a:pt x="4620356" y="46751"/>
                  <a:pt x="4827798" y="0"/>
                </a:cubicBezTo>
                <a:cubicBezTo>
                  <a:pt x="5035240" y="-46751"/>
                  <a:pt x="5352601" y="5946"/>
                  <a:pt x="5498631" y="0"/>
                </a:cubicBezTo>
                <a:cubicBezTo>
                  <a:pt x="5644661" y="-5946"/>
                  <a:pt x="5827039" y="4337"/>
                  <a:pt x="6048494" y="0"/>
                </a:cubicBezTo>
                <a:cubicBezTo>
                  <a:pt x="6090982" y="170910"/>
                  <a:pt x="6009254" y="289409"/>
                  <a:pt x="6048494" y="488646"/>
                </a:cubicBezTo>
                <a:cubicBezTo>
                  <a:pt x="6087734" y="687883"/>
                  <a:pt x="6019201" y="776076"/>
                  <a:pt x="6048494" y="916898"/>
                </a:cubicBezTo>
                <a:cubicBezTo>
                  <a:pt x="6077787" y="1057720"/>
                  <a:pt x="6038567" y="1384171"/>
                  <a:pt x="6048494" y="1526332"/>
                </a:cubicBezTo>
                <a:cubicBezTo>
                  <a:pt x="6058421" y="1668493"/>
                  <a:pt x="6022642" y="1788058"/>
                  <a:pt x="6048494" y="1954584"/>
                </a:cubicBezTo>
                <a:cubicBezTo>
                  <a:pt x="6074346" y="2121110"/>
                  <a:pt x="5977254" y="2324955"/>
                  <a:pt x="6048494" y="2564019"/>
                </a:cubicBezTo>
                <a:cubicBezTo>
                  <a:pt x="6119734" y="2803084"/>
                  <a:pt x="5979407" y="3004314"/>
                  <a:pt x="6048494" y="3233848"/>
                </a:cubicBezTo>
                <a:cubicBezTo>
                  <a:pt x="6117581" y="3463382"/>
                  <a:pt x="6001258" y="3589291"/>
                  <a:pt x="6048494" y="3782889"/>
                </a:cubicBezTo>
                <a:cubicBezTo>
                  <a:pt x="6095730" y="3976487"/>
                  <a:pt x="6006081" y="4098091"/>
                  <a:pt x="6048494" y="4271535"/>
                </a:cubicBezTo>
                <a:cubicBezTo>
                  <a:pt x="6090907" y="4444979"/>
                  <a:pt x="6028997" y="4489683"/>
                  <a:pt x="6048494" y="4699786"/>
                </a:cubicBezTo>
                <a:cubicBezTo>
                  <a:pt x="6067991" y="4909889"/>
                  <a:pt x="6042417" y="4962493"/>
                  <a:pt x="6048494" y="5067643"/>
                </a:cubicBezTo>
                <a:cubicBezTo>
                  <a:pt x="6054571" y="5172793"/>
                  <a:pt x="5961611" y="5735743"/>
                  <a:pt x="6048494" y="6039445"/>
                </a:cubicBezTo>
                <a:cubicBezTo>
                  <a:pt x="5943666" y="6074297"/>
                  <a:pt x="5821718" y="6010561"/>
                  <a:pt x="5619601" y="6039445"/>
                </a:cubicBezTo>
                <a:cubicBezTo>
                  <a:pt x="5417484" y="6068329"/>
                  <a:pt x="5373576" y="5986386"/>
                  <a:pt x="5130223" y="6039445"/>
                </a:cubicBezTo>
                <a:cubicBezTo>
                  <a:pt x="4886870" y="6092504"/>
                  <a:pt x="4819610" y="6033018"/>
                  <a:pt x="4519875" y="6039445"/>
                </a:cubicBezTo>
                <a:cubicBezTo>
                  <a:pt x="4220140" y="6045872"/>
                  <a:pt x="4187259" y="6029204"/>
                  <a:pt x="4030496" y="6039445"/>
                </a:cubicBezTo>
                <a:cubicBezTo>
                  <a:pt x="3873733" y="6049686"/>
                  <a:pt x="3811000" y="6031346"/>
                  <a:pt x="3662088" y="6039445"/>
                </a:cubicBezTo>
                <a:cubicBezTo>
                  <a:pt x="3513176" y="6047544"/>
                  <a:pt x="3315782" y="5961985"/>
                  <a:pt x="2991255" y="6039445"/>
                </a:cubicBezTo>
                <a:cubicBezTo>
                  <a:pt x="2666728" y="6116905"/>
                  <a:pt x="2703451" y="6039113"/>
                  <a:pt x="2441392" y="6039445"/>
                </a:cubicBezTo>
                <a:cubicBezTo>
                  <a:pt x="2179333" y="6039777"/>
                  <a:pt x="1963803" y="5991071"/>
                  <a:pt x="1831044" y="6039445"/>
                </a:cubicBezTo>
                <a:cubicBezTo>
                  <a:pt x="1698285" y="6087819"/>
                  <a:pt x="1555762" y="6030684"/>
                  <a:pt x="1462636" y="6039445"/>
                </a:cubicBezTo>
                <a:cubicBezTo>
                  <a:pt x="1369510" y="6048206"/>
                  <a:pt x="1060567" y="5974463"/>
                  <a:pt x="852288" y="6039445"/>
                </a:cubicBezTo>
                <a:cubicBezTo>
                  <a:pt x="644009" y="6104427"/>
                  <a:pt x="286763" y="6019407"/>
                  <a:pt x="0" y="6039445"/>
                </a:cubicBezTo>
                <a:cubicBezTo>
                  <a:pt x="-23072" y="5946598"/>
                  <a:pt x="33988" y="5728552"/>
                  <a:pt x="0" y="5611193"/>
                </a:cubicBezTo>
                <a:cubicBezTo>
                  <a:pt x="-33988" y="5493834"/>
                  <a:pt x="22382" y="5375118"/>
                  <a:pt x="0" y="5243336"/>
                </a:cubicBezTo>
                <a:cubicBezTo>
                  <a:pt x="-22382" y="5111554"/>
                  <a:pt x="34434" y="4711756"/>
                  <a:pt x="0" y="4573507"/>
                </a:cubicBezTo>
                <a:cubicBezTo>
                  <a:pt x="-34434" y="4435258"/>
                  <a:pt x="34063" y="4233993"/>
                  <a:pt x="0" y="3964072"/>
                </a:cubicBezTo>
                <a:cubicBezTo>
                  <a:pt x="-34063" y="3694151"/>
                  <a:pt x="40391" y="3639343"/>
                  <a:pt x="0" y="3535821"/>
                </a:cubicBezTo>
                <a:cubicBezTo>
                  <a:pt x="-40391" y="3432299"/>
                  <a:pt x="18420" y="3328965"/>
                  <a:pt x="0" y="3167963"/>
                </a:cubicBezTo>
                <a:cubicBezTo>
                  <a:pt x="-18420" y="3006961"/>
                  <a:pt x="33108" y="2842444"/>
                  <a:pt x="0" y="2739712"/>
                </a:cubicBezTo>
                <a:cubicBezTo>
                  <a:pt x="-33108" y="2636980"/>
                  <a:pt x="43129" y="2368319"/>
                  <a:pt x="0" y="2069883"/>
                </a:cubicBezTo>
                <a:cubicBezTo>
                  <a:pt x="-43129" y="1771447"/>
                  <a:pt x="48075" y="1796594"/>
                  <a:pt x="0" y="1581237"/>
                </a:cubicBezTo>
                <a:cubicBezTo>
                  <a:pt x="-48075" y="1365880"/>
                  <a:pt x="53676" y="1263565"/>
                  <a:pt x="0" y="1032196"/>
                </a:cubicBezTo>
                <a:cubicBezTo>
                  <a:pt x="-53676" y="800827"/>
                  <a:pt x="18645" y="648135"/>
                  <a:pt x="0" y="543550"/>
                </a:cubicBezTo>
                <a:cubicBezTo>
                  <a:pt x="-18645" y="438965"/>
                  <a:pt x="51585" y="109431"/>
                  <a:pt x="0" y="0"/>
                </a:cubicBezTo>
                <a:close/>
              </a:path>
              <a:path w="6048494" h="6039445" extrusionOk="0">
                <a:moveTo>
                  <a:pt x="0" y="0"/>
                </a:moveTo>
                <a:cubicBezTo>
                  <a:pt x="212480" y="-21120"/>
                  <a:pt x="368256" y="22938"/>
                  <a:pt x="549863" y="0"/>
                </a:cubicBezTo>
                <a:cubicBezTo>
                  <a:pt x="731470" y="-22938"/>
                  <a:pt x="890663" y="56251"/>
                  <a:pt x="1160211" y="0"/>
                </a:cubicBezTo>
                <a:cubicBezTo>
                  <a:pt x="1429759" y="-56251"/>
                  <a:pt x="1431020" y="54207"/>
                  <a:pt x="1649589" y="0"/>
                </a:cubicBezTo>
                <a:cubicBezTo>
                  <a:pt x="1868158" y="-54207"/>
                  <a:pt x="2025920" y="4810"/>
                  <a:pt x="2199452" y="0"/>
                </a:cubicBezTo>
                <a:cubicBezTo>
                  <a:pt x="2372984" y="-4810"/>
                  <a:pt x="2514081" y="24475"/>
                  <a:pt x="2749315" y="0"/>
                </a:cubicBezTo>
                <a:cubicBezTo>
                  <a:pt x="2984549" y="-24475"/>
                  <a:pt x="3086227" y="8563"/>
                  <a:pt x="3178209" y="0"/>
                </a:cubicBezTo>
                <a:cubicBezTo>
                  <a:pt x="3270191" y="-8563"/>
                  <a:pt x="3546619" y="8006"/>
                  <a:pt x="3728072" y="0"/>
                </a:cubicBezTo>
                <a:cubicBezTo>
                  <a:pt x="3909525" y="-8006"/>
                  <a:pt x="3952177" y="23695"/>
                  <a:pt x="4096480" y="0"/>
                </a:cubicBezTo>
                <a:cubicBezTo>
                  <a:pt x="4240783" y="-23695"/>
                  <a:pt x="4610541" y="26636"/>
                  <a:pt x="4767313" y="0"/>
                </a:cubicBezTo>
                <a:cubicBezTo>
                  <a:pt x="4924085" y="-26636"/>
                  <a:pt x="5114698" y="24361"/>
                  <a:pt x="5256691" y="0"/>
                </a:cubicBezTo>
                <a:cubicBezTo>
                  <a:pt x="5398684" y="-24361"/>
                  <a:pt x="5724935" y="74484"/>
                  <a:pt x="6048494" y="0"/>
                </a:cubicBezTo>
                <a:cubicBezTo>
                  <a:pt x="6075938" y="113564"/>
                  <a:pt x="6016373" y="226142"/>
                  <a:pt x="6048494" y="367857"/>
                </a:cubicBezTo>
                <a:cubicBezTo>
                  <a:pt x="6080615" y="509572"/>
                  <a:pt x="6044258" y="679457"/>
                  <a:pt x="6048494" y="916898"/>
                </a:cubicBezTo>
                <a:cubicBezTo>
                  <a:pt x="6052730" y="1154339"/>
                  <a:pt x="6004874" y="1136535"/>
                  <a:pt x="6048494" y="1345149"/>
                </a:cubicBezTo>
                <a:cubicBezTo>
                  <a:pt x="6092114" y="1553763"/>
                  <a:pt x="6019048" y="1575144"/>
                  <a:pt x="6048494" y="1713006"/>
                </a:cubicBezTo>
                <a:cubicBezTo>
                  <a:pt x="6077940" y="1850868"/>
                  <a:pt x="6022371" y="1991304"/>
                  <a:pt x="6048494" y="2201652"/>
                </a:cubicBezTo>
                <a:cubicBezTo>
                  <a:pt x="6074617" y="2412000"/>
                  <a:pt x="6032582" y="2469790"/>
                  <a:pt x="6048494" y="2629904"/>
                </a:cubicBezTo>
                <a:cubicBezTo>
                  <a:pt x="6064406" y="2790018"/>
                  <a:pt x="6030766" y="2908357"/>
                  <a:pt x="6048494" y="2997761"/>
                </a:cubicBezTo>
                <a:cubicBezTo>
                  <a:pt x="6066222" y="3087165"/>
                  <a:pt x="6030930" y="3382654"/>
                  <a:pt x="6048494" y="3667590"/>
                </a:cubicBezTo>
                <a:cubicBezTo>
                  <a:pt x="6066058" y="3952526"/>
                  <a:pt x="6001758" y="3887515"/>
                  <a:pt x="6048494" y="4095842"/>
                </a:cubicBezTo>
                <a:cubicBezTo>
                  <a:pt x="6095230" y="4304169"/>
                  <a:pt x="6029142" y="4439102"/>
                  <a:pt x="6048494" y="4644882"/>
                </a:cubicBezTo>
                <a:cubicBezTo>
                  <a:pt x="6067846" y="4850662"/>
                  <a:pt x="6026481" y="4955988"/>
                  <a:pt x="6048494" y="5073134"/>
                </a:cubicBezTo>
                <a:cubicBezTo>
                  <a:pt x="6070507" y="5190280"/>
                  <a:pt x="6024246" y="5347828"/>
                  <a:pt x="6048494" y="5501385"/>
                </a:cubicBezTo>
                <a:cubicBezTo>
                  <a:pt x="6072742" y="5654942"/>
                  <a:pt x="6004461" y="5853330"/>
                  <a:pt x="6048494" y="6039445"/>
                </a:cubicBezTo>
                <a:cubicBezTo>
                  <a:pt x="5934384" y="6071829"/>
                  <a:pt x="5800825" y="6015389"/>
                  <a:pt x="5680086" y="6039445"/>
                </a:cubicBezTo>
                <a:cubicBezTo>
                  <a:pt x="5559347" y="6063501"/>
                  <a:pt x="5157820" y="6019736"/>
                  <a:pt x="5009253" y="6039445"/>
                </a:cubicBezTo>
                <a:cubicBezTo>
                  <a:pt x="4860686" y="6059154"/>
                  <a:pt x="4669136" y="6005833"/>
                  <a:pt x="4580360" y="6039445"/>
                </a:cubicBezTo>
                <a:cubicBezTo>
                  <a:pt x="4491584" y="6073057"/>
                  <a:pt x="4096832" y="6034487"/>
                  <a:pt x="3970012" y="6039445"/>
                </a:cubicBezTo>
                <a:cubicBezTo>
                  <a:pt x="3843192" y="6044403"/>
                  <a:pt x="3629049" y="6006144"/>
                  <a:pt x="3359663" y="6039445"/>
                </a:cubicBezTo>
                <a:cubicBezTo>
                  <a:pt x="3090277" y="6072746"/>
                  <a:pt x="3034274" y="6015791"/>
                  <a:pt x="2749315" y="6039445"/>
                </a:cubicBezTo>
                <a:cubicBezTo>
                  <a:pt x="2464356" y="6063099"/>
                  <a:pt x="2522385" y="6006984"/>
                  <a:pt x="2380907" y="6039445"/>
                </a:cubicBezTo>
                <a:cubicBezTo>
                  <a:pt x="2239429" y="6071906"/>
                  <a:pt x="2036651" y="6008976"/>
                  <a:pt x="1831044" y="6039445"/>
                </a:cubicBezTo>
                <a:cubicBezTo>
                  <a:pt x="1625437" y="6069914"/>
                  <a:pt x="1438033" y="6009644"/>
                  <a:pt x="1281181" y="6039445"/>
                </a:cubicBezTo>
                <a:cubicBezTo>
                  <a:pt x="1124329" y="6069246"/>
                  <a:pt x="858173" y="5975402"/>
                  <a:pt x="670833" y="6039445"/>
                </a:cubicBezTo>
                <a:cubicBezTo>
                  <a:pt x="483493" y="6103488"/>
                  <a:pt x="320510" y="5981733"/>
                  <a:pt x="0" y="6039445"/>
                </a:cubicBezTo>
                <a:cubicBezTo>
                  <a:pt x="-7400" y="5889701"/>
                  <a:pt x="63955" y="5566227"/>
                  <a:pt x="0" y="5369616"/>
                </a:cubicBezTo>
                <a:cubicBezTo>
                  <a:pt x="-63955" y="5173005"/>
                  <a:pt x="29684" y="5084589"/>
                  <a:pt x="0" y="4820575"/>
                </a:cubicBezTo>
                <a:cubicBezTo>
                  <a:pt x="-29684" y="4556561"/>
                  <a:pt x="19201" y="4605529"/>
                  <a:pt x="0" y="4452718"/>
                </a:cubicBezTo>
                <a:cubicBezTo>
                  <a:pt x="-19201" y="4299907"/>
                  <a:pt x="54718" y="4152017"/>
                  <a:pt x="0" y="3903678"/>
                </a:cubicBezTo>
                <a:cubicBezTo>
                  <a:pt x="-54718" y="3655339"/>
                  <a:pt x="33670" y="3575933"/>
                  <a:pt x="0" y="3475426"/>
                </a:cubicBezTo>
                <a:cubicBezTo>
                  <a:pt x="-33670" y="3374919"/>
                  <a:pt x="35767" y="3104745"/>
                  <a:pt x="0" y="2986780"/>
                </a:cubicBezTo>
                <a:cubicBezTo>
                  <a:pt x="-35767" y="2868815"/>
                  <a:pt x="29884" y="2655599"/>
                  <a:pt x="0" y="2437740"/>
                </a:cubicBezTo>
                <a:cubicBezTo>
                  <a:pt x="-29884" y="2219881"/>
                  <a:pt x="39993" y="2103639"/>
                  <a:pt x="0" y="2009488"/>
                </a:cubicBezTo>
                <a:cubicBezTo>
                  <a:pt x="-39993" y="1915337"/>
                  <a:pt x="14710" y="1796322"/>
                  <a:pt x="0" y="1641631"/>
                </a:cubicBezTo>
                <a:cubicBezTo>
                  <a:pt x="-14710" y="1486940"/>
                  <a:pt x="26634" y="1358976"/>
                  <a:pt x="0" y="1092591"/>
                </a:cubicBezTo>
                <a:cubicBezTo>
                  <a:pt x="-26634" y="826206"/>
                  <a:pt x="69936" y="622699"/>
                  <a:pt x="0" y="483156"/>
                </a:cubicBezTo>
                <a:cubicBezTo>
                  <a:pt x="-69936" y="343613"/>
                  <a:pt x="30079" y="110426"/>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30" name="Google Shape;830;p23"/>
          <p:cNvSpPr txBox="1"/>
          <p:nvPr/>
        </p:nvSpPr>
        <p:spPr>
          <a:xfrm>
            <a:off x="502138" y="7500699"/>
            <a:ext cx="5782998"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Hiện giờ tôi đang cảm thấy ……………………………………………………………</a:t>
            </a:r>
            <a:endParaRPr/>
          </a:p>
        </p:txBody>
      </p:sp>
      <p:sp>
        <p:nvSpPr>
          <p:cNvPr id="831" name="Google Shape;831;p23"/>
          <p:cNvSpPr txBox="1"/>
          <p:nvPr/>
        </p:nvSpPr>
        <p:spPr>
          <a:xfrm>
            <a:off x="580936" y="1531551"/>
            <a:ext cx="1366985" cy="569386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Nội dung bài học</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Không gian tập huấn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Tập huấn viên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Hậu cần tập huấn</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Tài liệu tập huấn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Thời lượng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Làm việc trong nhóm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Nội dung các hoạt động nhóm</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0" i="0" u="none" strike="noStrike" cap="none">
                <a:solidFill>
                  <a:srgbClr val="000000"/>
                </a:solidFill>
                <a:latin typeface="Arial"/>
                <a:ea typeface="Arial"/>
                <a:cs typeface="Arial"/>
                <a:sym typeface="Arial"/>
              </a:rPr>
              <a:t>(Nếu có điểm nào dưới 5 sao, bạn hãy chia sẻ lý do để những buổi tập huấn sau sẽ tốt hơn nhé)</a:t>
            </a:r>
            <a:endParaRPr/>
          </a:p>
        </p:txBody>
      </p:sp>
      <p:pic>
        <p:nvPicPr>
          <p:cNvPr id="832" name="Google Shape;832;p23" descr="Shape&#10;&#10;Description automatically generated"/>
          <p:cNvPicPr preferRelativeResize="0"/>
          <p:nvPr/>
        </p:nvPicPr>
        <p:blipFill rotWithShape="1">
          <a:blip r:embed="rId3">
            <a:alphaModFix/>
          </a:blip>
          <a:srcRect l="7620" t="19190" r="7878" b="50000"/>
          <a:stretch/>
        </p:blipFill>
        <p:spPr>
          <a:xfrm>
            <a:off x="1947921" y="1394902"/>
            <a:ext cx="2306910" cy="473121"/>
          </a:xfrm>
          <a:prstGeom prst="rect">
            <a:avLst/>
          </a:prstGeom>
          <a:noFill/>
          <a:ln>
            <a:noFill/>
          </a:ln>
        </p:spPr>
      </p:pic>
      <p:pic>
        <p:nvPicPr>
          <p:cNvPr id="833" name="Google Shape;833;p23" descr="Shape&#10;&#10;Description automatically generated"/>
          <p:cNvPicPr preferRelativeResize="0"/>
          <p:nvPr/>
        </p:nvPicPr>
        <p:blipFill rotWithShape="1">
          <a:blip r:embed="rId3">
            <a:alphaModFix/>
          </a:blip>
          <a:srcRect l="7620" t="19190" r="7878" b="50000"/>
          <a:stretch/>
        </p:blipFill>
        <p:spPr>
          <a:xfrm>
            <a:off x="4139979" y="1394901"/>
            <a:ext cx="2306910" cy="473121"/>
          </a:xfrm>
          <a:prstGeom prst="rect">
            <a:avLst/>
          </a:prstGeom>
          <a:noFill/>
          <a:ln>
            <a:noFill/>
          </a:ln>
        </p:spPr>
      </p:pic>
      <p:pic>
        <p:nvPicPr>
          <p:cNvPr id="834" name="Google Shape;834;p23" descr="Shape&#10;&#10;Description automatically generated"/>
          <p:cNvPicPr preferRelativeResize="0"/>
          <p:nvPr/>
        </p:nvPicPr>
        <p:blipFill rotWithShape="1">
          <a:blip r:embed="rId3">
            <a:alphaModFix/>
          </a:blip>
          <a:srcRect l="7620" t="19190" r="7878" b="50000"/>
          <a:stretch/>
        </p:blipFill>
        <p:spPr>
          <a:xfrm>
            <a:off x="1947921" y="1967290"/>
            <a:ext cx="2306910" cy="473121"/>
          </a:xfrm>
          <a:prstGeom prst="rect">
            <a:avLst/>
          </a:prstGeom>
          <a:noFill/>
          <a:ln>
            <a:noFill/>
          </a:ln>
        </p:spPr>
      </p:pic>
      <p:pic>
        <p:nvPicPr>
          <p:cNvPr id="835" name="Google Shape;835;p23" descr="Shape&#10;&#10;Description automatically generated"/>
          <p:cNvPicPr preferRelativeResize="0"/>
          <p:nvPr/>
        </p:nvPicPr>
        <p:blipFill rotWithShape="1">
          <a:blip r:embed="rId3">
            <a:alphaModFix/>
          </a:blip>
          <a:srcRect l="7620" t="19190" r="7878" b="50000"/>
          <a:stretch/>
        </p:blipFill>
        <p:spPr>
          <a:xfrm>
            <a:off x="4139979" y="1967289"/>
            <a:ext cx="2306910" cy="473121"/>
          </a:xfrm>
          <a:prstGeom prst="rect">
            <a:avLst/>
          </a:prstGeom>
          <a:noFill/>
          <a:ln>
            <a:noFill/>
          </a:ln>
        </p:spPr>
      </p:pic>
      <p:pic>
        <p:nvPicPr>
          <p:cNvPr id="836" name="Google Shape;836;p23" descr="Shape&#10;&#10;Description automatically generated"/>
          <p:cNvPicPr preferRelativeResize="0"/>
          <p:nvPr/>
        </p:nvPicPr>
        <p:blipFill rotWithShape="1">
          <a:blip r:embed="rId3">
            <a:alphaModFix/>
          </a:blip>
          <a:srcRect l="7620" t="19190" r="7878" b="50000"/>
          <a:stretch/>
        </p:blipFill>
        <p:spPr>
          <a:xfrm>
            <a:off x="1947921" y="2640879"/>
            <a:ext cx="2306910" cy="473121"/>
          </a:xfrm>
          <a:prstGeom prst="rect">
            <a:avLst/>
          </a:prstGeom>
          <a:noFill/>
          <a:ln>
            <a:noFill/>
          </a:ln>
        </p:spPr>
      </p:pic>
      <p:pic>
        <p:nvPicPr>
          <p:cNvPr id="837" name="Google Shape;837;p23" descr="Shape&#10;&#10;Description automatically generated"/>
          <p:cNvPicPr preferRelativeResize="0"/>
          <p:nvPr/>
        </p:nvPicPr>
        <p:blipFill rotWithShape="1">
          <a:blip r:embed="rId3">
            <a:alphaModFix/>
          </a:blip>
          <a:srcRect l="7620" t="19190" r="7878" b="50000"/>
          <a:stretch/>
        </p:blipFill>
        <p:spPr>
          <a:xfrm>
            <a:off x="4139979" y="2640878"/>
            <a:ext cx="2306910" cy="473121"/>
          </a:xfrm>
          <a:prstGeom prst="rect">
            <a:avLst/>
          </a:prstGeom>
          <a:noFill/>
          <a:ln>
            <a:noFill/>
          </a:ln>
        </p:spPr>
      </p:pic>
      <p:pic>
        <p:nvPicPr>
          <p:cNvPr id="838" name="Google Shape;838;p23" descr="Shape&#10;&#10;Description automatically generated"/>
          <p:cNvPicPr preferRelativeResize="0"/>
          <p:nvPr/>
        </p:nvPicPr>
        <p:blipFill rotWithShape="1">
          <a:blip r:embed="rId3">
            <a:alphaModFix/>
          </a:blip>
          <a:srcRect l="7620" t="19190" r="7878" b="50000"/>
          <a:stretch/>
        </p:blipFill>
        <p:spPr>
          <a:xfrm>
            <a:off x="1947921" y="3273119"/>
            <a:ext cx="2306910" cy="473121"/>
          </a:xfrm>
          <a:prstGeom prst="rect">
            <a:avLst/>
          </a:prstGeom>
          <a:noFill/>
          <a:ln>
            <a:noFill/>
          </a:ln>
        </p:spPr>
      </p:pic>
      <p:pic>
        <p:nvPicPr>
          <p:cNvPr id="839" name="Google Shape;839;p23" descr="Shape&#10;&#10;Description automatically generated"/>
          <p:cNvPicPr preferRelativeResize="0"/>
          <p:nvPr/>
        </p:nvPicPr>
        <p:blipFill rotWithShape="1">
          <a:blip r:embed="rId3">
            <a:alphaModFix/>
          </a:blip>
          <a:srcRect l="7620" t="19190" r="7878" b="50000"/>
          <a:stretch/>
        </p:blipFill>
        <p:spPr>
          <a:xfrm>
            <a:off x="4139979" y="3273118"/>
            <a:ext cx="2306910" cy="473121"/>
          </a:xfrm>
          <a:prstGeom prst="rect">
            <a:avLst/>
          </a:prstGeom>
          <a:noFill/>
          <a:ln>
            <a:noFill/>
          </a:ln>
        </p:spPr>
      </p:pic>
      <p:pic>
        <p:nvPicPr>
          <p:cNvPr id="840" name="Google Shape;840;p23" descr="Shape&#10;&#10;Description automatically generated"/>
          <p:cNvPicPr preferRelativeResize="0"/>
          <p:nvPr/>
        </p:nvPicPr>
        <p:blipFill rotWithShape="1">
          <a:blip r:embed="rId3">
            <a:alphaModFix/>
          </a:blip>
          <a:srcRect l="7620" t="19190" r="7878" b="50000"/>
          <a:stretch/>
        </p:blipFill>
        <p:spPr>
          <a:xfrm>
            <a:off x="1947921" y="3838640"/>
            <a:ext cx="2306910" cy="473121"/>
          </a:xfrm>
          <a:prstGeom prst="rect">
            <a:avLst/>
          </a:prstGeom>
          <a:noFill/>
          <a:ln>
            <a:noFill/>
          </a:ln>
        </p:spPr>
      </p:pic>
      <p:pic>
        <p:nvPicPr>
          <p:cNvPr id="841" name="Google Shape;841;p23" descr="Shape&#10;&#10;Description automatically generated"/>
          <p:cNvPicPr preferRelativeResize="0"/>
          <p:nvPr/>
        </p:nvPicPr>
        <p:blipFill rotWithShape="1">
          <a:blip r:embed="rId3">
            <a:alphaModFix/>
          </a:blip>
          <a:srcRect l="7620" t="19190" r="7878" b="50000"/>
          <a:stretch/>
        </p:blipFill>
        <p:spPr>
          <a:xfrm>
            <a:off x="4139979" y="3838639"/>
            <a:ext cx="2306910" cy="473121"/>
          </a:xfrm>
          <a:prstGeom prst="rect">
            <a:avLst/>
          </a:prstGeom>
          <a:noFill/>
          <a:ln>
            <a:noFill/>
          </a:ln>
        </p:spPr>
      </p:pic>
      <p:pic>
        <p:nvPicPr>
          <p:cNvPr id="842" name="Google Shape;842;p23" descr="Shape&#10;&#10;Description automatically generated"/>
          <p:cNvPicPr preferRelativeResize="0"/>
          <p:nvPr/>
        </p:nvPicPr>
        <p:blipFill rotWithShape="1">
          <a:blip r:embed="rId3">
            <a:alphaModFix/>
          </a:blip>
          <a:srcRect l="7620" t="19190" r="7878" b="50000"/>
          <a:stretch/>
        </p:blipFill>
        <p:spPr>
          <a:xfrm>
            <a:off x="1947921" y="4385981"/>
            <a:ext cx="2306910" cy="473121"/>
          </a:xfrm>
          <a:prstGeom prst="rect">
            <a:avLst/>
          </a:prstGeom>
          <a:noFill/>
          <a:ln>
            <a:noFill/>
          </a:ln>
        </p:spPr>
      </p:pic>
      <p:pic>
        <p:nvPicPr>
          <p:cNvPr id="843" name="Google Shape;843;p23" descr="Shape&#10;&#10;Description automatically generated"/>
          <p:cNvPicPr preferRelativeResize="0"/>
          <p:nvPr/>
        </p:nvPicPr>
        <p:blipFill rotWithShape="1">
          <a:blip r:embed="rId3">
            <a:alphaModFix/>
          </a:blip>
          <a:srcRect l="7620" t="19190" r="7878" b="50000"/>
          <a:stretch/>
        </p:blipFill>
        <p:spPr>
          <a:xfrm>
            <a:off x="4139979" y="4385980"/>
            <a:ext cx="2306910" cy="473121"/>
          </a:xfrm>
          <a:prstGeom prst="rect">
            <a:avLst/>
          </a:prstGeom>
          <a:noFill/>
          <a:ln>
            <a:noFill/>
          </a:ln>
        </p:spPr>
      </p:pic>
      <p:pic>
        <p:nvPicPr>
          <p:cNvPr id="844" name="Google Shape;844;p23" descr="Shape&#10;&#10;Description automatically generated"/>
          <p:cNvPicPr preferRelativeResize="0"/>
          <p:nvPr/>
        </p:nvPicPr>
        <p:blipFill rotWithShape="1">
          <a:blip r:embed="rId3">
            <a:alphaModFix/>
          </a:blip>
          <a:srcRect l="7620" t="19190" r="7878" b="50000"/>
          <a:stretch/>
        </p:blipFill>
        <p:spPr>
          <a:xfrm>
            <a:off x="1947921" y="4958369"/>
            <a:ext cx="2306910" cy="473121"/>
          </a:xfrm>
          <a:prstGeom prst="rect">
            <a:avLst/>
          </a:prstGeom>
          <a:noFill/>
          <a:ln>
            <a:noFill/>
          </a:ln>
        </p:spPr>
      </p:pic>
      <p:pic>
        <p:nvPicPr>
          <p:cNvPr id="845" name="Google Shape;845;p23" descr="Shape&#10;&#10;Description automatically generated"/>
          <p:cNvPicPr preferRelativeResize="0"/>
          <p:nvPr/>
        </p:nvPicPr>
        <p:blipFill rotWithShape="1">
          <a:blip r:embed="rId3">
            <a:alphaModFix/>
          </a:blip>
          <a:srcRect l="7620" t="19190" r="7878" b="50000"/>
          <a:stretch/>
        </p:blipFill>
        <p:spPr>
          <a:xfrm>
            <a:off x="4139979" y="4958368"/>
            <a:ext cx="2306910" cy="473121"/>
          </a:xfrm>
          <a:prstGeom prst="rect">
            <a:avLst/>
          </a:prstGeom>
          <a:noFill/>
          <a:ln>
            <a:noFill/>
          </a:ln>
        </p:spPr>
      </p:pic>
      <p:pic>
        <p:nvPicPr>
          <p:cNvPr id="846" name="Google Shape;846;p23" descr="Shape&#10;&#10;Description automatically generated"/>
          <p:cNvPicPr preferRelativeResize="0"/>
          <p:nvPr/>
        </p:nvPicPr>
        <p:blipFill rotWithShape="1">
          <a:blip r:embed="rId3">
            <a:alphaModFix/>
          </a:blip>
          <a:srcRect l="7620" t="19190" r="7878" b="50000"/>
          <a:stretch/>
        </p:blipFill>
        <p:spPr>
          <a:xfrm>
            <a:off x="1940274" y="5594358"/>
            <a:ext cx="2306910" cy="473121"/>
          </a:xfrm>
          <a:prstGeom prst="rect">
            <a:avLst/>
          </a:prstGeom>
          <a:noFill/>
          <a:ln>
            <a:noFill/>
          </a:ln>
        </p:spPr>
      </p:pic>
      <p:pic>
        <p:nvPicPr>
          <p:cNvPr id="847" name="Google Shape;847;p23" descr="Shape&#10;&#10;Description automatically generated"/>
          <p:cNvPicPr preferRelativeResize="0"/>
          <p:nvPr/>
        </p:nvPicPr>
        <p:blipFill rotWithShape="1">
          <a:blip r:embed="rId3">
            <a:alphaModFix/>
          </a:blip>
          <a:srcRect l="7620" t="19190" r="7878" b="50000"/>
          <a:stretch/>
        </p:blipFill>
        <p:spPr>
          <a:xfrm>
            <a:off x="4132332" y="5594357"/>
            <a:ext cx="2306910" cy="473121"/>
          </a:xfrm>
          <a:prstGeom prst="rect">
            <a:avLst/>
          </a:prstGeom>
          <a:noFill/>
          <a:ln>
            <a:noFill/>
          </a:ln>
        </p:spPr>
      </p:pic>
      <p:cxnSp>
        <p:nvCxnSpPr>
          <p:cNvPr id="848" name="Google Shape;848;p23"/>
          <p:cNvCxnSpPr/>
          <p:nvPr/>
        </p:nvCxnSpPr>
        <p:spPr>
          <a:xfrm>
            <a:off x="2106829" y="6412375"/>
            <a:ext cx="4066299" cy="0"/>
          </a:xfrm>
          <a:prstGeom prst="straightConnector1">
            <a:avLst/>
          </a:prstGeom>
          <a:noFill/>
          <a:ln w="9525" cap="flat" cmpd="sng">
            <a:solidFill>
              <a:schemeClr val="dk1"/>
            </a:solidFill>
            <a:prstDash val="lgDash"/>
            <a:round/>
            <a:headEnd type="none" w="sm" len="sm"/>
            <a:tailEnd type="none" w="sm" len="sm"/>
          </a:ln>
        </p:spPr>
      </p:cxnSp>
      <p:cxnSp>
        <p:nvCxnSpPr>
          <p:cNvPr id="849" name="Google Shape;849;p23"/>
          <p:cNvCxnSpPr/>
          <p:nvPr/>
        </p:nvCxnSpPr>
        <p:spPr>
          <a:xfrm>
            <a:off x="2106829" y="6773119"/>
            <a:ext cx="4066299" cy="0"/>
          </a:xfrm>
          <a:prstGeom prst="straightConnector1">
            <a:avLst/>
          </a:prstGeom>
          <a:noFill/>
          <a:ln w="9525" cap="flat" cmpd="sng">
            <a:solidFill>
              <a:schemeClr val="dk1"/>
            </a:solidFill>
            <a:prstDash val="lgDash"/>
            <a:round/>
            <a:headEnd type="none" w="sm" len="sm"/>
            <a:tailEnd type="none" w="sm" len="sm"/>
          </a:ln>
        </p:spPr>
      </p:cxnSp>
      <p:cxnSp>
        <p:nvCxnSpPr>
          <p:cNvPr id="850" name="Google Shape;850;p23"/>
          <p:cNvCxnSpPr/>
          <p:nvPr/>
        </p:nvCxnSpPr>
        <p:spPr>
          <a:xfrm>
            <a:off x="2106829" y="7120360"/>
            <a:ext cx="4066299" cy="0"/>
          </a:xfrm>
          <a:prstGeom prst="straightConnector1">
            <a:avLst/>
          </a:prstGeom>
          <a:noFill/>
          <a:ln w="9525" cap="flat" cmpd="sng">
            <a:solidFill>
              <a:schemeClr val="dk1"/>
            </a:solidFill>
            <a:prstDash val="lgDash"/>
            <a:round/>
            <a:headEnd type="none" w="sm" len="sm"/>
            <a:tailEnd type="none" w="sm" len="sm"/>
          </a:ln>
        </p:spPr>
      </p:cxnSp>
      <p:pic>
        <p:nvPicPr>
          <p:cNvPr id="851" name="Google Shape;851;p23" descr="Worried face outline outline"/>
          <p:cNvPicPr preferRelativeResize="0"/>
          <p:nvPr/>
        </p:nvPicPr>
        <p:blipFill rotWithShape="1">
          <a:blip r:embed="rId4">
            <a:alphaModFix/>
          </a:blip>
          <a:srcRect/>
          <a:stretch/>
        </p:blipFill>
        <p:spPr>
          <a:xfrm>
            <a:off x="537501" y="8461179"/>
            <a:ext cx="914400" cy="914400"/>
          </a:xfrm>
          <a:prstGeom prst="rect">
            <a:avLst/>
          </a:prstGeom>
          <a:noFill/>
          <a:ln>
            <a:noFill/>
          </a:ln>
        </p:spPr>
      </p:pic>
      <p:pic>
        <p:nvPicPr>
          <p:cNvPr id="852" name="Google Shape;852;p23" descr="In love face outline outline"/>
          <p:cNvPicPr preferRelativeResize="0"/>
          <p:nvPr/>
        </p:nvPicPr>
        <p:blipFill rotWithShape="1">
          <a:blip r:embed="rId5">
            <a:alphaModFix/>
          </a:blip>
          <a:srcRect/>
          <a:stretch/>
        </p:blipFill>
        <p:spPr>
          <a:xfrm>
            <a:off x="5547235" y="8487225"/>
            <a:ext cx="911438" cy="911438"/>
          </a:xfrm>
          <a:prstGeom prst="rect">
            <a:avLst/>
          </a:prstGeom>
          <a:noFill/>
          <a:ln>
            <a:noFill/>
          </a:ln>
        </p:spPr>
      </p:pic>
      <p:pic>
        <p:nvPicPr>
          <p:cNvPr id="853" name="Google Shape;853;p23" descr="Nervous face outline outline"/>
          <p:cNvPicPr preferRelativeResize="0"/>
          <p:nvPr/>
        </p:nvPicPr>
        <p:blipFill rotWithShape="1">
          <a:blip r:embed="rId6">
            <a:alphaModFix/>
          </a:blip>
          <a:srcRect/>
          <a:stretch/>
        </p:blipFill>
        <p:spPr>
          <a:xfrm>
            <a:off x="2521035" y="8461179"/>
            <a:ext cx="914400" cy="914400"/>
          </a:xfrm>
          <a:prstGeom prst="rect">
            <a:avLst/>
          </a:prstGeom>
          <a:noFill/>
          <a:ln>
            <a:noFill/>
          </a:ln>
        </p:spPr>
      </p:pic>
      <p:pic>
        <p:nvPicPr>
          <p:cNvPr id="854" name="Google Shape;854;p23" descr="Confused face outline outline"/>
          <p:cNvPicPr preferRelativeResize="0"/>
          <p:nvPr/>
        </p:nvPicPr>
        <p:blipFill rotWithShape="1">
          <a:blip r:embed="rId7">
            <a:alphaModFix/>
          </a:blip>
          <a:srcRect/>
          <a:stretch/>
        </p:blipFill>
        <p:spPr>
          <a:xfrm>
            <a:off x="1451901" y="8470562"/>
            <a:ext cx="914400" cy="914400"/>
          </a:xfrm>
          <a:prstGeom prst="rect">
            <a:avLst/>
          </a:prstGeom>
          <a:noFill/>
          <a:ln>
            <a:noFill/>
          </a:ln>
        </p:spPr>
      </p:pic>
      <p:pic>
        <p:nvPicPr>
          <p:cNvPr id="855" name="Google Shape;855;p23" descr="Grinning face outline outline"/>
          <p:cNvPicPr preferRelativeResize="0"/>
          <p:nvPr/>
        </p:nvPicPr>
        <p:blipFill rotWithShape="1">
          <a:blip r:embed="rId8">
            <a:alphaModFix/>
          </a:blip>
          <a:srcRect/>
          <a:stretch/>
        </p:blipFill>
        <p:spPr>
          <a:xfrm>
            <a:off x="4529437" y="8470562"/>
            <a:ext cx="914400" cy="914400"/>
          </a:xfrm>
          <a:prstGeom prst="rect">
            <a:avLst/>
          </a:prstGeom>
          <a:noFill/>
          <a:ln>
            <a:noFill/>
          </a:ln>
        </p:spPr>
      </p:pic>
      <p:pic>
        <p:nvPicPr>
          <p:cNvPr id="856" name="Google Shape;856;p23" descr="Surprised face outline outline"/>
          <p:cNvPicPr preferRelativeResize="0"/>
          <p:nvPr/>
        </p:nvPicPr>
        <p:blipFill rotWithShape="1">
          <a:blip r:embed="rId9">
            <a:alphaModFix/>
          </a:blip>
          <a:srcRect/>
          <a:stretch/>
        </p:blipFill>
        <p:spPr>
          <a:xfrm>
            <a:off x="3538833" y="8488191"/>
            <a:ext cx="914400" cy="914400"/>
          </a:xfrm>
          <a:prstGeom prst="rect">
            <a:avLst/>
          </a:prstGeom>
          <a:noFill/>
          <a:ln>
            <a:noFill/>
          </a:ln>
        </p:spPr>
      </p:pic>
      <p:sp>
        <p:nvSpPr>
          <p:cNvPr id="857" name="Google Shape;857;p23"/>
          <p:cNvSpPr txBox="1"/>
          <p:nvPr/>
        </p:nvSpPr>
        <p:spPr>
          <a:xfrm>
            <a:off x="580936" y="8134118"/>
            <a:ext cx="870965"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Bực bội </a:t>
            </a:r>
            <a:endParaRPr/>
          </a:p>
        </p:txBody>
      </p:sp>
      <p:sp>
        <p:nvSpPr>
          <p:cNvPr id="858" name="Google Shape;858;p23"/>
          <p:cNvSpPr txBox="1"/>
          <p:nvPr/>
        </p:nvSpPr>
        <p:spPr>
          <a:xfrm>
            <a:off x="1510011" y="8134118"/>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Không vui  </a:t>
            </a:r>
            <a:endParaRPr/>
          </a:p>
        </p:txBody>
      </p:sp>
      <p:sp>
        <p:nvSpPr>
          <p:cNvPr id="859" name="Google Shape;859;p23"/>
          <p:cNvSpPr txBox="1"/>
          <p:nvPr/>
        </p:nvSpPr>
        <p:spPr>
          <a:xfrm>
            <a:off x="2591152" y="8139839"/>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  </a:t>
            </a:r>
            <a:endParaRPr/>
          </a:p>
        </p:txBody>
      </p:sp>
      <p:sp>
        <p:nvSpPr>
          <p:cNvPr id="860" name="Google Shape;860;p23"/>
          <p:cNvSpPr txBox="1"/>
          <p:nvPr/>
        </p:nvSpPr>
        <p:spPr>
          <a:xfrm>
            <a:off x="2516828" y="8159013"/>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Băn khoăn  </a:t>
            </a:r>
            <a:endParaRPr/>
          </a:p>
        </p:txBody>
      </p:sp>
      <p:sp>
        <p:nvSpPr>
          <p:cNvPr id="861" name="Google Shape;861;p23"/>
          <p:cNvSpPr txBox="1"/>
          <p:nvPr/>
        </p:nvSpPr>
        <p:spPr>
          <a:xfrm>
            <a:off x="3596943" y="8159013"/>
            <a:ext cx="101102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Ngạc nhiên  </a:t>
            </a:r>
            <a:endParaRPr/>
          </a:p>
        </p:txBody>
      </p:sp>
      <p:sp>
        <p:nvSpPr>
          <p:cNvPr id="862" name="Google Shape;862;p23"/>
          <p:cNvSpPr txBox="1"/>
          <p:nvPr/>
        </p:nvSpPr>
        <p:spPr>
          <a:xfrm>
            <a:off x="4714558" y="8159013"/>
            <a:ext cx="68052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Vui vẻ   </a:t>
            </a:r>
            <a:endParaRPr/>
          </a:p>
        </p:txBody>
      </p:sp>
      <p:sp>
        <p:nvSpPr>
          <p:cNvPr id="863" name="Google Shape;863;p23"/>
          <p:cNvSpPr txBox="1"/>
          <p:nvPr/>
        </p:nvSpPr>
        <p:spPr>
          <a:xfrm>
            <a:off x="5502394" y="8159013"/>
            <a:ext cx="1022583"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Hào hứng    </a:t>
            </a:r>
            <a:endParaRPr/>
          </a:p>
        </p:txBody>
      </p:sp>
    </p:spTree>
    <p:extLst>
      <p:ext uri="{BB962C8B-B14F-4D97-AF65-F5344CB8AC3E}">
        <p14:creationId xmlns:p14="http://schemas.microsoft.com/office/powerpoint/2010/main" val="2203990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D75B"/>
        </a:solidFill>
        <a:effectLst/>
      </p:bgPr>
    </p:bg>
    <p:spTree>
      <p:nvGrpSpPr>
        <p:cNvPr id="1" name="Shape 588"/>
        <p:cNvGrpSpPr/>
        <p:nvPr/>
      </p:nvGrpSpPr>
      <p:grpSpPr>
        <a:xfrm>
          <a:off x="0" y="0"/>
          <a:ext cx="0" cy="0"/>
          <a:chOff x="0" y="0"/>
          <a:chExt cx="0" cy="0"/>
        </a:xfrm>
      </p:grpSpPr>
      <p:sp>
        <p:nvSpPr>
          <p:cNvPr id="589" name="Google Shape;589;p22"/>
          <p:cNvSpPr/>
          <p:nvPr/>
        </p:nvSpPr>
        <p:spPr>
          <a:xfrm>
            <a:off x="485710" y="552216"/>
            <a:ext cx="6025051" cy="1194092"/>
          </a:xfrm>
          <a:prstGeom prst="roundRect">
            <a:avLst>
              <a:gd name="adj" fmla="val 16667"/>
            </a:avLst>
          </a:prstGeom>
          <a:solidFill>
            <a:schemeClr val="lt1"/>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90" name="Google Shape;590;p22"/>
          <p:cNvSpPr txBox="1"/>
          <p:nvPr/>
        </p:nvSpPr>
        <p:spPr>
          <a:xfrm>
            <a:off x="513626" y="632581"/>
            <a:ext cx="5783001" cy="10772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dirty="0">
                <a:solidFill>
                  <a:srgbClr val="000000"/>
                </a:solidFill>
                <a:latin typeface="Arial"/>
                <a:ea typeface="Arial"/>
                <a:cs typeface="Arial"/>
                <a:sym typeface="Arial"/>
              </a:rPr>
              <a:t>BUỔI TẬP HUẤN </a:t>
            </a:r>
            <a:endParaRPr lang="en-US" dirty="0"/>
          </a:p>
          <a:p>
            <a:pPr marL="0" marR="0" lvl="0" indent="0" algn="l" rtl="0">
              <a:lnSpc>
                <a:spcPct val="100000"/>
              </a:lnSpc>
              <a:spcBef>
                <a:spcPts val="800"/>
              </a:spcBef>
              <a:spcAft>
                <a:spcPts val="0"/>
              </a:spcAft>
              <a:buNone/>
            </a:pPr>
            <a:r>
              <a:rPr lang="en-AU" sz="1100" b="1" i="0" u="none" strike="noStrike" cap="none" dirty="0" err="1">
                <a:solidFill>
                  <a:srgbClr val="000000"/>
                </a:solidFill>
                <a:latin typeface="Arial"/>
                <a:ea typeface="Arial"/>
                <a:cs typeface="Arial"/>
                <a:sym typeface="Arial"/>
              </a:rPr>
              <a:t>Chủ</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đề</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tập</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huấn</a:t>
            </a:r>
            <a:r>
              <a:rPr lang="en-AU" sz="1100" b="1" i="0" u="none" strike="noStrike" cap="none" dirty="0">
                <a:solidFill>
                  <a:srgbClr val="000000"/>
                </a:solidFill>
                <a:latin typeface="Arial"/>
                <a:ea typeface="Arial"/>
                <a:cs typeface="Arial"/>
                <a:sym typeface="Arial"/>
              </a:rPr>
              <a:t>:</a:t>
            </a:r>
            <a:endParaRPr lang="en-AU" sz="1100" b="1" dirty="0"/>
          </a:p>
          <a:p>
            <a:pPr marL="0" marR="0" lvl="0" indent="0" algn="l" rtl="0">
              <a:lnSpc>
                <a:spcPct val="100000"/>
              </a:lnSpc>
              <a:spcBef>
                <a:spcPts val="800"/>
              </a:spcBef>
              <a:spcAft>
                <a:spcPts val="0"/>
              </a:spcAft>
              <a:buNone/>
            </a:pPr>
            <a:r>
              <a:rPr lang="en-AU" sz="1100" b="1" i="0" u="none" strike="noStrike" cap="none" dirty="0" err="1">
                <a:solidFill>
                  <a:srgbClr val="000000"/>
                </a:solidFill>
                <a:latin typeface="Arial"/>
                <a:ea typeface="Arial"/>
                <a:cs typeface="Arial"/>
                <a:sym typeface="Arial"/>
              </a:rPr>
              <a:t>Ngày</a:t>
            </a:r>
            <a:r>
              <a:rPr lang="en-AU" sz="1100" b="1" i="0" u="none" strike="noStrike" cap="none" dirty="0">
                <a:solidFill>
                  <a:srgbClr val="000000"/>
                </a:solidFill>
                <a:latin typeface="Arial"/>
                <a:ea typeface="Arial"/>
                <a:cs typeface="Arial"/>
                <a:sym typeface="Arial"/>
              </a:rPr>
              <a:t>: </a:t>
            </a:r>
            <a:endParaRPr dirty="0"/>
          </a:p>
          <a:p>
            <a:pPr marL="0" marR="0" lvl="0" indent="0" algn="l" rtl="0">
              <a:lnSpc>
                <a:spcPct val="100000"/>
              </a:lnSpc>
              <a:spcBef>
                <a:spcPts val="800"/>
              </a:spcBef>
              <a:spcAft>
                <a:spcPts val="0"/>
              </a:spcAft>
              <a:buNone/>
            </a:pPr>
            <a:r>
              <a:rPr lang="en-AU" sz="1100" b="1" i="0" u="none" strike="noStrike" cap="none" dirty="0">
                <a:solidFill>
                  <a:srgbClr val="000000"/>
                </a:solidFill>
                <a:latin typeface="Arial"/>
                <a:ea typeface="Arial"/>
                <a:cs typeface="Arial"/>
                <a:sym typeface="Arial"/>
              </a:rPr>
              <a:t>Địa </a:t>
            </a:r>
            <a:r>
              <a:rPr lang="en-AU" sz="1100" b="1" i="0" u="none" strike="noStrike" cap="none" dirty="0" err="1">
                <a:solidFill>
                  <a:srgbClr val="000000"/>
                </a:solidFill>
                <a:latin typeface="Arial"/>
                <a:ea typeface="Arial"/>
                <a:cs typeface="Arial"/>
                <a:sym typeface="Arial"/>
              </a:rPr>
              <a:t>điểm</a:t>
            </a:r>
            <a:r>
              <a:rPr lang="en-AU" sz="1100" b="1" i="0" u="none" strike="noStrike" cap="none" dirty="0">
                <a:solidFill>
                  <a:srgbClr val="000000"/>
                </a:solidFill>
                <a:latin typeface="Arial"/>
                <a:ea typeface="Arial"/>
                <a:cs typeface="Arial"/>
                <a:sym typeface="Arial"/>
              </a:rPr>
              <a:t>: </a:t>
            </a:r>
            <a:endParaRPr dirty="0"/>
          </a:p>
        </p:txBody>
      </p:sp>
      <p:sp>
        <p:nvSpPr>
          <p:cNvPr id="591" name="Google Shape;591;p22"/>
          <p:cNvSpPr txBox="1"/>
          <p:nvPr/>
        </p:nvSpPr>
        <p:spPr>
          <a:xfrm>
            <a:off x="450237" y="2024889"/>
            <a:ext cx="5783000"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Hôm nay tôi đã học được những nội dung: </a:t>
            </a:r>
            <a:endParaRPr sz="1100" b="1" i="0" u="none" strike="noStrike" cap="none">
              <a:solidFill>
                <a:srgbClr val="000000"/>
              </a:solidFill>
              <a:latin typeface="Arial"/>
              <a:ea typeface="Arial"/>
              <a:cs typeface="Arial"/>
              <a:sym typeface="Arial"/>
            </a:endParaRPr>
          </a:p>
        </p:txBody>
      </p:sp>
      <p:sp>
        <p:nvSpPr>
          <p:cNvPr id="592" name="Google Shape;592;p22"/>
          <p:cNvSpPr txBox="1"/>
          <p:nvPr/>
        </p:nvSpPr>
        <p:spPr>
          <a:xfrm>
            <a:off x="485710" y="6549632"/>
            <a:ext cx="5783000"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Điều mà tôi nhớ nhất và thích nhất trong tập huấn?</a:t>
            </a:r>
            <a:endParaRPr/>
          </a:p>
        </p:txBody>
      </p:sp>
      <p:sp>
        <p:nvSpPr>
          <p:cNvPr id="593" name="Google Shape;593;p22"/>
          <p:cNvSpPr/>
          <p:nvPr/>
        </p:nvSpPr>
        <p:spPr>
          <a:xfrm>
            <a:off x="564016" y="6991058"/>
            <a:ext cx="5917621" cy="998933"/>
          </a:xfrm>
          <a:custGeom>
            <a:avLst/>
            <a:gdLst/>
            <a:ahLst/>
            <a:cxnLst/>
            <a:rect l="l" t="t" r="r" b="b"/>
            <a:pathLst>
              <a:path w="5917621" h="998933" fill="none" extrusionOk="0">
                <a:moveTo>
                  <a:pt x="0" y="0"/>
                </a:moveTo>
                <a:cubicBezTo>
                  <a:pt x="171296" y="-58687"/>
                  <a:pt x="378398" y="59975"/>
                  <a:pt x="591762" y="0"/>
                </a:cubicBezTo>
                <a:cubicBezTo>
                  <a:pt x="805126" y="-59975"/>
                  <a:pt x="838922" y="48118"/>
                  <a:pt x="1005996" y="0"/>
                </a:cubicBezTo>
                <a:cubicBezTo>
                  <a:pt x="1173070" y="-48118"/>
                  <a:pt x="1305098" y="38528"/>
                  <a:pt x="1597758" y="0"/>
                </a:cubicBezTo>
                <a:cubicBezTo>
                  <a:pt x="1890418" y="-38528"/>
                  <a:pt x="1912117" y="1989"/>
                  <a:pt x="2071167" y="0"/>
                </a:cubicBezTo>
                <a:cubicBezTo>
                  <a:pt x="2230217" y="-1989"/>
                  <a:pt x="2462896" y="10281"/>
                  <a:pt x="2781282" y="0"/>
                </a:cubicBezTo>
                <a:cubicBezTo>
                  <a:pt x="3099669" y="-10281"/>
                  <a:pt x="3151369" y="50262"/>
                  <a:pt x="3432220" y="0"/>
                </a:cubicBezTo>
                <a:cubicBezTo>
                  <a:pt x="3713071" y="-50262"/>
                  <a:pt x="3728207" y="15350"/>
                  <a:pt x="3846454" y="0"/>
                </a:cubicBezTo>
                <a:cubicBezTo>
                  <a:pt x="3964701" y="-15350"/>
                  <a:pt x="4216559" y="34188"/>
                  <a:pt x="4497392" y="0"/>
                </a:cubicBezTo>
                <a:cubicBezTo>
                  <a:pt x="4778225" y="-34188"/>
                  <a:pt x="4828916" y="69224"/>
                  <a:pt x="5089154" y="0"/>
                </a:cubicBezTo>
                <a:cubicBezTo>
                  <a:pt x="5349392" y="-69224"/>
                  <a:pt x="5750525" y="2813"/>
                  <a:pt x="5917621" y="0"/>
                </a:cubicBezTo>
                <a:cubicBezTo>
                  <a:pt x="5971516" y="219346"/>
                  <a:pt x="5889948" y="336973"/>
                  <a:pt x="5917621" y="469499"/>
                </a:cubicBezTo>
                <a:cubicBezTo>
                  <a:pt x="5945294" y="602025"/>
                  <a:pt x="5894107" y="890209"/>
                  <a:pt x="5917621" y="998933"/>
                </a:cubicBezTo>
                <a:cubicBezTo>
                  <a:pt x="5627997" y="1036571"/>
                  <a:pt x="5538215" y="948217"/>
                  <a:pt x="5325859" y="998933"/>
                </a:cubicBezTo>
                <a:cubicBezTo>
                  <a:pt x="5113503" y="1049649"/>
                  <a:pt x="4972275" y="935474"/>
                  <a:pt x="4793273" y="998933"/>
                </a:cubicBezTo>
                <a:cubicBezTo>
                  <a:pt x="4614271" y="1062392"/>
                  <a:pt x="4391754" y="950738"/>
                  <a:pt x="4201511" y="998933"/>
                </a:cubicBezTo>
                <a:cubicBezTo>
                  <a:pt x="4011268" y="1047128"/>
                  <a:pt x="3932698" y="962341"/>
                  <a:pt x="3728101" y="998933"/>
                </a:cubicBezTo>
                <a:cubicBezTo>
                  <a:pt x="3523504" y="1035525"/>
                  <a:pt x="3519358" y="994406"/>
                  <a:pt x="3313868" y="998933"/>
                </a:cubicBezTo>
                <a:cubicBezTo>
                  <a:pt x="3108378" y="1003460"/>
                  <a:pt x="2939382" y="940474"/>
                  <a:pt x="2722106" y="998933"/>
                </a:cubicBezTo>
                <a:cubicBezTo>
                  <a:pt x="2504830" y="1057392"/>
                  <a:pt x="2288175" y="926187"/>
                  <a:pt x="2071167" y="998933"/>
                </a:cubicBezTo>
                <a:cubicBezTo>
                  <a:pt x="1854159" y="1071679"/>
                  <a:pt x="1703257" y="987547"/>
                  <a:pt x="1420229" y="998933"/>
                </a:cubicBezTo>
                <a:cubicBezTo>
                  <a:pt x="1137201" y="1010319"/>
                  <a:pt x="1080702" y="994695"/>
                  <a:pt x="946819" y="998933"/>
                </a:cubicBezTo>
                <a:cubicBezTo>
                  <a:pt x="812936" y="1003171"/>
                  <a:pt x="214988" y="934919"/>
                  <a:pt x="0" y="998933"/>
                </a:cubicBezTo>
                <a:cubicBezTo>
                  <a:pt x="-28326" y="787499"/>
                  <a:pt x="2604" y="739201"/>
                  <a:pt x="0" y="509456"/>
                </a:cubicBezTo>
                <a:cubicBezTo>
                  <a:pt x="-2604" y="279711"/>
                  <a:pt x="9527" y="195440"/>
                  <a:pt x="0" y="0"/>
                </a:cubicBezTo>
                <a:close/>
              </a:path>
              <a:path w="5917621" h="998933"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32243" y="129248"/>
                  <a:pt x="5867525" y="353474"/>
                  <a:pt x="5917621" y="519445"/>
                </a:cubicBezTo>
                <a:cubicBezTo>
                  <a:pt x="5967717" y="685417"/>
                  <a:pt x="5869487" y="790622"/>
                  <a:pt x="5917621" y="998933"/>
                </a:cubicBezTo>
                <a:cubicBezTo>
                  <a:pt x="5715567" y="1003939"/>
                  <a:pt x="5537410" y="957954"/>
                  <a:pt x="5325859" y="998933"/>
                </a:cubicBezTo>
                <a:cubicBezTo>
                  <a:pt x="5114308" y="1039912"/>
                  <a:pt x="5049202" y="987249"/>
                  <a:pt x="4852449" y="998933"/>
                </a:cubicBezTo>
                <a:cubicBezTo>
                  <a:pt x="4655696" y="1010617"/>
                  <a:pt x="4524679" y="957843"/>
                  <a:pt x="4379040" y="998933"/>
                </a:cubicBezTo>
                <a:cubicBezTo>
                  <a:pt x="4233401" y="1040023"/>
                  <a:pt x="3902653" y="933428"/>
                  <a:pt x="3728101" y="998933"/>
                </a:cubicBezTo>
                <a:cubicBezTo>
                  <a:pt x="3553549" y="1064438"/>
                  <a:pt x="3497962" y="998240"/>
                  <a:pt x="3313868" y="998933"/>
                </a:cubicBezTo>
                <a:cubicBezTo>
                  <a:pt x="3129774" y="999626"/>
                  <a:pt x="2916695" y="993701"/>
                  <a:pt x="2781282" y="998933"/>
                </a:cubicBezTo>
                <a:cubicBezTo>
                  <a:pt x="2645869" y="1004165"/>
                  <a:pt x="2465728" y="950439"/>
                  <a:pt x="2307872" y="998933"/>
                </a:cubicBezTo>
                <a:cubicBezTo>
                  <a:pt x="2150016" y="1047427"/>
                  <a:pt x="1860178" y="945519"/>
                  <a:pt x="1597758" y="998933"/>
                </a:cubicBezTo>
                <a:cubicBezTo>
                  <a:pt x="1335338" y="1052347"/>
                  <a:pt x="1173818" y="955546"/>
                  <a:pt x="1065172" y="998933"/>
                </a:cubicBezTo>
                <a:cubicBezTo>
                  <a:pt x="956526" y="1042320"/>
                  <a:pt x="715244" y="960088"/>
                  <a:pt x="591762" y="998933"/>
                </a:cubicBezTo>
                <a:cubicBezTo>
                  <a:pt x="468280" y="1037778"/>
                  <a:pt x="263475" y="946993"/>
                  <a:pt x="0" y="998933"/>
                </a:cubicBezTo>
                <a:cubicBezTo>
                  <a:pt x="-56961" y="889943"/>
                  <a:pt x="53756" y="635450"/>
                  <a:pt x="0" y="499467"/>
                </a:cubicBezTo>
                <a:cubicBezTo>
                  <a:pt x="-53756" y="363484"/>
                  <a:pt x="90" y="148002"/>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594" name="Google Shape;594;p22" descr="Graph and note paper pads with pencil"/>
          <p:cNvGrpSpPr/>
          <p:nvPr/>
        </p:nvGrpSpPr>
        <p:grpSpPr>
          <a:xfrm>
            <a:off x="507926" y="2397706"/>
            <a:ext cx="2648561" cy="4051144"/>
            <a:chOff x="8905425" y="1117625"/>
            <a:chExt cx="2152059" cy="3281666"/>
          </a:xfrm>
        </p:grpSpPr>
        <p:sp>
          <p:nvSpPr>
            <p:cNvPr id="595" name="Google Shape;595;p22"/>
            <p:cNvSpPr/>
            <p:nvPr/>
          </p:nvSpPr>
          <p:spPr>
            <a:xfrm>
              <a:off x="8927742" y="1184604"/>
              <a:ext cx="2125265" cy="3214687"/>
            </a:xfrm>
            <a:custGeom>
              <a:avLst/>
              <a:gdLst/>
              <a:ahLst/>
              <a:cxnLst/>
              <a:rect l="l" t="t" r="r" b="b"/>
              <a:pathLst>
                <a:path w="2125265" h="3214687" extrusionOk="0">
                  <a:moveTo>
                    <a:pt x="0" y="0"/>
                  </a:moveTo>
                  <a:lnTo>
                    <a:pt x="2125266" y="0"/>
                  </a:lnTo>
                  <a:lnTo>
                    <a:pt x="2125266" y="3214688"/>
                  </a:lnTo>
                  <a:lnTo>
                    <a:pt x="0" y="3214688"/>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96" name="Google Shape;596;p22" descr="Graph and note paper pads with pencil"/>
            <p:cNvGrpSpPr/>
            <p:nvPr/>
          </p:nvGrpSpPr>
          <p:grpSpPr>
            <a:xfrm>
              <a:off x="8905425" y="1117625"/>
              <a:ext cx="2152059" cy="3223621"/>
              <a:chOff x="8905425" y="1117625"/>
              <a:chExt cx="2152059" cy="3223621"/>
            </a:xfrm>
          </p:grpSpPr>
          <p:sp>
            <p:nvSpPr>
              <p:cNvPr id="597" name="Google Shape;597;p22"/>
              <p:cNvSpPr/>
              <p:nvPr/>
            </p:nvSpPr>
            <p:spPr>
              <a:xfrm>
                <a:off x="8909883" y="1122092"/>
                <a:ext cx="2143125" cy="3214687"/>
              </a:xfrm>
              <a:custGeom>
                <a:avLst/>
                <a:gdLst/>
                <a:ahLst/>
                <a:cxnLst/>
                <a:rect l="l" t="t" r="r" b="b"/>
                <a:pathLst>
                  <a:path w="2143125" h="3214687" extrusionOk="0">
                    <a:moveTo>
                      <a:pt x="0" y="0"/>
                    </a:moveTo>
                    <a:lnTo>
                      <a:pt x="2143125" y="0"/>
                    </a:lnTo>
                    <a:lnTo>
                      <a:pt x="2143125" y="3214688"/>
                    </a:lnTo>
                    <a:lnTo>
                      <a:pt x="0" y="321468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98" name="Google Shape;598;p22"/>
              <p:cNvSpPr/>
              <p:nvPr/>
            </p:nvSpPr>
            <p:spPr>
              <a:xfrm>
                <a:off x="8905425" y="1117625"/>
                <a:ext cx="2152059" cy="3223621"/>
              </a:xfrm>
              <a:custGeom>
                <a:avLst/>
                <a:gdLst/>
                <a:ahLst/>
                <a:cxnLst/>
                <a:rect l="l" t="t" r="r" b="b"/>
                <a:pathLst>
                  <a:path w="2152059" h="3223621" extrusionOk="0">
                    <a:moveTo>
                      <a:pt x="2152050" y="3223622"/>
                    </a:moveTo>
                    <a:lnTo>
                      <a:pt x="0" y="3223622"/>
                    </a:lnTo>
                    <a:lnTo>
                      <a:pt x="0" y="0"/>
                    </a:lnTo>
                    <a:lnTo>
                      <a:pt x="2152060" y="0"/>
                    </a:lnTo>
                    <a:lnTo>
                      <a:pt x="2152060" y="3223622"/>
                    </a:lnTo>
                    <a:close/>
                    <a:moveTo>
                      <a:pt x="8925" y="3214688"/>
                    </a:moveTo>
                    <a:lnTo>
                      <a:pt x="2143125" y="3214688"/>
                    </a:lnTo>
                    <a:lnTo>
                      <a:pt x="2143125" y="8934"/>
                    </a:lnTo>
                    <a:lnTo>
                      <a:pt x="8934" y="8934"/>
                    </a:lnTo>
                    <a:lnTo>
                      <a:pt x="8925" y="3214688"/>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99" name="Google Shape;599;p22"/>
              <p:cNvSpPr/>
              <p:nvPr/>
            </p:nvSpPr>
            <p:spPr>
              <a:xfrm>
                <a:off x="9084019" y="1653415"/>
                <a:ext cx="1830590" cy="2366371"/>
              </a:xfrm>
              <a:custGeom>
                <a:avLst/>
                <a:gdLst/>
                <a:ahLst/>
                <a:cxnLst/>
                <a:rect l="l" t="t" r="r" b="b"/>
                <a:pathLst>
                  <a:path w="1830590" h="2366371" extrusionOk="0">
                    <a:moveTo>
                      <a:pt x="0" y="0"/>
                    </a:moveTo>
                    <a:lnTo>
                      <a:pt x="0" y="2366372"/>
                    </a:lnTo>
                    <a:lnTo>
                      <a:pt x="1830591" y="2366372"/>
                    </a:lnTo>
                    <a:lnTo>
                      <a:pt x="1830591" y="0"/>
                    </a:lnTo>
                    <a:lnTo>
                      <a:pt x="0" y="0"/>
                    </a:lnTo>
                    <a:close/>
                    <a:moveTo>
                      <a:pt x="867480" y="1500187"/>
                    </a:moveTo>
                    <a:lnTo>
                      <a:pt x="867480" y="1401956"/>
                    </a:lnTo>
                    <a:lnTo>
                      <a:pt x="965711" y="1401956"/>
                    </a:lnTo>
                    <a:lnTo>
                      <a:pt x="965711" y="1500187"/>
                    </a:lnTo>
                    <a:lnTo>
                      <a:pt x="867480" y="1500187"/>
                    </a:lnTo>
                    <a:close/>
                    <a:moveTo>
                      <a:pt x="965702" y="1509112"/>
                    </a:moveTo>
                    <a:lnTo>
                      <a:pt x="965702" y="1607344"/>
                    </a:lnTo>
                    <a:lnTo>
                      <a:pt x="867470" y="1607344"/>
                    </a:lnTo>
                    <a:lnTo>
                      <a:pt x="867470" y="1509112"/>
                    </a:lnTo>
                    <a:lnTo>
                      <a:pt x="965702" y="1509112"/>
                    </a:lnTo>
                    <a:close/>
                    <a:moveTo>
                      <a:pt x="965702" y="866175"/>
                    </a:moveTo>
                    <a:lnTo>
                      <a:pt x="965702" y="964406"/>
                    </a:lnTo>
                    <a:lnTo>
                      <a:pt x="867470" y="964406"/>
                    </a:lnTo>
                    <a:lnTo>
                      <a:pt x="867470" y="866175"/>
                    </a:lnTo>
                    <a:lnTo>
                      <a:pt x="965702" y="866175"/>
                    </a:lnTo>
                    <a:close/>
                    <a:moveTo>
                      <a:pt x="867480" y="857250"/>
                    </a:moveTo>
                    <a:lnTo>
                      <a:pt x="867480" y="759019"/>
                    </a:lnTo>
                    <a:lnTo>
                      <a:pt x="965711" y="759019"/>
                    </a:lnTo>
                    <a:lnTo>
                      <a:pt x="965711" y="857250"/>
                    </a:lnTo>
                    <a:lnTo>
                      <a:pt x="867480" y="857250"/>
                    </a:lnTo>
                    <a:close/>
                    <a:moveTo>
                      <a:pt x="867480" y="1285875"/>
                    </a:moveTo>
                    <a:lnTo>
                      <a:pt x="867480" y="1187644"/>
                    </a:lnTo>
                    <a:lnTo>
                      <a:pt x="965711" y="1187644"/>
                    </a:lnTo>
                    <a:lnTo>
                      <a:pt x="965711" y="1285875"/>
                    </a:lnTo>
                    <a:lnTo>
                      <a:pt x="867480" y="1285875"/>
                    </a:lnTo>
                    <a:close/>
                    <a:moveTo>
                      <a:pt x="965702" y="1294800"/>
                    </a:moveTo>
                    <a:lnTo>
                      <a:pt x="965702" y="1393031"/>
                    </a:lnTo>
                    <a:lnTo>
                      <a:pt x="867470" y="1393031"/>
                    </a:lnTo>
                    <a:lnTo>
                      <a:pt x="867470" y="1294800"/>
                    </a:lnTo>
                    <a:lnTo>
                      <a:pt x="965702" y="1294800"/>
                    </a:lnTo>
                    <a:close/>
                    <a:moveTo>
                      <a:pt x="867480" y="1178719"/>
                    </a:moveTo>
                    <a:lnTo>
                      <a:pt x="867480" y="1080487"/>
                    </a:lnTo>
                    <a:lnTo>
                      <a:pt x="965711" y="1080487"/>
                    </a:lnTo>
                    <a:lnTo>
                      <a:pt x="965711" y="1178719"/>
                    </a:lnTo>
                    <a:lnTo>
                      <a:pt x="867480" y="1178719"/>
                    </a:lnTo>
                    <a:close/>
                    <a:moveTo>
                      <a:pt x="867480" y="1071562"/>
                    </a:moveTo>
                    <a:lnTo>
                      <a:pt x="867480" y="973331"/>
                    </a:lnTo>
                    <a:lnTo>
                      <a:pt x="965711" y="973331"/>
                    </a:lnTo>
                    <a:lnTo>
                      <a:pt x="965711" y="1071562"/>
                    </a:lnTo>
                    <a:lnTo>
                      <a:pt x="867480" y="1071562"/>
                    </a:lnTo>
                    <a:close/>
                    <a:moveTo>
                      <a:pt x="858546" y="964406"/>
                    </a:moveTo>
                    <a:lnTo>
                      <a:pt x="760314" y="964406"/>
                    </a:lnTo>
                    <a:lnTo>
                      <a:pt x="760314" y="866175"/>
                    </a:lnTo>
                    <a:lnTo>
                      <a:pt x="858546" y="866175"/>
                    </a:lnTo>
                    <a:lnTo>
                      <a:pt x="858546" y="964406"/>
                    </a:lnTo>
                    <a:close/>
                    <a:moveTo>
                      <a:pt x="858546" y="973331"/>
                    </a:moveTo>
                    <a:lnTo>
                      <a:pt x="858546" y="1071562"/>
                    </a:lnTo>
                    <a:lnTo>
                      <a:pt x="760314" y="1071562"/>
                    </a:lnTo>
                    <a:lnTo>
                      <a:pt x="760314" y="973331"/>
                    </a:lnTo>
                    <a:lnTo>
                      <a:pt x="858546" y="973331"/>
                    </a:lnTo>
                    <a:close/>
                    <a:moveTo>
                      <a:pt x="858546" y="1080487"/>
                    </a:moveTo>
                    <a:lnTo>
                      <a:pt x="858546" y="1178719"/>
                    </a:lnTo>
                    <a:lnTo>
                      <a:pt x="760314" y="1178719"/>
                    </a:lnTo>
                    <a:lnTo>
                      <a:pt x="760314" y="1080487"/>
                    </a:lnTo>
                    <a:lnTo>
                      <a:pt x="858546" y="1080487"/>
                    </a:lnTo>
                    <a:close/>
                    <a:moveTo>
                      <a:pt x="858546" y="1187644"/>
                    </a:moveTo>
                    <a:lnTo>
                      <a:pt x="858546" y="1285875"/>
                    </a:lnTo>
                    <a:lnTo>
                      <a:pt x="760314" y="1285875"/>
                    </a:lnTo>
                    <a:lnTo>
                      <a:pt x="760314" y="1187644"/>
                    </a:lnTo>
                    <a:lnTo>
                      <a:pt x="858546" y="1187644"/>
                    </a:lnTo>
                    <a:close/>
                    <a:moveTo>
                      <a:pt x="858546" y="1294800"/>
                    </a:moveTo>
                    <a:lnTo>
                      <a:pt x="858546" y="1393031"/>
                    </a:lnTo>
                    <a:lnTo>
                      <a:pt x="760314" y="1393031"/>
                    </a:lnTo>
                    <a:lnTo>
                      <a:pt x="760314" y="1294800"/>
                    </a:lnTo>
                    <a:lnTo>
                      <a:pt x="858546" y="1294800"/>
                    </a:lnTo>
                    <a:close/>
                    <a:moveTo>
                      <a:pt x="858546" y="1401956"/>
                    </a:moveTo>
                    <a:lnTo>
                      <a:pt x="858546" y="1500187"/>
                    </a:lnTo>
                    <a:lnTo>
                      <a:pt x="760314" y="1500187"/>
                    </a:lnTo>
                    <a:lnTo>
                      <a:pt x="760314" y="1401956"/>
                    </a:lnTo>
                    <a:lnTo>
                      <a:pt x="858546" y="1401956"/>
                    </a:lnTo>
                    <a:close/>
                    <a:moveTo>
                      <a:pt x="974636" y="1401956"/>
                    </a:moveTo>
                    <a:lnTo>
                      <a:pt x="1072867" y="1401956"/>
                    </a:lnTo>
                    <a:lnTo>
                      <a:pt x="1072867" y="1500187"/>
                    </a:lnTo>
                    <a:lnTo>
                      <a:pt x="974636" y="1500187"/>
                    </a:lnTo>
                    <a:lnTo>
                      <a:pt x="974636" y="1401956"/>
                    </a:lnTo>
                    <a:close/>
                    <a:moveTo>
                      <a:pt x="974636" y="1393031"/>
                    </a:moveTo>
                    <a:lnTo>
                      <a:pt x="974636" y="1294800"/>
                    </a:lnTo>
                    <a:lnTo>
                      <a:pt x="1072867" y="1294800"/>
                    </a:lnTo>
                    <a:lnTo>
                      <a:pt x="1072867" y="1393031"/>
                    </a:lnTo>
                    <a:lnTo>
                      <a:pt x="974636" y="1393031"/>
                    </a:lnTo>
                    <a:close/>
                    <a:moveTo>
                      <a:pt x="974636" y="1285875"/>
                    </a:moveTo>
                    <a:lnTo>
                      <a:pt x="974636" y="1187644"/>
                    </a:lnTo>
                    <a:lnTo>
                      <a:pt x="1072867" y="1187644"/>
                    </a:lnTo>
                    <a:lnTo>
                      <a:pt x="1072867" y="1285875"/>
                    </a:lnTo>
                    <a:lnTo>
                      <a:pt x="974636" y="1285875"/>
                    </a:lnTo>
                    <a:close/>
                    <a:moveTo>
                      <a:pt x="974636" y="1178719"/>
                    </a:moveTo>
                    <a:lnTo>
                      <a:pt x="974636" y="1080487"/>
                    </a:lnTo>
                    <a:lnTo>
                      <a:pt x="1072867" y="1080487"/>
                    </a:lnTo>
                    <a:lnTo>
                      <a:pt x="1072867" y="1178719"/>
                    </a:lnTo>
                    <a:lnTo>
                      <a:pt x="974636" y="1178719"/>
                    </a:lnTo>
                    <a:close/>
                    <a:moveTo>
                      <a:pt x="974636" y="1071562"/>
                    </a:moveTo>
                    <a:lnTo>
                      <a:pt x="974636" y="973331"/>
                    </a:lnTo>
                    <a:lnTo>
                      <a:pt x="1072867" y="973331"/>
                    </a:lnTo>
                    <a:lnTo>
                      <a:pt x="1072867" y="1071562"/>
                    </a:lnTo>
                    <a:lnTo>
                      <a:pt x="974636" y="1071562"/>
                    </a:lnTo>
                    <a:close/>
                    <a:moveTo>
                      <a:pt x="974636" y="964406"/>
                    </a:moveTo>
                    <a:lnTo>
                      <a:pt x="974636" y="866175"/>
                    </a:lnTo>
                    <a:lnTo>
                      <a:pt x="1072867" y="866175"/>
                    </a:lnTo>
                    <a:lnTo>
                      <a:pt x="1072867" y="964406"/>
                    </a:lnTo>
                    <a:lnTo>
                      <a:pt x="974636" y="964406"/>
                    </a:lnTo>
                    <a:close/>
                    <a:moveTo>
                      <a:pt x="974636" y="857250"/>
                    </a:moveTo>
                    <a:lnTo>
                      <a:pt x="974636" y="759019"/>
                    </a:lnTo>
                    <a:lnTo>
                      <a:pt x="1072867" y="759019"/>
                    </a:lnTo>
                    <a:lnTo>
                      <a:pt x="1072867" y="857250"/>
                    </a:lnTo>
                    <a:lnTo>
                      <a:pt x="974636" y="857250"/>
                    </a:lnTo>
                    <a:close/>
                    <a:moveTo>
                      <a:pt x="974636" y="750094"/>
                    </a:moveTo>
                    <a:lnTo>
                      <a:pt x="974636" y="651862"/>
                    </a:lnTo>
                    <a:lnTo>
                      <a:pt x="1072867" y="651862"/>
                    </a:lnTo>
                    <a:lnTo>
                      <a:pt x="1072867" y="750094"/>
                    </a:lnTo>
                    <a:lnTo>
                      <a:pt x="974636" y="750094"/>
                    </a:lnTo>
                    <a:close/>
                    <a:moveTo>
                      <a:pt x="965702" y="750094"/>
                    </a:moveTo>
                    <a:lnTo>
                      <a:pt x="867470" y="750094"/>
                    </a:lnTo>
                    <a:lnTo>
                      <a:pt x="867470" y="651862"/>
                    </a:lnTo>
                    <a:lnTo>
                      <a:pt x="965702" y="651862"/>
                    </a:lnTo>
                    <a:lnTo>
                      <a:pt x="965702" y="750094"/>
                    </a:lnTo>
                    <a:close/>
                    <a:moveTo>
                      <a:pt x="858546" y="750094"/>
                    </a:moveTo>
                    <a:lnTo>
                      <a:pt x="760314" y="750094"/>
                    </a:lnTo>
                    <a:lnTo>
                      <a:pt x="760314" y="651862"/>
                    </a:lnTo>
                    <a:lnTo>
                      <a:pt x="858546" y="651862"/>
                    </a:lnTo>
                    <a:lnTo>
                      <a:pt x="858546" y="750094"/>
                    </a:lnTo>
                    <a:close/>
                    <a:moveTo>
                      <a:pt x="858546" y="759019"/>
                    </a:moveTo>
                    <a:lnTo>
                      <a:pt x="858546" y="857250"/>
                    </a:lnTo>
                    <a:lnTo>
                      <a:pt x="760314" y="857250"/>
                    </a:lnTo>
                    <a:lnTo>
                      <a:pt x="760314" y="759019"/>
                    </a:lnTo>
                    <a:lnTo>
                      <a:pt x="858546" y="759019"/>
                    </a:lnTo>
                    <a:close/>
                    <a:moveTo>
                      <a:pt x="751389" y="857250"/>
                    </a:moveTo>
                    <a:lnTo>
                      <a:pt x="653158" y="857250"/>
                    </a:lnTo>
                    <a:lnTo>
                      <a:pt x="653158" y="759019"/>
                    </a:lnTo>
                    <a:lnTo>
                      <a:pt x="751389" y="759019"/>
                    </a:lnTo>
                    <a:lnTo>
                      <a:pt x="751389" y="857250"/>
                    </a:lnTo>
                    <a:close/>
                    <a:moveTo>
                      <a:pt x="751389" y="866175"/>
                    </a:moveTo>
                    <a:lnTo>
                      <a:pt x="751389" y="964406"/>
                    </a:lnTo>
                    <a:lnTo>
                      <a:pt x="653158" y="964406"/>
                    </a:lnTo>
                    <a:lnTo>
                      <a:pt x="653158" y="866175"/>
                    </a:lnTo>
                    <a:lnTo>
                      <a:pt x="751389" y="866175"/>
                    </a:lnTo>
                    <a:close/>
                    <a:moveTo>
                      <a:pt x="751389" y="973331"/>
                    </a:moveTo>
                    <a:lnTo>
                      <a:pt x="751389" y="1071562"/>
                    </a:lnTo>
                    <a:lnTo>
                      <a:pt x="653158" y="1071562"/>
                    </a:lnTo>
                    <a:lnTo>
                      <a:pt x="653158" y="973331"/>
                    </a:lnTo>
                    <a:lnTo>
                      <a:pt x="751389" y="973331"/>
                    </a:lnTo>
                    <a:close/>
                    <a:moveTo>
                      <a:pt x="751389" y="1080487"/>
                    </a:moveTo>
                    <a:lnTo>
                      <a:pt x="751389" y="1178719"/>
                    </a:lnTo>
                    <a:lnTo>
                      <a:pt x="653158" y="1178719"/>
                    </a:lnTo>
                    <a:lnTo>
                      <a:pt x="653158" y="1080487"/>
                    </a:lnTo>
                    <a:lnTo>
                      <a:pt x="751389" y="1080487"/>
                    </a:lnTo>
                    <a:close/>
                    <a:moveTo>
                      <a:pt x="751389" y="1187644"/>
                    </a:moveTo>
                    <a:lnTo>
                      <a:pt x="751389" y="1285875"/>
                    </a:lnTo>
                    <a:lnTo>
                      <a:pt x="653158" y="1285875"/>
                    </a:lnTo>
                    <a:lnTo>
                      <a:pt x="653158" y="1187644"/>
                    </a:lnTo>
                    <a:lnTo>
                      <a:pt x="751389" y="1187644"/>
                    </a:lnTo>
                    <a:close/>
                    <a:moveTo>
                      <a:pt x="751389" y="1294800"/>
                    </a:moveTo>
                    <a:lnTo>
                      <a:pt x="751389" y="1393031"/>
                    </a:lnTo>
                    <a:lnTo>
                      <a:pt x="653158" y="1393031"/>
                    </a:lnTo>
                    <a:lnTo>
                      <a:pt x="653158" y="1294800"/>
                    </a:lnTo>
                    <a:lnTo>
                      <a:pt x="751389" y="1294800"/>
                    </a:lnTo>
                    <a:close/>
                    <a:moveTo>
                      <a:pt x="751389" y="1401956"/>
                    </a:moveTo>
                    <a:lnTo>
                      <a:pt x="751389" y="1500187"/>
                    </a:lnTo>
                    <a:lnTo>
                      <a:pt x="653158" y="1500187"/>
                    </a:lnTo>
                    <a:lnTo>
                      <a:pt x="653158" y="1401956"/>
                    </a:lnTo>
                    <a:lnTo>
                      <a:pt x="751389" y="1401956"/>
                    </a:lnTo>
                    <a:close/>
                    <a:moveTo>
                      <a:pt x="751389" y="1509112"/>
                    </a:moveTo>
                    <a:lnTo>
                      <a:pt x="751389" y="1607344"/>
                    </a:lnTo>
                    <a:lnTo>
                      <a:pt x="653158" y="1607344"/>
                    </a:lnTo>
                    <a:lnTo>
                      <a:pt x="653158" y="1509112"/>
                    </a:lnTo>
                    <a:lnTo>
                      <a:pt x="751389" y="1509112"/>
                    </a:lnTo>
                    <a:close/>
                    <a:moveTo>
                      <a:pt x="760324" y="1509112"/>
                    </a:moveTo>
                    <a:lnTo>
                      <a:pt x="858555" y="1509112"/>
                    </a:lnTo>
                    <a:lnTo>
                      <a:pt x="858555" y="1607344"/>
                    </a:lnTo>
                    <a:lnTo>
                      <a:pt x="760324" y="1607344"/>
                    </a:lnTo>
                    <a:lnTo>
                      <a:pt x="760324" y="1509112"/>
                    </a:lnTo>
                    <a:close/>
                    <a:moveTo>
                      <a:pt x="858546" y="1616269"/>
                    </a:moveTo>
                    <a:lnTo>
                      <a:pt x="858546" y="1714500"/>
                    </a:lnTo>
                    <a:lnTo>
                      <a:pt x="760314" y="1714500"/>
                    </a:lnTo>
                    <a:lnTo>
                      <a:pt x="760314" y="1616269"/>
                    </a:lnTo>
                    <a:lnTo>
                      <a:pt x="858546" y="1616269"/>
                    </a:lnTo>
                    <a:close/>
                    <a:moveTo>
                      <a:pt x="867480" y="1616269"/>
                    </a:moveTo>
                    <a:lnTo>
                      <a:pt x="965711" y="1616269"/>
                    </a:lnTo>
                    <a:lnTo>
                      <a:pt x="965711" y="1714500"/>
                    </a:lnTo>
                    <a:lnTo>
                      <a:pt x="867480" y="1714500"/>
                    </a:lnTo>
                    <a:lnTo>
                      <a:pt x="867480" y="1616269"/>
                    </a:lnTo>
                    <a:close/>
                    <a:moveTo>
                      <a:pt x="974636" y="1616269"/>
                    </a:moveTo>
                    <a:lnTo>
                      <a:pt x="1072867" y="1616269"/>
                    </a:lnTo>
                    <a:lnTo>
                      <a:pt x="1072867" y="1714500"/>
                    </a:lnTo>
                    <a:lnTo>
                      <a:pt x="974636" y="1714500"/>
                    </a:lnTo>
                    <a:lnTo>
                      <a:pt x="974636" y="1616269"/>
                    </a:lnTo>
                    <a:close/>
                    <a:moveTo>
                      <a:pt x="974636" y="1607344"/>
                    </a:moveTo>
                    <a:lnTo>
                      <a:pt x="974636" y="1509112"/>
                    </a:lnTo>
                    <a:lnTo>
                      <a:pt x="1072867" y="1509112"/>
                    </a:lnTo>
                    <a:lnTo>
                      <a:pt x="1072867" y="1607344"/>
                    </a:lnTo>
                    <a:lnTo>
                      <a:pt x="974636" y="1607344"/>
                    </a:lnTo>
                    <a:close/>
                    <a:moveTo>
                      <a:pt x="1081792" y="1509112"/>
                    </a:moveTo>
                    <a:lnTo>
                      <a:pt x="1180024" y="1509112"/>
                    </a:lnTo>
                    <a:lnTo>
                      <a:pt x="1180024" y="1607344"/>
                    </a:lnTo>
                    <a:lnTo>
                      <a:pt x="1081792" y="1607344"/>
                    </a:lnTo>
                    <a:lnTo>
                      <a:pt x="1081792" y="1509112"/>
                    </a:lnTo>
                    <a:close/>
                    <a:moveTo>
                      <a:pt x="1081792" y="1500187"/>
                    </a:moveTo>
                    <a:lnTo>
                      <a:pt x="1081792" y="1401956"/>
                    </a:lnTo>
                    <a:lnTo>
                      <a:pt x="1180024" y="1401956"/>
                    </a:lnTo>
                    <a:lnTo>
                      <a:pt x="1180024" y="1500187"/>
                    </a:lnTo>
                    <a:lnTo>
                      <a:pt x="1081792" y="1500187"/>
                    </a:lnTo>
                    <a:close/>
                    <a:moveTo>
                      <a:pt x="1081792" y="1393031"/>
                    </a:moveTo>
                    <a:lnTo>
                      <a:pt x="1081792" y="1294800"/>
                    </a:lnTo>
                    <a:lnTo>
                      <a:pt x="1180024" y="1294800"/>
                    </a:lnTo>
                    <a:lnTo>
                      <a:pt x="1180024" y="1393031"/>
                    </a:lnTo>
                    <a:lnTo>
                      <a:pt x="1081792" y="1393031"/>
                    </a:lnTo>
                    <a:close/>
                    <a:moveTo>
                      <a:pt x="1081792" y="1285875"/>
                    </a:moveTo>
                    <a:lnTo>
                      <a:pt x="1081792" y="1187644"/>
                    </a:lnTo>
                    <a:lnTo>
                      <a:pt x="1180024" y="1187644"/>
                    </a:lnTo>
                    <a:lnTo>
                      <a:pt x="1180024" y="1285875"/>
                    </a:lnTo>
                    <a:lnTo>
                      <a:pt x="1081792" y="1285875"/>
                    </a:lnTo>
                    <a:close/>
                    <a:moveTo>
                      <a:pt x="1081792" y="1178719"/>
                    </a:moveTo>
                    <a:lnTo>
                      <a:pt x="1081792" y="1080487"/>
                    </a:lnTo>
                    <a:lnTo>
                      <a:pt x="1180024" y="1080487"/>
                    </a:lnTo>
                    <a:lnTo>
                      <a:pt x="1180024" y="1178719"/>
                    </a:lnTo>
                    <a:lnTo>
                      <a:pt x="1081792" y="1178719"/>
                    </a:lnTo>
                    <a:close/>
                    <a:moveTo>
                      <a:pt x="1081792" y="1071562"/>
                    </a:moveTo>
                    <a:lnTo>
                      <a:pt x="1081792" y="973331"/>
                    </a:lnTo>
                    <a:lnTo>
                      <a:pt x="1180024" y="973331"/>
                    </a:lnTo>
                    <a:lnTo>
                      <a:pt x="1180024" y="1071562"/>
                    </a:lnTo>
                    <a:lnTo>
                      <a:pt x="1081792" y="1071562"/>
                    </a:lnTo>
                    <a:close/>
                    <a:moveTo>
                      <a:pt x="1081792" y="964406"/>
                    </a:moveTo>
                    <a:lnTo>
                      <a:pt x="1081792" y="866175"/>
                    </a:lnTo>
                    <a:lnTo>
                      <a:pt x="1180024" y="866175"/>
                    </a:lnTo>
                    <a:lnTo>
                      <a:pt x="1180024" y="964406"/>
                    </a:lnTo>
                    <a:lnTo>
                      <a:pt x="1081792" y="964406"/>
                    </a:lnTo>
                    <a:close/>
                    <a:moveTo>
                      <a:pt x="1081792" y="857250"/>
                    </a:moveTo>
                    <a:lnTo>
                      <a:pt x="1081792" y="759019"/>
                    </a:lnTo>
                    <a:lnTo>
                      <a:pt x="1180024" y="759019"/>
                    </a:lnTo>
                    <a:lnTo>
                      <a:pt x="1180024" y="857250"/>
                    </a:lnTo>
                    <a:lnTo>
                      <a:pt x="1081792" y="857250"/>
                    </a:lnTo>
                    <a:close/>
                    <a:moveTo>
                      <a:pt x="1081792" y="750094"/>
                    </a:moveTo>
                    <a:lnTo>
                      <a:pt x="1081792" y="651862"/>
                    </a:lnTo>
                    <a:lnTo>
                      <a:pt x="1180024" y="651862"/>
                    </a:lnTo>
                    <a:lnTo>
                      <a:pt x="1180024" y="750094"/>
                    </a:lnTo>
                    <a:lnTo>
                      <a:pt x="1081792" y="750094"/>
                    </a:lnTo>
                    <a:close/>
                    <a:moveTo>
                      <a:pt x="1081792" y="642938"/>
                    </a:moveTo>
                    <a:lnTo>
                      <a:pt x="1081792" y="544706"/>
                    </a:lnTo>
                    <a:lnTo>
                      <a:pt x="1180024" y="544706"/>
                    </a:lnTo>
                    <a:lnTo>
                      <a:pt x="1180024" y="642938"/>
                    </a:lnTo>
                    <a:lnTo>
                      <a:pt x="1081792" y="642938"/>
                    </a:lnTo>
                    <a:close/>
                    <a:moveTo>
                      <a:pt x="1072858" y="642938"/>
                    </a:moveTo>
                    <a:lnTo>
                      <a:pt x="974627" y="642938"/>
                    </a:lnTo>
                    <a:lnTo>
                      <a:pt x="974627" y="544706"/>
                    </a:lnTo>
                    <a:lnTo>
                      <a:pt x="1072858" y="544706"/>
                    </a:lnTo>
                    <a:lnTo>
                      <a:pt x="1072858" y="642938"/>
                    </a:lnTo>
                    <a:close/>
                    <a:moveTo>
                      <a:pt x="965702" y="642938"/>
                    </a:moveTo>
                    <a:lnTo>
                      <a:pt x="867470" y="642938"/>
                    </a:lnTo>
                    <a:lnTo>
                      <a:pt x="867470" y="544706"/>
                    </a:lnTo>
                    <a:lnTo>
                      <a:pt x="965702" y="544706"/>
                    </a:lnTo>
                    <a:lnTo>
                      <a:pt x="965702" y="642938"/>
                    </a:lnTo>
                    <a:close/>
                    <a:moveTo>
                      <a:pt x="858546" y="642938"/>
                    </a:moveTo>
                    <a:lnTo>
                      <a:pt x="760314" y="642938"/>
                    </a:lnTo>
                    <a:lnTo>
                      <a:pt x="760314" y="544706"/>
                    </a:lnTo>
                    <a:lnTo>
                      <a:pt x="858546" y="544706"/>
                    </a:lnTo>
                    <a:lnTo>
                      <a:pt x="858546" y="642938"/>
                    </a:lnTo>
                    <a:close/>
                    <a:moveTo>
                      <a:pt x="751389" y="642938"/>
                    </a:moveTo>
                    <a:lnTo>
                      <a:pt x="653158" y="642938"/>
                    </a:lnTo>
                    <a:lnTo>
                      <a:pt x="653158" y="544706"/>
                    </a:lnTo>
                    <a:lnTo>
                      <a:pt x="751389" y="544706"/>
                    </a:lnTo>
                    <a:lnTo>
                      <a:pt x="751389" y="642938"/>
                    </a:lnTo>
                    <a:close/>
                    <a:moveTo>
                      <a:pt x="751389" y="651862"/>
                    </a:moveTo>
                    <a:lnTo>
                      <a:pt x="751389" y="750094"/>
                    </a:lnTo>
                    <a:lnTo>
                      <a:pt x="653158" y="750094"/>
                    </a:lnTo>
                    <a:lnTo>
                      <a:pt x="653158" y="651862"/>
                    </a:lnTo>
                    <a:lnTo>
                      <a:pt x="751389" y="651862"/>
                    </a:lnTo>
                    <a:close/>
                    <a:moveTo>
                      <a:pt x="644233" y="750094"/>
                    </a:moveTo>
                    <a:lnTo>
                      <a:pt x="546002" y="750094"/>
                    </a:lnTo>
                    <a:lnTo>
                      <a:pt x="546002" y="651862"/>
                    </a:lnTo>
                    <a:lnTo>
                      <a:pt x="644233" y="651862"/>
                    </a:lnTo>
                    <a:lnTo>
                      <a:pt x="644233" y="750094"/>
                    </a:lnTo>
                    <a:close/>
                    <a:moveTo>
                      <a:pt x="644233" y="759019"/>
                    </a:moveTo>
                    <a:lnTo>
                      <a:pt x="644233" y="857250"/>
                    </a:lnTo>
                    <a:lnTo>
                      <a:pt x="546002" y="857250"/>
                    </a:lnTo>
                    <a:lnTo>
                      <a:pt x="546002" y="759019"/>
                    </a:lnTo>
                    <a:lnTo>
                      <a:pt x="644233" y="759019"/>
                    </a:lnTo>
                    <a:close/>
                    <a:moveTo>
                      <a:pt x="644233" y="866175"/>
                    </a:moveTo>
                    <a:lnTo>
                      <a:pt x="644233" y="964406"/>
                    </a:lnTo>
                    <a:lnTo>
                      <a:pt x="546002" y="964406"/>
                    </a:lnTo>
                    <a:lnTo>
                      <a:pt x="546002" y="866175"/>
                    </a:lnTo>
                    <a:lnTo>
                      <a:pt x="644233" y="866175"/>
                    </a:lnTo>
                    <a:close/>
                    <a:moveTo>
                      <a:pt x="644233" y="973331"/>
                    </a:moveTo>
                    <a:lnTo>
                      <a:pt x="644233" y="1071562"/>
                    </a:lnTo>
                    <a:lnTo>
                      <a:pt x="546002" y="1071562"/>
                    </a:lnTo>
                    <a:lnTo>
                      <a:pt x="546002" y="973331"/>
                    </a:lnTo>
                    <a:lnTo>
                      <a:pt x="644233" y="973331"/>
                    </a:lnTo>
                    <a:close/>
                    <a:moveTo>
                      <a:pt x="644233" y="1080487"/>
                    </a:moveTo>
                    <a:lnTo>
                      <a:pt x="644233" y="1178719"/>
                    </a:lnTo>
                    <a:lnTo>
                      <a:pt x="546002" y="1178719"/>
                    </a:lnTo>
                    <a:lnTo>
                      <a:pt x="546002" y="1080487"/>
                    </a:lnTo>
                    <a:lnTo>
                      <a:pt x="644233" y="1080487"/>
                    </a:lnTo>
                    <a:close/>
                    <a:moveTo>
                      <a:pt x="644233" y="1187644"/>
                    </a:moveTo>
                    <a:lnTo>
                      <a:pt x="644233" y="1285875"/>
                    </a:lnTo>
                    <a:lnTo>
                      <a:pt x="546002" y="1285875"/>
                    </a:lnTo>
                    <a:lnTo>
                      <a:pt x="546002" y="1187644"/>
                    </a:lnTo>
                    <a:lnTo>
                      <a:pt x="644233" y="1187644"/>
                    </a:lnTo>
                    <a:close/>
                    <a:moveTo>
                      <a:pt x="644233" y="1294800"/>
                    </a:moveTo>
                    <a:lnTo>
                      <a:pt x="644233" y="1393031"/>
                    </a:lnTo>
                    <a:lnTo>
                      <a:pt x="546002" y="1393031"/>
                    </a:lnTo>
                    <a:lnTo>
                      <a:pt x="546002" y="1294800"/>
                    </a:lnTo>
                    <a:lnTo>
                      <a:pt x="644233" y="1294800"/>
                    </a:lnTo>
                    <a:close/>
                    <a:moveTo>
                      <a:pt x="644233" y="1401956"/>
                    </a:moveTo>
                    <a:lnTo>
                      <a:pt x="644233" y="1500187"/>
                    </a:lnTo>
                    <a:lnTo>
                      <a:pt x="546002" y="1500187"/>
                    </a:lnTo>
                    <a:lnTo>
                      <a:pt x="546002" y="1401956"/>
                    </a:lnTo>
                    <a:lnTo>
                      <a:pt x="644233" y="1401956"/>
                    </a:lnTo>
                    <a:close/>
                    <a:moveTo>
                      <a:pt x="644233" y="1509112"/>
                    </a:moveTo>
                    <a:lnTo>
                      <a:pt x="644233" y="1607344"/>
                    </a:lnTo>
                    <a:lnTo>
                      <a:pt x="546002" y="1607344"/>
                    </a:lnTo>
                    <a:lnTo>
                      <a:pt x="546002" y="1509112"/>
                    </a:lnTo>
                    <a:lnTo>
                      <a:pt x="644233" y="1509112"/>
                    </a:lnTo>
                    <a:close/>
                    <a:moveTo>
                      <a:pt x="644233" y="1616269"/>
                    </a:moveTo>
                    <a:lnTo>
                      <a:pt x="644233" y="1714500"/>
                    </a:lnTo>
                    <a:lnTo>
                      <a:pt x="546002" y="1714500"/>
                    </a:lnTo>
                    <a:lnTo>
                      <a:pt x="546002" y="1616269"/>
                    </a:lnTo>
                    <a:lnTo>
                      <a:pt x="644233" y="1616269"/>
                    </a:lnTo>
                    <a:close/>
                    <a:moveTo>
                      <a:pt x="653167" y="1616269"/>
                    </a:moveTo>
                    <a:lnTo>
                      <a:pt x="751399" y="1616269"/>
                    </a:lnTo>
                    <a:lnTo>
                      <a:pt x="751399" y="1714500"/>
                    </a:lnTo>
                    <a:lnTo>
                      <a:pt x="653167" y="1714500"/>
                    </a:lnTo>
                    <a:lnTo>
                      <a:pt x="653167" y="1616269"/>
                    </a:lnTo>
                    <a:close/>
                    <a:moveTo>
                      <a:pt x="751389" y="1723425"/>
                    </a:moveTo>
                    <a:lnTo>
                      <a:pt x="751389" y="1821656"/>
                    </a:lnTo>
                    <a:lnTo>
                      <a:pt x="653158" y="1821656"/>
                    </a:lnTo>
                    <a:lnTo>
                      <a:pt x="653158" y="1723425"/>
                    </a:lnTo>
                    <a:lnTo>
                      <a:pt x="751389" y="1723425"/>
                    </a:lnTo>
                    <a:close/>
                    <a:moveTo>
                      <a:pt x="760324" y="1723425"/>
                    </a:moveTo>
                    <a:lnTo>
                      <a:pt x="858555" y="1723425"/>
                    </a:lnTo>
                    <a:lnTo>
                      <a:pt x="858555" y="1821656"/>
                    </a:lnTo>
                    <a:lnTo>
                      <a:pt x="760324" y="1821656"/>
                    </a:lnTo>
                    <a:lnTo>
                      <a:pt x="760324" y="1723425"/>
                    </a:lnTo>
                    <a:close/>
                    <a:moveTo>
                      <a:pt x="867480" y="1723425"/>
                    </a:moveTo>
                    <a:lnTo>
                      <a:pt x="965711" y="1723425"/>
                    </a:lnTo>
                    <a:lnTo>
                      <a:pt x="965711" y="1821656"/>
                    </a:lnTo>
                    <a:lnTo>
                      <a:pt x="867480" y="1821656"/>
                    </a:lnTo>
                    <a:lnTo>
                      <a:pt x="867480" y="1723425"/>
                    </a:lnTo>
                    <a:close/>
                    <a:moveTo>
                      <a:pt x="974636" y="1723425"/>
                    </a:moveTo>
                    <a:lnTo>
                      <a:pt x="1072867" y="1723425"/>
                    </a:lnTo>
                    <a:lnTo>
                      <a:pt x="1072867" y="1821656"/>
                    </a:lnTo>
                    <a:lnTo>
                      <a:pt x="974636" y="1821656"/>
                    </a:lnTo>
                    <a:lnTo>
                      <a:pt x="974636" y="1723425"/>
                    </a:lnTo>
                    <a:close/>
                    <a:moveTo>
                      <a:pt x="1081792" y="1723425"/>
                    </a:moveTo>
                    <a:lnTo>
                      <a:pt x="1180024" y="1723425"/>
                    </a:lnTo>
                    <a:lnTo>
                      <a:pt x="1180024" y="1821656"/>
                    </a:lnTo>
                    <a:lnTo>
                      <a:pt x="1081792" y="1821656"/>
                    </a:lnTo>
                    <a:lnTo>
                      <a:pt x="1081792" y="1723425"/>
                    </a:lnTo>
                    <a:close/>
                    <a:moveTo>
                      <a:pt x="1081792" y="1714500"/>
                    </a:moveTo>
                    <a:lnTo>
                      <a:pt x="1081792" y="1616269"/>
                    </a:lnTo>
                    <a:lnTo>
                      <a:pt x="1180024" y="1616269"/>
                    </a:lnTo>
                    <a:lnTo>
                      <a:pt x="1180024" y="1714500"/>
                    </a:lnTo>
                    <a:lnTo>
                      <a:pt x="1081792" y="1714500"/>
                    </a:lnTo>
                    <a:close/>
                    <a:moveTo>
                      <a:pt x="1188949" y="1616269"/>
                    </a:moveTo>
                    <a:lnTo>
                      <a:pt x="1287180" y="1616269"/>
                    </a:lnTo>
                    <a:lnTo>
                      <a:pt x="1287180" y="1714500"/>
                    </a:lnTo>
                    <a:lnTo>
                      <a:pt x="1188949" y="1714500"/>
                    </a:lnTo>
                    <a:lnTo>
                      <a:pt x="1188949" y="1616269"/>
                    </a:lnTo>
                    <a:close/>
                    <a:moveTo>
                      <a:pt x="1188949" y="1607344"/>
                    </a:moveTo>
                    <a:lnTo>
                      <a:pt x="1188949" y="1509112"/>
                    </a:lnTo>
                    <a:lnTo>
                      <a:pt x="1287180" y="1509112"/>
                    </a:lnTo>
                    <a:lnTo>
                      <a:pt x="1287180" y="1607344"/>
                    </a:lnTo>
                    <a:lnTo>
                      <a:pt x="1188949" y="1607344"/>
                    </a:lnTo>
                    <a:close/>
                    <a:moveTo>
                      <a:pt x="1188949" y="1500187"/>
                    </a:moveTo>
                    <a:lnTo>
                      <a:pt x="1188949" y="1401956"/>
                    </a:lnTo>
                    <a:lnTo>
                      <a:pt x="1287180" y="1401956"/>
                    </a:lnTo>
                    <a:lnTo>
                      <a:pt x="1287180" y="1500187"/>
                    </a:lnTo>
                    <a:lnTo>
                      <a:pt x="1188949" y="1500187"/>
                    </a:lnTo>
                    <a:close/>
                    <a:moveTo>
                      <a:pt x="1188949" y="1393031"/>
                    </a:moveTo>
                    <a:lnTo>
                      <a:pt x="1188949" y="1294800"/>
                    </a:lnTo>
                    <a:lnTo>
                      <a:pt x="1287180" y="1294800"/>
                    </a:lnTo>
                    <a:lnTo>
                      <a:pt x="1287180" y="1393031"/>
                    </a:lnTo>
                    <a:lnTo>
                      <a:pt x="1188949" y="1393031"/>
                    </a:lnTo>
                    <a:close/>
                    <a:moveTo>
                      <a:pt x="1188949" y="1285875"/>
                    </a:moveTo>
                    <a:lnTo>
                      <a:pt x="1188949" y="1187644"/>
                    </a:lnTo>
                    <a:lnTo>
                      <a:pt x="1287180" y="1187644"/>
                    </a:lnTo>
                    <a:lnTo>
                      <a:pt x="1287180" y="1285875"/>
                    </a:lnTo>
                    <a:lnTo>
                      <a:pt x="1188949" y="1285875"/>
                    </a:lnTo>
                    <a:close/>
                    <a:moveTo>
                      <a:pt x="1188949" y="1178719"/>
                    </a:moveTo>
                    <a:lnTo>
                      <a:pt x="1188949" y="1080487"/>
                    </a:lnTo>
                    <a:lnTo>
                      <a:pt x="1287180" y="1080487"/>
                    </a:lnTo>
                    <a:lnTo>
                      <a:pt x="1287180" y="1178719"/>
                    </a:lnTo>
                    <a:lnTo>
                      <a:pt x="1188949" y="1178719"/>
                    </a:lnTo>
                    <a:close/>
                    <a:moveTo>
                      <a:pt x="1188949" y="1071562"/>
                    </a:moveTo>
                    <a:lnTo>
                      <a:pt x="1188949" y="973331"/>
                    </a:lnTo>
                    <a:lnTo>
                      <a:pt x="1287180" y="973331"/>
                    </a:lnTo>
                    <a:lnTo>
                      <a:pt x="1287180" y="1071562"/>
                    </a:lnTo>
                    <a:lnTo>
                      <a:pt x="1188949" y="1071562"/>
                    </a:lnTo>
                    <a:close/>
                    <a:moveTo>
                      <a:pt x="1188949" y="964406"/>
                    </a:moveTo>
                    <a:lnTo>
                      <a:pt x="1188949" y="866175"/>
                    </a:lnTo>
                    <a:lnTo>
                      <a:pt x="1287180" y="866175"/>
                    </a:lnTo>
                    <a:lnTo>
                      <a:pt x="1287180" y="964406"/>
                    </a:lnTo>
                    <a:lnTo>
                      <a:pt x="1188949" y="964406"/>
                    </a:lnTo>
                    <a:close/>
                    <a:moveTo>
                      <a:pt x="1188949" y="857250"/>
                    </a:moveTo>
                    <a:lnTo>
                      <a:pt x="1188949" y="759019"/>
                    </a:lnTo>
                    <a:lnTo>
                      <a:pt x="1287180" y="759019"/>
                    </a:lnTo>
                    <a:lnTo>
                      <a:pt x="1287180" y="857250"/>
                    </a:lnTo>
                    <a:lnTo>
                      <a:pt x="1188949" y="857250"/>
                    </a:lnTo>
                    <a:close/>
                    <a:moveTo>
                      <a:pt x="1188949" y="750094"/>
                    </a:moveTo>
                    <a:lnTo>
                      <a:pt x="1188949" y="651862"/>
                    </a:lnTo>
                    <a:lnTo>
                      <a:pt x="1287180" y="651862"/>
                    </a:lnTo>
                    <a:lnTo>
                      <a:pt x="1287180" y="750094"/>
                    </a:lnTo>
                    <a:lnTo>
                      <a:pt x="1188949" y="750094"/>
                    </a:lnTo>
                    <a:close/>
                    <a:moveTo>
                      <a:pt x="1188949" y="642938"/>
                    </a:moveTo>
                    <a:lnTo>
                      <a:pt x="1188949" y="544706"/>
                    </a:lnTo>
                    <a:lnTo>
                      <a:pt x="1287180" y="544706"/>
                    </a:lnTo>
                    <a:lnTo>
                      <a:pt x="1287180" y="642938"/>
                    </a:lnTo>
                    <a:lnTo>
                      <a:pt x="1188949" y="642938"/>
                    </a:lnTo>
                    <a:close/>
                    <a:moveTo>
                      <a:pt x="1188949" y="535781"/>
                    </a:moveTo>
                    <a:lnTo>
                      <a:pt x="1188949" y="437550"/>
                    </a:lnTo>
                    <a:lnTo>
                      <a:pt x="1287180" y="437550"/>
                    </a:lnTo>
                    <a:lnTo>
                      <a:pt x="1287180" y="535781"/>
                    </a:lnTo>
                    <a:lnTo>
                      <a:pt x="1188949" y="535781"/>
                    </a:lnTo>
                    <a:close/>
                    <a:moveTo>
                      <a:pt x="1180014" y="535781"/>
                    </a:moveTo>
                    <a:lnTo>
                      <a:pt x="1081783" y="535781"/>
                    </a:lnTo>
                    <a:lnTo>
                      <a:pt x="1081783" y="437550"/>
                    </a:lnTo>
                    <a:lnTo>
                      <a:pt x="1180014" y="437550"/>
                    </a:lnTo>
                    <a:lnTo>
                      <a:pt x="1180014" y="535781"/>
                    </a:lnTo>
                    <a:close/>
                    <a:moveTo>
                      <a:pt x="1072858" y="535781"/>
                    </a:moveTo>
                    <a:lnTo>
                      <a:pt x="974627" y="535781"/>
                    </a:lnTo>
                    <a:lnTo>
                      <a:pt x="974627" y="437550"/>
                    </a:lnTo>
                    <a:lnTo>
                      <a:pt x="1072858" y="437550"/>
                    </a:lnTo>
                    <a:lnTo>
                      <a:pt x="1072858" y="535781"/>
                    </a:lnTo>
                    <a:close/>
                    <a:moveTo>
                      <a:pt x="965702" y="535781"/>
                    </a:moveTo>
                    <a:lnTo>
                      <a:pt x="867470" y="535781"/>
                    </a:lnTo>
                    <a:lnTo>
                      <a:pt x="867470" y="437550"/>
                    </a:lnTo>
                    <a:lnTo>
                      <a:pt x="965702" y="437550"/>
                    </a:lnTo>
                    <a:lnTo>
                      <a:pt x="965702" y="535781"/>
                    </a:lnTo>
                    <a:close/>
                    <a:moveTo>
                      <a:pt x="858546" y="535781"/>
                    </a:moveTo>
                    <a:lnTo>
                      <a:pt x="760314" y="535781"/>
                    </a:lnTo>
                    <a:lnTo>
                      <a:pt x="760314" y="437550"/>
                    </a:lnTo>
                    <a:lnTo>
                      <a:pt x="858546" y="437550"/>
                    </a:lnTo>
                    <a:lnTo>
                      <a:pt x="858546" y="535781"/>
                    </a:lnTo>
                    <a:close/>
                    <a:moveTo>
                      <a:pt x="751389" y="535781"/>
                    </a:moveTo>
                    <a:lnTo>
                      <a:pt x="653158" y="535781"/>
                    </a:lnTo>
                    <a:lnTo>
                      <a:pt x="653158" y="437550"/>
                    </a:lnTo>
                    <a:lnTo>
                      <a:pt x="751389" y="437550"/>
                    </a:lnTo>
                    <a:lnTo>
                      <a:pt x="751389" y="535781"/>
                    </a:lnTo>
                    <a:close/>
                    <a:moveTo>
                      <a:pt x="644233" y="535781"/>
                    </a:moveTo>
                    <a:lnTo>
                      <a:pt x="546002" y="535781"/>
                    </a:lnTo>
                    <a:lnTo>
                      <a:pt x="546002" y="437550"/>
                    </a:lnTo>
                    <a:lnTo>
                      <a:pt x="644233" y="437550"/>
                    </a:lnTo>
                    <a:lnTo>
                      <a:pt x="644233" y="535781"/>
                    </a:lnTo>
                    <a:close/>
                    <a:moveTo>
                      <a:pt x="644233" y="544706"/>
                    </a:moveTo>
                    <a:lnTo>
                      <a:pt x="644233" y="642938"/>
                    </a:lnTo>
                    <a:lnTo>
                      <a:pt x="546002" y="642938"/>
                    </a:lnTo>
                    <a:lnTo>
                      <a:pt x="546002" y="544706"/>
                    </a:lnTo>
                    <a:lnTo>
                      <a:pt x="644233" y="544706"/>
                    </a:lnTo>
                    <a:close/>
                    <a:moveTo>
                      <a:pt x="537077" y="642938"/>
                    </a:moveTo>
                    <a:lnTo>
                      <a:pt x="438845" y="642938"/>
                    </a:lnTo>
                    <a:lnTo>
                      <a:pt x="438845" y="544706"/>
                    </a:lnTo>
                    <a:lnTo>
                      <a:pt x="537077" y="544706"/>
                    </a:lnTo>
                    <a:lnTo>
                      <a:pt x="537077" y="642938"/>
                    </a:lnTo>
                    <a:close/>
                    <a:moveTo>
                      <a:pt x="537077" y="651862"/>
                    </a:moveTo>
                    <a:lnTo>
                      <a:pt x="537077" y="750094"/>
                    </a:lnTo>
                    <a:lnTo>
                      <a:pt x="438845" y="750094"/>
                    </a:lnTo>
                    <a:lnTo>
                      <a:pt x="438845" y="651862"/>
                    </a:lnTo>
                    <a:lnTo>
                      <a:pt x="537077" y="651862"/>
                    </a:lnTo>
                    <a:close/>
                    <a:moveTo>
                      <a:pt x="537077" y="759019"/>
                    </a:moveTo>
                    <a:lnTo>
                      <a:pt x="537077" y="857250"/>
                    </a:lnTo>
                    <a:lnTo>
                      <a:pt x="438845" y="857250"/>
                    </a:lnTo>
                    <a:lnTo>
                      <a:pt x="438845" y="759019"/>
                    </a:lnTo>
                    <a:lnTo>
                      <a:pt x="537077" y="759019"/>
                    </a:lnTo>
                    <a:close/>
                    <a:moveTo>
                      <a:pt x="537077" y="866175"/>
                    </a:moveTo>
                    <a:lnTo>
                      <a:pt x="537077" y="964406"/>
                    </a:lnTo>
                    <a:lnTo>
                      <a:pt x="438845" y="964406"/>
                    </a:lnTo>
                    <a:lnTo>
                      <a:pt x="438845" y="866175"/>
                    </a:lnTo>
                    <a:lnTo>
                      <a:pt x="537077" y="866175"/>
                    </a:lnTo>
                    <a:close/>
                    <a:moveTo>
                      <a:pt x="537077" y="973331"/>
                    </a:moveTo>
                    <a:lnTo>
                      <a:pt x="537077" y="1071562"/>
                    </a:lnTo>
                    <a:lnTo>
                      <a:pt x="438845" y="1071562"/>
                    </a:lnTo>
                    <a:lnTo>
                      <a:pt x="438845" y="973331"/>
                    </a:lnTo>
                    <a:lnTo>
                      <a:pt x="537077" y="973331"/>
                    </a:lnTo>
                    <a:close/>
                    <a:moveTo>
                      <a:pt x="537077" y="1080487"/>
                    </a:moveTo>
                    <a:lnTo>
                      <a:pt x="537077" y="1178719"/>
                    </a:lnTo>
                    <a:lnTo>
                      <a:pt x="438845" y="1178719"/>
                    </a:lnTo>
                    <a:lnTo>
                      <a:pt x="438845" y="1080487"/>
                    </a:lnTo>
                    <a:lnTo>
                      <a:pt x="537077" y="1080487"/>
                    </a:lnTo>
                    <a:close/>
                    <a:moveTo>
                      <a:pt x="537077" y="1187644"/>
                    </a:moveTo>
                    <a:lnTo>
                      <a:pt x="537077" y="1285875"/>
                    </a:lnTo>
                    <a:lnTo>
                      <a:pt x="438845" y="1285875"/>
                    </a:lnTo>
                    <a:lnTo>
                      <a:pt x="438845" y="1187644"/>
                    </a:lnTo>
                    <a:lnTo>
                      <a:pt x="537077" y="1187644"/>
                    </a:lnTo>
                    <a:close/>
                    <a:moveTo>
                      <a:pt x="537077" y="1294800"/>
                    </a:moveTo>
                    <a:lnTo>
                      <a:pt x="537077" y="1393031"/>
                    </a:lnTo>
                    <a:lnTo>
                      <a:pt x="438845" y="1393031"/>
                    </a:lnTo>
                    <a:lnTo>
                      <a:pt x="438845" y="1294800"/>
                    </a:lnTo>
                    <a:lnTo>
                      <a:pt x="537077" y="1294800"/>
                    </a:lnTo>
                    <a:close/>
                    <a:moveTo>
                      <a:pt x="537077" y="1401956"/>
                    </a:moveTo>
                    <a:lnTo>
                      <a:pt x="537077" y="1500187"/>
                    </a:lnTo>
                    <a:lnTo>
                      <a:pt x="438845" y="1500187"/>
                    </a:lnTo>
                    <a:lnTo>
                      <a:pt x="438845" y="1401956"/>
                    </a:lnTo>
                    <a:lnTo>
                      <a:pt x="537077" y="1401956"/>
                    </a:lnTo>
                    <a:close/>
                    <a:moveTo>
                      <a:pt x="537077" y="1509112"/>
                    </a:moveTo>
                    <a:lnTo>
                      <a:pt x="537077" y="1607344"/>
                    </a:lnTo>
                    <a:lnTo>
                      <a:pt x="438845" y="1607344"/>
                    </a:lnTo>
                    <a:lnTo>
                      <a:pt x="438845" y="1509112"/>
                    </a:lnTo>
                    <a:lnTo>
                      <a:pt x="537077" y="1509112"/>
                    </a:lnTo>
                    <a:close/>
                    <a:moveTo>
                      <a:pt x="537077" y="1616269"/>
                    </a:moveTo>
                    <a:lnTo>
                      <a:pt x="537077" y="1714500"/>
                    </a:lnTo>
                    <a:lnTo>
                      <a:pt x="438845" y="1714500"/>
                    </a:lnTo>
                    <a:lnTo>
                      <a:pt x="438845" y="1616269"/>
                    </a:lnTo>
                    <a:lnTo>
                      <a:pt x="537077" y="1616269"/>
                    </a:lnTo>
                    <a:close/>
                    <a:moveTo>
                      <a:pt x="537077" y="1723425"/>
                    </a:moveTo>
                    <a:lnTo>
                      <a:pt x="537077" y="1821656"/>
                    </a:lnTo>
                    <a:lnTo>
                      <a:pt x="438845" y="1821656"/>
                    </a:lnTo>
                    <a:lnTo>
                      <a:pt x="438845" y="1723425"/>
                    </a:lnTo>
                    <a:lnTo>
                      <a:pt x="537077" y="1723425"/>
                    </a:lnTo>
                    <a:close/>
                    <a:moveTo>
                      <a:pt x="546011" y="1723425"/>
                    </a:moveTo>
                    <a:lnTo>
                      <a:pt x="644243" y="1723425"/>
                    </a:lnTo>
                    <a:lnTo>
                      <a:pt x="644243" y="1821656"/>
                    </a:lnTo>
                    <a:lnTo>
                      <a:pt x="546011" y="1821656"/>
                    </a:lnTo>
                    <a:lnTo>
                      <a:pt x="546011" y="1723425"/>
                    </a:lnTo>
                    <a:close/>
                    <a:moveTo>
                      <a:pt x="644233" y="1830581"/>
                    </a:moveTo>
                    <a:lnTo>
                      <a:pt x="644233" y="1928812"/>
                    </a:lnTo>
                    <a:lnTo>
                      <a:pt x="546002" y="1928812"/>
                    </a:lnTo>
                    <a:lnTo>
                      <a:pt x="546002" y="1830581"/>
                    </a:lnTo>
                    <a:lnTo>
                      <a:pt x="644233" y="1830581"/>
                    </a:lnTo>
                    <a:close/>
                    <a:moveTo>
                      <a:pt x="653167" y="1830581"/>
                    </a:moveTo>
                    <a:lnTo>
                      <a:pt x="751399" y="1830581"/>
                    </a:lnTo>
                    <a:lnTo>
                      <a:pt x="751399" y="1928812"/>
                    </a:lnTo>
                    <a:lnTo>
                      <a:pt x="653167" y="1928812"/>
                    </a:lnTo>
                    <a:lnTo>
                      <a:pt x="653167" y="1830581"/>
                    </a:lnTo>
                    <a:close/>
                    <a:moveTo>
                      <a:pt x="760324" y="1830581"/>
                    </a:moveTo>
                    <a:lnTo>
                      <a:pt x="858555" y="1830581"/>
                    </a:lnTo>
                    <a:lnTo>
                      <a:pt x="858555" y="1928812"/>
                    </a:lnTo>
                    <a:lnTo>
                      <a:pt x="760324" y="1928812"/>
                    </a:lnTo>
                    <a:lnTo>
                      <a:pt x="760324" y="1830581"/>
                    </a:lnTo>
                    <a:close/>
                    <a:moveTo>
                      <a:pt x="867480" y="1830581"/>
                    </a:moveTo>
                    <a:lnTo>
                      <a:pt x="965711" y="1830581"/>
                    </a:lnTo>
                    <a:lnTo>
                      <a:pt x="965711" y="1928812"/>
                    </a:lnTo>
                    <a:lnTo>
                      <a:pt x="867480" y="1928812"/>
                    </a:lnTo>
                    <a:lnTo>
                      <a:pt x="867480" y="1830581"/>
                    </a:lnTo>
                    <a:close/>
                    <a:moveTo>
                      <a:pt x="974636" y="1830581"/>
                    </a:moveTo>
                    <a:lnTo>
                      <a:pt x="1072867" y="1830581"/>
                    </a:lnTo>
                    <a:lnTo>
                      <a:pt x="1072867" y="1928812"/>
                    </a:lnTo>
                    <a:lnTo>
                      <a:pt x="974636" y="1928812"/>
                    </a:lnTo>
                    <a:lnTo>
                      <a:pt x="974636" y="1830581"/>
                    </a:lnTo>
                    <a:close/>
                    <a:moveTo>
                      <a:pt x="1081792" y="1830581"/>
                    </a:moveTo>
                    <a:lnTo>
                      <a:pt x="1180024" y="1830581"/>
                    </a:lnTo>
                    <a:lnTo>
                      <a:pt x="1180024" y="1928812"/>
                    </a:lnTo>
                    <a:lnTo>
                      <a:pt x="1081792" y="1928812"/>
                    </a:lnTo>
                    <a:lnTo>
                      <a:pt x="1081792" y="1830581"/>
                    </a:lnTo>
                    <a:close/>
                    <a:moveTo>
                      <a:pt x="1188949" y="1830581"/>
                    </a:moveTo>
                    <a:lnTo>
                      <a:pt x="1287180" y="1830581"/>
                    </a:lnTo>
                    <a:lnTo>
                      <a:pt x="1287180" y="1928812"/>
                    </a:lnTo>
                    <a:lnTo>
                      <a:pt x="1188949" y="1928812"/>
                    </a:lnTo>
                    <a:lnTo>
                      <a:pt x="1188949" y="1830581"/>
                    </a:lnTo>
                    <a:close/>
                    <a:moveTo>
                      <a:pt x="1188949" y="1821656"/>
                    </a:moveTo>
                    <a:lnTo>
                      <a:pt x="1188949" y="1723425"/>
                    </a:lnTo>
                    <a:lnTo>
                      <a:pt x="1287180" y="1723425"/>
                    </a:lnTo>
                    <a:lnTo>
                      <a:pt x="1287180" y="1821656"/>
                    </a:lnTo>
                    <a:lnTo>
                      <a:pt x="1188949" y="1821656"/>
                    </a:lnTo>
                    <a:close/>
                    <a:moveTo>
                      <a:pt x="1296105" y="1723425"/>
                    </a:moveTo>
                    <a:lnTo>
                      <a:pt x="1394336" y="1723425"/>
                    </a:lnTo>
                    <a:lnTo>
                      <a:pt x="1394336" y="1821656"/>
                    </a:lnTo>
                    <a:lnTo>
                      <a:pt x="1296105" y="1821656"/>
                    </a:lnTo>
                    <a:lnTo>
                      <a:pt x="1296105" y="1723425"/>
                    </a:lnTo>
                    <a:close/>
                    <a:moveTo>
                      <a:pt x="1296105" y="1714500"/>
                    </a:moveTo>
                    <a:lnTo>
                      <a:pt x="1296105" y="1616269"/>
                    </a:lnTo>
                    <a:lnTo>
                      <a:pt x="1394336" y="1616269"/>
                    </a:lnTo>
                    <a:lnTo>
                      <a:pt x="1394336" y="1714500"/>
                    </a:lnTo>
                    <a:lnTo>
                      <a:pt x="1296105" y="1714500"/>
                    </a:lnTo>
                    <a:close/>
                    <a:moveTo>
                      <a:pt x="1296105" y="1607344"/>
                    </a:moveTo>
                    <a:lnTo>
                      <a:pt x="1296105" y="1509112"/>
                    </a:lnTo>
                    <a:lnTo>
                      <a:pt x="1394336" y="1509112"/>
                    </a:lnTo>
                    <a:lnTo>
                      <a:pt x="1394336" y="1607344"/>
                    </a:lnTo>
                    <a:lnTo>
                      <a:pt x="1296105" y="1607344"/>
                    </a:lnTo>
                    <a:close/>
                    <a:moveTo>
                      <a:pt x="1296105" y="1500187"/>
                    </a:moveTo>
                    <a:lnTo>
                      <a:pt x="1296105" y="1401956"/>
                    </a:lnTo>
                    <a:lnTo>
                      <a:pt x="1394336" y="1401956"/>
                    </a:lnTo>
                    <a:lnTo>
                      <a:pt x="1394336" y="1500187"/>
                    </a:lnTo>
                    <a:lnTo>
                      <a:pt x="1296105" y="1500187"/>
                    </a:lnTo>
                    <a:close/>
                    <a:moveTo>
                      <a:pt x="1296105" y="1393031"/>
                    </a:moveTo>
                    <a:lnTo>
                      <a:pt x="1296105" y="1294800"/>
                    </a:lnTo>
                    <a:lnTo>
                      <a:pt x="1394336" y="1294800"/>
                    </a:lnTo>
                    <a:lnTo>
                      <a:pt x="1394336" y="1393031"/>
                    </a:lnTo>
                    <a:lnTo>
                      <a:pt x="1296105" y="1393031"/>
                    </a:lnTo>
                    <a:close/>
                    <a:moveTo>
                      <a:pt x="1296105" y="1285875"/>
                    </a:moveTo>
                    <a:lnTo>
                      <a:pt x="1296105" y="1187644"/>
                    </a:lnTo>
                    <a:lnTo>
                      <a:pt x="1394336" y="1187644"/>
                    </a:lnTo>
                    <a:lnTo>
                      <a:pt x="1394336" y="1285875"/>
                    </a:lnTo>
                    <a:lnTo>
                      <a:pt x="1296105" y="1285875"/>
                    </a:lnTo>
                    <a:close/>
                    <a:moveTo>
                      <a:pt x="1296105" y="1178719"/>
                    </a:moveTo>
                    <a:lnTo>
                      <a:pt x="1296105" y="1080487"/>
                    </a:lnTo>
                    <a:lnTo>
                      <a:pt x="1394336" y="1080487"/>
                    </a:lnTo>
                    <a:lnTo>
                      <a:pt x="1394336" y="1178719"/>
                    </a:lnTo>
                    <a:lnTo>
                      <a:pt x="1296105" y="1178719"/>
                    </a:lnTo>
                    <a:close/>
                    <a:moveTo>
                      <a:pt x="1296105" y="1071562"/>
                    </a:moveTo>
                    <a:lnTo>
                      <a:pt x="1296105" y="973331"/>
                    </a:lnTo>
                    <a:lnTo>
                      <a:pt x="1394336" y="973331"/>
                    </a:lnTo>
                    <a:lnTo>
                      <a:pt x="1394336" y="1071562"/>
                    </a:lnTo>
                    <a:lnTo>
                      <a:pt x="1296105" y="1071562"/>
                    </a:lnTo>
                    <a:close/>
                    <a:moveTo>
                      <a:pt x="1296105" y="964406"/>
                    </a:moveTo>
                    <a:lnTo>
                      <a:pt x="1296105" y="866175"/>
                    </a:lnTo>
                    <a:lnTo>
                      <a:pt x="1394336" y="866175"/>
                    </a:lnTo>
                    <a:lnTo>
                      <a:pt x="1394336" y="964406"/>
                    </a:lnTo>
                    <a:lnTo>
                      <a:pt x="1296105" y="964406"/>
                    </a:lnTo>
                    <a:close/>
                    <a:moveTo>
                      <a:pt x="1296105" y="857250"/>
                    </a:moveTo>
                    <a:lnTo>
                      <a:pt x="1296105" y="759019"/>
                    </a:lnTo>
                    <a:lnTo>
                      <a:pt x="1394336" y="759019"/>
                    </a:lnTo>
                    <a:lnTo>
                      <a:pt x="1394336" y="857250"/>
                    </a:lnTo>
                    <a:lnTo>
                      <a:pt x="1296105" y="857250"/>
                    </a:lnTo>
                    <a:close/>
                    <a:moveTo>
                      <a:pt x="1296105" y="750094"/>
                    </a:moveTo>
                    <a:lnTo>
                      <a:pt x="1296105" y="651862"/>
                    </a:lnTo>
                    <a:lnTo>
                      <a:pt x="1394336" y="651862"/>
                    </a:lnTo>
                    <a:lnTo>
                      <a:pt x="1394336" y="750094"/>
                    </a:lnTo>
                    <a:lnTo>
                      <a:pt x="1296105" y="750094"/>
                    </a:lnTo>
                    <a:close/>
                    <a:moveTo>
                      <a:pt x="1296105" y="642938"/>
                    </a:moveTo>
                    <a:lnTo>
                      <a:pt x="1296105" y="544706"/>
                    </a:lnTo>
                    <a:lnTo>
                      <a:pt x="1394336" y="544706"/>
                    </a:lnTo>
                    <a:lnTo>
                      <a:pt x="1394336" y="642938"/>
                    </a:lnTo>
                    <a:lnTo>
                      <a:pt x="1296105" y="642938"/>
                    </a:lnTo>
                    <a:close/>
                    <a:moveTo>
                      <a:pt x="1296105" y="535781"/>
                    </a:moveTo>
                    <a:lnTo>
                      <a:pt x="1296105" y="437550"/>
                    </a:lnTo>
                    <a:lnTo>
                      <a:pt x="1394336" y="437550"/>
                    </a:lnTo>
                    <a:lnTo>
                      <a:pt x="1394336" y="535781"/>
                    </a:lnTo>
                    <a:lnTo>
                      <a:pt x="1296105" y="535781"/>
                    </a:lnTo>
                    <a:close/>
                    <a:moveTo>
                      <a:pt x="1296105" y="428625"/>
                    </a:moveTo>
                    <a:lnTo>
                      <a:pt x="1296105" y="330394"/>
                    </a:lnTo>
                    <a:lnTo>
                      <a:pt x="1394336" y="330394"/>
                    </a:lnTo>
                    <a:lnTo>
                      <a:pt x="1394336" y="428625"/>
                    </a:lnTo>
                    <a:lnTo>
                      <a:pt x="1296105" y="428625"/>
                    </a:lnTo>
                    <a:close/>
                    <a:moveTo>
                      <a:pt x="1287171" y="428625"/>
                    </a:moveTo>
                    <a:lnTo>
                      <a:pt x="1188939" y="428625"/>
                    </a:lnTo>
                    <a:lnTo>
                      <a:pt x="1188939" y="330394"/>
                    </a:lnTo>
                    <a:lnTo>
                      <a:pt x="1287171" y="330394"/>
                    </a:lnTo>
                    <a:lnTo>
                      <a:pt x="1287171" y="428625"/>
                    </a:lnTo>
                    <a:close/>
                    <a:moveTo>
                      <a:pt x="1180014" y="428625"/>
                    </a:moveTo>
                    <a:lnTo>
                      <a:pt x="1081783" y="428625"/>
                    </a:lnTo>
                    <a:lnTo>
                      <a:pt x="1081783" y="330394"/>
                    </a:lnTo>
                    <a:lnTo>
                      <a:pt x="1180014" y="330394"/>
                    </a:lnTo>
                    <a:lnTo>
                      <a:pt x="1180014" y="428625"/>
                    </a:lnTo>
                    <a:close/>
                    <a:moveTo>
                      <a:pt x="1072858" y="428625"/>
                    </a:moveTo>
                    <a:lnTo>
                      <a:pt x="974627" y="428625"/>
                    </a:lnTo>
                    <a:lnTo>
                      <a:pt x="974627" y="330394"/>
                    </a:lnTo>
                    <a:lnTo>
                      <a:pt x="1072858" y="330394"/>
                    </a:lnTo>
                    <a:lnTo>
                      <a:pt x="1072858" y="428625"/>
                    </a:lnTo>
                    <a:close/>
                    <a:moveTo>
                      <a:pt x="965702" y="428625"/>
                    </a:moveTo>
                    <a:lnTo>
                      <a:pt x="867470" y="428625"/>
                    </a:lnTo>
                    <a:lnTo>
                      <a:pt x="867470" y="330394"/>
                    </a:lnTo>
                    <a:lnTo>
                      <a:pt x="965702" y="330394"/>
                    </a:lnTo>
                    <a:lnTo>
                      <a:pt x="965702" y="428625"/>
                    </a:lnTo>
                    <a:close/>
                    <a:moveTo>
                      <a:pt x="858546" y="428625"/>
                    </a:moveTo>
                    <a:lnTo>
                      <a:pt x="760314" y="428625"/>
                    </a:lnTo>
                    <a:lnTo>
                      <a:pt x="760314" y="330394"/>
                    </a:lnTo>
                    <a:lnTo>
                      <a:pt x="858546" y="330394"/>
                    </a:lnTo>
                    <a:lnTo>
                      <a:pt x="858546" y="428625"/>
                    </a:lnTo>
                    <a:close/>
                    <a:moveTo>
                      <a:pt x="751389" y="428625"/>
                    </a:moveTo>
                    <a:lnTo>
                      <a:pt x="653158" y="428625"/>
                    </a:lnTo>
                    <a:lnTo>
                      <a:pt x="653158" y="330394"/>
                    </a:lnTo>
                    <a:lnTo>
                      <a:pt x="751389" y="330394"/>
                    </a:lnTo>
                    <a:lnTo>
                      <a:pt x="751389" y="428625"/>
                    </a:lnTo>
                    <a:close/>
                    <a:moveTo>
                      <a:pt x="644233" y="428625"/>
                    </a:moveTo>
                    <a:lnTo>
                      <a:pt x="546002" y="428625"/>
                    </a:lnTo>
                    <a:lnTo>
                      <a:pt x="546002" y="330394"/>
                    </a:lnTo>
                    <a:lnTo>
                      <a:pt x="644233" y="330394"/>
                    </a:lnTo>
                    <a:lnTo>
                      <a:pt x="644233" y="428625"/>
                    </a:lnTo>
                    <a:close/>
                    <a:moveTo>
                      <a:pt x="537077" y="428625"/>
                    </a:moveTo>
                    <a:lnTo>
                      <a:pt x="438845" y="428625"/>
                    </a:lnTo>
                    <a:lnTo>
                      <a:pt x="438845" y="330394"/>
                    </a:lnTo>
                    <a:lnTo>
                      <a:pt x="537077" y="330394"/>
                    </a:lnTo>
                    <a:lnTo>
                      <a:pt x="537077" y="428625"/>
                    </a:lnTo>
                    <a:close/>
                    <a:moveTo>
                      <a:pt x="537077" y="437550"/>
                    </a:moveTo>
                    <a:lnTo>
                      <a:pt x="537077" y="535781"/>
                    </a:lnTo>
                    <a:lnTo>
                      <a:pt x="438845" y="535781"/>
                    </a:lnTo>
                    <a:lnTo>
                      <a:pt x="438845" y="437550"/>
                    </a:lnTo>
                    <a:lnTo>
                      <a:pt x="537077" y="437550"/>
                    </a:lnTo>
                    <a:close/>
                    <a:moveTo>
                      <a:pt x="429920" y="535781"/>
                    </a:moveTo>
                    <a:lnTo>
                      <a:pt x="331689" y="535781"/>
                    </a:lnTo>
                    <a:lnTo>
                      <a:pt x="331689" y="437550"/>
                    </a:lnTo>
                    <a:lnTo>
                      <a:pt x="429920" y="437550"/>
                    </a:lnTo>
                    <a:lnTo>
                      <a:pt x="429920" y="535781"/>
                    </a:lnTo>
                    <a:close/>
                    <a:moveTo>
                      <a:pt x="429920" y="544706"/>
                    </a:moveTo>
                    <a:lnTo>
                      <a:pt x="429920" y="642938"/>
                    </a:lnTo>
                    <a:lnTo>
                      <a:pt x="331689" y="642938"/>
                    </a:lnTo>
                    <a:lnTo>
                      <a:pt x="331689" y="544706"/>
                    </a:lnTo>
                    <a:lnTo>
                      <a:pt x="429920" y="544706"/>
                    </a:lnTo>
                    <a:close/>
                    <a:moveTo>
                      <a:pt x="429920" y="651862"/>
                    </a:moveTo>
                    <a:lnTo>
                      <a:pt x="429920" y="750094"/>
                    </a:lnTo>
                    <a:lnTo>
                      <a:pt x="331689" y="750094"/>
                    </a:lnTo>
                    <a:lnTo>
                      <a:pt x="331689" y="651862"/>
                    </a:lnTo>
                    <a:lnTo>
                      <a:pt x="429920" y="651862"/>
                    </a:lnTo>
                    <a:close/>
                    <a:moveTo>
                      <a:pt x="429920" y="759019"/>
                    </a:moveTo>
                    <a:lnTo>
                      <a:pt x="429920" y="857250"/>
                    </a:lnTo>
                    <a:lnTo>
                      <a:pt x="331689" y="857250"/>
                    </a:lnTo>
                    <a:lnTo>
                      <a:pt x="331689" y="759019"/>
                    </a:lnTo>
                    <a:lnTo>
                      <a:pt x="429920" y="759019"/>
                    </a:lnTo>
                    <a:close/>
                    <a:moveTo>
                      <a:pt x="429920" y="866175"/>
                    </a:moveTo>
                    <a:lnTo>
                      <a:pt x="429920" y="964406"/>
                    </a:lnTo>
                    <a:lnTo>
                      <a:pt x="331689" y="964406"/>
                    </a:lnTo>
                    <a:lnTo>
                      <a:pt x="331689" y="866175"/>
                    </a:lnTo>
                    <a:lnTo>
                      <a:pt x="429920" y="866175"/>
                    </a:lnTo>
                    <a:close/>
                    <a:moveTo>
                      <a:pt x="429920" y="973331"/>
                    </a:moveTo>
                    <a:lnTo>
                      <a:pt x="429920" y="1071562"/>
                    </a:lnTo>
                    <a:lnTo>
                      <a:pt x="331689" y="1071562"/>
                    </a:lnTo>
                    <a:lnTo>
                      <a:pt x="331689" y="973331"/>
                    </a:lnTo>
                    <a:lnTo>
                      <a:pt x="429920" y="973331"/>
                    </a:lnTo>
                    <a:close/>
                    <a:moveTo>
                      <a:pt x="429920" y="1080487"/>
                    </a:moveTo>
                    <a:lnTo>
                      <a:pt x="429920" y="1178719"/>
                    </a:lnTo>
                    <a:lnTo>
                      <a:pt x="331689" y="1178719"/>
                    </a:lnTo>
                    <a:lnTo>
                      <a:pt x="331689" y="1080487"/>
                    </a:lnTo>
                    <a:lnTo>
                      <a:pt x="429920" y="1080487"/>
                    </a:lnTo>
                    <a:close/>
                    <a:moveTo>
                      <a:pt x="429920" y="1187644"/>
                    </a:moveTo>
                    <a:lnTo>
                      <a:pt x="429920" y="1285875"/>
                    </a:lnTo>
                    <a:lnTo>
                      <a:pt x="331689" y="1285875"/>
                    </a:lnTo>
                    <a:lnTo>
                      <a:pt x="331689" y="1187644"/>
                    </a:lnTo>
                    <a:lnTo>
                      <a:pt x="429920" y="1187644"/>
                    </a:lnTo>
                    <a:close/>
                    <a:moveTo>
                      <a:pt x="429920" y="1294800"/>
                    </a:moveTo>
                    <a:lnTo>
                      <a:pt x="429920" y="1393031"/>
                    </a:lnTo>
                    <a:lnTo>
                      <a:pt x="331689" y="1393031"/>
                    </a:lnTo>
                    <a:lnTo>
                      <a:pt x="331689" y="1294800"/>
                    </a:lnTo>
                    <a:lnTo>
                      <a:pt x="429920" y="1294800"/>
                    </a:lnTo>
                    <a:close/>
                    <a:moveTo>
                      <a:pt x="429920" y="1401956"/>
                    </a:moveTo>
                    <a:lnTo>
                      <a:pt x="429920" y="1500187"/>
                    </a:lnTo>
                    <a:lnTo>
                      <a:pt x="331689" y="1500187"/>
                    </a:lnTo>
                    <a:lnTo>
                      <a:pt x="331689" y="1401956"/>
                    </a:lnTo>
                    <a:lnTo>
                      <a:pt x="429920" y="1401956"/>
                    </a:lnTo>
                    <a:close/>
                    <a:moveTo>
                      <a:pt x="429920" y="1509112"/>
                    </a:moveTo>
                    <a:lnTo>
                      <a:pt x="429920" y="1607344"/>
                    </a:lnTo>
                    <a:lnTo>
                      <a:pt x="331689" y="1607344"/>
                    </a:lnTo>
                    <a:lnTo>
                      <a:pt x="331689" y="1509112"/>
                    </a:lnTo>
                    <a:lnTo>
                      <a:pt x="429920" y="1509112"/>
                    </a:lnTo>
                    <a:close/>
                    <a:moveTo>
                      <a:pt x="429920" y="1616269"/>
                    </a:moveTo>
                    <a:lnTo>
                      <a:pt x="429920" y="1714500"/>
                    </a:lnTo>
                    <a:lnTo>
                      <a:pt x="331689" y="1714500"/>
                    </a:lnTo>
                    <a:lnTo>
                      <a:pt x="331689" y="1616269"/>
                    </a:lnTo>
                    <a:lnTo>
                      <a:pt x="429920" y="1616269"/>
                    </a:lnTo>
                    <a:close/>
                    <a:moveTo>
                      <a:pt x="429920" y="1723425"/>
                    </a:moveTo>
                    <a:lnTo>
                      <a:pt x="429920" y="1821656"/>
                    </a:lnTo>
                    <a:lnTo>
                      <a:pt x="331689" y="1821656"/>
                    </a:lnTo>
                    <a:lnTo>
                      <a:pt x="331689" y="1723425"/>
                    </a:lnTo>
                    <a:lnTo>
                      <a:pt x="429920" y="1723425"/>
                    </a:lnTo>
                    <a:close/>
                    <a:moveTo>
                      <a:pt x="429920" y="1830581"/>
                    </a:moveTo>
                    <a:lnTo>
                      <a:pt x="429920" y="1928812"/>
                    </a:lnTo>
                    <a:lnTo>
                      <a:pt x="331689" y="1928812"/>
                    </a:lnTo>
                    <a:lnTo>
                      <a:pt x="331689" y="1830581"/>
                    </a:lnTo>
                    <a:lnTo>
                      <a:pt x="429920" y="1830581"/>
                    </a:lnTo>
                    <a:close/>
                    <a:moveTo>
                      <a:pt x="438855" y="1830581"/>
                    </a:moveTo>
                    <a:lnTo>
                      <a:pt x="537086" y="1830581"/>
                    </a:lnTo>
                    <a:lnTo>
                      <a:pt x="537086" y="1928812"/>
                    </a:lnTo>
                    <a:lnTo>
                      <a:pt x="438855" y="1928812"/>
                    </a:lnTo>
                    <a:lnTo>
                      <a:pt x="438855" y="1830581"/>
                    </a:lnTo>
                    <a:close/>
                    <a:moveTo>
                      <a:pt x="537077" y="1937737"/>
                    </a:moveTo>
                    <a:lnTo>
                      <a:pt x="537077" y="2035969"/>
                    </a:lnTo>
                    <a:lnTo>
                      <a:pt x="438845" y="2035969"/>
                    </a:lnTo>
                    <a:lnTo>
                      <a:pt x="438845" y="1937737"/>
                    </a:lnTo>
                    <a:lnTo>
                      <a:pt x="537077" y="1937737"/>
                    </a:lnTo>
                    <a:close/>
                    <a:moveTo>
                      <a:pt x="546011" y="1937737"/>
                    </a:moveTo>
                    <a:lnTo>
                      <a:pt x="644243" y="1937737"/>
                    </a:lnTo>
                    <a:lnTo>
                      <a:pt x="644243" y="2035969"/>
                    </a:lnTo>
                    <a:lnTo>
                      <a:pt x="546011" y="2035969"/>
                    </a:lnTo>
                    <a:lnTo>
                      <a:pt x="546011" y="1937737"/>
                    </a:lnTo>
                    <a:close/>
                    <a:moveTo>
                      <a:pt x="653167" y="1937737"/>
                    </a:moveTo>
                    <a:lnTo>
                      <a:pt x="751399" y="1937737"/>
                    </a:lnTo>
                    <a:lnTo>
                      <a:pt x="751399" y="2035969"/>
                    </a:lnTo>
                    <a:lnTo>
                      <a:pt x="653167" y="2035969"/>
                    </a:lnTo>
                    <a:lnTo>
                      <a:pt x="653167" y="1937737"/>
                    </a:lnTo>
                    <a:close/>
                    <a:moveTo>
                      <a:pt x="760324" y="1937737"/>
                    </a:moveTo>
                    <a:lnTo>
                      <a:pt x="858555" y="1937737"/>
                    </a:lnTo>
                    <a:lnTo>
                      <a:pt x="858555" y="2035969"/>
                    </a:lnTo>
                    <a:lnTo>
                      <a:pt x="760324" y="2035969"/>
                    </a:lnTo>
                    <a:lnTo>
                      <a:pt x="760324" y="1937737"/>
                    </a:lnTo>
                    <a:close/>
                    <a:moveTo>
                      <a:pt x="867480" y="1937737"/>
                    </a:moveTo>
                    <a:lnTo>
                      <a:pt x="965711" y="1937737"/>
                    </a:lnTo>
                    <a:lnTo>
                      <a:pt x="965711" y="2035969"/>
                    </a:lnTo>
                    <a:lnTo>
                      <a:pt x="867480" y="2035969"/>
                    </a:lnTo>
                    <a:lnTo>
                      <a:pt x="867480" y="1937737"/>
                    </a:lnTo>
                    <a:close/>
                    <a:moveTo>
                      <a:pt x="974636" y="1937737"/>
                    </a:moveTo>
                    <a:lnTo>
                      <a:pt x="1072867" y="1937737"/>
                    </a:lnTo>
                    <a:lnTo>
                      <a:pt x="1072867" y="2035969"/>
                    </a:lnTo>
                    <a:lnTo>
                      <a:pt x="974636" y="2035969"/>
                    </a:lnTo>
                    <a:lnTo>
                      <a:pt x="974636" y="1937737"/>
                    </a:lnTo>
                    <a:close/>
                    <a:moveTo>
                      <a:pt x="1081792" y="1937737"/>
                    </a:moveTo>
                    <a:lnTo>
                      <a:pt x="1180024" y="1937737"/>
                    </a:lnTo>
                    <a:lnTo>
                      <a:pt x="1180024" y="2035969"/>
                    </a:lnTo>
                    <a:lnTo>
                      <a:pt x="1081792" y="2035969"/>
                    </a:lnTo>
                    <a:lnTo>
                      <a:pt x="1081792" y="1937737"/>
                    </a:lnTo>
                    <a:close/>
                    <a:moveTo>
                      <a:pt x="1188949" y="1937737"/>
                    </a:moveTo>
                    <a:lnTo>
                      <a:pt x="1287180" y="1937737"/>
                    </a:lnTo>
                    <a:lnTo>
                      <a:pt x="1287180" y="2035969"/>
                    </a:lnTo>
                    <a:lnTo>
                      <a:pt x="1188949" y="2035969"/>
                    </a:lnTo>
                    <a:lnTo>
                      <a:pt x="1188949" y="1937737"/>
                    </a:lnTo>
                    <a:close/>
                    <a:moveTo>
                      <a:pt x="1296105" y="1937737"/>
                    </a:moveTo>
                    <a:lnTo>
                      <a:pt x="1394336" y="1937737"/>
                    </a:lnTo>
                    <a:lnTo>
                      <a:pt x="1394336" y="2035969"/>
                    </a:lnTo>
                    <a:lnTo>
                      <a:pt x="1296105" y="2035969"/>
                    </a:lnTo>
                    <a:lnTo>
                      <a:pt x="1296105" y="1937737"/>
                    </a:lnTo>
                    <a:close/>
                    <a:moveTo>
                      <a:pt x="1296105" y="1928812"/>
                    </a:moveTo>
                    <a:lnTo>
                      <a:pt x="1296105" y="1830581"/>
                    </a:lnTo>
                    <a:lnTo>
                      <a:pt x="1394336" y="1830581"/>
                    </a:lnTo>
                    <a:lnTo>
                      <a:pt x="1394336" y="1928812"/>
                    </a:lnTo>
                    <a:lnTo>
                      <a:pt x="1296105" y="1928812"/>
                    </a:lnTo>
                    <a:close/>
                    <a:moveTo>
                      <a:pt x="1403261" y="1830581"/>
                    </a:moveTo>
                    <a:lnTo>
                      <a:pt x="1501492" y="1830581"/>
                    </a:lnTo>
                    <a:lnTo>
                      <a:pt x="1501492" y="1928812"/>
                    </a:lnTo>
                    <a:lnTo>
                      <a:pt x="1403261" y="1928812"/>
                    </a:lnTo>
                    <a:lnTo>
                      <a:pt x="1403261" y="1830581"/>
                    </a:lnTo>
                    <a:close/>
                    <a:moveTo>
                      <a:pt x="1403261" y="1821656"/>
                    </a:moveTo>
                    <a:lnTo>
                      <a:pt x="1403261" y="1723425"/>
                    </a:lnTo>
                    <a:lnTo>
                      <a:pt x="1501492" y="1723425"/>
                    </a:lnTo>
                    <a:lnTo>
                      <a:pt x="1501492" y="1821656"/>
                    </a:lnTo>
                    <a:lnTo>
                      <a:pt x="1403261" y="1821656"/>
                    </a:lnTo>
                    <a:close/>
                    <a:moveTo>
                      <a:pt x="1403261" y="1714500"/>
                    </a:moveTo>
                    <a:lnTo>
                      <a:pt x="1403261" y="1616269"/>
                    </a:lnTo>
                    <a:lnTo>
                      <a:pt x="1501492" y="1616269"/>
                    </a:lnTo>
                    <a:lnTo>
                      <a:pt x="1501492" y="1714500"/>
                    </a:lnTo>
                    <a:lnTo>
                      <a:pt x="1403261" y="1714500"/>
                    </a:lnTo>
                    <a:close/>
                    <a:moveTo>
                      <a:pt x="1403261" y="1607344"/>
                    </a:moveTo>
                    <a:lnTo>
                      <a:pt x="1403261" y="1509112"/>
                    </a:lnTo>
                    <a:lnTo>
                      <a:pt x="1501492" y="1509112"/>
                    </a:lnTo>
                    <a:lnTo>
                      <a:pt x="1501492" y="1607344"/>
                    </a:lnTo>
                    <a:lnTo>
                      <a:pt x="1403261" y="1607344"/>
                    </a:lnTo>
                    <a:close/>
                    <a:moveTo>
                      <a:pt x="1403261" y="1500187"/>
                    </a:moveTo>
                    <a:lnTo>
                      <a:pt x="1403261" y="1401956"/>
                    </a:lnTo>
                    <a:lnTo>
                      <a:pt x="1501492" y="1401956"/>
                    </a:lnTo>
                    <a:lnTo>
                      <a:pt x="1501492" y="1500187"/>
                    </a:lnTo>
                    <a:lnTo>
                      <a:pt x="1403261" y="1500187"/>
                    </a:lnTo>
                    <a:close/>
                    <a:moveTo>
                      <a:pt x="1403261" y="1393031"/>
                    </a:moveTo>
                    <a:lnTo>
                      <a:pt x="1403261" y="1294800"/>
                    </a:lnTo>
                    <a:lnTo>
                      <a:pt x="1501492" y="1294800"/>
                    </a:lnTo>
                    <a:lnTo>
                      <a:pt x="1501492" y="1393031"/>
                    </a:lnTo>
                    <a:lnTo>
                      <a:pt x="1403261" y="1393031"/>
                    </a:lnTo>
                    <a:close/>
                    <a:moveTo>
                      <a:pt x="1403261" y="1285875"/>
                    </a:moveTo>
                    <a:lnTo>
                      <a:pt x="1403261" y="1187644"/>
                    </a:lnTo>
                    <a:lnTo>
                      <a:pt x="1501492" y="1187644"/>
                    </a:lnTo>
                    <a:lnTo>
                      <a:pt x="1501492" y="1285875"/>
                    </a:lnTo>
                    <a:lnTo>
                      <a:pt x="1403261" y="1285875"/>
                    </a:lnTo>
                    <a:close/>
                    <a:moveTo>
                      <a:pt x="1403261" y="1178719"/>
                    </a:moveTo>
                    <a:lnTo>
                      <a:pt x="1403261" y="1080487"/>
                    </a:lnTo>
                    <a:lnTo>
                      <a:pt x="1501492" y="1080487"/>
                    </a:lnTo>
                    <a:lnTo>
                      <a:pt x="1501492" y="1178719"/>
                    </a:lnTo>
                    <a:lnTo>
                      <a:pt x="1403261" y="1178719"/>
                    </a:lnTo>
                    <a:close/>
                    <a:moveTo>
                      <a:pt x="1403261" y="1071562"/>
                    </a:moveTo>
                    <a:lnTo>
                      <a:pt x="1403261" y="973331"/>
                    </a:lnTo>
                    <a:lnTo>
                      <a:pt x="1501492" y="973331"/>
                    </a:lnTo>
                    <a:lnTo>
                      <a:pt x="1501492" y="1071562"/>
                    </a:lnTo>
                    <a:lnTo>
                      <a:pt x="1403261" y="1071562"/>
                    </a:lnTo>
                    <a:close/>
                    <a:moveTo>
                      <a:pt x="1403261" y="964406"/>
                    </a:moveTo>
                    <a:lnTo>
                      <a:pt x="1403261" y="866175"/>
                    </a:lnTo>
                    <a:lnTo>
                      <a:pt x="1501492" y="866175"/>
                    </a:lnTo>
                    <a:lnTo>
                      <a:pt x="1501492" y="964406"/>
                    </a:lnTo>
                    <a:lnTo>
                      <a:pt x="1403261" y="964406"/>
                    </a:lnTo>
                    <a:close/>
                    <a:moveTo>
                      <a:pt x="1403261" y="857250"/>
                    </a:moveTo>
                    <a:lnTo>
                      <a:pt x="1403261" y="759019"/>
                    </a:lnTo>
                    <a:lnTo>
                      <a:pt x="1501492" y="759019"/>
                    </a:lnTo>
                    <a:lnTo>
                      <a:pt x="1501492" y="857250"/>
                    </a:lnTo>
                    <a:lnTo>
                      <a:pt x="1403261" y="857250"/>
                    </a:lnTo>
                    <a:close/>
                    <a:moveTo>
                      <a:pt x="1403261" y="750094"/>
                    </a:moveTo>
                    <a:lnTo>
                      <a:pt x="1403261" y="651862"/>
                    </a:lnTo>
                    <a:lnTo>
                      <a:pt x="1501492" y="651862"/>
                    </a:lnTo>
                    <a:lnTo>
                      <a:pt x="1501492" y="750094"/>
                    </a:lnTo>
                    <a:lnTo>
                      <a:pt x="1403261" y="750094"/>
                    </a:lnTo>
                    <a:close/>
                    <a:moveTo>
                      <a:pt x="1403261" y="642938"/>
                    </a:moveTo>
                    <a:lnTo>
                      <a:pt x="1403261" y="544706"/>
                    </a:lnTo>
                    <a:lnTo>
                      <a:pt x="1501492" y="544706"/>
                    </a:lnTo>
                    <a:lnTo>
                      <a:pt x="1501492" y="642938"/>
                    </a:lnTo>
                    <a:lnTo>
                      <a:pt x="1403261" y="642938"/>
                    </a:lnTo>
                    <a:close/>
                    <a:moveTo>
                      <a:pt x="1403261" y="535781"/>
                    </a:moveTo>
                    <a:lnTo>
                      <a:pt x="1403261" y="437550"/>
                    </a:lnTo>
                    <a:lnTo>
                      <a:pt x="1501492" y="437550"/>
                    </a:lnTo>
                    <a:lnTo>
                      <a:pt x="1501492" y="535781"/>
                    </a:lnTo>
                    <a:lnTo>
                      <a:pt x="1403261" y="535781"/>
                    </a:lnTo>
                    <a:close/>
                    <a:moveTo>
                      <a:pt x="1403261" y="428625"/>
                    </a:moveTo>
                    <a:lnTo>
                      <a:pt x="1403261" y="330394"/>
                    </a:lnTo>
                    <a:lnTo>
                      <a:pt x="1501492" y="330394"/>
                    </a:lnTo>
                    <a:lnTo>
                      <a:pt x="1501492" y="428625"/>
                    </a:lnTo>
                    <a:lnTo>
                      <a:pt x="1403261" y="428625"/>
                    </a:lnTo>
                    <a:close/>
                    <a:moveTo>
                      <a:pt x="1403261" y="321469"/>
                    </a:moveTo>
                    <a:lnTo>
                      <a:pt x="1403261" y="223237"/>
                    </a:lnTo>
                    <a:lnTo>
                      <a:pt x="1501492" y="223237"/>
                    </a:lnTo>
                    <a:lnTo>
                      <a:pt x="1501492" y="321469"/>
                    </a:lnTo>
                    <a:lnTo>
                      <a:pt x="1403261" y="321469"/>
                    </a:lnTo>
                    <a:close/>
                    <a:moveTo>
                      <a:pt x="1394327" y="321469"/>
                    </a:moveTo>
                    <a:lnTo>
                      <a:pt x="1296095" y="321469"/>
                    </a:lnTo>
                    <a:lnTo>
                      <a:pt x="1296095" y="223237"/>
                    </a:lnTo>
                    <a:lnTo>
                      <a:pt x="1394327" y="223237"/>
                    </a:lnTo>
                    <a:lnTo>
                      <a:pt x="1394327" y="321469"/>
                    </a:lnTo>
                    <a:close/>
                    <a:moveTo>
                      <a:pt x="1287171" y="321469"/>
                    </a:moveTo>
                    <a:lnTo>
                      <a:pt x="1188939" y="321469"/>
                    </a:lnTo>
                    <a:lnTo>
                      <a:pt x="1188939" y="223237"/>
                    </a:lnTo>
                    <a:lnTo>
                      <a:pt x="1287171" y="223237"/>
                    </a:lnTo>
                    <a:lnTo>
                      <a:pt x="1287171" y="321469"/>
                    </a:lnTo>
                    <a:close/>
                    <a:moveTo>
                      <a:pt x="1180014" y="321469"/>
                    </a:moveTo>
                    <a:lnTo>
                      <a:pt x="1081783" y="321469"/>
                    </a:lnTo>
                    <a:lnTo>
                      <a:pt x="1081783" y="223237"/>
                    </a:lnTo>
                    <a:lnTo>
                      <a:pt x="1180014" y="223237"/>
                    </a:lnTo>
                    <a:lnTo>
                      <a:pt x="1180014" y="321469"/>
                    </a:lnTo>
                    <a:close/>
                    <a:moveTo>
                      <a:pt x="1072858" y="321469"/>
                    </a:moveTo>
                    <a:lnTo>
                      <a:pt x="974627" y="321469"/>
                    </a:lnTo>
                    <a:lnTo>
                      <a:pt x="974627" y="223237"/>
                    </a:lnTo>
                    <a:lnTo>
                      <a:pt x="1072858" y="223237"/>
                    </a:lnTo>
                    <a:lnTo>
                      <a:pt x="1072858" y="321469"/>
                    </a:lnTo>
                    <a:close/>
                    <a:moveTo>
                      <a:pt x="965702" y="321469"/>
                    </a:moveTo>
                    <a:lnTo>
                      <a:pt x="867470" y="321469"/>
                    </a:lnTo>
                    <a:lnTo>
                      <a:pt x="867470" y="223237"/>
                    </a:lnTo>
                    <a:lnTo>
                      <a:pt x="965702" y="223237"/>
                    </a:lnTo>
                    <a:lnTo>
                      <a:pt x="965702" y="321469"/>
                    </a:lnTo>
                    <a:close/>
                    <a:moveTo>
                      <a:pt x="858546" y="321469"/>
                    </a:moveTo>
                    <a:lnTo>
                      <a:pt x="760314" y="321469"/>
                    </a:lnTo>
                    <a:lnTo>
                      <a:pt x="760314" y="223237"/>
                    </a:lnTo>
                    <a:lnTo>
                      <a:pt x="858546" y="223237"/>
                    </a:lnTo>
                    <a:lnTo>
                      <a:pt x="858546" y="321469"/>
                    </a:lnTo>
                    <a:close/>
                    <a:moveTo>
                      <a:pt x="751389" y="321469"/>
                    </a:moveTo>
                    <a:lnTo>
                      <a:pt x="653158" y="321469"/>
                    </a:lnTo>
                    <a:lnTo>
                      <a:pt x="653158" y="223237"/>
                    </a:lnTo>
                    <a:lnTo>
                      <a:pt x="751389" y="223237"/>
                    </a:lnTo>
                    <a:lnTo>
                      <a:pt x="751389" y="321469"/>
                    </a:lnTo>
                    <a:close/>
                    <a:moveTo>
                      <a:pt x="644233" y="321469"/>
                    </a:moveTo>
                    <a:lnTo>
                      <a:pt x="546002" y="321469"/>
                    </a:lnTo>
                    <a:lnTo>
                      <a:pt x="546002" y="223237"/>
                    </a:lnTo>
                    <a:lnTo>
                      <a:pt x="644233" y="223237"/>
                    </a:lnTo>
                    <a:lnTo>
                      <a:pt x="644233" y="321469"/>
                    </a:lnTo>
                    <a:close/>
                    <a:moveTo>
                      <a:pt x="537077" y="321469"/>
                    </a:moveTo>
                    <a:lnTo>
                      <a:pt x="438845" y="321469"/>
                    </a:lnTo>
                    <a:lnTo>
                      <a:pt x="438845" y="223237"/>
                    </a:lnTo>
                    <a:lnTo>
                      <a:pt x="537077" y="223237"/>
                    </a:lnTo>
                    <a:lnTo>
                      <a:pt x="537077" y="321469"/>
                    </a:lnTo>
                    <a:close/>
                    <a:moveTo>
                      <a:pt x="429920" y="321469"/>
                    </a:moveTo>
                    <a:lnTo>
                      <a:pt x="331689" y="321469"/>
                    </a:lnTo>
                    <a:lnTo>
                      <a:pt x="331689" y="223237"/>
                    </a:lnTo>
                    <a:lnTo>
                      <a:pt x="429920" y="223237"/>
                    </a:lnTo>
                    <a:lnTo>
                      <a:pt x="429920" y="321469"/>
                    </a:lnTo>
                    <a:close/>
                    <a:moveTo>
                      <a:pt x="429920" y="330394"/>
                    </a:moveTo>
                    <a:lnTo>
                      <a:pt x="429920" y="428625"/>
                    </a:lnTo>
                    <a:lnTo>
                      <a:pt x="331689" y="428625"/>
                    </a:lnTo>
                    <a:lnTo>
                      <a:pt x="331689" y="330394"/>
                    </a:lnTo>
                    <a:lnTo>
                      <a:pt x="429920" y="330394"/>
                    </a:lnTo>
                    <a:close/>
                    <a:moveTo>
                      <a:pt x="322764" y="428625"/>
                    </a:moveTo>
                    <a:lnTo>
                      <a:pt x="224533" y="428625"/>
                    </a:lnTo>
                    <a:lnTo>
                      <a:pt x="224533" y="330394"/>
                    </a:lnTo>
                    <a:lnTo>
                      <a:pt x="322764" y="330394"/>
                    </a:lnTo>
                    <a:lnTo>
                      <a:pt x="322764" y="428625"/>
                    </a:lnTo>
                    <a:close/>
                    <a:moveTo>
                      <a:pt x="322764" y="437550"/>
                    </a:moveTo>
                    <a:lnTo>
                      <a:pt x="322764" y="535781"/>
                    </a:lnTo>
                    <a:lnTo>
                      <a:pt x="224533" y="535781"/>
                    </a:lnTo>
                    <a:lnTo>
                      <a:pt x="224533" y="437550"/>
                    </a:lnTo>
                    <a:lnTo>
                      <a:pt x="322764" y="437550"/>
                    </a:lnTo>
                    <a:close/>
                    <a:moveTo>
                      <a:pt x="322764" y="544706"/>
                    </a:moveTo>
                    <a:lnTo>
                      <a:pt x="322764" y="642938"/>
                    </a:lnTo>
                    <a:lnTo>
                      <a:pt x="224533" y="642938"/>
                    </a:lnTo>
                    <a:lnTo>
                      <a:pt x="224533" y="544706"/>
                    </a:lnTo>
                    <a:lnTo>
                      <a:pt x="322764" y="544706"/>
                    </a:lnTo>
                    <a:close/>
                    <a:moveTo>
                      <a:pt x="322764" y="651862"/>
                    </a:moveTo>
                    <a:lnTo>
                      <a:pt x="322764" y="750094"/>
                    </a:lnTo>
                    <a:lnTo>
                      <a:pt x="224533" y="750094"/>
                    </a:lnTo>
                    <a:lnTo>
                      <a:pt x="224533" y="651862"/>
                    </a:lnTo>
                    <a:lnTo>
                      <a:pt x="322764" y="651862"/>
                    </a:lnTo>
                    <a:close/>
                    <a:moveTo>
                      <a:pt x="322764" y="759019"/>
                    </a:moveTo>
                    <a:lnTo>
                      <a:pt x="322764" y="857250"/>
                    </a:lnTo>
                    <a:lnTo>
                      <a:pt x="224533" y="857250"/>
                    </a:lnTo>
                    <a:lnTo>
                      <a:pt x="224533" y="759019"/>
                    </a:lnTo>
                    <a:lnTo>
                      <a:pt x="322764" y="759019"/>
                    </a:lnTo>
                    <a:close/>
                    <a:moveTo>
                      <a:pt x="322764" y="866175"/>
                    </a:moveTo>
                    <a:lnTo>
                      <a:pt x="322764" y="964406"/>
                    </a:lnTo>
                    <a:lnTo>
                      <a:pt x="224533" y="964406"/>
                    </a:lnTo>
                    <a:lnTo>
                      <a:pt x="224533" y="866175"/>
                    </a:lnTo>
                    <a:lnTo>
                      <a:pt x="322764" y="866175"/>
                    </a:lnTo>
                    <a:close/>
                    <a:moveTo>
                      <a:pt x="322764" y="973331"/>
                    </a:moveTo>
                    <a:lnTo>
                      <a:pt x="322764" y="1071562"/>
                    </a:lnTo>
                    <a:lnTo>
                      <a:pt x="224533" y="1071562"/>
                    </a:lnTo>
                    <a:lnTo>
                      <a:pt x="224533" y="973331"/>
                    </a:lnTo>
                    <a:lnTo>
                      <a:pt x="322764" y="973331"/>
                    </a:lnTo>
                    <a:close/>
                    <a:moveTo>
                      <a:pt x="322764" y="1080487"/>
                    </a:moveTo>
                    <a:lnTo>
                      <a:pt x="322764" y="1178719"/>
                    </a:lnTo>
                    <a:lnTo>
                      <a:pt x="224533" y="1178719"/>
                    </a:lnTo>
                    <a:lnTo>
                      <a:pt x="224533" y="1080487"/>
                    </a:lnTo>
                    <a:lnTo>
                      <a:pt x="322764" y="1080487"/>
                    </a:lnTo>
                    <a:close/>
                    <a:moveTo>
                      <a:pt x="322764" y="1187644"/>
                    </a:moveTo>
                    <a:lnTo>
                      <a:pt x="322764" y="1285875"/>
                    </a:lnTo>
                    <a:lnTo>
                      <a:pt x="224533" y="1285875"/>
                    </a:lnTo>
                    <a:lnTo>
                      <a:pt x="224533" y="1187644"/>
                    </a:lnTo>
                    <a:lnTo>
                      <a:pt x="322764" y="1187644"/>
                    </a:lnTo>
                    <a:close/>
                    <a:moveTo>
                      <a:pt x="322764" y="1294800"/>
                    </a:moveTo>
                    <a:lnTo>
                      <a:pt x="322764" y="1393031"/>
                    </a:lnTo>
                    <a:lnTo>
                      <a:pt x="224533" y="1393031"/>
                    </a:lnTo>
                    <a:lnTo>
                      <a:pt x="224533" y="1294800"/>
                    </a:lnTo>
                    <a:lnTo>
                      <a:pt x="322764" y="1294800"/>
                    </a:lnTo>
                    <a:close/>
                    <a:moveTo>
                      <a:pt x="322764" y="1401956"/>
                    </a:moveTo>
                    <a:lnTo>
                      <a:pt x="322764" y="1500187"/>
                    </a:lnTo>
                    <a:lnTo>
                      <a:pt x="224533" y="1500187"/>
                    </a:lnTo>
                    <a:lnTo>
                      <a:pt x="224533" y="1401956"/>
                    </a:lnTo>
                    <a:lnTo>
                      <a:pt x="322764" y="1401956"/>
                    </a:lnTo>
                    <a:close/>
                    <a:moveTo>
                      <a:pt x="322764" y="1509112"/>
                    </a:moveTo>
                    <a:lnTo>
                      <a:pt x="322764" y="1607344"/>
                    </a:lnTo>
                    <a:lnTo>
                      <a:pt x="224533" y="1607344"/>
                    </a:lnTo>
                    <a:lnTo>
                      <a:pt x="224533" y="1509112"/>
                    </a:lnTo>
                    <a:lnTo>
                      <a:pt x="322764" y="1509112"/>
                    </a:lnTo>
                    <a:close/>
                    <a:moveTo>
                      <a:pt x="322764" y="1616269"/>
                    </a:moveTo>
                    <a:lnTo>
                      <a:pt x="322764" y="1714500"/>
                    </a:lnTo>
                    <a:lnTo>
                      <a:pt x="224533" y="1714500"/>
                    </a:lnTo>
                    <a:lnTo>
                      <a:pt x="224533" y="1616269"/>
                    </a:lnTo>
                    <a:lnTo>
                      <a:pt x="322764" y="1616269"/>
                    </a:lnTo>
                    <a:close/>
                    <a:moveTo>
                      <a:pt x="322764" y="1723425"/>
                    </a:moveTo>
                    <a:lnTo>
                      <a:pt x="322764" y="1821656"/>
                    </a:lnTo>
                    <a:lnTo>
                      <a:pt x="224533" y="1821656"/>
                    </a:lnTo>
                    <a:lnTo>
                      <a:pt x="224533" y="1723425"/>
                    </a:lnTo>
                    <a:lnTo>
                      <a:pt x="322764" y="1723425"/>
                    </a:lnTo>
                    <a:close/>
                    <a:moveTo>
                      <a:pt x="322764" y="1830581"/>
                    </a:moveTo>
                    <a:lnTo>
                      <a:pt x="322764" y="1928812"/>
                    </a:lnTo>
                    <a:lnTo>
                      <a:pt x="224533" y="1928812"/>
                    </a:lnTo>
                    <a:lnTo>
                      <a:pt x="224533" y="1830581"/>
                    </a:lnTo>
                    <a:lnTo>
                      <a:pt x="322764" y="1830581"/>
                    </a:lnTo>
                    <a:close/>
                    <a:moveTo>
                      <a:pt x="322764" y="1937737"/>
                    </a:moveTo>
                    <a:lnTo>
                      <a:pt x="322764" y="2035969"/>
                    </a:lnTo>
                    <a:lnTo>
                      <a:pt x="224533" y="2035969"/>
                    </a:lnTo>
                    <a:lnTo>
                      <a:pt x="224533" y="1937737"/>
                    </a:lnTo>
                    <a:lnTo>
                      <a:pt x="322764" y="1937737"/>
                    </a:lnTo>
                    <a:close/>
                    <a:moveTo>
                      <a:pt x="331699" y="1937737"/>
                    </a:moveTo>
                    <a:lnTo>
                      <a:pt x="429930" y="1937737"/>
                    </a:lnTo>
                    <a:lnTo>
                      <a:pt x="429930" y="2035969"/>
                    </a:lnTo>
                    <a:lnTo>
                      <a:pt x="331699" y="2035969"/>
                    </a:lnTo>
                    <a:lnTo>
                      <a:pt x="331699" y="1937737"/>
                    </a:lnTo>
                    <a:close/>
                    <a:moveTo>
                      <a:pt x="429920" y="2044894"/>
                    </a:moveTo>
                    <a:lnTo>
                      <a:pt x="429920" y="2143125"/>
                    </a:lnTo>
                    <a:lnTo>
                      <a:pt x="331689" y="2143125"/>
                    </a:lnTo>
                    <a:lnTo>
                      <a:pt x="331689" y="2044894"/>
                    </a:lnTo>
                    <a:lnTo>
                      <a:pt x="429920" y="2044894"/>
                    </a:lnTo>
                    <a:close/>
                    <a:moveTo>
                      <a:pt x="438855" y="2044894"/>
                    </a:moveTo>
                    <a:lnTo>
                      <a:pt x="537086" y="2044894"/>
                    </a:lnTo>
                    <a:lnTo>
                      <a:pt x="537086" y="2143125"/>
                    </a:lnTo>
                    <a:lnTo>
                      <a:pt x="438855" y="2143125"/>
                    </a:lnTo>
                    <a:lnTo>
                      <a:pt x="438855" y="2044894"/>
                    </a:lnTo>
                    <a:close/>
                    <a:moveTo>
                      <a:pt x="546011" y="2044894"/>
                    </a:moveTo>
                    <a:lnTo>
                      <a:pt x="644243" y="2044894"/>
                    </a:lnTo>
                    <a:lnTo>
                      <a:pt x="644243" y="2143125"/>
                    </a:lnTo>
                    <a:lnTo>
                      <a:pt x="546011" y="2143125"/>
                    </a:lnTo>
                    <a:lnTo>
                      <a:pt x="546011" y="2044894"/>
                    </a:lnTo>
                    <a:close/>
                    <a:moveTo>
                      <a:pt x="653167" y="2044894"/>
                    </a:moveTo>
                    <a:lnTo>
                      <a:pt x="751399" y="2044894"/>
                    </a:lnTo>
                    <a:lnTo>
                      <a:pt x="751399" y="2143125"/>
                    </a:lnTo>
                    <a:lnTo>
                      <a:pt x="653167" y="2143125"/>
                    </a:lnTo>
                    <a:lnTo>
                      <a:pt x="653167" y="2044894"/>
                    </a:lnTo>
                    <a:close/>
                    <a:moveTo>
                      <a:pt x="760324" y="2044894"/>
                    </a:moveTo>
                    <a:lnTo>
                      <a:pt x="858555" y="2044894"/>
                    </a:lnTo>
                    <a:lnTo>
                      <a:pt x="858555" y="2143125"/>
                    </a:lnTo>
                    <a:lnTo>
                      <a:pt x="760324" y="2143125"/>
                    </a:lnTo>
                    <a:lnTo>
                      <a:pt x="760324" y="2044894"/>
                    </a:lnTo>
                    <a:close/>
                    <a:moveTo>
                      <a:pt x="867480" y="2044894"/>
                    </a:moveTo>
                    <a:lnTo>
                      <a:pt x="965711" y="2044894"/>
                    </a:lnTo>
                    <a:lnTo>
                      <a:pt x="965711" y="2143125"/>
                    </a:lnTo>
                    <a:lnTo>
                      <a:pt x="867480" y="2143125"/>
                    </a:lnTo>
                    <a:lnTo>
                      <a:pt x="867480" y="2044894"/>
                    </a:lnTo>
                    <a:close/>
                    <a:moveTo>
                      <a:pt x="974636" y="2044894"/>
                    </a:moveTo>
                    <a:lnTo>
                      <a:pt x="1072867" y="2044894"/>
                    </a:lnTo>
                    <a:lnTo>
                      <a:pt x="1072867" y="2143125"/>
                    </a:lnTo>
                    <a:lnTo>
                      <a:pt x="974636" y="2143125"/>
                    </a:lnTo>
                    <a:lnTo>
                      <a:pt x="974636" y="2044894"/>
                    </a:lnTo>
                    <a:close/>
                    <a:moveTo>
                      <a:pt x="1081792" y="2044894"/>
                    </a:moveTo>
                    <a:lnTo>
                      <a:pt x="1180024" y="2044894"/>
                    </a:lnTo>
                    <a:lnTo>
                      <a:pt x="1180024" y="2143125"/>
                    </a:lnTo>
                    <a:lnTo>
                      <a:pt x="1081792" y="2143125"/>
                    </a:lnTo>
                    <a:lnTo>
                      <a:pt x="1081792" y="2044894"/>
                    </a:lnTo>
                    <a:close/>
                    <a:moveTo>
                      <a:pt x="1188949" y="2044894"/>
                    </a:moveTo>
                    <a:lnTo>
                      <a:pt x="1287180" y="2044894"/>
                    </a:lnTo>
                    <a:lnTo>
                      <a:pt x="1287180" y="2143125"/>
                    </a:lnTo>
                    <a:lnTo>
                      <a:pt x="1188949" y="2143125"/>
                    </a:lnTo>
                    <a:lnTo>
                      <a:pt x="1188949" y="2044894"/>
                    </a:lnTo>
                    <a:close/>
                    <a:moveTo>
                      <a:pt x="1296105" y="2044894"/>
                    </a:moveTo>
                    <a:lnTo>
                      <a:pt x="1394336" y="2044894"/>
                    </a:lnTo>
                    <a:lnTo>
                      <a:pt x="1394336" y="2143125"/>
                    </a:lnTo>
                    <a:lnTo>
                      <a:pt x="1296105" y="2143125"/>
                    </a:lnTo>
                    <a:lnTo>
                      <a:pt x="1296105" y="2044894"/>
                    </a:lnTo>
                    <a:close/>
                    <a:moveTo>
                      <a:pt x="1403261" y="2044894"/>
                    </a:moveTo>
                    <a:lnTo>
                      <a:pt x="1501492" y="2044894"/>
                    </a:lnTo>
                    <a:lnTo>
                      <a:pt x="1501492" y="2143125"/>
                    </a:lnTo>
                    <a:lnTo>
                      <a:pt x="1403261" y="2143125"/>
                    </a:lnTo>
                    <a:lnTo>
                      <a:pt x="1403261" y="2044894"/>
                    </a:lnTo>
                    <a:close/>
                    <a:moveTo>
                      <a:pt x="1403261" y="2035969"/>
                    </a:moveTo>
                    <a:lnTo>
                      <a:pt x="1403261" y="1937737"/>
                    </a:lnTo>
                    <a:lnTo>
                      <a:pt x="1501492" y="1937737"/>
                    </a:lnTo>
                    <a:lnTo>
                      <a:pt x="1501492" y="2035969"/>
                    </a:lnTo>
                    <a:lnTo>
                      <a:pt x="1403261" y="2035969"/>
                    </a:lnTo>
                    <a:close/>
                    <a:moveTo>
                      <a:pt x="1510417" y="1937737"/>
                    </a:moveTo>
                    <a:lnTo>
                      <a:pt x="1608649" y="1937737"/>
                    </a:lnTo>
                    <a:lnTo>
                      <a:pt x="1608649" y="2035969"/>
                    </a:lnTo>
                    <a:lnTo>
                      <a:pt x="1510417" y="2035969"/>
                    </a:lnTo>
                    <a:lnTo>
                      <a:pt x="1510417" y="1937737"/>
                    </a:lnTo>
                    <a:close/>
                    <a:moveTo>
                      <a:pt x="1510417" y="1928812"/>
                    </a:moveTo>
                    <a:lnTo>
                      <a:pt x="1510417" y="1830581"/>
                    </a:lnTo>
                    <a:lnTo>
                      <a:pt x="1608649" y="1830581"/>
                    </a:lnTo>
                    <a:lnTo>
                      <a:pt x="1608649" y="1928812"/>
                    </a:lnTo>
                    <a:lnTo>
                      <a:pt x="1510417" y="1928812"/>
                    </a:lnTo>
                    <a:close/>
                    <a:moveTo>
                      <a:pt x="1510417" y="1821656"/>
                    </a:moveTo>
                    <a:lnTo>
                      <a:pt x="1510417" y="1723425"/>
                    </a:lnTo>
                    <a:lnTo>
                      <a:pt x="1608649" y="1723425"/>
                    </a:lnTo>
                    <a:lnTo>
                      <a:pt x="1608649" y="1821656"/>
                    </a:lnTo>
                    <a:lnTo>
                      <a:pt x="1510417" y="1821656"/>
                    </a:lnTo>
                    <a:close/>
                    <a:moveTo>
                      <a:pt x="1510417" y="1714500"/>
                    </a:moveTo>
                    <a:lnTo>
                      <a:pt x="1510417" y="1616269"/>
                    </a:lnTo>
                    <a:lnTo>
                      <a:pt x="1608649" y="1616269"/>
                    </a:lnTo>
                    <a:lnTo>
                      <a:pt x="1608649" y="1714500"/>
                    </a:lnTo>
                    <a:lnTo>
                      <a:pt x="1510417" y="1714500"/>
                    </a:lnTo>
                    <a:close/>
                    <a:moveTo>
                      <a:pt x="1510417" y="1607344"/>
                    </a:moveTo>
                    <a:lnTo>
                      <a:pt x="1510417" y="1509112"/>
                    </a:lnTo>
                    <a:lnTo>
                      <a:pt x="1608649" y="1509112"/>
                    </a:lnTo>
                    <a:lnTo>
                      <a:pt x="1608649" y="1607344"/>
                    </a:lnTo>
                    <a:lnTo>
                      <a:pt x="1510417" y="1607344"/>
                    </a:lnTo>
                    <a:close/>
                    <a:moveTo>
                      <a:pt x="1510417" y="1500187"/>
                    </a:moveTo>
                    <a:lnTo>
                      <a:pt x="1510417" y="1401956"/>
                    </a:lnTo>
                    <a:lnTo>
                      <a:pt x="1608649" y="1401956"/>
                    </a:lnTo>
                    <a:lnTo>
                      <a:pt x="1608649" y="1500187"/>
                    </a:lnTo>
                    <a:lnTo>
                      <a:pt x="1510417" y="1500187"/>
                    </a:lnTo>
                    <a:close/>
                    <a:moveTo>
                      <a:pt x="1510417" y="1393031"/>
                    </a:moveTo>
                    <a:lnTo>
                      <a:pt x="1510417" y="1294800"/>
                    </a:lnTo>
                    <a:lnTo>
                      <a:pt x="1608649" y="1294800"/>
                    </a:lnTo>
                    <a:lnTo>
                      <a:pt x="1608649" y="1393031"/>
                    </a:lnTo>
                    <a:lnTo>
                      <a:pt x="1510417" y="1393031"/>
                    </a:lnTo>
                    <a:close/>
                    <a:moveTo>
                      <a:pt x="1510417" y="1285875"/>
                    </a:moveTo>
                    <a:lnTo>
                      <a:pt x="1510417" y="1187644"/>
                    </a:lnTo>
                    <a:lnTo>
                      <a:pt x="1608649" y="1187644"/>
                    </a:lnTo>
                    <a:lnTo>
                      <a:pt x="1608649" y="1285875"/>
                    </a:lnTo>
                    <a:lnTo>
                      <a:pt x="1510417" y="1285875"/>
                    </a:lnTo>
                    <a:close/>
                    <a:moveTo>
                      <a:pt x="1510417" y="1178719"/>
                    </a:moveTo>
                    <a:lnTo>
                      <a:pt x="1510417" y="1080487"/>
                    </a:lnTo>
                    <a:lnTo>
                      <a:pt x="1608649" y="1080487"/>
                    </a:lnTo>
                    <a:lnTo>
                      <a:pt x="1608649" y="1178719"/>
                    </a:lnTo>
                    <a:lnTo>
                      <a:pt x="1510417" y="1178719"/>
                    </a:lnTo>
                    <a:close/>
                    <a:moveTo>
                      <a:pt x="1510417" y="1071562"/>
                    </a:moveTo>
                    <a:lnTo>
                      <a:pt x="1510417" y="973331"/>
                    </a:lnTo>
                    <a:lnTo>
                      <a:pt x="1608649" y="973331"/>
                    </a:lnTo>
                    <a:lnTo>
                      <a:pt x="1608649" y="1071562"/>
                    </a:lnTo>
                    <a:lnTo>
                      <a:pt x="1510417" y="1071562"/>
                    </a:lnTo>
                    <a:close/>
                    <a:moveTo>
                      <a:pt x="1510417" y="964406"/>
                    </a:moveTo>
                    <a:lnTo>
                      <a:pt x="1510417" y="866175"/>
                    </a:lnTo>
                    <a:lnTo>
                      <a:pt x="1608649" y="866175"/>
                    </a:lnTo>
                    <a:lnTo>
                      <a:pt x="1608649" y="964406"/>
                    </a:lnTo>
                    <a:lnTo>
                      <a:pt x="1510417" y="964406"/>
                    </a:lnTo>
                    <a:close/>
                    <a:moveTo>
                      <a:pt x="1510417" y="857250"/>
                    </a:moveTo>
                    <a:lnTo>
                      <a:pt x="1510417" y="759019"/>
                    </a:lnTo>
                    <a:lnTo>
                      <a:pt x="1608649" y="759019"/>
                    </a:lnTo>
                    <a:lnTo>
                      <a:pt x="1608649" y="857250"/>
                    </a:lnTo>
                    <a:lnTo>
                      <a:pt x="1510417" y="857250"/>
                    </a:lnTo>
                    <a:close/>
                    <a:moveTo>
                      <a:pt x="1510417" y="750094"/>
                    </a:moveTo>
                    <a:lnTo>
                      <a:pt x="1510417" y="651862"/>
                    </a:lnTo>
                    <a:lnTo>
                      <a:pt x="1608649" y="651862"/>
                    </a:lnTo>
                    <a:lnTo>
                      <a:pt x="1608649" y="750094"/>
                    </a:lnTo>
                    <a:lnTo>
                      <a:pt x="1510417" y="750094"/>
                    </a:lnTo>
                    <a:close/>
                    <a:moveTo>
                      <a:pt x="1510417" y="642938"/>
                    </a:moveTo>
                    <a:lnTo>
                      <a:pt x="1510417" y="544706"/>
                    </a:lnTo>
                    <a:lnTo>
                      <a:pt x="1608649" y="544706"/>
                    </a:lnTo>
                    <a:lnTo>
                      <a:pt x="1608649" y="642938"/>
                    </a:lnTo>
                    <a:lnTo>
                      <a:pt x="1510417" y="642938"/>
                    </a:lnTo>
                    <a:close/>
                    <a:moveTo>
                      <a:pt x="1510417" y="535781"/>
                    </a:moveTo>
                    <a:lnTo>
                      <a:pt x="1510417" y="437550"/>
                    </a:lnTo>
                    <a:lnTo>
                      <a:pt x="1608649" y="437550"/>
                    </a:lnTo>
                    <a:lnTo>
                      <a:pt x="1608649" y="535781"/>
                    </a:lnTo>
                    <a:lnTo>
                      <a:pt x="1510417" y="535781"/>
                    </a:lnTo>
                    <a:close/>
                    <a:moveTo>
                      <a:pt x="1510417" y="428625"/>
                    </a:moveTo>
                    <a:lnTo>
                      <a:pt x="1510417" y="330394"/>
                    </a:lnTo>
                    <a:lnTo>
                      <a:pt x="1608649" y="330394"/>
                    </a:lnTo>
                    <a:lnTo>
                      <a:pt x="1608649" y="428625"/>
                    </a:lnTo>
                    <a:lnTo>
                      <a:pt x="1510417" y="428625"/>
                    </a:lnTo>
                    <a:close/>
                    <a:moveTo>
                      <a:pt x="1510417" y="321469"/>
                    </a:moveTo>
                    <a:lnTo>
                      <a:pt x="1510417" y="223237"/>
                    </a:lnTo>
                    <a:lnTo>
                      <a:pt x="1608649" y="223237"/>
                    </a:lnTo>
                    <a:lnTo>
                      <a:pt x="1608649" y="321469"/>
                    </a:lnTo>
                    <a:lnTo>
                      <a:pt x="1510417" y="321469"/>
                    </a:lnTo>
                    <a:close/>
                    <a:moveTo>
                      <a:pt x="1510417" y="214313"/>
                    </a:moveTo>
                    <a:lnTo>
                      <a:pt x="1510417" y="116081"/>
                    </a:lnTo>
                    <a:lnTo>
                      <a:pt x="1608649" y="116081"/>
                    </a:lnTo>
                    <a:lnTo>
                      <a:pt x="1608649" y="214313"/>
                    </a:lnTo>
                    <a:lnTo>
                      <a:pt x="1510417" y="214313"/>
                    </a:lnTo>
                    <a:close/>
                    <a:moveTo>
                      <a:pt x="1501483" y="214313"/>
                    </a:moveTo>
                    <a:lnTo>
                      <a:pt x="1403252" y="214313"/>
                    </a:lnTo>
                    <a:lnTo>
                      <a:pt x="1403252" y="116081"/>
                    </a:lnTo>
                    <a:lnTo>
                      <a:pt x="1501483" y="116081"/>
                    </a:lnTo>
                    <a:lnTo>
                      <a:pt x="1501483" y="214313"/>
                    </a:lnTo>
                    <a:close/>
                    <a:moveTo>
                      <a:pt x="1394327" y="214313"/>
                    </a:moveTo>
                    <a:lnTo>
                      <a:pt x="1296095" y="214313"/>
                    </a:lnTo>
                    <a:lnTo>
                      <a:pt x="1296095" y="116081"/>
                    </a:lnTo>
                    <a:lnTo>
                      <a:pt x="1394327" y="116081"/>
                    </a:lnTo>
                    <a:lnTo>
                      <a:pt x="1394327" y="214313"/>
                    </a:lnTo>
                    <a:close/>
                    <a:moveTo>
                      <a:pt x="1287171" y="214313"/>
                    </a:moveTo>
                    <a:lnTo>
                      <a:pt x="1188939" y="214313"/>
                    </a:lnTo>
                    <a:lnTo>
                      <a:pt x="1188939" y="116081"/>
                    </a:lnTo>
                    <a:lnTo>
                      <a:pt x="1287171" y="116081"/>
                    </a:lnTo>
                    <a:lnTo>
                      <a:pt x="1287171" y="214313"/>
                    </a:lnTo>
                    <a:close/>
                    <a:moveTo>
                      <a:pt x="1180014" y="214313"/>
                    </a:moveTo>
                    <a:lnTo>
                      <a:pt x="1081783" y="214313"/>
                    </a:lnTo>
                    <a:lnTo>
                      <a:pt x="1081783" y="116081"/>
                    </a:lnTo>
                    <a:lnTo>
                      <a:pt x="1180014" y="116081"/>
                    </a:lnTo>
                    <a:lnTo>
                      <a:pt x="1180014" y="214313"/>
                    </a:lnTo>
                    <a:close/>
                    <a:moveTo>
                      <a:pt x="1072858" y="214313"/>
                    </a:moveTo>
                    <a:lnTo>
                      <a:pt x="974627" y="214313"/>
                    </a:lnTo>
                    <a:lnTo>
                      <a:pt x="974627" y="116081"/>
                    </a:lnTo>
                    <a:lnTo>
                      <a:pt x="1072858" y="116081"/>
                    </a:lnTo>
                    <a:lnTo>
                      <a:pt x="1072858" y="214313"/>
                    </a:lnTo>
                    <a:close/>
                    <a:moveTo>
                      <a:pt x="965702" y="214313"/>
                    </a:moveTo>
                    <a:lnTo>
                      <a:pt x="867470" y="214313"/>
                    </a:lnTo>
                    <a:lnTo>
                      <a:pt x="867470" y="116081"/>
                    </a:lnTo>
                    <a:lnTo>
                      <a:pt x="965702" y="116081"/>
                    </a:lnTo>
                    <a:lnTo>
                      <a:pt x="965702" y="214313"/>
                    </a:lnTo>
                    <a:close/>
                    <a:moveTo>
                      <a:pt x="858546" y="214313"/>
                    </a:moveTo>
                    <a:lnTo>
                      <a:pt x="760314" y="214313"/>
                    </a:lnTo>
                    <a:lnTo>
                      <a:pt x="760314" y="116081"/>
                    </a:lnTo>
                    <a:lnTo>
                      <a:pt x="858546" y="116081"/>
                    </a:lnTo>
                    <a:lnTo>
                      <a:pt x="858546" y="214313"/>
                    </a:lnTo>
                    <a:close/>
                    <a:moveTo>
                      <a:pt x="751389" y="214313"/>
                    </a:moveTo>
                    <a:lnTo>
                      <a:pt x="653158" y="214313"/>
                    </a:lnTo>
                    <a:lnTo>
                      <a:pt x="653158" y="116081"/>
                    </a:lnTo>
                    <a:lnTo>
                      <a:pt x="751389" y="116081"/>
                    </a:lnTo>
                    <a:lnTo>
                      <a:pt x="751389" y="214313"/>
                    </a:lnTo>
                    <a:close/>
                    <a:moveTo>
                      <a:pt x="644233" y="214313"/>
                    </a:moveTo>
                    <a:lnTo>
                      <a:pt x="546002" y="214313"/>
                    </a:lnTo>
                    <a:lnTo>
                      <a:pt x="546002" y="116081"/>
                    </a:lnTo>
                    <a:lnTo>
                      <a:pt x="644233" y="116081"/>
                    </a:lnTo>
                    <a:lnTo>
                      <a:pt x="644233" y="214313"/>
                    </a:lnTo>
                    <a:close/>
                    <a:moveTo>
                      <a:pt x="537077" y="214313"/>
                    </a:moveTo>
                    <a:lnTo>
                      <a:pt x="438845" y="214313"/>
                    </a:lnTo>
                    <a:lnTo>
                      <a:pt x="438845" y="116081"/>
                    </a:lnTo>
                    <a:lnTo>
                      <a:pt x="537077" y="116081"/>
                    </a:lnTo>
                    <a:lnTo>
                      <a:pt x="537077" y="214313"/>
                    </a:lnTo>
                    <a:close/>
                    <a:moveTo>
                      <a:pt x="429920" y="214313"/>
                    </a:moveTo>
                    <a:lnTo>
                      <a:pt x="331689" y="214313"/>
                    </a:lnTo>
                    <a:lnTo>
                      <a:pt x="331689" y="116081"/>
                    </a:lnTo>
                    <a:lnTo>
                      <a:pt x="429920" y="116081"/>
                    </a:lnTo>
                    <a:lnTo>
                      <a:pt x="429920" y="214313"/>
                    </a:lnTo>
                    <a:close/>
                    <a:moveTo>
                      <a:pt x="322764" y="214313"/>
                    </a:moveTo>
                    <a:lnTo>
                      <a:pt x="224533" y="214313"/>
                    </a:lnTo>
                    <a:lnTo>
                      <a:pt x="224533" y="116081"/>
                    </a:lnTo>
                    <a:lnTo>
                      <a:pt x="322764" y="116081"/>
                    </a:lnTo>
                    <a:lnTo>
                      <a:pt x="322764" y="214313"/>
                    </a:lnTo>
                    <a:close/>
                    <a:moveTo>
                      <a:pt x="322764" y="223237"/>
                    </a:moveTo>
                    <a:lnTo>
                      <a:pt x="322764" y="321469"/>
                    </a:lnTo>
                    <a:lnTo>
                      <a:pt x="224533" y="321469"/>
                    </a:lnTo>
                    <a:lnTo>
                      <a:pt x="224533" y="223237"/>
                    </a:lnTo>
                    <a:lnTo>
                      <a:pt x="322764" y="223237"/>
                    </a:lnTo>
                    <a:close/>
                    <a:moveTo>
                      <a:pt x="215608" y="321469"/>
                    </a:moveTo>
                    <a:lnTo>
                      <a:pt x="117377" y="321469"/>
                    </a:lnTo>
                    <a:lnTo>
                      <a:pt x="117377" y="223237"/>
                    </a:lnTo>
                    <a:lnTo>
                      <a:pt x="215608" y="223237"/>
                    </a:lnTo>
                    <a:lnTo>
                      <a:pt x="215608" y="321469"/>
                    </a:lnTo>
                    <a:close/>
                    <a:moveTo>
                      <a:pt x="215608" y="330394"/>
                    </a:moveTo>
                    <a:lnTo>
                      <a:pt x="215608" y="428625"/>
                    </a:lnTo>
                    <a:lnTo>
                      <a:pt x="117377" y="428625"/>
                    </a:lnTo>
                    <a:lnTo>
                      <a:pt x="117377" y="330394"/>
                    </a:lnTo>
                    <a:lnTo>
                      <a:pt x="215608" y="330394"/>
                    </a:lnTo>
                    <a:close/>
                    <a:moveTo>
                      <a:pt x="215608" y="437550"/>
                    </a:moveTo>
                    <a:lnTo>
                      <a:pt x="215608" y="535781"/>
                    </a:lnTo>
                    <a:lnTo>
                      <a:pt x="117377" y="535781"/>
                    </a:lnTo>
                    <a:lnTo>
                      <a:pt x="117377" y="437550"/>
                    </a:lnTo>
                    <a:lnTo>
                      <a:pt x="215608" y="437550"/>
                    </a:lnTo>
                    <a:close/>
                    <a:moveTo>
                      <a:pt x="215608" y="544706"/>
                    </a:moveTo>
                    <a:lnTo>
                      <a:pt x="215608" y="642938"/>
                    </a:lnTo>
                    <a:lnTo>
                      <a:pt x="117377" y="642938"/>
                    </a:lnTo>
                    <a:lnTo>
                      <a:pt x="117377" y="544706"/>
                    </a:lnTo>
                    <a:lnTo>
                      <a:pt x="215608" y="544706"/>
                    </a:lnTo>
                    <a:close/>
                    <a:moveTo>
                      <a:pt x="215608" y="651862"/>
                    </a:moveTo>
                    <a:lnTo>
                      <a:pt x="215608" y="750094"/>
                    </a:lnTo>
                    <a:lnTo>
                      <a:pt x="117377" y="750094"/>
                    </a:lnTo>
                    <a:lnTo>
                      <a:pt x="117377" y="651862"/>
                    </a:lnTo>
                    <a:lnTo>
                      <a:pt x="215608" y="651862"/>
                    </a:lnTo>
                    <a:close/>
                    <a:moveTo>
                      <a:pt x="215608" y="759019"/>
                    </a:moveTo>
                    <a:lnTo>
                      <a:pt x="215608" y="857250"/>
                    </a:lnTo>
                    <a:lnTo>
                      <a:pt x="117377" y="857250"/>
                    </a:lnTo>
                    <a:lnTo>
                      <a:pt x="117377" y="759019"/>
                    </a:lnTo>
                    <a:lnTo>
                      <a:pt x="215608" y="759019"/>
                    </a:lnTo>
                    <a:close/>
                    <a:moveTo>
                      <a:pt x="215608" y="866175"/>
                    </a:moveTo>
                    <a:lnTo>
                      <a:pt x="215608" y="964406"/>
                    </a:lnTo>
                    <a:lnTo>
                      <a:pt x="117377" y="964406"/>
                    </a:lnTo>
                    <a:lnTo>
                      <a:pt x="117377" y="866175"/>
                    </a:lnTo>
                    <a:lnTo>
                      <a:pt x="215608" y="866175"/>
                    </a:lnTo>
                    <a:close/>
                    <a:moveTo>
                      <a:pt x="215608" y="973331"/>
                    </a:moveTo>
                    <a:lnTo>
                      <a:pt x="215608" y="1071562"/>
                    </a:lnTo>
                    <a:lnTo>
                      <a:pt x="117377" y="1071562"/>
                    </a:lnTo>
                    <a:lnTo>
                      <a:pt x="117377" y="973331"/>
                    </a:lnTo>
                    <a:lnTo>
                      <a:pt x="215608" y="973331"/>
                    </a:lnTo>
                    <a:close/>
                    <a:moveTo>
                      <a:pt x="215608" y="1080487"/>
                    </a:moveTo>
                    <a:lnTo>
                      <a:pt x="215608" y="1178719"/>
                    </a:lnTo>
                    <a:lnTo>
                      <a:pt x="117377" y="1178719"/>
                    </a:lnTo>
                    <a:lnTo>
                      <a:pt x="117377" y="1080487"/>
                    </a:lnTo>
                    <a:lnTo>
                      <a:pt x="215608" y="1080487"/>
                    </a:lnTo>
                    <a:close/>
                    <a:moveTo>
                      <a:pt x="215608" y="1187644"/>
                    </a:moveTo>
                    <a:lnTo>
                      <a:pt x="215608" y="1285875"/>
                    </a:lnTo>
                    <a:lnTo>
                      <a:pt x="117377" y="1285875"/>
                    </a:lnTo>
                    <a:lnTo>
                      <a:pt x="117377" y="1187644"/>
                    </a:lnTo>
                    <a:lnTo>
                      <a:pt x="215608" y="1187644"/>
                    </a:lnTo>
                    <a:close/>
                    <a:moveTo>
                      <a:pt x="215608" y="1294800"/>
                    </a:moveTo>
                    <a:lnTo>
                      <a:pt x="215608" y="1393031"/>
                    </a:lnTo>
                    <a:lnTo>
                      <a:pt x="117377" y="1393031"/>
                    </a:lnTo>
                    <a:lnTo>
                      <a:pt x="117377" y="1294800"/>
                    </a:lnTo>
                    <a:lnTo>
                      <a:pt x="215608" y="1294800"/>
                    </a:lnTo>
                    <a:close/>
                    <a:moveTo>
                      <a:pt x="215608" y="1401956"/>
                    </a:moveTo>
                    <a:lnTo>
                      <a:pt x="215608" y="1500187"/>
                    </a:lnTo>
                    <a:lnTo>
                      <a:pt x="117377" y="1500187"/>
                    </a:lnTo>
                    <a:lnTo>
                      <a:pt x="117377" y="1401956"/>
                    </a:lnTo>
                    <a:lnTo>
                      <a:pt x="215608" y="1401956"/>
                    </a:lnTo>
                    <a:close/>
                    <a:moveTo>
                      <a:pt x="215608" y="1509112"/>
                    </a:moveTo>
                    <a:lnTo>
                      <a:pt x="215608" y="1607344"/>
                    </a:lnTo>
                    <a:lnTo>
                      <a:pt x="117377" y="1607344"/>
                    </a:lnTo>
                    <a:lnTo>
                      <a:pt x="117377" y="1509112"/>
                    </a:lnTo>
                    <a:lnTo>
                      <a:pt x="215608" y="1509112"/>
                    </a:lnTo>
                    <a:close/>
                    <a:moveTo>
                      <a:pt x="215608" y="1616269"/>
                    </a:moveTo>
                    <a:lnTo>
                      <a:pt x="215608" y="1714500"/>
                    </a:lnTo>
                    <a:lnTo>
                      <a:pt x="117377" y="1714500"/>
                    </a:lnTo>
                    <a:lnTo>
                      <a:pt x="117377" y="1616269"/>
                    </a:lnTo>
                    <a:lnTo>
                      <a:pt x="215608" y="1616269"/>
                    </a:lnTo>
                    <a:close/>
                    <a:moveTo>
                      <a:pt x="215608" y="1723425"/>
                    </a:moveTo>
                    <a:lnTo>
                      <a:pt x="215608" y="1821656"/>
                    </a:lnTo>
                    <a:lnTo>
                      <a:pt x="117377" y="1821656"/>
                    </a:lnTo>
                    <a:lnTo>
                      <a:pt x="117377" y="1723425"/>
                    </a:lnTo>
                    <a:lnTo>
                      <a:pt x="215608" y="1723425"/>
                    </a:lnTo>
                    <a:close/>
                    <a:moveTo>
                      <a:pt x="215608" y="1830581"/>
                    </a:moveTo>
                    <a:lnTo>
                      <a:pt x="215608" y="1928812"/>
                    </a:lnTo>
                    <a:lnTo>
                      <a:pt x="117377" y="1928812"/>
                    </a:lnTo>
                    <a:lnTo>
                      <a:pt x="117377" y="1830581"/>
                    </a:lnTo>
                    <a:lnTo>
                      <a:pt x="215608" y="1830581"/>
                    </a:lnTo>
                    <a:close/>
                    <a:moveTo>
                      <a:pt x="215608" y="1937737"/>
                    </a:moveTo>
                    <a:lnTo>
                      <a:pt x="215608" y="2035969"/>
                    </a:lnTo>
                    <a:lnTo>
                      <a:pt x="117377" y="2035969"/>
                    </a:lnTo>
                    <a:lnTo>
                      <a:pt x="117377" y="1937737"/>
                    </a:lnTo>
                    <a:lnTo>
                      <a:pt x="215608" y="1937737"/>
                    </a:lnTo>
                    <a:close/>
                    <a:moveTo>
                      <a:pt x="215608" y="2044894"/>
                    </a:moveTo>
                    <a:lnTo>
                      <a:pt x="215608" y="2143125"/>
                    </a:lnTo>
                    <a:lnTo>
                      <a:pt x="117377" y="2143125"/>
                    </a:lnTo>
                    <a:lnTo>
                      <a:pt x="117377" y="2044894"/>
                    </a:lnTo>
                    <a:lnTo>
                      <a:pt x="215608" y="2044894"/>
                    </a:lnTo>
                    <a:close/>
                    <a:moveTo>
                      <a:pt x="224542" y="2044894"/>
                    </a:moveTo>
                    <a:lnTo>
                      <a:pt x="322774" y="2044894"/>
                    </a:lnTo>
                    <a:lnTo>
                      <a:pt x="322774" y="2143125"/>
                    </a:lnTo>
                    <a:lnTo>
                      <a:pt x="224542" y="2143125"/>
                    </a:lnTo>
                    <a:lnTo>
                      <a:pt x="224542" y="2044894"/>
                    </a:lnTo>
                    <a:close/>
                    <a:moveTo>
                      <a:pt x="322764" y="2152050"/>
                    </a:moveTo>
                    <a:lnTo>
                      <a:pt x="322764" y="2250281"/>
                    </a:lnTo>
                    <a:lnTo>
                      <a:pt x="224533" y="2250281"/>
                    </a:lnTo>
                    <a:lnTo>
                      <a:pt x="224533" y="2152050"/>
                    </a:lnTo>
                    <a:lnTo>
                      <a:pt x="322764" y="2152050"/>
                    </a:lnTo>
                    <a:close/>
                    <a:moveTo>
                      <a:pt x="331699" y="2152050"/>
                    </a:moveTo>
                    <a:lnTo>
                      <a:pt x="429930" y="2152050"/>
                    </a:lnTo>
                    <a:lnTo>
                      <a:pt x="429930" y="2250281"/>
                    </a:lnTo>
                    <a:lnTo>
                      <a:pt x="331699" y="2250281"/>
                    </a:lnTo>
                    <a:lnTo>
                      <a:pt x="331699" y="2152050"/>
                    </a:lnTo>
                    <a:close/>
                    <a:moveTo>
                      <a:pt x="438855" y="2152050"/>
                    </a:moveTo>
                    <a:lnTo>
                      <a:pt x="537086" y="2152050"/>
                    </a:lnTo>
                    <a:lnTo>
                      <a:pt x="537086" y="2250281"/>
                    </a:lnTo>
                    <a:lnTo>
                      <a:pt x="438855" y="2250281"/>
                    </a:lnTo>
                    <a:lnTo>
                      <a:pt x="438855" y="2152050"/>
                    </a:lnTo>
                    <a:close/>
                    <a:moveTo>
                      <a:pt x="546011" y="2152050"/>
                    </a:moveTo>
                    <a:lnTo>
                      <a:pt x="644243" y="2152050"/>
                    </a:lnTo>
                    <a:lnTo>
                      <a:pt x="644243" y="2250281"/>
                    </a:lnTo>
                    <a:lnTo>
                      <a:pt x="546011" y="2250281"/>
                    </a:lnTo>
                    <a:lnTo>
                      <a:pt x="546011" y="2152050"/>
                    </a:lnTo>
                    <a:close/>
                    <a:moveTo>
                      <a:pt x="653167" y="2152050"/>
                    </a:moveTo>
                    <a:lnTo>
                      <a:pt x="751399" y="2152050"/>
                    </a:lnTo>
                    <a:lnTo>
                      <a:pt x="751399" y="2250281"/>
                    </a:lnTo>
                    <a:lnTo>
                      <a:pt x="653167" y="2250281"/>
                    </a:lnTo>
                    <a:lnTo>
                      <a:pt x="653167" y="2152050"/>
                    </a:lnTo>
                    <a:close/>
                    <a:moveTo>
                      <a:pt x="760324" y="2152050"/>
                    </a:moveTo>
                    <a:lnTo>
                      <a:pt x="858555" y="2152050"/>
                    </a:lnTo>
                    <a:lnTo>
                      <a:pt x="858555" y="2250281"/>
                    </a:lnTo>
                    <a:lnTo>
                      <a:pt x="760324" y="2250281"/>
                    </a:lnTo>
                    <a:lnTo>
                      <a:pt x="760324" y="2152050"/>
                    </a:lnTo>
                    <a:close/>
                    <a:moveTo>
                      <a:pt x="867480" y="2152050"/>
                    </a:moveTo>
                    <a:lnTo>
                      <a:pt x="965711" y="2152050"/>
                    </a:lnTo>
                    <a:lnTo>
                      <a:pt x="965711" y="2250281"/>
                    </a:lnTo>
                    <a:lnTo>
                      <a:pt x="867480" y="2250281"/>
                    </a:lnTo>
                    <a:lnTo>
                      <a:pt x="867480" y="2152050"/>
                    </a:lnTo>
                    <a:close/>
                    <a:moveTo>
                      <a:pt x="974636" y="2152050"/>
                    </a:moveTo>
                    <a:lnTo>
                      <a:pt x="1072867" y="2152050"/>
                    </a:lnTo>
                    <a:lnTo>
                      <a:pt x="1072867" y="2250281"/>
                    </a:lnTo>
                    <a:lnTo>
                      <a:pt x="974636" y="2250281"/>
                    </a:lnTo>
                    <a:lnTo>
                      <a:pt x="974636" y="2152050"/>
                    </a:lnTo>
                    <a:close/>
                    <a:moveTo>
                      <a:pt x="1081792" y="2152050"/>
                    </a:moveTo>
                    <a:lnTo>
                      <a:pt x="1180024" y="2152050"/>
                    </a:lnTo>
                    <a:lnTo>
                      <a:pt x="1180024" y="2250281"/>
                    </a:lnTo>
                    <a:lnTo>
                      <a:pt x="1081792" y="2250281"/>
                    </a:lnTo>
                    <a:lnTo>
                      <a:pt x="1081792" y="2152050"/>
                    </a:lnTo>
                    <a:close/>
                    <a:moveTo>
                      <a:pt x="1188949" y="2152050"/>
                    </a:moveTo>
                    <a:lnTo>
                      <a:pt x="1287180" y="2152050"/>
                    </a:lnTo>
                    <a:lnTo>
                      <a:pt x="1287180" y="2250281"/>
                    </a:lnTo>
                    <a:lnTo>
                      <a:pt x="1188949" y="2250281"/>
                    </a:lnTo>
                    <a:lnTo>
                      <a:pt x="1188949" y="2152050"/>
                    </a:lnTo>
                    <a:close/>
                    <a:moveTo>
                      <a:pt x="1296105" y="2152050"/>
                    </a:moveTo>
                    <a:lnTo>
                      <a:pt x="1394336" y="2152050"/>
                    </a:lnTo>
                    <a:lnTo>
                      <a:pt x="1394336" y="2250281"/>
                    </a:lnTo>
                    <a:lnTo>
                      <a:pt x="1296105" y="2250281"/>
                    </a:lnTo>
                    <a:lnTo>
                      <a:pt x="1296105" y="2152050"/>
                    </a:lnTo>
                    <a:close/>
                    <a:moveTo>
                      <a:pt x="1403261" y="2152050"/>
                    </a:moveTo>
                    <a:lnTo>
                      <a:pt x="1501492" y="2152050"/>
                    </a:lnTo>
                    <a:lnTo>
                      <a:pt x="1501492" y="2250281"/>
                    </a:lnTo>
                    <a:lnTo>
                      <a:pt x="1403261" y="2250281"/>
                    </a:lnTo>
                    <a:lnTo>
                      <a:pt x="1403261" y="2152050"/>
                    </a:lnTo>
                    <a:close/>
                    <a:moveTo>
                      <a:pt x="1510417" y="2152050"/>
                    </a:moveTo>
                    <a:lnTo>
                      <a:pt x="1608649" y="2152050"/>
                    </a:lnTo>
                    <a:lnTo>
                      <a:pt x="1608649" y="2250281"/>
                    </a:lnTo>
                    <a:lnTo>
                      <a:pt x="1510417" y="2250281"/>
                    </a:lnTo>
                    <a:lnTo>
                      <a:pt x="1510417" y="2152050"/>
                    </a:lnTo>
                    <a:close/>
                    <a:moveTo>
                      <a:pt x="1510417" y="2143125"/>
                    </a:moveTo>
                    <a:lnTo>
                      <a:pt x="1510417" y="2044894"/>
                    </a:lnTo>
                    <a:lnTo>
                      <a:pt x="1608649" y="2044894"/>
                    </a:lnTo>
                    <a:lnTo>
                      <a:pt x="1608649" y="2143125"/>
                    </a:lnTo>
                    <a:lnTo>
                      <a:pt x="1510417" y="2143125"/>
                    </a:lnTo>
                    <a:close/>
                    <a:moveTo>
                      <a:pt x="1617574" y="2044894"/>
                    </a:moveTo>
                    <a:lnTo>
                      <a:pt x="1715805" y="2044894"/>
                    </a:lnTo>
                    <a:lnTo>
                      <a:pt x="1715805" y="2143125"/>
                    </a:lnTo>
                    <a:lnTo>
                      <a:pt x="1617574" y="2143125"/>
                    </a:lnTo>
                    <a:lnTo>
                      <a:pt x="1617574" y="2044894"/>
                    </a:lnTo>
                    <a:close/>
                    <a:moveTo>
                      <a:pt x="1617574" y="2035969"/>
                    </a:moveTo>
                    <a:lnTo>
                      <a:pt x="1617574" y="1937737"/>
                    </a:lnTo>
                    <a:lnTo>
                      <a:pt x="1715805" y="1937737"/>
                    </a:lnTo>
                    <a:lnTo>
                      <a:pt x="1715805" y="2035969"/>
                    </a:lnTo>
                    <a:lnTo>
                      <a:pt x="1617574" y="2035969"/>
                    </a:lnTo>
                    <a:close/>
                    <a:moveTo>
                      <a:pt x="1617574" y="1928812"/>
                    </a:moveTo>
                    <a:lnTo>
                      <a:pt x="1617574" y="1830581"/>
                    </a:lnTo>
                    <a:lnTo>
                      <a:pt x="1715805" y="1830581"/>
                    </a:lnTo>
                    <a:lnTo>
                      <a:pt x="1715805" y="1928812"/>
                    </a:lnTo>
                    <a:lnTo>
                      <a:pt x="1617574" y="1928812"/>
                    </a:lnTo>
                    <a:close/>
                    <a:moveTo>
                      <a:pt x="1617574" y="1821656"/>
                    </a:moveTo>
                    <a:lnTo>
                      <a:pt x="1617574" y="1723425"/>
                    </a:lnTo>
                    <a:lnTo>
                      <a:pt x="1715805" y="1723425"/>
                    </a:lnTo>
                    <a:lnTo>
                      <a:pt x="1715805" y="1821656"/>
                    </a:lnTo>
                    <a:lnTo>
                      <a:pt x="1617574" y="1821656"/>
                    </a:lnTo>
                    <a:close/>
                    <a:moveTo>
                      <a:pt x="1617574" y="1714500"/>
                    </a:moveTo>
                    <a:lnTo>
                      <a:pt x="1617574" y="1616269"/>
                    </a:lnTo>
                    <a:lnTo>
                      <a:pt x="1715805" y="1616269"/>
                    </a:lnTo>
                    <a:lnTo>
                      <a:pt x="1715805" y="1714500"/>
                    </a:lnTo>
                    <a:lnTo>
                      <a:pt x="1617574" y="1714500"/>
                    </a:lnTo>
                    <a:close/>
                    <a:moveTo>
                      <a:pt x="1617574" y="1607344"/>
                    </a:moveTo>
                    <a:lnTo>
                      <a:pt x="1617574" y="1509112"/>
                    </a:lnTo>
                    <a:lnTo>
                      <a:pt x="1715805" y="1509112"/>
                    </a:lnTo>
                    <a:lnTo>
                      <a:pt x="1715805" y="1607344"/>
                    </a:lnTo>
                    <a:lnTo>
                      <a:pt x="1617574" y="1607344"/>
                    </a:lnTo>
                    <a:close/>
                    <a:moveTo>
                      <a:pt x="1617574" y="1500187"/>
                    </a:moveTo>
                    <a:lnTo>
                      <a:pt x="1617574" y="1401956"/>
                    </a:lnTo>
                    <a:lnTo>
                      <a:pt x="1715805" y="1401956"/>
                    </a:lnTo>
                    <a:lnTo>
                      <a:pt x="1715805" y="1500187"/>
                    </a:lnTo>
                    <a:lnTo>
                      <a:pt x="1617574" y="1500187"/>
                    </a:lnTo>
                    <a:close/>
                    <a:moveTo>
                      <a:pt x="1617574" y="1393031"/>
                    </a:moveTo>
                    <a:lnTo>
                      <a:pt x="1617574" y="1294800"/>
                    </a:lnTo>
                    <a:lnTo>
                      <a:pt x="1715805" y="1294800"/>
                    </a:lnTo>
                    <a:lnTo>
                      <a:pt x="1715805" y="1393031"/>
                    </a:lnTo>
                    <a:lnTo>
                      <a:pt x="1617574" y="1393031"/>
                    </a:lnTo>
                    <a:close/>
                    <a:moveTo>
                      <a:pt x="1617574" y="1285875"/>
                    </a:moveTo>
                    <a:lnTo>
                      <a:pt x="1617574" y="1187644"/>
                    </a:lnTo>
                    <a:lnTo>
                      <a:pt x="1715805" y="1187644"/>
                    </a:lnTo>
                    <a:lnTo>
                      <a:pt x="1715805" y="1285875"/>
                    </a:lnTo>
                    <a:lnTo>
                      <a:pt x="1617574" y="1285875"/>
                    </a:lnTo>
                    <a:close/>
                    <a:moveTo>
                      <a:pt x="1617574" y="1178719"/>
                    </a:moveTo>
                    <a:lnTo>
                      <a:pt x="1617574" y="1080487"/>
                    </a:lnTo>
                    <a:lnTo>
                      <a:pt x="1715805" y="1080487"/>
                    </a:lnTo>
                    <a:lnTo>
                      <a:pt x="1715805" y="1178719"/>
                    </a:lnTo>
                    <a:lnTo>
                      <a:pt x="1617574" y="1178719"/>
                    </a:lnTo>
                    <a:close/>
                    <a:moveTo>
                      <a:pt x="1617574" y="1071562"/>
                    </a:moveTo>
                    <a:lnTo>
                      <a:pt x="1617574" y="973331"/>
                    </a:lnTo>
                    <a:lnTo>
                      <a:pt x="1715805" y="973331"/>
                    </a:lnTo>
                    <a:lnTo>
                      <a:pt x="1715805" y="1071562"/>
                    </a:lnTo>
                    <a:lnTo>
                      <a:pt x="1617574" y="1071562"/>
                    </a:lnTo>
                    <a:close/>
                    <a:moveTo>
                      <a:pt x="1617574" y="964406"/>
                    </a:moveTo>
                    <a:lnTo>
                      <a:pt x="1617574" y="866175"/>
                    </a:lnTo>
                    <a:lnTo>
                      <a:pt x="1715805" y="866175"/>
                    </a:lnTo>
                    <a:lnTo>
                      <a:pt x="1715805" y="964406"/>
                    </a:lnTo>
                    <a:lnTo>
                      <a:pt x="1617574" y="964406"/>
                    </a:lnTo>
                    <a:close/>
                    <a:moveTo>
                      <a:pt x="1617574" y="857250"/>
                    </a:moveTo>
                    <a:lnTo>
                      <a:pt x="1617574" y="759019"/>
                    </a:lnTo>
                    <a:lnTo>
                      <a:pt x="1715805" y="759019"/>
                    </a:lnTo>
                    <a:lnTo>
                      <a:pt x="1715805" y="857250"/>
                    </a:lnTo>
                    <a:lnTo>
                      <a:pt x="1617574" y="857250"/>
                    </a:lnTo>
                    <a:close/>
                    <a:moveTo>
                      <a:pt x="1617574" y="750094"/>
                    </a:moveTo>
                    <a:lnTo>
                      <a:pt x="1617574" y="651862"/>
                    </a:lnTo>
                    <a:lnTo>
                      <a:pt x="1715805" y="651862"/>
                    </a:lnTo>
                    <a:lnTo>
                      <a:pt x="1715805" y="750094"/>
                    </a:lnTo>
                    <a:lnTo>
                      <a:pt x="1617574" y="750094"/>
                    </a:lnTo>
                    <a:close/>
                    <a:moveTo>
                      <a:pt x="1617574" y="642938"/>
                    </a:moveTo>
                    <a:lnTo>
                      <a:pt x="1617574" y="544706"/>
                    </a:lnTo>
                    <a:lnTo>
                      <a:pt x="1715805" y="544706"/>
                    </a:lnTo>
                    <a:lnTo>
                      <a:pt x="1715805" y="642938"/>
                    </a:lnTo>
                    <a:lnTo>
                      <a:pt x="1617574" y="642938"/>
                    </a:lnTo>
                    <a:close/>
                    <a:moveTo>
                      <a:pt x="1617574" y="535781"/>
                    </a:moveTo>
                    <a:lnTo>
                      <a:pt x="1617574" y="437550"/>
                    </a:lnTo>
                    <a:lnTo>
                      <a:pt x="1715805" y="437550"/>
                    </a:lnTo>
                    <a:lnTo>
                      <a:pt x="1715805" y="535781"/>
                    </a:lnTo>
                    <a:lnTo>
                      <a:pt x="1617574" y="535781"/>
                    </a:lnTo>
                    <a:close/>
                    <a:moveTo>
                      <a:pt x="1617574" y="428625"/>
                    </a:moveTo>
                    <a:lnTo>
                      <a:pt x="1617574" y="330394"/>
                    </a:lnTo>
                    <a:lnTo>
                      <a:pt x="1715805" y="330394"/>
                    </a:lnTo>
                    <a:lnTo>
                      <a:pt x="1715805" y="428625"/>
                    </a:lnTo>
                    <a:lnTo>
                      <a:pt x="1617574" y="428625"/>
                    </a:lnTo>
                    <a:close/>
                    <a:moveTo>
                      <a:pt x="1617574" y="321469"/>
                    </a:moveTo>
                    <a:lnTo>
                      <a:pt x="1617574" y="223237"/>
                    </a:lnTo>
                    <a:lnTo>
                      <a:pt x="1715805" y="223237"/>
                    </a:lnTo>
                    <a:lnTo>
                      <a:pt x="1715805" y="321469"/>
                    </a:lnTo>
                    <a:lnTo>
                      <a:pt x="1617574" y="321469"/>
                    </a:lnTo>
                    <a:close/>
                    <a:moveTo>
                      <a:pt x="1617574" y="214313"/>
                    </a:moveTo>
                    <a:lnTo>
                      <a:pt x="1617574" y="116081"/>
                    </a:lnTo>
                    <a:lnTo>
                      <a:pt x="1715805" y="116081"/>
                    </a:lnTo>
                    <a:lnTo>
                      <a:pt x="1715805" y="214313"/>
                    </a:lnTo>
                    <a:lnTo>
                      <a:pt x="1617574" y="214313"/>
                    </a:lnTo>
                    <a:close/>
                    <a:moveTo>
                      <a:pt x="1617574" y="107156"/>
                    </a:moveTo>
                    <a:lnTo>
                      <a:pt x="1617574" y="8925"/>
                    </a:lnTo>
                    <a:lnTo>
                      <a:pt x="1715805" y="8925"/>
                    </a:lnTo>
                    <a:lnTo>
                      <a:pt x="1715805" y="107156"/>
                    </a:lnTo>
                    <a:lnTo>
                      <a:pt x="1617574" y="107156"/>
                    </a:lnTo>
                    <a:close/>
                    <a:moveTo>
                      <a:pt x="1608639" y="107156"/>
                    </a:moveTo>
                    <a:lnTo>
                      <a:pt x="1510408" y="107156"/>
                    </a:lnTo>
                    <a:lnTo>
                      <a:pt x="1510408" y="8925"/>
                    </a:lnTo>
                    <a:lnTo>
                      <a:pt x="1608639" y="8925"/>
                    </a:lnTo>
                    <a:lnTo>
                      <a:pt x="1608639" y="107156"/>
                    </a:lnTo>
                    <a:close/>
                    <a:moveTo>
                      <a:pt x="1501483" y="107156"/>
                    </a:moveTo>
                    <a:lnTo>
                      <a:pt x="1403252" y="107156"/>
                    </a:lnTo>
                    <a:lnTo>
                      <a:pt x="1403252" y="8925"/>
                    </a:lnTo>
                    <a:lnTo>
                      <a:pt x="1501483" y="8925"/>
                    </a:lnTo>
                    <a:lnTo>
                      <a:pt x="1501483" y="107156"/>
                    </a:lnTo>
                    <a:close/>
                    <a:moveTo>
                      <a:pt x="1394327" y="107156"/>
                    </a:moveTo>
                    <a:lnTo>
                      <a:pt x="1296095" y="107156"/>
                    </a:lnTo>
                    <a:lnTo>
                      <a:pt x="1296095" y="8925"/>
                    </a:lnTo>
                    <a:lnTo>
                      <a:pt x="1394327" y="8925"/>
                    </a:lnTo>
                    <a:lnTo>
                      <a:pt x="1394327" y="107156"/>
                    </a:lnTo>
                    <a:close/>
                    <a:moveTo>
                      <a:pt x="1287171" y="107156"/>
                    </a:moveTo>
                    <a:lnTo>
                      <a:pt x="1188939" y="107156"/>
                    </a:lnTo>
                    <a:lnTo>
                      <a:pt x="1188939" y="8925"/>
                    </a:lnTo>
                    <a:lnTo>
                      <a:pt x="1287171" y="8925"/>
                    </a:lnTo>
                    <a:lnTo>
                      <a:pt x="1287171" y="107156"/>
                    </a:lnTo>
                    <a:close/>
                    <a:moveTo>
                      <a:pt x="1180014" y="107156"/>
                    </a:moveTo>
                    <a:lnTo>
                      <a:pt x="1081783" y="107156"/>
                    </a:lnTo>
                    <a:lnTo>
                      <a:pt x="1081783" y="8925"/>
                    </a:lnTo>
                    <a:lnTo>
                      <a:pt x="1180014" y="8925"/>
                    </a:lnTo>
                    <a:lnTo>
                      <a:pt x="1180014" y="107156"/>
                    </a:lnTo>
                    <a:close/>
                    <a:moveTo>
                      <a:pt x="1072858" y="107156"/>
                    </a:moveTo>
                    <a:lnTo>
                      <a:pt x="974627" y="107156"/>
                    </a:lnTo>
                    <a:lnTo>
                      <a:pt x="974627" y="8925"/>
                    </a:lnTo>
                    <a:lnTo>
                      <a:pt x="1072858" y="8925"/>
                    </a:lnTo>
                    <a:lnTo>
                      <a:pt x="1072858" y="107156"/>
                    </a:lnTo>
                    <a:close/>
                    <a:moveTo>
                      <a:pt x="965702" y="107156"/>
                    </a:moveTo>
                    <a:lnTo>
                      <a:pt x="867470" y="107156"/>
                    </a:lnTo>
                    <a:lnTo>
                      <a:pt x="867470" y="8925"/>
                    </a:lnTo>
                    <a:lnTo>
                      <a:pt x="965702" y="8925"/>
                    </a:lnTo>
                    <a:lnTo>
                      <a:pt x="965702" y="107156"/>
                    </a:lnTo>
                    <a:close/>
                    <a:moveTo>
                      <a:pt x="858546" y="107156"/>
                    </a:moveTo>
                    <a:lnTo>
                      <a:pt x="760314" y="107156"/>
                    </a:lnTo>
                    <a:lnTo>
                      <a:pt x="760314" y="8925"/>
                    </a:lnTo>
                    <a:lnTo>
                      <a:pt x="858546" y="8925"/>
                    </a:lnTo>
                    <a:lnTo>
                      <a:pt x="858546" y="107156"/>
                    </a:lnTo>
                    <a:close/>
                    <a:moveTo>
                      <a:pt x="751389" y="107156"/>
                    </a:moveTo>
                    <a:lnTo>
                      <a:pt x="653158" y="107156"/>
                    </a:lnTo>
                    <a:lnTo>
                      <a:pt x="653158" y="8925"/>
                    </a:lnTo>
                    <a:lnTo>
                      <a:pt x="751389" y="8925"/>
                    </a:lnTo>
                    <a:lnTo>
                      <a:pt x="751389" y="107156"/>
                    </a:lnTo>
                    <a:close/>
                    <a:moveTo>
                      <a:pt x="644233" y="107156"/>
                    </a:moveTo>
                    <a:lnTo>
                      <a:pt x="546002" y="107156"/>
                    </a:lnTo>
                    <a:lnTo>
                      <a:pt x="546002" y="8925"/>
                    </a:lnTo>
                    <a:lnTo>
                      <a:pt x="644233" y="8925"/>
                    </a:lnTo>
                    <a:lnTo>
                      <a:pt x="644233" y="107156"/>
                    </a:lnTo>
                    <a:close/>
                    <a:moveTo>
                      <a:pt x="537077" y="107156"/>
                    </a:moveTo>
                    <a:lnTo>
                      <a:pt x="438845" y="107156"/>
                    </a:lnTo>
                    <a:lnTo>
                      <a:pt x="438845" y="8925"/>
                    </a:lnTo>
                    <a:lnTo>
                      <a:pt x="537077" y="8925"/>
                    </a:lnTo>
                    <a:lnTo>
                      <a:pt x="537077" y="107156"/>
                    </a:lnTo>
                    <a:close/>
                    <a:moveTo>
                      <a:pt x="429920" y="107156"/>
                    </a:moveTo>
                    <a:lnTo>
                      <a:pt x="331689" y="107156"/>
                    </a:lnTo>
                    <a:lnTo>
                      <a:pt x="331689" y="8925"/>
                    </a:lnTo>
                    <a:lnTo>
                      <a:pt x="429920" y="8925"/>
                    </a:lnTo>
                    <a:lnTo>
                      <a:pt x="429920" y="107156"/>
                    </a:lnTo>
                    <a:close/>
                    <a:moveTo>
                      <a:pt x="322764" y="107156"/>
                    </a:moveTo>
                    <a:lnTo>
                      <a:pt x="224533" y="107156"/>
                    </a:lnTo>
                    <a:lnTo>
                      <a:pt x="224533" y="8925"/>
                    </a:lnTo>
                    <a:lnTo>
                      <a:pt x="322764" y="8925"/>
                    </a:lnTo>
                    <a:lnTo>
                      <a:pt x="322764" y="107156"/>
                    </a:lnTo>
                    <a:close/>
                    <a:moveTo>
                      <a:pt x="215608" y="107156"/>
                    </a:moveTo>
                    <a:lnTo>
                      <a:pt x="117377" y="107156"/>
                    </a:lnTo>
                    <a:lnTo>
                      <a:pt x="117377" y="8925"/>
                    </a:lnTo>
                    <a:lnTo>
                      <a:pt x="215608" y="8925"/>
                    </a:lnTo>
                    <a:lnTo>
                      <a:pt x="215608" y="107156"/>
                    </a:lnTo>
                    <a:close/>
                    <a:moveTo>
                      <a:pt x="215608" y="116081"/>
                    </a:moveTo>
                    <a:lnTo>
                      <a:pt x="215608" y="214313"/>
                    </a:lnTo>
                    <a:lnTo>
                      <a:pt x="117377" y="214313"/>
                    </a:lnTo>
                    <a:lnTo>
                      <a:pt x="117377" y="116081"/>
                    </a:lnTo>
                    <a:lnTo>
                      <a:pt x="215608" y="116081"/>
                    </a:lnTo>
                    <a:close/>
                    <a:moveTo>
                      <a:pt x="108452" y="214313"/>
                    </a:moveTo>
                    <a:lnTo>
                      <a:pt x="8925" y="214313"/>
                    </a:lnTo>
                    <a:lnTo>
                      <a:pt x="8925" y="116081"/>
                    </a:lnTo>
                    <a:lnTo>
                      <a:pt x="108452" y="116081"/>
                    </a:lnTo>
                    <a:lnTo>
                      <a:pt x="108452" y="214313"/>
                    </a:lnTo>
                    <a:close/>
                    <a:moveTo>
                      <a:pt x="8925" y="223237"/>
                    </a:moveTo>
                    <a:lnTo>
                      <a:pt x="108452" y="223237"/>
                    </a:lnTo>
                    <a:lnTo>
                      <a:pt x="108452" y="321469"/>
                    </a:lnTo>
                    <a:lnTo>
                      <a:pt x="8925" y="321469"/>
                    </a:lnTo>
                    <a:lnTo>
                      <a:pt x="8925" y="223237"/>
                    </a:lnTo>
                    <a:close/>
                    <a:moveTo>
                      <a:pt x="108452" y="330394"/>
                    </a:moveTo>
                    <a:lnTo>
                      <a:pt x="108452" y="428625"/>
                    </a:lnTo>
                    <a:lnTo>
                      <a:pt x="8925" y="428625"/>
                    </a:lnTo>
                    <a:lnTo>
                      <a:pt x="8925" y="330394"/>
                    </a:lnTo>
                    <a:lnTo>
                      <a:pt x="108452" y="330394"/>
                    </a:lnTo>
                    <a:close/>
                    <a:moveTo>
                      <a:pt x="8925" y="437550"/>
                    </a:moveTo>
                    <a:lnTo>
                      <a:pt x="108452" y="437550"/>
                    </a:lnTo>
                    <a:lnTo>
                      <a:pt x="108452" y="535781"/>
                    </a:lnTo>
                    <a:lnTo>
                      <a:pt x="8925" y="535781"/>
                    </a:lnTo>
                    <a:lnTo>
                      <a:pt x="8925" y="437550"/>
                    </a:lnTo>
                    <a:close/>
                    <a:moveTo>
                      <a:pt x="108452" y="544706"/>
                    </a:moveTo>
                    <a:lnTo>
                      <a:pt x="108452" y="642938"/>
                    </a:lnTo>
                    <a:lnTo>
                      <a:pt x="8925" y="642938"/>
                    </a:lnTo>
                    <a:lnTo>
                      <a:pt x="8925" y="544706"/>
                    </a:lnTo>
                    <a:lnTo>
                      <a:pt x="108452" y="544706"/>
                    </a:lnTo>
                    <a:close/>
                    <a:moveTo>
                      <a:pt x="8925" y="651862"/>
                    </a:moveTo>
                    <a:lnTo>
                      <a:pt x="108452" y="651862"/>
                    </a:lnTo>
                    <a:lnTo>
                      <a:pt x="108452" y="750094"/>
                    </a:lnTo>
                    <a:lnTo>
                      <a:pt x="8925" y="750094"/>
                    </a:lnTo>
                    <a:lnTo>
                      <a:pt x="8925" y="651862"/>
                    </a:lnTo>
                    <a:close/>
                    <a:moveTo>
                      <a:pt x="108452" y="759019"/>
                    </a:moveTo>
                    <a:lnTo>
                      <a:pt x="108452" y="857250"/>
                    </a:lnTo>
                    <a:lnTo>
                      <a:pt x="8925" y="857250"/>
                    </a:lnTo>
                    <a:lnTo>
                      <a:pt x="8925" y="759019"/>
                    </a:lnTo>
                    <a:lnTo>
                      <a:pt x="108452" y="759019"/>
                    </a:lnTo>
                    <a:close/>
                    <a:moveTo>
                      <a:pt x="8925" y="866175"/>
                    </a:moveTo>
                    <a:lnTo>
                      <a:pt x="108452" y="866175"/>
                    </a:lnTo>
                    <a:lnTo>
                      <a:pt x="108452" y="964406"/>
                    </a:lnTo>
                    <a:lnTo>
                      <a:pt x="8925" y="964406"/>
                    </a:lnTo>
                    <a:lnTo>
                      <a:pt x="8925" y="866175"/>
                    </a:lnTo>
                    <a:close/>
                    <a:moveTo>
                      <a:pt x="108452" y="973331"/>
                    </a:moveTo>
                    <a:lnTo>
                      <a:pt x="108452" y="1071562"/>
                    </a:lnTo>
                    <a:lnTo>
                      <a:pt x="8925" y="1071562"/>
                    </a:lnTo>
                    <a:lnTo>
                      <a:pt x="8925" y="973331"/>
                    </a:lnTo>
                    <a:lnTo>
                      <a:pt x="108452" y="973331"/>
                    </a:lnTo>
                    <a:close/>
                    <a:moveTo>
                      <a:pt x="8925" y="1080487"/>
                    </a:moveTo>
                    <a:lnTo>
                      <a:pt x="108452" y="1080487"/>
                    </a:lnTo>
                    <a:lnTo>
                      <a:pt x="108452" y="1178719"/>
                    </a:lnTo>
                    <a:lnTo>
                      <a:pt x="8925" y="1178719"/>
                    </a:lnTo>
                    <a:lnTo>
                      <a:pt x="8925" y="1080487"/>
                    </a:lnTo>
                    <a:close/>
                    <a:moveTo>
                      <a:pt x="108452" y="1187644"/>
                    </a:moveTo>
                    <a:lnTo>
                      <a:pt x="108452" y="1285875"/>
                    </a:lnTo>
                    <a:lnTo>
                      <a:pt x="8925" y="1285875"/>
                    </a:lnTo>
                    <a:lnTo>
                      <a:pt x="8925" y="1187644"/>
                    </a:lnTo>
                    <a:lnTo>
                      <a:pt x="108452" y="1187644"/>
                    </a:lnTo>
                    <a:close/>
                    <a:moveTo>
                      <a:pt x="8925" y="1294800"/>
                    </a:moveTo>
                    <a:lnTo>
                      <a:pt x="108452" y="1294800"/>
                    </a:lnTo>
                    <a:lnTo>
                      <a:pt x="108452" y="1393031"/>
                    </a:lnTo>
                    <a:lnTo>
                      <a:pt x="8925" y="1393031"/>
                    </a:lnTo>
                    <a:lnTo>
                      <a:pt x="8925" y="1294800"/>
                    </a:lnTo>
                    <a:close/>
                    <a:moveTo>
                      <a:pt x="108452" y="1401956"/>
                    </a:moveTo>
                    <a:lnTo>
                      <a:pt x="108452" y="1500187"/>
                    </a:lnTo>
                    <a:lnTo>
                      <a:pt x="8925" y="1500187"/>
                    </a:lnTo>
                    <a:lnTo>
                      <a:pt x="8925" y="1401956"/>
                    </a:lnTo>
                    <a:lnTo>
                      <a:pt x="108452" y="1401956"/>
                    </a:lnTo>
                    <a:close/>
                    <a:moveTo>
                      <a:pt x="8925" y="1509112"/>
                    </a:moveTo>
                    <a:lnTo>
                      <a:pt x="108452" y="1509112"/>
                    </a:lnTo>
                    <a:lnTo>
                      <a:pt x="108452" y="1607344"/>
                    </a:lnTo>
                    <a:lnTo>
                      <a:pt x="8925" y="1607344"/>
                    </a:lnTo>
                    <a:lnTo>
                      <a:pt x="8925" y="1509112"/>
                    </a:lnTo>
                    <a:close/>
                    <a:moveTo>
                      <a:pt x="108452" y="1616269"/>
                    </a:moveTo>
                    <a:lnTo>
                      <a:pt x="108452" y="1714500"/>
                    </a:lnTo>
                    <a:lnTo>
                      <a:pt x="8925" y="1714500"/>
                    </a:lnTo>
                    <a:lnTo>
                      <a:pt x="8925" y="1616269"/>
                    </a:lnTo>
                    <a:lnTo>
                      <a:pt x="108452" y="1616269"/>
                    </a:lnTo>
                    <a:close/>
                    <a:moveTo>
                      <a:pt x="8925" y="1723425"/>
                    </a:moveTo>
                    <a:lnTo>
                      <a:pt x="108452" y="1723425"/>
                    </a:lnTo>
                    <a:lnTo>
                      <a:pt x="108452" y="1821656"/>
                    </a:lnTo>
                    <a:lnTo>
                      <a:pt x="8925" y="1821656"/>
                    </a:lnTo>
                    <a:lnTo>
                      <a:pt x="8925" y="1723425"/>
                    </a:lnTo>
                    <a:close/>
                    <a:moveTo>
                      <a:pt x="108452" y="1830581"/>
                    </a:moveTo>
                    <a:lnTo>
                      <a:pt x="108452" y="1928812"/>
                    </a:lnTo>
                    <a:lnTo>
                      <a:pt x="8925" y="1928812"/>
                    </a:lnTo>
                    <a:lnTo>
                      <a:pt x="8925" y="1830581"/>
                    </a:lnTo>
                    <a:lnTo>
                      <a:pt x="108452" y="1830581"/>
                    </a:lnTo>
                    <a:close/>
                    <a:moveTo>
                      <a:pt x="8925" y="1937737"/>
                    </a:moveTo>
                    <a:lnTo>
                      <a:pt x="108452" y="1937737"/>
                    </a:lnTo>
                    <a:lnTo>
                      <a:pt x="108452" y="2035969"/>
                    </a:lnTo>
                    <a:lnTo>
                      <a:pt x="8925" y="2035969"/>
                    </a:lnTo>
                    <a:lnTo>
                      <a:pt x="8925" y="1937737"/>
                    </a:lnTo>
                    <a:close/>
                    <a:moveTo>
                      <a:pt x="108452" y="2044894"/>
                    </a:moveTo>
                    <a:lnTo>
                      <a:pt x="108452" y="2143125"/>
                    </a:lnTo>
                    <a:lnTo>
                      <a:pt x="8925" y="2143125"/>
                    </a:lnTo>
                    <a:lnTo>
                      <a:pt x="8925" y="2044894"/>
                    </a:lnTo>
                    <a:lnTo>
                      <a:pt x="108452" y="2044894"/>
                    </a:lnTo>
                    <a:close/>
                    <a:moveTo>
                      <a:pt x="8925" y="2152050"/>
                    </a:moveTo>
                    <a:lnTo>
                      <a:pt x="108452" y="2152050"/>
                    </a:lnTo>
                    <a:lnTo>
                      <a:pt x="108452" y="2250281"/>
                    </a:lnTo>
                    <a:lnTo>
                      <a:pt x="8925" y="2250281"/>
                    </a:lnTo>
                    <a:lnTo>
                      <a:pt x="8925" y="2152050"/>
                    </a:lnTo>
                    <a:close/>
                    <a:moveTo>
                      <a:pt x="117386" y="2152050"/>
                    </a:moveTo>
                    <a:lnTo>
                      <a:pt x="215618" y="2152050"/>
                    </a:lnTo>
                    <a:lnTo>
                      <a:pt x="215618" y="2250281"/>
                    </a:lnTo>
                    <a:lnTo>
                      <a:pt x="117386" y="2250281"/>
                    </a:lnTo>
                    <a:lnTo>
                      <a:pt x="117386" y="2152050"/>
                    </a:lnTo>
                    <a:close/>
                    <a:moveTo>
                      <a:pt x="215608" y="2259206"/>
                    </a:moveTo>
                    <a:lnTo>
                      <a:pt x="215608" y="2357437"/>
                    </a:lnTo>
                    <a:lnTo>
                      <a:pt x="117377" y="2357437"/>
                    </a:lnTo>
                    <a:lnTo>
                      <a:pt x="117377" y="2259206"/>
                    </a:lnTo>
                    <a:lnTo>
                      <a:pt x="215608" y="2259206"/>
                    </a:lnTo>
                    <a:close/>
                    <a:moveTo>
                      <a:pt x="224542" y="2259206"/>
                    </a:moveTo>
                    <a:lnTo>
                      <a:pt x="322774" y="2259206"/>
                    </a:lnTo>
                    <a:lnTo>
                      <a:pt x="322774" y="2357437"/>
                    </a:lnTo>
                    <a:lnTo>
                      <a:pt x="224542" y="2357437"/>
                    </a:lnTo>
                    <a:lnTo>
                      <a:pt x="224542" y="2259206"/>
                    </a:lnTo>
                    <a:close/>
                    <a:moveTo>
                      <a:pt x="331699" y="2259206"/>
                    </a:moveTo>
                    <a:lnTo>
                      <a:pt x="429930" y="2259206"/>
                    </a:lnTo>
                    <a:lnTo>
                      <a:pt x="429930" y="2357437"/>
                    </a:lnTo>
                    <a:lnTo>
                      <a:pt x="331699" y="2357437"/>
                    </a:lnTo>
                    <a:lnTo>
                      <a:pt x="331699" y="2259206"/>
                    </a:lnTo>
                    <a:close/>
                    <a:moveTo>
                      <a:pt x="438855" y="2259206"/>
                    </a:moveTo>
                    <a:lnTo>
                      <a:pt x="537086" y="2259206"/>
                    </a:lnTo>
                    <a:lnTo>
                      <a:pt x="537086" y="2357437"/>
                    </a:lnTo>
                    <a:lnTo>
                      <a:pt x="438855" y="2357437"/>
                    </a:lnTo>
                    <a:lnTo>
                      <a:pt x="438855" y="2259206"/>
                    </a:lnTo>
                    <a:close/>
                    <a:moveTo>
                      <a:pt x="546011" y="2259206"/>
                    </a:moveTo>
                    <a:lnTo>
                      <a:pt x="644243" y="2259206"/>
                    </a:lnTo>
                    <a:lnTo>
                      <a:pt x="644243" y="2357437"/>
                    </a:lnTo>
                    <a:lnTo>
                      <a:pt x="546011" y="2357437"/>
                    </a:lnTo>
                    <a:lnTo>
                      <a:pt x="546011" y="2259206"/>
                    </a:lnTo>
                    <a:close/>
                    <a:moveTo>
                      <a:pt x="653167" y="2259206"/>
                    </a:moveTo>
                    <a:lnTo>
                      <a:pt x="751399" y="2259206"/>
                    </a:lnTo>
                    <a:lnTo>
                      <a:pt x="751399" y="2357437"/>
                    </a:lnTo>
                    <a:lnTo>
                      <a:pt x="653167" y="2357437"/>
                    </a:lnTo>
                    <a:lnTo>
                      <a:pt x="653167" y="2259206"/>
                    </a:lnTo>
                    <a:close/>
                    <a:moveTo>
                      <a:pt x="760324" y="2259206"/>
                    </a:moveTo>
                    <a:lnTo>
                      <a:pt x="858555" y="2259206"/>
                    </a:lnTo>
                    <a:lnTo>
                      <a:pt x="858555" y="2357437"/>
                    </a:lnTo>
                    <a:lnTo>
                      <a:pt x="760324" y="2357437"/>
                    </a:lnTo>
                    <a:lnTo>
                      <a:pt x="760324" y="2259206"/>
                    </a:lnTo>
                    <a:close/>
                    <a:moveTo>
                      <a:pt x="867480" y="2259206"/>
                    </a:moveTo>
                    <a:lnTo>
                      <a:pt x="965711" y="2259206"/>
                    </a:lnTo>
                    <a:lnTo>
                      <a:pt x="965711" y="2357437"/>
                    </a:lnTo>
                    <a:lnTo>
                      <a:pt x="867480" y="2357437"/>
                    </a:lnTo>
                    <a:lnTo>
                      <a:pt x="867480" y="2259206"/>
                    </a:lnTo>
                    <a:close/>
                    <a:moveTo>
                      <a:pt x="974636" y="2259206"/>
                    </a:moveTo>
                    <a:lnTo>
                      <a:pt x="1072867" y="2259206"/>
                    </a:lnTo>
                    <a:lnTo>
                      <a:pt x="1072867" y="2357437"/>
                    </a:lnTo>
                    <a:lnTo>
                      <a:pt x="974636" y="2357437"/>
                    </a:lnTo>
                    <a:lnTo>
                      <a:pt x="974636" y="2259206"/>
                    </a:lnTo>
                    <a:close/>
                    <a:moveTo>
                      <a:pt x="1081792" y="2259206"/>
                    </a:moveTo>
                    <a:lnTo>
                      <a:pt x="1180024" y="2259206"/>
                    </a:lnTo>
                    <a:lnTo>
                      <a:pt x="1180024" y="2357437"/>
                    </a:lnTo>
                    <a:lnTo>
                      <a:pt x="1081792" y="2357437"/>
                    </a:lnTo>
                    <a:lnTo>
                      <a:pt x="1081792" y="2259206"/>
                    </a:lnTo>
                    <a:close/>
                    <a:moveTo>
                      <a:pt x="1188949" y="2259206"/>
                    </a:moveTo>
                    <a:lnTo>
                      <a:pt x="1287180" y="2259206"/>
                    </a:lnTo>
                    <a:lnTo>
                      <a:pt x="1287180" y="2357437"/>
                    </a:lnTo>
                    <a:lnTo>
                      <a:pt x="1188949" y="2357437"/>
                    </a:lnTo>
                    <a:lnTo>
                      <a:pt x="1188949" y="2259206"/>
                    </a:lnTo>
                    <a:close/>
                    <a:moveTo>
                      <a:pt x="1296105" y="2259206"/>
                    </a:moveTo>
                    <a:lnTo>
                      <a:pt x="1394336" y="2259206"/>
                    </a:lnTo>
                    <a:lnTo>
                      <a:pt x="1394336" y="2357437"/>
                    </a:lnTo>
                    <a:lnTo>
                      <a:pt x="1296105" y="2357437"/>
                    </a:lnTo>
                    <a:lnTo>
                      <a:pt x="1296105" y="2259206"/>
                    </a:lnTo>
                    <a:close/>
                    <a:moveTo>
                      <a:pt x="1403261" y="2259206"/>
                    </a:moveTo>
                    <a:lnTo>
                      <a:pt x="1501492" y="2259206"/>
                    </a:lnTo>
                    <a:lnTo>
                      <a:pt x="1501492" y="2357437"/>
                    </a:lnTo>
                    <a:lnTo>
                      <a:pt x="1403261" y="2357437"/>
                    </a:lnTo>
                    <a:lnTo>
                      <a:pt x="1403261" y="2259206"/>
                    </a:lnTo>
                    <a:close/>
                    <a:moveTo>
                      <a:pt x="1510417" y="2259206"/>
                    </a:moveTo>
                    <a:lnTo>
                      <a:pt x="1608649" y="2259206"/>
                    </a:lnTo>
                    <a:lnTo>
                      <a:pt x="1608649" y="2357437"/>
                    </a:lnTo>
                    <a:lnTo>
                      <a:pt x="1510417" y="2357437"/>
                    </a:lnTo>
                    <a:lnTo>
                      <a:pt x="1510417" y="2259206"/>
                    </a:lnTo>
                    <a:close/>
                    <a:moveTo>
                      <a:pt x="1617574" y="2259206"/>
                    </a:moveTo>
                    <a:lnTo>
                      <a:pt x="1715805" y="2259206"/>
                    </a:lnTo>
                    <a:lnTo>
                      <a:pt x="1715805" y="2357437"/>
                    </a:lnTo>
                    <a:lnTo>
                      <a:pt x="1617574" y="2357437"/>
                    </a:lnTo>
                    <a:lnTo>
                      <a:pt x="1617574" y="2259206"/>
                    </a:lnTo>
                    <a:close/>
                    <a:moveTo>
                      <a:pt x="1617574" y="2250281"/>
                    </a:moveTo>
                    <a:lnTo>
                      <a:pt x="1617574" y="2152050"/>
                    </a:lnTo>
                    <a:lnTo>
                      <a:pt x="1715805" y="2152050"/>
                    </a:lnTo>
                    <a:lnTo>
                      <a:pt x="1715805" y="2250281"/>
                    </a:lnTo>
                    <a:lnTo>
                      <a:pt x="1617574" y="2250281"/>
                    </a:lnTo>
                    <a:close/>
                    <a:moveTo>
                      <a:pt x="1724730" y="2152050"/>
                    </a:moveTo>
                    <a:lnTo>
                      <a:pt x="1821656" y="2152050"/>
                    </a:lnTo>
                    <a:lnTo>
                      <a:pt x="1821656" y="2250281"/>
                    </a:lnTo>
                    <a:lnTo>
                      <a:pt x="1724730" y="2250281"/>
                    </a:lnTo>
                    <a:lnTo>
                      <a:pt x="1724730" y="2152050"/>
                    </a:lnTo>
                    <a:close/>
                    <a:moveTo>
                      <a:pt x="1724730" y="2143125"/>
                    </a:moveTo>
                    <a:lnTo>
                      <a:pt x="1724730" y="2044894"/>
                    </a:lnTo>
                    <a:lnTo>
                      <a:pt x="1821656" y="2044894"/>
                    </a:lnTo>
                    <a:lnTo>
                      <a:pt x="1821656" y="2143125"/>
                    </a:lnTo>
                    <a:lnTo>
                      <a:pt x="1724730" y="2143125"/>
                    </a:lnTo>
                    <a:close/>
                    <a:moveTo>
                      <a:pt x="1821656" y="2035969"/>
                    </a:moveTo>
                    <a:lnTo>
                      <a:pt x="1724730" y="2035969"/>
                    </a:lnTo>
                    <a:lnTo>
                      <a:pt x="1724730" y="1937737"/>
                    </a:lnTo>
                    <a:lnTo>
                      <a:pt x="1821656" y="1937737"/>
                    </a:lnTo>
                    <a:lnTo>
                      <a:pt x="1821656" y="2035969"/>
                    </a:lnTo>
                    <a:close/>
                    <a:moveTo>
                      <a:pt x="1724730" y="1928812"/>
                    </a:moveTo>
                    <a:lnTo>
                      <a:pt x="1724730" y="1830581"/>
                    </a:lnTo>
                    <a:lnTo>
                      <a:pt x="1821656" y="1830581"/>
                    </a:lnTo>
                    <a:lnTo>
                      <a:pt x="1821656" y="1928812"/>
                    </a:lnTo>
                    <a:lnTo>
                      <a:pt x="1724730" y="1928812"/>
                    </a:lnTo>
                    <a:close/>
                    <a:moveTo>
                      <a:pt x="1821656" y="1821656"/>
                    </a:moveTo>
                    <a:lnTo>
                      <a:pt x="1724730" y="1821656"/>
                    </a:lnTo>
                    <a:lnTo>
                      <a:pt x="1724730" y="1723425"/>
                    </a:lnTo>
                    <a:lnTo>
                      <a:pt x="1821656" y="1723425"/>
                    </a:lnTo>
                    <a:lnTo>
                      <a:pt x="1821656" y="1821656"/>
                    </a:lnTo>
                    <a:close/>
                    <a:moveTo>
                      <a:pt x="1724730" y="1714500"/>
                    </a:moveTo>
                    <a:lnTo>
                      <a:pt x="1724730" y="1616269"/>
                    </a:lnTo>
                    <a:lnTo>
                      <a:pt x="1821656" y="1616269"/>
                    </a:lnTo>
                    <a:lnTo>
                      <a:pt x="1821656" y="1714500"/>
                    </a:lnTo>
                    <a:lnTo>
                      <a:pt x="1724730" y="1714500"/>
                    </a:lnTo>
                    <a:close/>
                    <a:moveTo>
                      <a:pt x="1821656" y="1607344"/>
                    </a:moveTo>
                    <a:lnTo>
                      <a:pt x="1724730" y="1607344"/>
                    </a:lnTo>
                    <a:lnTo>
                      <a:pt x="1724730" y="1509112"/>
                    </a:lnTo>
                    <a:lnTo>
                      <a:pt x="1821656" y="1509112"/>
                    </a:lnTo>
                    <a:lnTo>
                      <a:pt x="1821656" y="1607344"/>
                    </a:lnTo>
                    <a:close/>
                    <a:moveTo>
                      <a:pt x="1724730" y="1500187"/>
                    </a:moveTo>
                    <a:lnTo>
                      <a:pt x="1724730" y="1401956"/>
                    </a:lnTo>
                    <a:lnTo>
                      <a:pt x="1821656" y="1401956"/>
                    </a:lnTo>
                    <a:lnTo>
                      <a:pt x="1821656" y="1500187"/>
                    </a:lnTo>
                    <a:lnTo>
                      <a:pt x="1724730" y="1500187"/>
                    </a:lnTo>
                    <a:close/>
                    <a:moveTo>
                      <a:pt x="1821656" y="1393031"/>
                    </a:moveTo>
                    <a:lnTo>
                      <a:pt x="1724730" y="1393031"/>
                    </a:lnTo>
                    <a:lnTo>
                      <a:pt x="1724730" y="1294800"/>
                    </a:lnTo>
                    <a:lnTo>
                      <a:pt x="1821656" y="1294800"/>
                    </a:lnTo>
                    <a:lnTo>
                      <a:pt x="1821656" y="1393031"/>
                    </a:lnTo>
                    <a:close/>
                    <a:moveTo>
                      <a:pt x="1724730" y="1285875"/>
                    </a:moveTo>
                    <a:lnTo>
                      <a:pt x="1724730" y="1187644"/>
                    </a:lnTo>
                    <a:lnTo>
                      <a:pt x="1821656" y="1187644"/>
                    </a:lnTo>
                    <a:lnTo>
                      <a:pt x="1821656" y="1285875"/>
                    </a:lnTo>
                    <a:lnTo>
                      <a:pt x="1724730" y="1285875"/>
                    </a:lnTo>
                    <a:close/>
                    <a:moveTo>
                      <a:pt x="1821656" y="1178719"/>
                    </a:moveTo>
                    <a:lnTo>
                      <a:pt x="1724730" y="1178719"/>
                    </a:lnTo>
                    <a:lnTo>
                      <a:pt x="1724730" y="1080487"/>
                    </a:lnTo>
                    <a:lnTo>
                      <a:pt x="1821656" y="1080487"/>
                    </a:lnTo>
                    <a:lnTo>
                      <a:pt x="1821656" y="1178719"/>
                    </a:lnTo>
                    <a:close/>
                    <a:moveTo>
                      <a:pt x="1724730" y="1071562"/>
                    </a:moveTo>
                    <a:lnTo>
                      <a:pt x="1724730" y="973331"/>
                    </a:lnTo>
                    <a:lnTo>
                      <a:pt x="1821656" y="973331"/>
                    </a:lnTo>
                    <a:lnTo>
                      <a:pt x="1821656" y="1071562"/>
                    </a:lnTo>
                    <a:lnTo>
                      <a:pt x="1724730" y="1071562"/>
                    </a:lnTo>
                    <a:close/>
                    <a:moveTo>
                      <a:pt x="1821656" y="964406"/>
                    </a:moveTo>
                    <a:lnTo>
                      <a:pt x="1724730" y="964406"/>
                    </a:lnTo>
                    <a:lnTo>
                      <a:pt x="1724730" y="866175"/>
                    </a:lnTo>
                    <a:lnTo>
                      <a:pt x="1821656" y="866175"/>
                    </a:lnTo>
                    <a:lnTo>
                      <a:pt x="1821656" y="964406"/>
                    </a:lnTo>
                    <a:close/>
                    <a:moveTo>
                      <a:pt x="1724730" y="857250"/>
                    </a:moveTo>
                    <a:lnTo>
                      <a:pt x="1724730" y="759019"/>
                    </a:lnTo>
                    <a:lnTo>
                      <a:pt x="1821656" y="759019"/>
                    </a:lnTo>
                    <a:lnTo>
                      <a:pt x="1821656" y="857250"/>
                    </a:lnTo>
                    <a:lnTo>
                      <a:pt x="1724730" y="857250"/>
                    </a:lnTo>
                    <a:close/>
                    <a:moveTo>
                      <a:pt x="1821656" y="750094"/>
                    </a:moveTo>
                    <a:lnTo>
                      <a:pt x="1724730" y="750094"/>
                    </a:lnTo>
                    <a:lnTo>
                      <a:pt x="1724730" y="651862"/>
                    </a:lnTo>
                    <a:lnTo>
                      <a:pt x="1821656" y="651862"/>
                    </a:lnTo>
                    <a:lnTo>
                      <a:pt x="1821656" y="750094"/>
                    </a:lnTo>
                    <a:close/>
                    <a:moveTo>
                      <a:pt x="1724730" y="642938"/>
                    </a:moveTo>
                    <a:lnTo>
                      <a:pt x="1724730" y="544706"/>
                    </a:lnTo>
                    <a:lnTo>
                      <a:pt x="1821656" y="544706"/>
                    </a:lnTo>
                    <a:lnTo>
                      <a:pt x="1821656" y="642938"/>
                    </a:lnTo>
                    <a:lnTo>
                      <a:pt x="1724730" y="642938"/>
                    </a:lnTo>
                    <a:close/>
                    <a:moveTo>
                      <a:pt x="1821656" y="535781"/>
                    </a:moveTo>
                    <a:lnTo>
                      <a:pt x="1724730" y="535781"/>
                    </a:lnTo>
                    <a:lnTo>
                      <a:pt x="1724730" y="437550"/>
                    </a:lnTo>
                    <a:lnTo>
                      <a:pt x="1821656" y="437550"/>
                    </a:lnTo>
                    <a:lnTo>
                      <a:pt x="1821656" y="535781"/>
                    </a:lnTo>
                    <a:close/>
                    <a:moveTo>
                      <a:pt x="1724730" y="428625"/>
                    </a:moveTo>
                    <a:lnTo>
                      <a:pt x="1724730" y="330394"/>
                    </a:lnTo>
                    <a:lnTo>
                      <a:pt x="1821656" y="330394"/>
                    </a:lnTo>
                    <a:lnTo>
                      <a:pt x="1821656" y="428625"/>
                    </a:lnTo>
                    <a:lnTo>
                      <a:pt x="1724730" y="428625"/>
                    </a:lnTo>
                    <a:close/>
                    <a:moveTo>
                      <a:pt x="1821656" y="321469"/>
                    </a:moveTo>
                    <a:lnTo>
                      <a:pt x="1724730" y="321469"/>
                    </a:lnTo>
                    <a:lnTo>
                      <a:pt x="1724730" y="223237"/>
                    </a:lnTo>
                    <a:lnTo>
                      <a:pt x="1821656" y="223237"/>
                    </a:lnTo>
                    <a:lnTo>
                      <a:pt x="1821656" y="321469"/>
                    </a:lnTo>
                    <a:close/>
                    <a:moveTo>
                      <a:pt x="1724730" y="214313"/>
                    </a:moveTo>
                    <a:lnTo>
                      <a:pt x="1724730" y="116081"/>
                    </a:lnTo>
                    <a:lnTo>
                      <a:pt x="1821656" y="116081"/>
                    </a:lnTo>
                    <a:lnTo>
                      <a:pt x="1821656" y="214313"/>
                    </a:lnTo>
                    <a:lnTo>
                      <a:pt x="1724730" y="214313"/>
                    </a:lnTo>
                    <a:close/>
                    <a:moveTo>
                      <a:pt x="1821656" y="107156"/>
                    </a:moveTo>
                    <a:lnTo>
                      <a:pt x="1724730" y="107156"/>
                    </a:lnTo>
                    <a:lnTo>
                      <a:pt x="1724730" y="8925"/>
                    </a:lnTo>
                    <a:lnTo>
                      <a:pt x="1821656" y="8925"/>
                    </a:lnTo>
                    <a:lnTo>
                      <a:pt x="1821656" y="107156"/>
                    </a:lnTo>
                    <a:close/>
                    <a:moveTo>
                      <a:pt x="108452" y="8925"/>
                    </a:moveTo>
                    <a:lnTo>
                      <a:pt x="108452" y="107156"/>
                    </a:lnTo>
                    <a:lnTo>
                      <a:pt x="8925" y="107156"/>
                    </a:lnTo>
                    <a:lnTo>
                      <a:pt x="8925" y="8925"/>
                    </a:lnTo>
                    <a:lnTo>
                      <a:pt x="108452" y="8925"/>
                    </a:lnTo>
                    <a:close/>
                    <a:moveTo>
                      <a:pt x="8925" y="2259206"/>
                    </a:moveTo>
                    <a:lnTo>
                      <a:pt x="108452" y="2259206"/>
                    </a:lnTo>
                    <a:lnTo>
                      <a:pt x="108452" y="2357437"/>
                    </a:lnTo>
                    <a:lnTo>
                      <a:pt x="8925" y="2357437"/>
                    </a:lnTo>
                    <a:lnTo>
                      <a:pt x="8925" y="2259206"/>
                    </a:lnTo>
                    <a:close/>
                    <a:moveTo>
                      <a:pt x="1724730" y="2357437"/>
                    </a:moveTo>
                    <a:lnTo>
                      <a:pt x="1724730" y="2259206"/>
                    </a:lnTo>
                    <a:lnTo>
                      <a:pt x="1821656" y="2259206"/>
                    </a:lnTo>
                    <a:lnTo>
                      <a:pt x="1821656" y="2357437"/>
                    </a:lnTo>
                    <a:lnTo>
                      <a:pt x="1724730" y="2357437"/>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0" name="Google Shape;600;p22"/>
              <p:cNvSpPr/>
              <p:nvPr/>
            </p:nvSpPr>
            <p:spPr>
              <a:xfrm>
                <a:off x="8914350" y="1126559"/>
                <a:ext cx="2134200" cy="214312"/>
              </a:xfrm>
              <a:custGeom>
                <a:avLst/>
                <a:gdLst/>
                <a:ahLst/>
                <a:cxnLst/>
                <a:rect l="l" t="t" r="r" b="b"/>
                <a:pathLst>
                  <a:path w="2134200" h="214312" extrusionOk="0">
                    <a:moveTo>
                      <a:pt x="0" y="0"/>
                    </a:moveTo>
                    <a:lnTo>
                      <a:pt x="2134200" y="0"/>
                    </a:lnTo>
                    <a:lnTo>
                      <a:pt x="2134200" y="214313"/>
                    </a:lnTo>
                    <a:lnTo>
                      <a:pt x="0" y="214313"/>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1" name="Google Shape;601;p22"/>
              <p:cNvSpPr/>
              <p:nvPr/>
            </p:nvSpPr>
            <p:spPr>
              <a:xfrm>
                <a:off x="9195633" y="1187414"/>
                <a:ext cx="107156" cy="107156"/>
              </a:xfrm>
              <a:custGeom>
                <a:avLst/>
                <a:gdLst/>
                <a:ahLst/>
                <a:cxnLst/>
                <a:rect l="l" t="t" r="r" b="b"/>
                <a:pathLst>
                  <a:path w="107156" h="107156" extrusionOk="0">
                    <a:moveTo>
                      <a:pt x="107156" y="53578"/>
                    </a:moveTo>
                    <a:cubicBezTo>
                      <a:pt x="107156" y="83169"/>
                      <a:pt x="83168" y="107156"/>
                      <a:pt x="53578" y="107156"/>
                    </a:cubicBezTo>
                    <a:cubicBezTo>
                      <a:pt x="23988" y="107156"/>
                      <a:pt x="0" y="83169"/>
                      <a:pt x="0" y="53578"/>
                    </a:cubicBezTo>
                    <a:cubicBezTo>
                      <a:pt x="0" y="23988"/>
                      <a:pt x="23988" y="0"/>
                      <a:pt x="53578" y="0"/>
                    </a:cubicBezTo>
                    <a:cubicBezTo>
                      <a:pt x="83168"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2" name="Google Shape;602;p22"/>
              <p:cNvSpPr/>
              <p:nvPr/>
            </p:nvSpPr>
            <p:spPr>
              <a:xfrm>
                <a:off x="10695820" y="1187414"/>
                <a:ext cx="107156" cy="107156"/>
              </a:xfrm>
              <a:custGeom>
                <a:avLst/>
                <a:gdLst/>
                <a:ahLst/>
                <a:cxnLst/>
                <a:rect l="l" t="t" r="r" b="b"/>
                <a:pathLst>
                  <a:path w="107156" h="107156" extrusionOk="0">
                    <a:moveTo>
                      <a:pt x="107156" y="53578"/>
                    </a:moveTo>
                    <a:cubicBezTo>
                      <a:pt x="107156" y="83169"/>
                      <a:pt x="83169" y="107156"/>
                      <a:pt x="53578" y="107156"/>
                    </a:cubicBezTo>
                    <a:cubicBezTo>
                      <a:pt x="23988" y="107156"/>
                      <a:pt x="0" y="83169"/>
                      <a:pt x="0" y="53578"/>
                    </a:cubicBezTo>
                    <a:cubicBezTo>
                      <a:pt x="0" y="23988"/>
                      <a:pt x="23988" y="0"/>
                      <a:pt x="53578" y="0"/>
                    </a:cubicBezTo>
                    <a:cubicBezTo>
                      <a:pt x="83169"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03" name="Google Shape;603;p22" descr="Graph and note paper pads with pencil"/>
          <p:cNvGrpSpPr/>
          <p:nvPr/>
        </p:nvGrpSpPr>
        <p:grpSpPr>
          <a:xfrm rot="-10547405">
            <a:off x="5732135" y="557888"/>
            <a:ext cx="860139" cy="992801"/>
            <a:chOff x="8601717" y="2593250"/>
            <a:chExt cx="1505915" cy="1578003"/>
          </a:xfrm>
        </p:grpSpPr>
        <p:sp>
          <p:nvSpPr>
            <p:cNvPr id="604" name="Google Shape;604;p22"/>
            <p:cNvSpPr/>
            <p:nvPr/>
          </p:nvSpPr>
          <p:spPr>
            <a:xfrm>
              <a:off x="8601730" y="2665275"/>
              <a:ext cx="1505902" cy="1505978"/>
            </a:xfrm>
            <a:custGeom>
              <a:avLst/>
              <a:gdLst/>
              <a:ahLst/>
              <a:cxnLst/>
              <a:rect l="l" t="t" r="r" b="b"/>
              <a:pathLst>
                <a:path w="1505902" h="1505978" extrusionOk="0">
                  <a:moveTo>
                    <a:pt x="1377944" y="1321184"/>
                  </a:moveTo>
                  <a:lnTo>
                    <a:pt x="1392145" y="1306973"/>
                  </a:lnTo>
                  <a:lnTo>
                    <a:pt x="1293019" y="1207846"/>
                  </a:lnTo>
                  <a:lnTo>
                    <a:pt x="1335643" y="1165222"/>
                  </a:lnTo>
                  <a:lnTo>
                    <a:pt x="937641" y="767220"/>
                  </a:lnTo>
                  <a:cubicBezTo>
                    <a:pt x="921944" y="782907"/>
                    <a:pt x="921944" y="808358"/>
                    <a:pt x="937641" y="824046"/>
                  </a:cubicBezTo>
                  <a:lnTo>
                    <a:pt x="1278817" y="1165222"/>
                  </a:lnTo>
                  <a:lnTo>
                    <a:pt x="1264606" y="1179433"/>
                  </a:lnTo>
                  <a:lnTo>
                    <a:pt x="246250" y="161058"/>
                  </a:lnTo>
                  <a:lnTo>
                    <a:pt x="51749" y="32852"/>
                  </a:lnTo>
                  <a:lnTo>
                    <a:pt x="47063" y="37538"/>
                  </a:lnTo>
                  <a:lnTo>
                    <a:pt x="9525" y="0"/>
                  </a:lnTo>
                  <a:lnTo>
                    <a:pt x="0" y="9525"/>
                  </a:lnTo>
                  <a:lnTo>
                    <a:pt x="37538" y="47063"/>
                  </a:lnTo>
                  <a:lnTo>
                    <a:pt x="32804" y="51797"/>
                  </a:lnTo>
                  <a:lnTo>
                    <a:pt x="161001" y="246297"/>
                  </a:lnTo>
                  <a:lnTo>
                    <a:pt x="1306906" y="1392212"/>
                  </a:lnTo>
                  <a:lnTo>
                    <a:pt x="1321118" y="1378010"/>
                  </a:lnTo>
                  <a:lnTo>
                    <a:pt x="1449076" y="1505979"/>
                  </a:lnTo>
                  <a:lnTo>
                    <a:pt x="1505902" y="1449153"/>
                  </a:lnTo>
                  <a:lnTo>
                    <a:pt x="1377944" y="132118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05" name="Google Shape;605;p22" descr="Graph and note paper pads with pencil"/>
            <p:cNvGrpSpPr/>
            <p:nvPr/>
          </p:nvGrpSpPr>
          <p:grpSpPr>
            <a:xfrm>
              <a:off x="8601717" y="2593250"/>
              <a:ext cx="1505903" cy="1505931"/>
              <a:chOff x="8601717" y="2593250"/>
              <a:chExt cx="1505903" cy="1505931"/>
            </a:xfrm>
          </p:grpSpPr>
          <p:sp>
            <p:nvSpPr>
              <p:cNvPr id="606" name="Google Shape;606;p22"/>
              <p:cNvSpPr/>
              <p:nvPr/>
            </p:nvSpPr>
            <p:spPr>
              <a:xfrm rot="-2700000">
                <a:off x="8624557" y="2587734"/>
                <a:ext cx="13468" cy="70179"/>
              </a:xfrm>
              <a:custGeom>
                <a:avLst/>
                <a:gdLst/>
                <a:ahLst/>
                <a:cxnLst/>
                <a:rect l="l" t="t" r="r" b="b"/>
                <a:pathLst>
                  <a:path w="13468" h="70179" extrusionOk="0">
                    <a:moveTo>
                      <a:pt x="0" y="0"/>
                    </a:moveTo>
                    <a:lnTo>
                      <a:pt x="13468" y="0"/>
                    </a:lnTo>
                    <a:lnTo>
                      <a:pt x="13468" y="70179"/>
                    </a:lnTo>
                    <a:lnTo>
                      <a:pt x="0" y="70179"/>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7" name="Google Shape;607;p22"/>
              <p:cNvSpPr/>
              <p:nvPr/>
            </p:nvSpPr>
            <p:spPr>
              <a:xfrm rot="-2700000">
                <a:off x="9966449" y="3895564"/>
                <a:ext cx="80371" cy="205261"/>
              </a:xfrm>
              <a:custGeom>
                <a:avLst/>
                <a:gdLst/>
                <a:ahLst/>
                <a:cxnLst/>
                <a:rect l="l" t="t" r="r" b="b"/>
                <a:pathLst>
                  <a:path w="80371" h="205261" extrusionOk="0">
                    <a:moveTo>
                      <a:pt x="0" y="0"/>
                    </a:moveTo>
                    <a:lnTo>
                      <a:pt x="80371" y="0"/>
                    </a:lnTo>
                    <a:lnTo>
                      <a:pt x="80371" y="205262"/>
                    </a:lnTo>
                    <a:lnTo>
                      <a:pt x="0" y="20526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8" name="Google Shape;608;p22"/>
              <p:cNvSpPr/>
              <p:nvPr/>
            </p:nvSpPr>
            <p:spPr>
              <a:xfrm>
                <a:off x="8762741" y="2754349"/>
                <a:ext cx="1231144" cy="1231186"/>
              </a:xfrm>
              <a:custGeom>
                <a:avLst/>
                <a:gdLst/>
                <a:ahLst/>
                <a:cxnLst/>
                <a:rect l="l" t="t" r="r" b="b"/>
                <a:pathLst>
                  <a:path w="1231144" h="1231186" extrusionOk="0">
                    <a:moveTo>
                      <a:pt x="1231145" y="1145947"/>
                    </a:moveTo>
                    <a:lnTo>
                      <a:pt x="1145896" y="1231187"/>
                    </a:lnTo>
                    <a:lnTo>
                      <a:pt x="0" y="85272"/>
                    </a:lnTo>
                    <a:cubicBezTo>
                      <a:pt x="0" y="85272"/>
                      <a:pt x="200" y="50153"/>
                      <a:pt x="26241" y="24121"/>
                    </a:cubicBezTo>
                    <a:cubicBezTo>
                      <a:pt x="52283" y="-1910"/>
                      <a:pt x="85249" y="33"/>
                      <a:pt x="85249" y="33"/>
                    </a:cubicBezTo>
                    <a:lnTo>
                      <a:pt x="1231145" y="1145947"/>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9" name="Google Shape;609;p22"/>
              <p:cNvSpPr/>
              <p:nvPr/>
            </p:nvSpPr>
            <p:spPr>
              <a:xfrm>
                <a:off x="8634534" y="2626175"/>
                <a:ext cx="213445" cy="213445"/>
              </a:xfrm>
              <a:custGeom>
                <a:avLst/>
                <a:gdLst/>
                <a:ahLst/>
                <a:cxnLst/>
                <a:rect l="l" t="t" r="r" b="b"/>
                <a:pathLst>
                  <a:path w="213445" h="213445" extrusionOk="0">
                    <a:moveTo>
                      <a:pt x="0" y="18936"/>
                    </a:moveTo>
                    <a:lnTo>
                      <a:pt x="128206" y="213446"/>
                    </a:lnTo>
                    <a:lnTo>
                      <a:pt x="213446" y="128206"/>
                    </a:lnTo>
                    <a:lnTo>
                      <a:pt x="18945"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0" name="Google Shape;610;p22"/>
              <p:cNvSpPr/>
              <p:nvPr/>
            </p:nvSpPr>
            <p:spPr>
              <a:xfrm>
                <a:off x="9527598" y="3360533"/>
                <a:ext cx="409774" cy="526208"/>
              </a:xfrm>
              <a:custGeom>
                <a:avLst/>
                <a:gdLst/>
                <a:ahLst/>
                <a:cxnLst/>
                <a:rect l="l" t="t" r="r" b="b"/>
                <a:pathLst>
                  <a:path w="409774" h="526208" extrusionOk="0">
                    <a:moveTo>
                      <a:pt x="409775" y="398012"/>
                    </a:moveTo>
                    <a:lnTo>
                      <a:pt x="11773" y="0"/>
                    </a:lnTo>
                    <a:cubicBezTo>
                      <a:pt x="-3924" y="15697"/>
                      <a:pt x="-3924" y="41138"/>
                      <a:pt x="11773" y="56826"/>
                    </a:cubicBezTo>
                    <a:lnTo>
                      <a:pt x="352949" y="398002"/>
                    </a:lnTo>
                    <a:lnTo>
                      <a:pt x="339233" y="411718"/>
                    </a:lnTo>
                    <a:lnTo>
                      <a:pt x="310601" y="383086"/>
                    </a:lnTo>
                    <a:lnTo>
                      <a:pt x="224295" y="469382"/>
                    </a:lnTo>
                    <a:lnTo>
                      <a:pt x="281121" y="526209"/>
                    </a:lnTo>
                    <a:lnTo>
                      <a:pt x="409775" y="39801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11" name="Google Shape;611;p22" descr="Scissors, pen and a highlighter"/>
          <p:cNvGrpSpPr/>
          <p:nvPr/>
        </p:nvGrpSpPr>
        <p:grpSpPr>
          <a:xfrm rot="-2595670">
            <a:off x="6038652" y="874667"/>
            <a:ext cx="211685" cy="1156401"/>
            <a:chOff x="10906981" y="1352550"/>
            <a:chExt cx="304800" cy="2651950"/>
          </a:xfrm>
        </p:grpSpPr>
        <p:sp>
          <p:nvSpPr>
            <p:cNvPr id="612" name="Google Shape;612;p22"/>
            <p:cNvSpPr/>
            <p:nvPr/>
          </p:nvSpPr>
          <p:spPr>
            <a:xfrm>
              <a:off x="11097481" y="1514475"/>
              <a:ext cx="114300" cy="800538"/>
            </a:xfrm>
            <a:custGeom>
              <a:avLst/>
              <a:gdLst/>
              <a:ahLst/>
              <a:cxnLst/>
              <a:rect l="l" t="t" r="r" b="b"/>
              <a:pathLst>
                <a:path w="114300" h="800538" extrusionOk="0">
                  <a:moveTo>
                    <a:pt x="57150" y="0"/>
                  </a:moveTo>
                  <a:lnTo>
                    <a:pt x="57150" y="248"/>
                  </a:lnTo>
                  <a:cubicBezTo>
                    <a:pt x="56331" y="210"/>
                    <a:pt x="55569" y="0"/>
                    <a:pt x="54750" y="0"/>
                  </a:cubicBezTo>
                  <a:lnTo>
                    <a:pt x="0" y="0"/>
                  </a:lnTo>
                  <a:lnTo>
                    <a:pt x="0" y="57150"/>
                  </a:lnTo>
                  <a:lnTo>
                    <a:pt x="57150" y="57150"/>
                  </a:lnTo>
                  <a:lnTo>
                    <a:pt x="57150" y="743388"/>
                  </a:lnTo>
                  <a:cubicBezTo>
                    <a:pt x="57150" y="774954"/>
                    <a:pt x="82734" y="800538"/>
                    <a:pt x="114300" y="800538"/>
                  </a:cubicBezTo>
                  <a:lnTo>
                    <a:pt x="114300" y="57150"/>
                  </a:lnTo>
                  <a:cubicBezTo>
                    <a:pt x="114300" y="25584"/>
                    <a:pt x="88716" y="0"/>
                    <a:pt x="57150" y="0"/>
                  </a:cubicBez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3" name="Google Shape;613;p22"/>
            <p:cNvSpPr/>
            <p:nvPr/>
          </p:nvSpPr>
          <p:spPr>
            <a:xfrm>
              <a:off x="10925145" y="3895725"/>
              <a:ext cx="173221" cy="108775"/>
            </a:xfrm>
            <a:custGeom>
              <a:avLst/>
              <a:gdLst/>
              <a:ahLst/>
              <a:cxnLst/>
              <a:rect l="l" t="t" r="r" b="b"/>
              <a:pathLst>
                <a:path w="173221" h="108775" extrusionOk="0">
                  <a:moveTo>
                    <a:pt x="0" y="0"/>
                  </a:moveTo>
                  <a:lnTo>
                    <a:pt x="173222" y="0"/>
                  </a:lnTo>
                  <a:lnTo>
                    <a:pt x="173222" y="108776"/>
                  </a:lnTo>
                  <a:lnTo>
                    <a:pt x="0" y="108776"/>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4" name="Google Shape;614;p22"/>
            <p:cNvSpPr/>
            <p:nvPr/>
          </p:nvSpPr>
          <p:spPr>
            <a:xfrm>
              <a:off x="10906981" y="1352550"/>
              <a:ext cx="209550" cy="186366"/>
            </a:xfrm>
            <a:custGeom>
              <a:avLst/>
              <a:gdLst/>
              <a:ahLst/>
              <a:cxnLst/>
              <a:rect l="l" t="t" r="r" b="b"/>
              <a:pathLst>
                <a:path w="209550" h="186366" extrusionOk="0">
                  <a:moveTo>
                    <a:pt x="209550" y="161925"/>
                  </a:moveTo>
                  <a:cubicBezTo>
                    <a:pt x="209550" y="161925"/>
                    <a:pt x="165773" y="186366"/>
                    <a:pt x="106718" y="186366"/>
                  </a:cubicBezTo>
                  <a:cubicBezTo>
                    <a:pt x="47663" y="186366"/>
                    <a:pt x="0" y="161925"/>
                    <a:pt x="0" y="161925"/>
                  </a:cubicBezTo>
                  <a:lnTo>
                    <a:pt x="0" y="0"/>
                  </a:lnTo>
                  <a:lnTo>
                    <a:pt x="209550" y="0"/>
                  </a:lnTo>
                  <a:lnTo>
                    <a:pt x="209550" y="161925"/>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5" name="Google Shape;615;p22"/>
            <p:cNvSpPr/>
            <p:nvPr/>
          </p:nvSpPr>
          <p:spPr>
            <a:xfrm>
              <a:off x="10906981" y="1514475"/>
              <a:ext cx="209550" cy="76828"/>
            </a:xfrm>
            <a:custGeom>
              <a:avLst/>
              <a:gdLst/>
              <a:ahLst/>
              <a:cxnLst/>
              <a:rect l="l" t="t" r="r" b="b"/>
              <a:pathLst>
                <a:path w="209550" h="76828" extrusionOk="0">
                  <a:moveTo>
                    <a:pt x="209550" y="57150"/>
                  </a:moveTo>
                  <a:cubicBezTo>
                    <a:pt x="209550" y="57150"/>
                    <a:pt x="160534" y="76829"/>
                    <a:pt x="107670" y="76829"/>
                  </a:cubicBezTo>
                  <a:cubicBezTo>
                    <a:pt x="54807" y="76829"/>
                    <a:pt x="0" y="57150"/>
                    <a:pt x="0" y="57150"/>
                  </a:cubicBezTo>
                  <a:lnTo>
                    <a:pt x="0" y="0"/>
                  </a:lnTo>
                  <a:lnTo>
                    <a:pt x="209531" y="0"/>
                  </a:lnTo>
                  <a:lnTo>
                    <a:pt x="209550" y="57150"/>
                  </a:lnTo>
                  <a:lnTo>
                    <a:pt x="209550" y="571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6" name="Google Shape;616;p22"/>
            <p:cNvSpPr/>
            <p:nvPr/>
          </p:nvSpPr>
          <p:spPr>
            <a:xfrm>
              <a:off x="10906981" y="1571625"/>
              <a:ext cx="209550" cy="2362200"/>
            </a:xfrm>
            <a:custGeom>
              <a:avLst/>
              <a:gdLst/>
              <a:ahLst/>
              <a:cxnLst/>
              <a:rect l="l" t="t" r="r" b="b"/>
              <a:pathLst>
                <a:path w="209550" h="2362200" extrusionOk="0">
                  <a:moveTo>
                    <a:pt x="0" y="0"/>
                  </a:moveTo>
                  <a:lnTo>
                    <a:pt x="209550" y="0"/>
                  </a:lnTo>
                  <a:lnTo>
                    <a:pt x="209550" y="2362200"/>
                  </a:lnTo>
                  <a:lnTo>
                    <a:pt x="0" y="2362200"/>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7" name="Google Shape;617;p22"/>
            <p:cNvSpPr/>
            <p:nvPr/>
          </p:nvSpPr>
          <p:spPr>
            <a:xfrm>
              <a:off x="10906981" y="2253138"/>
              <a:ext cx="209550" cy="67894"/>
            </a:xfrm>
            <a:custGeom>
              <a:avLst/>
              <a:gdLst/>
              <a:ahLst/>
              <a:cxnLst/>
              <a:rect l="l" t="t" r="r" b="b"/>
              <a:pathLst>
                <a:path w="209550" h="67894" extrusionOk="0">
                  <a:moveTo>
                    <a:pt x="0" y="0"/>
                  </a:moveTo>
                  <a:lnTo>
                    <a:pt x="209550" y="0"/>
                  </a:lnTo>
                  <a:lnTo>
                    <a:pt x="209550" y="67894"/>
                  </a:lnTo>
                  <a:lnTo>
                    <a:pt x="0" y="67894"/>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8" name="Google Shape;618;p22"/>
            <p:cNvSpPr/>
            <p:nvPr/>
          </p:nvSpPr>
          <p:spPr>
            <a:xfrm>
              <a:off x="10906981" y="2357437"/>
              <a:ext cx="209550" cy="9525"/>
            </a:xfrm>
            <a:custGeom>
              <a:avLst/>
              <a:gdLst/>
              <a:ahLst/>
              <a:cxnLst/>
              <a:rect l="l" t="t" r="r" b="b"/>
              <a:pathLst>
                <a:path w="209550" h="9525" extrusionOk="0">
                  <a:moveTo>
                    <a:pt x="0" y="0"/>
                  </a:moveTo>
                  <a:lnTo>
                    <a:pt x="209550" y="0"/>
                  </a:lnTo>
                  <a:lnTo>
                    <a:pt x="209550" y="9525"/>
                  </a:lnTo>
                  <a:lnTo>
                    <a:pt x="0" y="9525"/>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619" name="Google Shape;619;p22" descr="Graph and note paper pads with pencil"/>
          <p:cNvGrpSpPr/>
          <p:nvPr/>
        </p:nvGrpSpPr>
        <p:grpSpPr>
          <a:xfrm>
            <a:off x="3230488" y="2397706"/>
            <a:ext cx="3288786" cy="4057256"/>
            <a:chOff x="8905425" y="1117625"/>
            <a:chExt cx="2152059" cy="3281666"/>
          </a:xfrm>
        </p:grpSpPr>
        <p:sp>
          <p:nvSpPr>
            <p:cNvPr id="620" name="Google Shape;620;p22"/>
            <p:cNvSpPr/>
            <p:nvPr/>
          </p:nvSpPr>
          <p:spPr>
            <a:xfrm>
              <a:off x="8927742" y="1184604"/>
              <a:ext cx="2125265" cy="3214687"/>
            </a:xfrm>
            <a:custGeom>
              <a:avLst/>
              <a:gdLst/>
              <a:ahLst/>
              <a:cxnLst/>
              <a:rect l="l" t="t" r="r" b="b"/>
              <a:pathLst>
                <a:path w="2125265" h="3214687" extrusionOk="0">
                  <a:moveTo>
                    <a:pt x="0" y="0"/>
                  </a:moveTo>
                  <a:lnTo>
                    <a:pt x="2125266" y="0"/>
                  </a:lnTo>
                  <a:lnTo>
                    <a:pt x="2125266" y="3214688"/>
                  </a:lnTo>
                  <a:lnTo>
                    <a:pt x="0" y="3214688"/>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21" name="Google Shape;621;p22" descr="Graph and note paper pads with pencil"/>
            <p:cNvGrpSpPr/>
            <p:nvPr/>
          </p:nvGrpSpPr>
          <p:grpSpPr>
            <a:xfrm>
              <a:off x="8905425" y="1117625"/>
              <a:ext cx="2152059" cy="3223621"/>
              <a:chOff x="8905425" y="1117625"/>
              <a:chExt cx="2152059" cy="3223621"/>
            </a:xfrm>
          </p:grpSpPr>
          <p:sp>
            <p:nvSpPr>
              <p:cNvPr id="622" name="Google Shape;622;p22"/>
              <p:cNvSpPr/>
              <p:nvPr/>
            </p:nvSpPr>
            <p:spPr>
              <a:xfrm>
                <a:off x="8909883" y="1122092"/>
                <a:ext cx="2143125" cy="3214687"/>
              </a:xfrm>
              <a:custGeom>
                <a:avLst/>
                <a:gdLst/>
                <a:ahLst/>
                <a:cxnLst/>
                <a:rect l="l" t="t" r="r" b="b"/>
                <a:pathLst>
                  <a:path w="2143125" h="3214687" extrusionOk="0">
                    <a:moveTo>
                      <a:pt x="0" y="0"/>
                    </a:moveTo>
                    <a:lnTo>
                      <a:pt x="2143125" y="0"/>
                    </a:lnTo>
                    <a:lnTo>
                      <a:pt x="2143125" y="3214688"/>
                    </a:lnTo>
                    <a:lnTo>
                      <a:pt x="0" y="321468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3" name="Google Shape;623;p22"/>
              <p:cNvSpPr/>
              <p:nvPr/>
            </p:nvSpPr>
            <p:spPr>
              <a:xfrm>
                <a:off x="8905425" y="1117625"/>
                <a:ext cx="2152059" cy="3223621"/>
              </a:xfrm>
              <a:custGeom>
                <a:avLst/>
                <a:gdLst/>
                <a:ahLst/>
                <a:cxnLst/>
                <a:rect l="l" t="t" r="r" b="b"/>
                <a:pathLst>
                  <a:path w="2152059" h="3223621" extrusionOk="0">
                    <a:moveTo>
                      <a:pt x="2152050" y="3223622"/>
                    </a:moveTo>
                    <a:lnTo>
                      <a:pt x="0" y="3223622"/>
                    </a:lnTo>
                    <a:lnTo>
                      <a:pt x="0" y="0"/>
                    </a:lnTo>
                    <a:lnTo>
                      <a:pt x="2152060" y="0"/>
                    </a:lnTo>
                    <a:lnTo>
                      <a:pt x="2152060" y="3223622"/>
                    </a:lnTo>
                    <a:close/>
                    <a:moveTo>
                      <a:pt x="8925" y="3214688"/>
                    </a:moveTo>
                    <a:lnTo>
                      <a:pt x="2143125" y="3214688"/>
                    </a:lnTo>
                    <a:lnTo>
                      <a:pt x="2143125" y="8934"/>
                    </a:lnTo>
                    <a:lnTo>
                      <a:pt x="8934" y="8934"/>
                    </a:lnTo>
                    <a:lnTo>
                      <a:pt x="8925" y="3214688"/>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4" name="Google Shape;624;p22"/>
              <p:cNvSpPr/>
              <p:nvPr/>
            </p:nvSpPr>
            <p:spPr>
              <a:xfrm>
                <a:off x="9084019" y="1653415"/>
                <a:ext cx="1830590" cy="2366371"/>
              </a:xfrm>
              <a:custGeom>
                <a:avLst/>
                <a:gdLst/>
                <a:ahLst/>
                <a:cxnLst/>
                <a:rect l="l" t="t" r="r" b="b"/>
                <a:pathLst>
                  <a:path w="1830590" h="2366371" extrusionOk="0">
                    <a:moveTo>
                      <a:pt x="0" y="0"/>
                    </a:moveTo>
                    <a:lnTo>
                      <a:pt x="0" y="2366372"/>
                    </a:lnTo>
                    <a:lnTo>
                      <a:pt x="1830591" y="2366372"/>
                    </a:lnTo>
                    <a:lnTo>
                      <a:pt x="1830591" y="0"/>
                    </a:lnTo>
                    <a:lnTo>
                      <a:pt x="0" y="0"/>
                    </a:lnTo>
                    <a:close/>
                    <a:moveTo>
                      <a:pt x="867480" y="1500187"/>
                    </a:moveTo>
                    <a:lnTo>
                      <a:pt x="867480" y="1401956"/>
                    </a:lnTo>
                    <a:lnTo>
                      <a:pt x="965711" y="1401956"/>
                    </a:lnTo>
                    <a:lnTo>
                      <a:pt x="965711" y="1500187"/>
                    </a:lnTo>
                    <a:lnTo>
                      <a:pt x="867480" y="1500187"/>
                    </a:lnTo>
                    <a:close/>
                    <a:moveTo>
                      <a:pt x="965702" y="1509112"/>
                    </a:moveTo>
                    <a:lnTo>
                      <a:pt x="965702" y="1607344"/>
                    </a:lnTo>
                    <a:lnTo>
                      <a:pt x="867470" y="1607344"/>
                    </a:lnTo>
                    <a:lnTo>
                      <a:pt x="867470" y="1509112"/>
                    </a:lnTo>
                    <a:lnTo>
                      <a:pt x="965702" y="1509112"/>
                    </a:lnTo>
                    <a:close/>
                    <a:moveTo>
                      <a:pt x="965702" y="866175"/>
                    </a:moveTo>
                    <a:lnTo>
                      <a:pt x="965702" y="964406"/>
                    </a:lnTo>
                    <a:lnTo>
                      <a:pt x="867470" y="964406"/>
                    </a:lnTo>
                    <a:lnTo>
                      <a:pt x="867470" y="866175"/>
                    </a:lnTo>
                    <a:lnTo>
                      <a:pt x="965702" y="866175"/>
                    </a:lnTo>
                    <a:close/>
                    <a:moveTo>
                      <a:pt x="867480" y="857250"/>
                    </a:moveTo>
                    <a:lnTo>
                      <a:pt x="867480" y="759019"/>
                    </a:lnTo>
                    <a:lnTo>
                      <a:pt x="965711" y="759019"/>
                    </a:lnTo>
                    <a:lnTo>
                      <a:pt x="965711" y="857250"/>
                    </a:lnTo>
                    <a:lnTo>
                      <a:pt x="867480" y="857250"/>
                    </a:lnTo>
                    <a:close/>
                    <a:moveTo>
                      <a:pt x="867480" y="1285875"/>
                    </a:moveTo>
                    <a:lnTo>
                      <a:pt x="867480" y="1187644"/>
                    </a:lnTo>
                    <a:lnTo>
                      <a:pt x="965711" y="1187644"/>
                    </a:lnTo>
                    <a:lnTo>
                      <a:pt x="965711" y="1285875"/>
                    </a:lnTo>
                    <a:lnTo>
                      <a:pt x="867480" y="1285875"/>
                    </a:lnTo>
                    <a:close/>
                    <a:moveTo>
                      <a:pt x="965702" y="1294800"/>
                    </a:moveTo>
                    <a:lnTo>
                      <a:pt x="965702" y="1393031"/>
                    </a:lnTo>
                    <a:lnTo>
                      <a:pt x="867470" y="1393031"/>
                    </a:lnTo>
                    <a:lnTo>
                      <a:pt x="867470" y="1294800"/>
                    </a:lnTo>
                    <a:lnTo>
                      <a:pt x="965702" y="1294800"/>
                    </a:lnTo>
                    <a:close/>
                    <a:moveTo>
                      <a:pt x="867480" y="1178719"/>
                    </a:moveTo>
                    <a:lnTo>
                      <a:pt x="867480" y="1080487"/>
                    </a:lnTo>
                    <a:lnTo>
                      <a:pt x="965711" y="1080487"/>
                    </a:lnTo>
                    <a:lnTo>
                      <a:pt x="965711" y="1178719"/>
                    </a:lnTo>
                    <a:lnTo>
                      <a:pt x="867480" y="1178719"/>
                    </a:lnTo>
                    <a:close/>
                    <a:moveTo>
                      <a:pt x="867480" y="1071562"/>
                    </a:moveTo>
                    <a:lnTo>
                      <a:pt x="867480" y="973331"/>
                    </a:lnTo>
                    <a:lnTo>
                      <a:pt x="965711" y="973331"/>
                    </a:lnTo>
                    <a:lnTo>
                      <a:pt x="965711" y="1071562"/>
                    </a:lnTo>
                    <a:lnTo>
                      <a:pt x="867480" y="1071562"/>
                    </a:lnTo>
                    <a:close/>
                    <a:moveTo>
                      <a:pt x="858546" y="964406"/>
                    </a:moveTo>
                    <a:lnTo>
                      <a:pt x="760314" y="964406"/>
                    </a:lnTo>
                    <a:lnTo>
                      <a:pt x="760314" y="866175"/>
                    </a:lnTo>
                    <a:lnTo>
                      <a:pt x="858546" y="866175"/>
                    </a:lnTo>
                    <a:lnTo>
                      <a:pt x="858546" y="964406"/>
                    </a:lnTo>
                    <a:close/>
                    <a:moveTo>
                      <a:pt x="858546" y="973331"/>
                    </a:moveTo>
                    <a:lnTo>
                      <a:pt x="858546" y="1071562"/>
                    </a:lnTo>
                    <a:lnTo>
                      <a:pt x="760314" y="1071562"/>
                    </a:lnTo>
                    <a:lnTo>
                      <a:pt x="760314" y="973331"/>
                    </a:lnTo>
                    <a:lnTo>
                      <a:pt x="858546" y="973331"/>
                    </a:lnTo>
                    <a:close/>
                    <a:moveTo>
                      <a:pt x="858546" y="1080487"/>
                    </a:moveTo>
                    <a:lnTo>
                      <a:pt x="858546" y="1178719"/>
                    </a:lnTo>
                    <a:lnTo>
                      <a:pt x="760314" y="1178719"/>
                    </a:lnTo>
                    <a:lnTo>
                      <a:pt x="760314" y="1080487"/>
                    </a:lnTo>
                    <a:lnTo>
                      <a:pt x="858546" y="1080487"/>
                    </a:lnTo>
                    <a:close/>
                    <a:moveTo>
                      <a:pt x="858546" y="1187644"/>
                    </a:moveTo>
                    <a:lnTo>
                      <a:pt x="858546" y="1285875"/>
                    </a:lnTo>
                    <a:lnTo>
                      <a:pt x="760314" y="1285875"/>
                    </a:lnTo>
                    <a:lnTo>
                      <a:pt x="760314" y="1187644"/>
                    </a:lnTo>
                    <a:lnTo>
                      <a:pt x="858546" y="1187644"/>
                    </a:lnTo>
                    <a:close/>
                    <a:moveTo>
                      <a:pt x="858546" y="1294800"/>
                    </a:moveTo>
                    <a:lnTo>
                      <a:pt x="858546" y="1393031"/>
                    </a:lnTo>
                    <a:lnTo>
                      <a:pt x="760314" y="1393031"/>
                    </a:lnTo>
                    <a:lnTo>
                      <a:pt x="760314" y="1294800"/>
                    </a:lnTo>
                    <a:lnTo>
                      <a:pt x="858546" y="1294800"/>
                    </a:lnTo>
                    <a:close/>
                    <a:moveTo>
                      <a:pt x="858546" y="1401956"/>
                    </a:moveTo>
                    <a:lnTo>
                      <a:pt x="858546" y="1500187"/>
                    </a:lnTo>
                    <a:lnTo>
                      <a:pt x="760314" y="1500187"/>
                    </a:lnTo>
                    <a:lnTo>
                      <a:pt x="760314" y="1401956"/>
                    </a:lnTo>
                    <a:lnTo>
                      <a:pt x="858546" y="1401956"/>
                    </a:lnTo>
                    <a:close/>
                    <a:moveTo>
                      <a:pt x="974636" y="1401956"/>
                    </a:moveTo>
                    <a:lnTo>
                      <a:pt x="1072867" y="1401956"/>
                    </a:lnTo>
                    <a:lnTo>
                      <a:pt x="1072867" y="1500187"/>
                    </a:lnTo>
                    <a:lnTo>
                      <a:pt x="974636" y="1500187"/>
                    </a:lnTo>
                    <a:lnTo>
                      <a:pt x="974636" y="1401956"/>
                    </a:lnTo>
                    <a:close/>
                    <a:moveTo>
                      <a:pt x="974636" y="1393031"/>
                    </a:moveTo>
                    <a:lnTo>
                      <a:pt x="974636" y="1294800"/>
                    </a:lnTo>
                    <a:lnTo>
                      <a:pt x="1072867" y="1294800"/>
                    </a:lnTo>
                    <a:lnTo>
                      <a:pt x="1072867" y="1393031"/>
                    </a:lnTo>
                    <a:lnTo>
                      <a:pt x="974636" y="1393031"/>
                    </a:lnTo>
                    <a:close/>
                    <a:moveTo>
                      <a:pt x="974636" y="1285875"/>
                    </a:moveTo>
                    <a:lnTo>
                      <a:pt x="974636" y="1187644"/>
                    </a:lnTo>
                    <a:lnTo>
                      <a:pt x="1072867" y="1187644"/>
                    </a:lnTo>
                    <a:lnTo>
                      <a:pt x="1072867" y="1285875"/>
                    </a:lnTo>
                    <a:lnTo>
                      <a:pt x="974636" y="1285875"/>
                    </a:lnTo>
                    <a:close/>
                    <a:moveTo>
                      <a:pt x="974636" y="1178719"/>
                    </a:moveTo>
                    <a:lnTo>
                      <a:pt x="974636" y="1080487"/>
                    </a:lnTo>
                    <a:lnTo>
                      <a:pt x="1072867" y="1080487"/>
                    </a:lnTo>
                    <a:lnTo>
                      <a:pt x="1072867" y="1178719"/>
                    </a:lnTo>
                    <a:lnTo>
                      <a:pt x="974636" y="1178719"/>
                    </a:lnTo>
                    <a:close/>
                    <a:moveTo>
                      <a:pt x="974636" y="1071562"/>
                    </a:moveTo>
                    <a:lnTo>
                      <a:pt x="974636" y="973331"/>
                    </a:lnTo>
                    <a:lnTo>
                      <a:pt x="1072867" y="973331"/>
                    </a:lnTo>
                    <a:lnTo>
                      <a:pt x="1072867" y="1071562"/>
                    </a:lnTo>
                    <a:lnTo>
                      <a:pt x="974636" y="1071562"/>
                    </a:lnTo>
                    <a:close/>
                    <a:moveTo>
                      <a:pt x="974636" y="964406"/>
                    </a:moveTo>
                    <a:lnTo>
                      <a:pt x="974636" y="866175"/>
                    </a:lnTo>
                    <a:lnTo>
                      <a:pt x="1072867" y="866175"/>
                    </a:lnTo>
                    <a:lnTo>
                      <a:pt x="1072867" y="964406"/>
                    </a:lnTo>
                    <a:lnTo>
                      <a:pt x="974636" y="964406"/>
                    </a:lnTo>
                    <a:close/>
                    <a:moveTo>
                      <a:pt x="974636" y="857250"/>
                    </a:moveTo>
                    <a:lnTo>
                      <a:pt x="974636" y="759019"/>
                    </a:lnTo>
                    <a:lnTo>
                      <a:pt x="1072867" y="759019"/>
                    </a:lnTo>
                    <a:lnTo>
                      <a:pt x="1072867" y="857250"/>
                    </a:lnTo>
                    <a:lnTo>
                      <a:pt x="974636" y="857250"/>
                    </a:lnTo>
                    <a:close/>
                    <a:moveTo>
                      <a:pt x="974636" y="750094"/>
                    </a:moveTo>
                    <a:lnTo>
                      <a:pt x="974636" y="651862"/>
                    </a:lnTo>
                    <a:lnTo>
                      <a:pt x="1072867" y="651862"/>
                    </a:lnTo>
                    <a:lnTo>
                      <a:pt x="1072867" y="750094"/>
                    </a:lnTo>
                    <a:lnTo>
                      <a:pt x="974636" y="750094"/>
                    </a:lnTo>
                    <a:close/>
                    <a:moveTo>
                      <a:pt x="965702" y="750094"/>
                    </a:moveTo>
                    <a:lnTo>
                      <a:pt x="867470" y="750094"/>
                    </a:lnTo>
                    <a:lnTo>
                      <a:pt x="867470" y="651862"/>
                    </a:lnTo>
                    <a:lnTo>
                      <a:pt x="965702" y="651862"/>
                    </a:lnTo>
                    <a:lnTo>
                      <a:pt x="965702" y="750094"/>
                    </a:lnTo>
                    <a:close/>
                    <a:moveTo>
                      <a:pt x="858546" y="750094"/>
                    </a:moveTo>
                    <a:lnTo>
                      <a:pt x="760314" y="750094"/>
                    </a:lnTo>
                    <a:lnTo>
                      <a:pt x="760314" y="651862"/>
                    </a:lnTo>
                    <a:lnTo>
                      <a:pt x="858546" y="651862"/>
                    </a:lnTo>
                    <a:lnTo>
                      <a:pt x="858546" y="750094"/>
                    </a:lnTo>
                    <a:close/>
                    <a:moveTo>
                      <a:pt x="858546" y="759019"/>
                    </a:moveTo>
                    <a:lnTo>
                      <a:pt x="858546" y="857250"/>
                    </a:lnTo>
                    <a:lnTo>
                      <a:pt x="760314" y="857250"/>
                    </a:lnTo>
                    <a:lnTo>
                      <a:pt x="760314" y="759019"/>
                    </a:lnTo>
                    <a:lnTo>
                      <a:pt x="858546" y="759019"/>
                    </a:lnTo>
                    <a:close/>
                    <a:moveTo>
                      <a:pt x="751389" y="857250"/>
                    </a:moveTo>
                    <a:lnTo>
                      <a:pt x="653158" y="857250"/>
                    </a:lnTo>
                    <a:lnTo>
                      <a:pt x="653158" y="759019"/>
                    </a:lnTo>
                    <a:lnTo>
                      <a:pt x="751389" y="759019"/>
                    </a:lnTo>
                    <a:lnTo>
                      <a:pt x="751389" y="857250"/>
                    </a:lnTo>
                    <a:close/>
                    <a:moveTo>
                      <a:pt x="751389" y="866175"/>
                    </a:moveTo>
                    <a:lnTo>
                      <a:pt x="751389" y="964406"/>
                    </a:lnTo>
                    <a:lnTo>
                      <a:pt x="653158" y="964406"/>
                    </a:lnTo>
                    <a:lnTo>
                      <a:pt x="653158" y="866175"/>
                    </a:lnTo>
                    <a:lnTo>
                      <a:pt x="751389" y="866175"/>
                    </a:lnTo>
                    <a:close/>
                    <a:moveTo>
                      <a:pt x="751389" y="973331"/>
                    </a:moveTo>
                    <a:lnTo>
                      <a:pt x="751389" y="1071562"/>
                    </a:lnTo>
                    <a:lnTo>
                      <a:pt x="653158" y="1071562"/>
                    </a:lnTo>
                    <a:lnTo>
                      <a:pt x="653158" y="973331"/>
                    </a:lnTo>
                    <a:lnTo>
                      <a:pt x="751389" y="973331"/>
                    </a:lnTo>
                    <a:close/>
                    <a:moveTo>
                      <a:pt x="751389" y="1080487"/>
                    </a:moveTo>
                    <a:lnTo>
                      <a:pt x="751389" y="1178719"/>
                    </a:lnTo>
                    <a:lnTo>
                      <a:pt x="653158" y="1178719"/>
                    </a:lnTo>
                    <a:lnTo>
                      <a:pt x="653158" y="1080487"/>
                    </a:lnTo>
                    <a:lnTo>
                      <a:pt x="751389" y="1080487"/>
                    </a:lnTo>
                    <a:close/>
                    <a:moveTo>
                      <a:pt x="751389" y="1187644"/>
                    </a:moveTo>
                    <a:lnTo>
                      <a:pt x="751389" y="1285875"/>
                    </a:lnTo>
                    <a:lnTo>
                      <a:pt x="653158" y="1285875"/>
                    </a:lnTo>
                    <a:lnTo>
                      <a:pt x="653158" y="1187644"/>
                    </a:lnTo>
                    <a:lnTo>
                      <a:pt x="751389" y="1187644"/>
                    </a:lnTo>
                    <a:close/>
                    <a:moveTo>
                      <a:pt x="751389" y="1294800"/>
                    </a:moveTo>
                    <a:lnTo>
                      <a:pt x="751389" y="1393031"/>
                    </a:lnTo>
                    <a:lnTo>
                      <a:pt x="653158" y="1393031"/>
                    </a:lnTo>
                    <a:lnTo>
                      <a:pt x="653158" y="1294800"/>
                    </a:lnTo>
                    <a:lnTo>
                      <a:pt x="751389" y="1294800"/>
                    </a:lnTo>
                    <a:close/>
                    <a:moveTo>
                      <a:pt x="751389" y="1401956"/>
                    </a:moveTo>
                    <a:lnTo>
                      <a:pt x="751389" y="1500187"/>
                    </a:lnTo>
                    <a:lnTo>
                      <a:pt x="653158" y="1500187"/>
                    </a:lnTo>
                    <a:lnTo>
                      <a:pt x="653158" y="1401956"/>
                    </a:lnTo>
                    <a:lnTo>
                      <a:pt x="751389" y="1401956"/>
                    </a:lnTo>
                    <a:close/>
                    <a:moveTo>
                      <a:pt x="751389" y="1509112"/>
                    </a:moveTo>
                    <a:lnTo>
                      <a:pt x="751389" y="1607344"/>
                    </a:lnTo>
                    <a:lnTo>
                      <a:pt x="653158" y="1607344"/>
                    </a:lnTo>
                    <a:lnTo>
                      <a:pt x="653158" y="1509112"/>
                    </a:lnTo>
                    <a:lnTo>
                      <a:pt x="751389" y="1509112"/>
                    </a:lnTo>
                    <a:close/>
                    <a:moveTo>
                      <a:pt x="760324" y="1509112"/>
                    </a:moveTo>
                    <a:lnTo>
                      <a:pt x="858555" y="1509112"/>
                    </a:lnTo>
                    <a:lnTo>
                      <a:pt x="858555" y="1607344"/>
                    </a:lnTo>
                    <a:lnTo>
                      <a:pt x="760324" y="1607344"/>
                    </a:lnTo>
                    <a:lnTo>
                      <a:pt x="760324" y="1509112"/>
                    </a:lnTo>
                    <a:close/>
                    <a:moveTo>
                      <a:pt x="858546" y="1616269"/>
                    </a:moveTo>
                    <a:lnTo>
                      <a:pt x="858546" y="1714500"/>
                    </a:lnTo>
                    <a:lnTo>
                      <a:pt x="760314" y="1714500"/>
                    </a:lnTo>
                    <a:lnTo>
                      <a:pt x="760314" y="1616269"/>
                    </a:lnTo>
                    <a:lnTo>
                      <a:pt x="858546" y="1616269"/>
                    </a:lnTo>
                    <a:close/>
                    <a:moveTo>
                      <a:pt x="867480" y="1616269"/>
                    </a:moveTo>
                    <a:lnTo>
                      <a:pt x="965711" y="1616269"/>
                    </a:lnTo>
                    <a:lnTo>
                      <a:pt x="965711" y="1714500"/>
                    </a:lnTo>
                    <a:lnTo>
                      <a:pt x="867480" y="1714500"/>
                    </a:lnTo>
                    <a:lnTo>
                      <a:pt x="867480" y="1616269"/>
                    </a:lnTo>
                    <a:close/>
                    <a:moveTo>
                      <a:pt x="974636" y="1616269"/>
                    </a:moveTo>
                    <a:lnTo>
                      <a:pt x="1072867" y="1616269"/>
                    </a:lnTo>
                    <a:lnTo>
                      <a:pt x="1072867" y="1714500"/>
                    </a:lnTo>
                    <a:lnTo>
                      <a:pt x="974636" y="1714500"/>
                    </a:lnTo>
                    <a:lnTo>
                      <a:pt x="974636" y="1616269"/>
                    </a:lnTo>
                    <a:close/>
                    <a:moveTo>
                      <a:pt x="974636" y="1607344"/>
                    </a:moveTo>
                    <a:lnTo>
                      <a:pt x="974636" y="1509112"/>
                    </a:lnTo>
                    <a:lnTo>
                      <a:pt x="1072867" y="1509112"/>
                    </a:lnTo>
                    <a:lnTo>
                      <a:pt x="1072867" y="1607344"/>
                    </a:lnTo>
                    <a:lnTo>
                      <a:pt x="974636" y="1607344"/>
                    </a:lnTo>
                    <a:close/>
                    <a:moveTo>
                      <a:pt x="1081792" y="1509112"/>
                    </a:moveTo>
                    <a:lnTo>
                      <a:pt x="1180024" y="1509112"/>
                    </a:lnTo>
                    <a:lnTo>
                      <a:pt x="1180024" y="1607344"/>
                    </a:lnTo>
                    <a:lnTo>
                      <a:pt x="1081792" y="1607344"/>
                    </a:lnTo>
                    <a:lnTo>
                      <a:pt x="1081792" y="1509112"/>
                    </a:lnTo>
                    <a:close/>
                    <a:moveTo>
                      <a:pt x="1081792" y="1500187"/>
                    </a:moveTo>
                    <a:lnTo>
                      <a:pt x="1081792" y="1401956"/>
                    </a:lnTo>
                    <a:lnTo>
                      <a:pt x="1180024" y="1401956"/>
                    </a:lnTo>
                    <a:lnTo>
                      <a:pt x="1180024" y="1500187"/>
                    </a:lnTo>
                    <a:lnTo>
                      <a:pt x="1081792" y="1500187"/>
                    </a:lnTo>
                    <a:close/>
                    <a:moveTo>
                      <a:pt x="1081792" y="1393031"/>
                    </a:moveTo>
                    <a:lnTo>
                      <a:pt x="1081792" y="1294800"/>
                    </a:lnTo>
                    <a:lnTo>
                      <a:pt x="1180024" y="1294800"/>
                    </a:lnTo>
                    <a:lnTo>
                      <a:pt x="1180024" y="1393031"/>
                    </a:lnTo>
                    <a:lnTo>
                      <a:pt x="1081792" y="1393031"/>
                    </a:lnTo>
                    <a:close/>
                    <a:moveTo>
                      <a:pt x="1081792" y="1285875"/>
                    </a:moveTo>
                    <a:lnTo>
                      <a:pt x="1081792" y="1187644"/>
                    </a:lnTo>
                    <a:lnTo>
                      <a:pt x="1180024" y="1187644"/>
                    </a:lnTo>
                    <a:lnTo>
                      <a:pt x="1180024" y="1285875"/>
                    </a:lnTo>
                    <a:lnTo>
                      <a:pt x="1081792" y="1285875"/>
                    </a:lnTo>
                    <a:close/>
                    <a:moveTo>
                      <a:pt x="1081792" y="1178719"/>
                    </a:moveTo>
                    <a:lnTo>
                      <a:pt x="1081792" y="1080487"/>
                    </a:lnTo>
                    <a:lnTo>
                      <a:pt x="1180024" y="1080487"/>
                    </a:lnTo>
                    <a:lnTo>
                      <a:pt x="1180024" y="1178719"/>
                    </a:lnTo>
                    <a:lnTo>
                      <a:pt x="1081792" y="1178719"/>
                    </a:lnTo>
                    <a:close/>
                    <a:moveTo>
                      <a:pt x="1081792" y="1071562"/>
                    </a:moveTo>
                    <a:lnTo>
                      <a:pt x="1081792" y="973331"/>
                    </a:lnTo>
                    <a:lnTo>
                      <a:pt x="1180024" y="973331"/>
                    </a:lnTo>
                    <a:lnTo>
                      <a:pt x="1180024" y="1071562"/>
                    </a:lnTo>
                    <a:lnTo>
                      <a:pt x="1081792" y="1071562"/>
                    </a:lnTo>
                    <a:close/>
                    <a:moveTo>
                      <a:pt x="1081792" y="964406"/>
                    </a:moveTo>
                    <a:lnTo>
                      <a:pt x="1081792" y="866175"/>
                    </a:lnTo>
                    <a:lnTo>
                      <a:pt x="1180024" y="866175"/>
                    </a:lnTo>
                    <a:lnTo>
                      <a:pt x="1180024" y="964406"/>
                    </a:lnTo>
                    <a:lnTo>
                      <a:pt x="1081792" y="964406"/>
                    </a:lnTo>
                    <a:close/>
                    <a:moveTo>
                      <a:pt x="1081792" y="857250"/>
                    </a:moveTo>
                    <a:lnTo>
                      <a:pt x="1081792" y="759019"/>
                    </a:lnTo>
                    <a:lnTo>
                      <a:pt x="1180024" y="759019"/>
                    </a:lnTo>
                    <a:lnTo>
                      <a:pt x="1180024" y="857250"/>
                    </a:lnTo>
                    <a:lnTo>
                      <a:pt x="1081792" y="857250"/>
                    </a:lnTo>
                    <a:close/>
                    <a:moveTo>
                      <a:pt x="1081792" y="750094"/>
                    </a:moveTo>
                    <a:lnTo>
                      <a:pt x="1081792" y="651862"/>
                    </a:lnTo>
                    <a:lnTo>
                      <a:pt x="1180024" y="651862"/>
                    </a:lnTo>
                    <a:lnTo>
                      <a:pt x="1180024" y="750094"/>
                    </a:lnTo>
                    <a:lnTo>
                      <a:pt x="1081792" y="750094"/>
                    </a:lnTo>
                    <a:close/>
                    <a:moveTo>
                      <a:pt x="1081792" y="642938"/>
                    </a:moveTo>
                    <a:lnTo>
                      <a:pt x="1081792" y="544706"/>
                    </a:lnTo>
                    <a:lnTo>
                      <a:pt x="1180024" y="544706"/>
                    </a:lnTo>
                    <a:lnTo>
                      <a:pt x="1180024" y="642938"/>
                    </a:lnTo>
                    <a:lnTo>
                      <a:pt x="1081792" y="642938"/>
                    </a:lnTo>
                    <a:close/>
                    <a:moveTo>
                      <a:pt x="1072858" y="642938"/>
                    </a:moveTo>
                    <a:lnTo>
                      <a:pt x="974627" y="642938"/>
                    </a:lnTo>
                    <a:lnTo>
                      <a:pt x="974627" y="544706"/>
                    </a:lnTo>
                    <a:lnTo>
                      <a:pt x="1072858" y="544706"/>
                    </a:lnTo>
                    <a:lnTo>
                      <a:pt x="1072858" y="642938"/>
                    </a:lnTo>
                    <a:close/>
                    <a:moveTo>
                      <a:pt x="965702" y="642938"/>
                    </a:moveTo>
                    <a:lnTo>
                      <a:pt x="867470" y="642938"/>
                    </a:lnTo>
                    <a:lnTo>
                      <a:pt x="867470" y="544706"/>
                    </a:lnTo>
                    <a:lnTo>
                      <a:pt x="965702" y="544706"/>
                    </a:lnTo>
                    <a:lnTo>
                      <a:pt x="965702" y="642938"/>
                    </a:lnTo>
                    <a:close/>
                    <a:moveTo>
                      <a:pt x="858546" y="642938"/>
                    </a:moveTo>
                    <a:lnTo>
                      <a:pt x="760314" y="642938"/>
                    </a:lnTo>
                    <a:lnTo>
                      <a:pt x="760314" y="544706"/>
                    </a:lnTo>
                    <a:lnTo>
                      <a:pt x="858546" y="544706"/>
                    </a:lnTo>
                    <a:lnTo>
                      <a:pt x="858546" y="642938"/>
                    </a:lnTo>
                    <a:close/>
                    <a:moveTo>
                      <a:pt x="751389" y="642938"/>
                    </a:moveTo>
                    <a:lnTo>
                      <a:pt x="653158" y="642938"/>
                    </a:lnTo>
                    <a:lnTo>
                      <a:pt x="653158" y="544706"/>
                    </a:lnTo>
                    <a:lnTo>
                      <a:pt x="751389" y="544706"/>
                    </a:lnTo>
                    <a:lnTo>
                      <a:pt x="751389" y="642938"/>
                    </a:lnTo>
                    <a:close/>
                    <a:moveTo>
                      <a:pt x="751389" y="651862"/>
                    </a:moveTo>
                    <a:lnTo>
                      <a:pt x="751389" y="750094"/>
                    </a:lnTo>
                    <a:lnTo>
                      <a:pt x="653158" y="750094"/>
                    </a:lnTo>
                    <a:lnTo>
                      <a:pt x="653158" y="651862"/>
                    </a:lnTo>
                    <a:lnTo>
                      <a:pt x="751389" y="651862"/>
                    </a:lnTo>
                    <a:close/>
                    <a:moveTo>
                      <a:pt x="644233" y="750094"/>
                    </a:moveTo>
                    <a:lnTo>
                      <a:pt x="546002" y="750094"/>
                    </a:lnTo>
                    <a:lnTo>
                      <a:pt x="546002" y="651862"/>
                    </a:lnTo>
                    <a:lnTo>
                      <a:pt x="644233" y="651862"/>
                    </a:lnTo>
                    <a:lnTo>
                      <a:pt x="644233" y="750094"/>
                    </a:lnTo>
                    <a:close/>
                    <a:moveTo>
                      <a:pt x="644233" y="759019"/>
                    </a:moveTo>
                    <a:lnTo>
                      <a:pt x="644233" y="857250"/>
                    </a:lnTo>
                    <a:lnTo>
                      <a:pt x="546002" y="857250"/>
                    </a:lnTo>
                    <a:lnTo>
                      <a:pt x="546002" y="759019"/>
                    </a:lnTo>
                    <a:lnTo>
                      <a:pt x="644233" y="759019"/>
                    </a:lnTo>
                    <a:close/>
                    <a:moveTo>
                      <a:pt x="644233" y="866175"/>
                    </a:moveTo>
                    <a:lnTo>
                      <a:pt x="644233" y="964406"/>
                    </a:lnTo>
                    <a:lnTo>
                      <a:pt x="546002" y="964406"/>
                    </a:lnTo>
                    <a:lnTo>
                      <a:pt x="546002" y="866175"/>
                    </a:lnTo>
                    <a:lnTo>
                      <a:pt x="644233" y="866175"/>
                    </a:lnTo>
                    <a:close/>
                    <a:moveTo>
                      <a:pt x="644233" y="973331"/>
                    </a:moveTo>
                    <a:lnTo>
                      <a:pt x="644233" y="1071562"/>
                    </a:lnTo>
                    <a:lnTo>
                      <a:pt x="546002" y="1071562"/>
                    </a:lnTo>
                    <a:lnTo>
                      <a:pt x="546002" y="973331"/>
                    </a:lnTo>
                    <a:lnTo>
                      <a:pt x="644233" y="973331"/>
                    </a:lnTo>
                    <a:close/>
                    <a:moveTo>
                      <a:pt x="644233" y="1080487"/>
                    </a:moveTo>
                    <a:lnTo>
                      <a:pt x="644233" y="1178719"/>
                    </a:lnTo>
                    <a:lnTo>
                      <a:pt x="546002" y="1178719"/>
                    </a:lnTo>
                    <a:lnTo>
                      <a:pt x="546002" y="1080487"/>
                    </a:lnTo>
                    <a:lnTo>
                      <a:pt x="644233" y="1080487"/>
                    </a:lnTo>
                    <a:close/>
                    <a:moveTo>
                      <a:pt x="644233" y="1187644"/>
                    </a:moveTo>
                    <a:lnTo>
                      <a:pt x="644233" y="1285875"/>
                    </a:lnTo>
                    <a:lnTo>
                      <a:pt x="546002" y="1285875"/>
                    </a:lnTo>
                    <a:lnTo>
                      <a:pt x="546002" y="1187644"/>
                    </a:lnTo>
                    <a:lnTo>
                      <a:pt x="644233" y="1187644"/>
                    </a:lnTo>
                    <a:close/>
                    <a:moveTo>
                      <a:pt x="644233" y="1294800"/>
                    </a:moveTo>
                    <a:lnTo>
                      <a:pt x="644233" y="1393031"/>
                    </a:lnTo>
                    <a:lnTo>
                      <a:pt x="546002" y="1393031"/>
                    </a:lnTo>
                    <a:lnTo>
                      <a:pt x="546002" y="1294800"/>
                    </a:lnTo>
                    <a:lnTo>
                      <a:pt x="644233" y="1294800"/>
                    </a:lnTo>
                    <a:close/>
                    <a:moveTo>
                      <a:pt x="644233" y="1401956"/>
                    </a:moveTo>
                    <a:lnTo>
                      <a:pt x="644233" y="1500187"/>
                    </a:lnTo>
                    <a:lnTo>
                      <a:pt x="546002" y="1500187"/>
                    </a:lnTo>
                    <a:lnTo>
                      <a:pt x="546002" y="1401956"/>
                    </a:lnTo>
                    <a:lnTo>
                      <a:pt x="644233" y="1401956"/>
                    </a:lnTo>
                    <a:close/>
                    <a:moveTo>
                      <a:pt x="644233" y="1509112"/>
                    </a:moveTo>
                    <a:lnTo>
                      <a:pt x="644233" y="1607344"/>
                    </a:lnTo>
                    <a:lnTo>
                      <a:pt x="546002" y="1607344"/>
                    </a:lnTo>
                    <a:lnTo>
                      <a:pt x="546002" y="1509112"/>
                    </a:lnTo>
                    <a:lnTo>
                      <a:pt x="644233" y="1509112"/>
                    </a:lnTo>
                    <a:close/>
                    <a:moveTo>
                      <a:pt x="644233" y="1616269"/>
                    </a:moveTo>
                    <a:lnTo>
                      <a:pt x="644233" y="1714500"/>
                    </a:lnTo>
                    <a:lnTo>
                      <a:pt x="546002" y="1714500"/>
                    </a:lnTo>
                    <a:lnTo>
                      <a:pt x="546002" y="1616269"/>
                    </a:lnTo>
                    <a:lnTo>
                      <a:pt x="644233" y="1616269"/>
                    </a:lnTo>
                    <a:close/>
                    <a:moveTo>
                      <a:pt x="653167" y="1616269"/>
                    </a:moveTo>
                    <a:lnTo>
                      <a:pt x="751399" y="1616269"/>
                    </a:lnTo>
                    <a:lnTo>
                      <a:pt x="751399" y="1714500"/>
                    </a:lnTo>
                    <a:lnTo>
                      <a:pt x="653167" y="1714500"/>
                    </a:lnTo>
                    <a:lnTo>
                      <a:pt x="653167" y="1616269"/>
                    </a:lnTo>
                    <a:close/>
                    <a:moveTo>
                      <a:pt x="751389" y="1723425"/>
                    </a:moveTo>
                    <a:lnTo>
                      <a:pt x="751389" y="1821656"/>
                    </a:lnTo>
                    <a:lnTo>
                      <a:pt x="653158" y="1821656"/>
                    </a:lnTo>
                    <a:lnTo>
                      <a:pt x="653158" y="1723425"/>
                    </a:lnTo>
                    <a:lnTo>
                      <a:pt x="751389" y="1723425"/>
                    </a:lnTo>
                    <a:close/>
                    <a:moveTo>
                      <a:pt x="760324" y="1723425"/>
                    </a:moveTo>
                    <a:lnTo>
                      <a:pt x="858555" y="1723425"/>
                    </a:lnTo>
                    <a:lnTo>
                      <a:pt x="858555" y="1821656"/>
                    </a:lnTo>
                    <a:lnTo>
                      <a:pt x="760324" y="1821656"/>
                    </a:lnTo>
                    <a:lnTo>
                      <a:pt x="760324" y="1723425"/>
                    </a:lnTo>
                    <a:close/>
                    <a:moveTo>
                      <a:pt x="867480" y="1723425"/>
                    </a:moveTo>
                    <a:lnTo>
                      <a:pt x="965711" y="1723425"/>
                    </a:lnTo>
                    <a:lnTo>
                      <a:pt x="965711" y="1821656"/>
                    </a:lnTo>
                    <a:lnTo>
                      <a:pt x="867480" y="1821656"/>
                    </a:lnTo>
                    <a:lnTo>
                      <a:pt x="867480" y="1723425"/>
                    </a:lnTo>
                    <a:close/>
                    <a:moveTo>
                      <a:pt x="974636" y="1723425"/>
                    </a:moveTo>
                    <a:lnTo>
                      <a:pt x="1072867" y="1723425"/>
                    </a:lnTo>
                    <a:lnTo>
                      <a:pt x="1072867" y="1821656"/>
                    </a:lnTo>
                    <a:lnTo>
                      <a:pt x="974636" y="1821656"/>
                    </a:lnTo>
                    <a:lnTo>
                      <a:pt x="974636" y="1723425"/>
                    </a:lnTo>
                    <a:close/>
                    <a:moveTo>
                      <a:pt x="1081792" y="1723425"/>
                    </a:moveTo>
                    <a:lnTo>
                      <a:pt x="1180024" y="1723425"/>
                    </a:lnTo>
                    <a:lnTo>
                      <a:pt x="1180024" y="1821656"/>
                    </a:lnTo>
                    <a:lnTo>
                      <a:pt x="1081792" y="1821656"/>
                    </a:lnTo>
                    <a:lnTo>
                      <a:pt x="1081792" y="1723425"/>
                    </a:lnTo>
                    <a:close/>
                    <a:moveTo>
                      <a:pt x="1081792" y="1714500"/>
                    </a:moveTo>
                    <a:lnTo>
                      <a:pt x="1081792" y="1616269"/>
                    </a:lnTo>
                    <a:lnTo>
                      <a:pt x="1180024" y="1616269"/>
                    </a:lnTo>
                    <a:lnTo>
                      <a:pt x="1180024" y="1714500"/>
                    </a:lnTo>
                    <a:lnTo>
                      <a:pt x="1081792" y="1714500"/>
                    </a:lnTo>
                    <a:close/>
                    <a:moveTo>
                      <a:pt x="1188949" y="1616269"/>
                    </a:moveTo>
                    <a:lnTo>
                      <a:pt x="1287180" y="1616269"/>
                    </a:lnTo>
                    <a:lnTo>
                      <a:pt x="1287180" y="1714500"/>
                    </a:lnTo>
                    <a:lnTo>
                      <a:pt x="1188949" y="1714500"/>
                    </a:lnTo>
                    <a:lnTo>
                      <a:pt x="1188949" y="1616269"/>
                    </a:lnTo>
                    <a:close/>
                    <a:moveTo>
                      <a:pt x="1188949" y="1607344"/>
                    </a:moveTo>
                    <a:lnTo>
                      <a:pt x="1188949" y="1509112"/>
                    </a:lnTo>
                    <a:lnTo>
                      <a:pt x="1287180" y="1509112"/>
                    </a:lnTo>
                    <a:lnTo>
                      <a:pt x="1287180" y="1607344"/>
                    </a:lnTo>
                    <a:lnTo>
                      <a:pt x="1188949" y="1607344"/>
                    </a:lnTo>
                    <a:close/>
                    <a:moveTo>
                      <a:pt x="1188949" y="1500187"/>
                    </a:moveTo>
                    <a:lnTo>
                      <a:pt x="1188949" y="1401956"/>
                    </a:lnTo>
                    <a:lnTo>
                      <a:pt x="1287180" y="1401956"/>
                    </a:lnTo>
                    <a:lnTo>
                      <a:pt x="1287180" y="1500187"/>
                    </a:lnTo>
                    <a:lnTo>
                      <a:pt x="1188949" y="1500187"/>
                    </a:lnTo>
                    <a:close/>
                    <a:moveTo>
                      <a:pt x="1188949" y="1393031"/>
                    </a:moveTo>
                    <a:lnTo>
                      <a:pt x="1188949" y="1294800"/>
                    </a:lnTo>
                    <a:lnTo>
                      <a:pt x="1287180" y="1294800"/>
                    </a:lnTo>
                    <a:lnTo>
                      <a:pt x="1287180" y="1393031"/>
                    </a:lnTo>
                    <a:lnTo>
                      <a:pt x="1188949" y="1393031"/>
                    </a:lnTo>
                    <a:close/>
                    <a:moveTo>
                      <a:pt x="1188949" y="1285875"/>
                    </a:moveTo>
                    <a:lnTo>
                      <a:pt x="1188949" y="1187644"/>
                    </a:lnTo>
                    <a:lnTo>
                      <a:pt x="1287180" y="1187644"/>
                    </a:lnTo>
                    <a:lnTo>
                      <a:pt x="1287180" y="1285875"/>
                    </a:lnTo>
                    <a:lnTo>
                      <a:pt x="1188949" y="1285875"/>
                    </a:lnTo>
                    <a:close/>
                    <a:moveTo>
                      <a:pt x="1188949" y="1178719"/>
                    </a:moveTo>
                    <a:lnTo>
                      <a:pt x="1188949" y="1080487"/>
                    </a:lnTo>
                    <a:lnTo>
                      <a:pt x="1287180" y="1080487"/>
                    </a:lnTo>
                    <a:lnTo>
                      <a:pt x="1287180" y="1178719"/>
                    </a:lnTo>
                    <a:lnTo>
                      <a:pt x="1188949" y="1178719"/>
                    </a:lnTo>
                    <a:close/>
                    <a:moveTo>
                      <a:pt x="1188949" y="1071562"/>
                    </a:moveTo>
                    <a:lnTo>
                      <a:pt x="1188949" y="973331"/>
                    </a:lnTo>
                    <a:lnTo>
                      <a:pt x="1287180" y="973331"/>
                    </a:lnTo>
                    <a:lnTo>
                      <a:pt x="1287180" y="1071562"/>
                    </a:lnTo>
                    <a:lnTo>
                      <a:pt x="1188949" y="1071562"/>
                    </a:lnTo>
                    <a:close/>
                    <a:moveTo>
                      <a:pt x="1188949" y="964406"/>
                    </a:moveTo>
                    <a:lnTo>
                      <a:pt x="1188949" y="866175"/>
                    </a:lnTo>
                    <a:lnTo>
                      <a:pt x="1287180" y="866175"/>
                    </a:lnTo>
                    <a:lnTo>
                      <a:pt x="1287180" y="964406"/>
                    </a:lnTo>
                    <a:lnTo>
                      <a:pt x="1188949" y="964406"/>
                    </a:lnTo>
                    <a:close/>
                    <a:moveTo>
                      <a:pt x="1188949" y="857250"/>
                    </a:moveTo>
                    <a:lnTo>
                      <a:pt x="1188949" y="759019"/>
                    </a:lnTo>
                    <a:lnTo>
                      <a:pt x="1287180" y="759019"/>
                    </a:lnTo>
                    <a:lnTo>
                      <a:pt x="1287180" y="857250"/>
                    </a:lnTo>
                    <a:lnTo>
                      <a:pt x="1188949" y="857250"/>
                    </a:lnTo>
                    <a:close/>
                    <a:moveTo>
                      <a:pt x="1188949" y="750094"/>
                    </a:moveTo>
                    <a:lnTo>
                      <a:pt x="1188949" y="651862"/>
                    </a:lnTo>
                    <a:lnTo>
                      <a:pt x="1287180" y="651862"/>
                    </a:lnTo>
                    <a:lnTo>
                      <a:pt x="1287180" y="750094"/>
                    </a:lnTo>
                    <a:lnTo>
                      <a:pt x="1188949" y="750094"/>
                    </a:lnTo>
                    <a:close/>
                    <a:moveTo>
                      <a:pt x="1188949" y="642938"/>
                    </a:moveTo>
                    <a:lnTo>
                      <a:pt x="1188949" y="544706"/>
                    </a:lnTo>
                    <a:lnTo>
                      <a:pt x="1287180" y="544706"/>
                    </a:lnTo>
                    <a:lnTo>
                      <a:pt x="1287180" y="642938"/>
                    </a:lnTo>
                    <a:lnTo>
                      <a:pt x="1188949" y="642938"/>
                    </a:lnTo>
                    <a:close/>
                    <a:moveTo>
                      <a:pt x="1188949" y="535781"/>
                    </a:moveTo>
                    <a:lnTo>
                      <a:pt x="1188949" y="437550"/>
                    </a:lnTo>
                    <a:lnTo>
                      <a:pt x="1287180" y="437550"/>
                    </a:lnTo>
                    <a:lnTo>
                      <a:pt x="1287180" y="535781"/>
                    </a:lnTo>
                    <a:lnTo>
                      <a:pt x="1188949" y="535781"/>
                    </a:lnTo>
                    <a:close/>
                    <a:moveTo>
                      <a:pt x="1180014" y="535781"/>
                    </a:moveTo>
                    <a:lnTo>
                      <a:pt x="1081783" y="535781"/>
                    </a:lnTo>
                    <a:lnTo>
                      <a:pt x="1081783" y="437550"/>
                    </a:lnTo>
                    <a:lnTo>
                      <a:pt x="1180014" y="437550"/>
                    </a:lnTo>
                    <a:lnTo>
                      <a:pt x="1180014" y="535781"/>
                    </a:lnTo>
                    <a:close/>
                    <a:moveTo>
                      <a:pt x="1072858" y="535781"/>
                    </a:moveTo>
                    <a:lnTo>
                      <a:pt x="974627" y="535781"/>
                    </a:lnTo>
                    <a:lnTo>
                      <a:pt x="974627" y="437550"/>
                    </a:lnTo>
                    <a:lnTo>
                      <a:pt x="1072858" y="437550"/>
                    </a:lnTo>
                    <a:lnTo>
                      <a:pt x="1072858" y="535781"/>
                    </a:lnTo>
                    <a:close/>
                    <a:moveTo>
                      <a:pt x="965702" y="535781"/>
                    </a:moveTo>
                    <a:lnTo>
                      <a:pt x="867470" y="535781"/>
                    </a:lnTo>
                    <a:lnTo>
                      <a:pt x="867470" y="437550"/>
                    </a:lnTo>
                    <a:lnTo>
                      <a:pt x="965702" y="437550"/>
                    </a:lnTo>
                    <a:lnTo>
                      <a:pt x="965702" y="535781"/>
                    </a:lnTo>
                    <a:close/>
                    <a:moveTo>
                      <a:pt x="858546" y="535781"/>
                    </a:moveTo>
                    <a:lnTo>
                      <a:pt x="760314" y="535781"/>
                    </a:lnTo>
                    <a:lnTo>
                      <a:pt x="760314" y="437550"/>
                    </a:lnTo>
                    <a:lnTo>
                      <a:pt x="858546" y="437550"/>
                    </a:lnTo>
                    <a:lnTo>
                      <a:pt x="858546" y="535781"/>
                    </a:lnTo>
                    <a:close/>
                    <a:moveTo>
                      <a:pt x="751389" y="535781"/>
                    </a:moveTo>
                    <a:lnTo>
                      <a:pt x="653158" y="535781"/>
                    </a:lnTo>
                    <a:lnTo>
                      <a:pt x="653158" y="437550"/>
                    </a:lnTo>
                    <a:lnTo>
                      <a:pt x="751389" y="437550"/>
                    </a:lnTo>
                    <a:lnTo>
                      <a:pt x="751389" y="535781"/>
                    </a:lnTo>
                    <a:close/>
                    <a:moveTo>
                      <a:pt x="644233" y="535781"/>
                    </a:moveTo>
                    <a:lnTo>
                      <a:pt x="546002" y="535781"/>
                    </a:lnTo>
                    <a:lnTo>
                      <a:pt x="546002" y="437550"/>
                    </a:lnTo>
                    <a:lnTo>
                      <a:pt x="644233" y="437550"/>
                    </a:lnTo>
                    <a:lnTo>
                      <a:pt x="644233" y="535781"/>
                    </a:lnTo>
                    <a:close/>
                    <a:moveTo>
                      <a:pt x="644233" y="544706"/>
                    </a:moveTo>
                    <a:lnTo>
                      <a:pt x="644233" y="642938"/>
                    </a:lnTo>
                    <a:lnTo>
                      <a:pt x="546002" y="642938"/>
                    </a:lnTo>
                    <a:lnTo>
                      <a:pt x="546002" y="544706"/>
                    </a:lnTo>
                    <a:lnTo>
                      <a:pt x="644233" y="544706"/>
                    </a:lnTo>
                    <a:close/>
                    <a:moveTo>
                      <a:pt x="537077" y="642938"/>
                    </a:moveTo>
                    <a:lnTo>
                      <a:pt x="438845" y="642938"/>
                    </a:lnTo>
                    <a:lnTo>
                      <a:pt x="438845" y="544706"/>
                    </a:lnTo>
                    <a:lnTo>
                      <a:pt x="537077" y="544706"/>
                    </a:lnTo>
                    <a:lnTo>
                      <a:pt x="537077" y="642938"/>
                    </a:lnTo>
                    <a:close/>
                    <a:moveTo>
                      <a:pt x="537077" y="651862"/>
                    </a:moveTo>
                    <a:lnTo>
                      <a:pt x="537077" y="750094"/>
                    </a:lnTo>
                    <a:lnTo>
                      <a:pt x="438845" y="750094"/>
                    </a:lnTo>
                    <a:lnTo>
                      <a:pt x="438845" y="651862"/>
                    </a:lnTo>
                    <a:lnTo>
                      <a:pt x="537077" y="651862"/>
                    </a:lnTo>
                    <a:close/>
                    <a:moveTo>
                      <a:pt x="537077" y="759019"/>
                    </a:moveTo>
                    <a:lnTo>
                      <a:pt x="537077" y="857250"/>
                    </a:lnTo>
                    <a:lnTo>
                      <a:pt x="438845" y="857250"/>
                    </a:lnTo>
                    <a:lnTo>
                      <a:pt x="438845" y="759019"/>
                    </a:lnTo>
                    <a:lnTo>
                      <a:pt x="537077" y="759019"/>
                    </a:lnTo>
                    <a:close/>
                    <a:moveTo>
                      <a:pt x="537077" y="866175"/>
                    </a:moveTo>
                    <a:lnTo>
                      <a:pt x="537077" y="964406"/>
                    </a:lnTo>
                    <a:lnTo>
                      <a:pt x="438845" y="964406"/>
                    </a:lnTo>
                    <a:lnTo>
                      <a:pt x="438845" y="866175"/>
                    </a:lnTo>
                    <a:lnTo>
                      <a:pt x="537077" y="866175"/>
                    </a:lnTo>
                    <a:close/>
                    <a:moveTo>
                      <a:pt x="537077" y="973331"/>
                    </a:moveTo>
                    <a:lnTo>
                      <a:pt x="537077" y="1071562"/>
                    </a:lnTo>
                    <a:lnTo>
                      <a:pt x="438845" y="1071562"/>
                    </a:lnTo>
                    <a:lnTo>
                      <a:pt x="438845" y="973331"/>
                    </a:lnTo>
                    <a:lnTo>
                      <a:pt x="537077" y="973331"/>
                    </a:lnTo>
                    <a:close/>
                    <a:moveTo>
                      <a:pt x="537077" y="1080487"/>
                    </a:moveTo>
                    <a:lnTo>
                      <a:pt x="537077" y="1178719"/>
                    </a:lnTo>
                    <a:lnTo>
                      <a:pt x="438845" y="1178719"/>
                    </a:lnTo>
                    <a:lnTo>
                      <a:pt x="438845" y="1080487"/>
                    </a:lnTo>
                    <a:lnTo>
                      <a:pt x="537077" y="1080487"/>
                    </a:lnTo>
                    <a:close/>
                    <a:moveTo>
                      <a:pt x="537077" y="1187644"/>
                    </a:moveTo>
                    <a:lnTo>
                      <a:pt x="537077" y="1285875"/>
                    </a:lnTo>
                    <a:lnTo>
                      <a:pt x="438845" y="1285875"/>
                    </a:lnTo>
                    <a:lnTo>
                      <a:pt x="438845" y="1187644"/>
                    </a:lnTo>
                    <a:lnTo>
                      <a:pt x="537077" y="1187644"/>
                    </a:lnTo>
                    <a:close/>
                    <a:moveTo>
                      <a:pt x="537077" y="1294800"/>
                    </a:moveTo>
                    <a:lnTo>
                      <a:pt x="537077" y="1393031"/>
                    </a:lnTo>
                    <a:lnTo>
                      <a:pt x="438845" y="1393031"/>
                    </a:lnTo>
                    <a:lnTo>
                      <a:pt x="438845" y="1294800"/>
                    </a:lnTo>
                    <a:lnTo>
                      <a:pt x="537077" y="1294800"/>
                    </a:lnTo>
                    <a:close/>
                    <a:moveTo>
                      <a:pt x="537077" y="1401956"/>
                    </a:moveTo>
                    <a:lnTo>
                      <a:pt x="537077" y="1500187"/>
                    </a:lnTo>
                    <a:lnTo>
                      <a:pt x="438845" y="1500187"/>
                    </a:lnTo>
                    <a:lnTo>
                      <a:pt x="438845" y="1401956"/>
                    </a:lnTo>
                    <a:lnTo>
                      <a:pt x="537077" y="1401956"/>
                    </a:lnTo>
                    <a:close/>
                    <a:moveTo>
                      <a:pt x="537077" y="1509112"/>
                    </a:moveTo>
                    <a:lnTo>
                      <a:pt x="537077" y="1607344"/>
                    </a:lnTo>
                    <a:lnTo>
                      <a:pt x="438845" y="1607344"/>
                    </a:lnTo>
                    <a:lnTo>
                      <a:pt x="438845" y="1509112"/>
                    </a:lnTo>
                    <a:lnTo>
                      <a:pt x="537077" y="1509112"/>
                    </a:lnTo>
                    <a:close/>
                    <a:moveTo>
                      <a:pt x="537077" y="1616269"/>
                    </a:moveTo>
                    <a:lnTo>
                      <a:pt x="537077" y="1714500"/>
                    </a:lnTo>
                    <a:lnTo>
                      <a:pt x="438845" y="1714500"/>
                    </a:lnTo>
                    <a:lnTo>
                      <a:pt x="438845" y="1616269"/>
                    </a:lnTo>
                    <a:lnTo>
                      <a:pt x="537077" y="1616269"/>
                    </a:lnTo>
                    <a:close/>
                    <a:moveTo>
                      <a:pt x="537077" y="1723425"/>
                    </a:moveTo>
                    <a:lnTo>
                      <a:pt x="537077" y="1821656"/>
                    </a:lnTo>
                    <a:lnTo>
                      <a:pt x="438845" y="1821656"/>
                    </a:lnTo>
                    <a:lnTo>
                      <a:pt x="438845" y="1723425"/>
                    </a:lnTo>
                    <a:lnTo>
                      <a:pt x="537077" y="1723425"/>
                    </a:lnTo>
                    <a:close/>
                    <a:moveTo>
                      <a:pt x="546011" y="1723425"/>
                    </a:moveTo>
                    <a:lnTo>
                      <a:pt x="644243" y="1723425"/>
                    </a:lnTo>
                    <a:lnTo>
                      <a:pt x="644243" y="1821656"/>
                    </a:lnTo>
                    <a:lnTo>
                      <a:pt x="546011" y="1821656"/>
                    </a:lnTo>
                    <a:lnTo>
                      <a:pt x="546011" y="1723425"/>
                    </a:lnTo>
                    <a:close/>
                    <a:moveTo>
                      <a:pt x="644233" y="1830581"/>
                    </a:moveTo>
                    <a:lnTo>
                      <a:pt x="644233" y="1928812"/>
                    </a:lnTo>
                    <a:lnTo>
                      <a:pt x="546002" y="1928812"/>
                    </a:lnTo>
                    <a:lnTo>
                      <a:pt x="546002" y="1830581"/>
                    </a:lnTo>
                    <a:lnTo>
                      <a:pt x="644233" y="1830581"/>
                    </a:lnTo>
                    <a:close/>
                    <a:moveTo>
                      <a:pt x="653167" y="1830581"/>
                    </a:moveTo>
                    <a:lnTo>
                      <a:pt x="751399" y="1830581"/>
                    </a:lnTo>
                    <a:lnTo>
                      <a:pt x="751399" y="1928812"/>
                    </a:lnTo>
                    <a:lnTo>
                      <a:pt x="653167" y="1928812"/>
                    </a:lnTo>
                    <a:lnTo>
                      <a:pt x="653167" y="1830581"/>
                    </a:lnTo>
                    <a:close/>
                    <a:moveTo>
                      <a:pt x="760324" y="1830581"/>
                    </a:moveTo>
                    <a:lnTo>
                      <a:pt x="858555" y="1830581"/>
                    </a:lnTo>
                    <a:lnTo>
                      <a:pt x="858555" y="1928812"/>
                    </a:lnTo>
                    <a:lnTo>
                      <a:pt x="760324" y="1928812"/>
                    </a:lnTo>
                    <a:lnTo>
                      <a:pt x="760324" y="1830581"/>
                    </a:lnTo>
                    <a:close/>
                    <a:moveTo>
                      <a:pt x="867480" y="1830581"/>
                    </a:moveTo>
                    <a:lnTo>
                      <a:pt x="965711" y="1830581"/>
                    </a:lnTo>
                    <a:lnTo>
                      <a:pt x="965711" y="1928812"/>
                    </a:lnTo>
                    <a:lnTo>
                      <a:pt x="867480" y="1928812"/>
                    </a:lnTo>
                    <a:lnTo>
                      <a:pt x="867480" y="1830581"/>
                    </a:lnTo>
                    <a:close/>
                    <a:moveTo>
                      <a:pt x="974636" y="1830581"/>
                    </a:moveTo>
                    <a:lnTo>
                      <a:pt x="1072867" y="1830581"/>
                    </a:lnTo>
                    <a:lnTo>
                      <a:pt x="1072867" y="1928812"/>
                    </a:lnTo>
                    <a:lnTo>
                      <a:pt x="974636" y="1928812"/>
                    </a:lnTo>
                    <a:lnTo>
                      <a:pt x="974636" y="1830581"/>
                    </a:lnTo>
                    <a:close/>
                    <a:moveTo>
                      <a:pt x="1081792" y="1830581"/>
                    </a:moveTo>
                    <a:lnTo>
                      <a:pt x="1180024" y="1830581"/>
                    </a:lnTo>
                    <a:lnTo>
                      <a:pt x="1180024" y="1928812"/>
                    </a:lnTo>
                    <a:lnTo>
                      <a:pt x="1081792" y="1928812"/>
                    </a:lnTo>
                    <a:lnTo>
                      <a:pt x="1081792" y="1830581"/>
                    </a:lnTo>
                    <a:close/>
                    <a:moveTo>
                      <a:pt x="1188949" y="1830581"/>
                    </a:moveTo>
                    <a:lnTo>
                      <a:pt x="1287180" y="1830581"/>
                    </a:lnTo>
                    <a:lnTo>
                      <a:pt x="1287180" y="1928812"/>
                    </a:lnTo>
                    <a:lnTo>
                      <a:pt x="1188949" y="1928812"/>
                    </a:lnTo>
                    <a:lnTo>
                      <a:pt x="1188949" y="1830581"/>
                    </a:lnTo>
                    <a:close/>
                    <a:moveTo>
                      <a:pt x="1188949" y="1821656"/>
                    </a:moveTo>
                    <a:lnTo>
                      <a:pt x="1188949" y="1723425"/>
                    </a:lnTo>
                    <a:lnTo>
                      <a:pt x="1287180" y="1723425"/>
                    </a:lnTo>
                    <a:lnTo>
                      <a:pt x="1287180" y="1821656"/>
                    </a:lnTo>
                    <a:lnTo>
                      <a:pt x="1188949" y="1821656"/>
                    </a:lnTo>
                    <a:close/>
                    <a:moveTo>
                      <a:pt x="1296105" y="1723425"/>
                    </a:moveTo>
                    <a:lnTo>
                      <a:pt x="1394336" y="1723425"/>
                    </a:lnTo>
                    <a:lnTo>
                      <a:pt x="1394336" y="1821656"/>
                    </a:lnTo>
                    <a:lnTo>
                      <a:pt x="1296105" y="1821656"/>
                    </a:lnTo>
                    <a:lnTo>
                      <a:pt x="1296105" y="1723425"/>
                    </a:lnTo>
                    <a:close/>
                    <a:moveTo>
                      <a:pt x="1296105" y="1714500"/>
                    </a:moveTo>
                    <a:lnTo>
                      <a:pt x="1296105" y="1616269"/>
                    </a:lnTo>
                    <a:lnTo>
                      <a:pt x="1394336" y="1616269"/>
                    </a:lnTo>
                    <a:lnTo>
                      <a:pt x="1394336" y="1714500"/>
                    </a:lnTo>
                    <a:lnTo>
                      <a:pt x="1296105" y="1714500"/>
                    </a:lnTo>
                    <a:close/>
                    <a:moveTo>
                      <a:pt x="1296105" y="1607344"/>
                    </a:moveTo>
                    <a:lnTo>
                      <a:pt x="1296105" y="1509112"/>
                    </a:lnTo>
                    <a:lnTo>
                      <a:pt x="1394336" y="1509112"/>
                    </a:lnTo>
                    <a:lnTo>
                      <a:pt x="1394336" y="1607344"/>
                    </a:lnTo>
                    <a:lnTo>
                      <a:pt x="1296105" y="1607344"/>
                    </a:lnTo>
                    <a:close/>
                    <a:moveTo>
                      <a:pt x="1296105" y="1500187"/>
                    </a:moveTo>
                    <a:lnTo>
                      <a:pt x="1296105" y="1401956"/>
                    </a:lnTo>
                    <a:lnTo>
                      <a:pt x="1394336" y="1401956"/>
                    </a:lnTo>
                    <a:lnTo>
                      <a:pt x="1394336" y="1500187"/>
                    </a:lnTo>
                    <a:lnTo>
                      <a:pt x="1296105" y="1500187"/>
                    </a:lnTo>
                    <a:close/>
                    <a:moveTo>
                      <a:pt x="1296105" y="1393031"/>
                    </a:moveTo>
                    <a:lnTo>
                      <a:pt x="1296105" y="1294800"/>
                    </a:lnTo>
                    <a:lnTo>
                      <a:pt x="1394336" y="1294800"/>
                    </a:lnTo>
                    <a:lnTo>
                      <a:pt x="1394336" y="1393031"/>
                    </a:lnTo>
                    <a:lnTo>
                      <a:pt x="1296105" y="1393031"/>
                    </a:lnTo>
                    <a:close/>
                    <a:moveTo>
                      <a:pt x="1296105" y="1285875"/>
                    </a:moveTo>
                    <a:lnTo>
                      <a:pt x="1296105" y="1187644"/>
                    </a:lnTo>
                    <a:lnTo>
                      <a:pt x="1394336" y="1187644"/>
                    </a:lnTo>
                    <a:lnTo>
                      <a:pt x="1394336" y="1285875"/>
                    </a:lnTo>
                    <a:lnTo>
                      <a:pt x="1296105" y="1285875"/>
                    </a:lnTo>
                    <a:close/>
                    <a:moveTo>
                      <a:pt x="1296105" y="1178719"/>
                    </a:moveTo>
                    <a:lnTo>
                      <a:pt x="1296105" y="1080487"/>
                    </a:lnTo>
                    <a:lnTo>
                      <a:pt x="1394336" y="1080487"/>
                    </a:lnTo>
                    <a:lnTo>
                      <a:pt x="1394336" y="1178719"/>
                    </a:lnTo>
                    <a:lnTo>
                      <a:pt x="1296105" y="1178719"/>
                    </a:lnTo>
                    <a:close/>
                    <a:moveTo>
                      <a:pt x="1296105" y="1071562"/>
                    </a:moveTo>
                    <a:lnTo>
                      <a:pt x="1296105" y="973331"/>
                    </a:lnTo>
                    <a:lnTo>
                      <a:pt x="1394336" y="973331"/>
                    </a:lnTo>
                    <a:lnTo>
                      <a:pt x="1394336" y="1071562"/>
                    </a:lnTo>
                    <a:lnTo>
                      <a:pt x="1296105" y="1071562"/>
                    </a:lnTo>
                    <a:close/>
                    <a:moveTo>
                      <a:pt x="1296105" y="964406"/>
                    </a:moveTo>
                    <a:lnTo>
                      <a:pt x="1296105" y="866175"/>
                    </a:lnTo>
                    <a:lnTo>
                      <a:pt x="1394336" y="866175"/>
                    </a:lnTo>
                    <a:lnTo>
                      <a:pt x="1394336" y="964406"/>
                    </a:lnTo>
                    <a:lnTo>
                      <a:pt x="1296105" y="964406"/>
                    </a:lnTo>
                    <a:close/>
                    <a:moveTo>
                      <a:pt x="1296105" y="857250"/>
                    </a:moveTo>
                    <a:lnTo>
                      <a:pt x="1296105" y="759019"/>
                    </a:lnTo>
                    <a:lnTo>
                      <a:pt x="1394336" y="759019"/>
                    </a:lnTo>
                    <a:lnTo>
                      <a:pt x="1394336" y="857250"/>
                    </a:lnTo>
                    <a:lnTo>
                      <a:pt x="1296105" y="857250"/>
                    </a:lnTo>
                    <a:close/>
                    <a:moveTo>
                      <a:pt x="1296105" y="750094"/>
                    </a:moveTo>
                    <a:lnTo>
                      <a:pt x="1296105" y="651862"/>
                    </a:lnTo>
                    <a:lnTo>
                      <a:pt x="1394336" y="651862"/>
                    </a:lnTo>
                    <a:lnTo>
                      <a:pt x="1394336" y="750094"/>
                    </a:lnTo>
                    <a:lnTo>
                      <a:pt x="1296105" y="750094"/>
                    </a:lnTo>
                    <a:close/>
                    <a:moveTo>
                      <a:pt x="1296105" y="642938"/>
                    </a:moveTo>
                    <a:lnTo>
                      <a:pt x="1296105" y="544706"/>
                    </a:lnTo>
                    <a:lnTo>
                      <a:pt x="1394336" y="544706"/>
                    </a:lnTo>
                    <a:lnTo>
                      <a:pt x="1394336" y="642938"/>
                    </a:lnTo>
                    <a:lnTo>
                      <a:pt x="1296105" y="642938"/>
                    </a:lnTo>
                    <a:close/>
                    <a:moveTo>
                      <a:pt x="1296105" y="535781"/>
                    </a:moveTo>
                    <a:lnTo>
                      <a:pt x="1296105" y="437550"/>
                    </a:lnTo>
                    <a:lnTo>
                      <a:pt x="1394336" y="437550"/>
                    </a:lnTo>
                    <a:lnTo>
                      <a:pt x="1394336" y="535781"/>
                    </a:lnTo>
                    <a:lnTo>
                      <a:pt x="1296105" y="535781"/>
                    </a:lnTo>
                    <a:close/>
                    <a:moveTo>
                      <a:pt x="1296105" y="428625"/>
                    </a:moveTo>
                    <a:lnTo>
                      <a:pt x="1296105" y="330394"/>
                    </a:lnTo>
                    <a:lnTo>
                      <a:pt x="1394336" y="330394"/>
                    </a:lnTo>
                    <a:lnTo>
                      <a:pt x="1394336" y="428625"/>
                    </a:lnTo>
                    <a:lnTo>
                      <a:pt x="1296105" y="428625"/>
                    </a:lnTo>
                    <a:close/>
                    <a:moveTo>
                      <a:pt x="1287171" y="428625"/>
                    </a:moveTo>
                    <a:lnTo>
                      <a:pt x="1188939" y="428625"/>
                    </a:lnTo>
                    <a:lnTo>
                      <a:pt x="1188939" y="330394"/>
                    </a:lnTo>
                    <a:lnTo>
                      <a:pt x="1287171" y="330394"/>
                    </a:lnTo>
                    <a:lnTo>
                      <a:pt x="1287171" y="428625"/>
                    </a:lnTo>
                    <a:close/>
                    <a:moveTo>
                      <a:pt x="1180014" y="428625"/>
                    </a:moveTo>
                    <a:lnTo>
                      <a:pt x="1081783" y="428625"/>
                    </a:lnTo>
                    <a:lnTo>
                      <a:pt x="1081783" y="330394"/>
                    </a:lnTo>
                    <a:lnTo>
                      <a:pt x="1180014" y="330394"/>
                    </a:lnTo>
                    <a:lnTo>
                      <a:pt x="1180014" y="428625"/>
                    </a:lnTo>
                    <a:close/>
                    <a:moveTo>
                      <a:pt x="1072858" y="428625"/>
                    </a:moveTo>
                    <a:lnTo>
                      <a:pt x="974627" y="428625"/>
                    </a:lnTo>
                    <a:lnTo>
                      <a:pt x="974627" y="330394"/>
                    </a:lnTo>
                    <a:lnTo>
                      <a:pt x="1072858" y="330394"/>
                    </a:lnTo>
                    <a:lnTo>
                      <a:pt x="1072858" y="428625"/>
                    </a:lnTo>
                    <a:close/>
                    <a:moveTo>
                      <a:pt x="965702" y="428625"/>
                    </a:moveTo>
                    <a:lnTo>
                      <a:pt x="867470" y="428625"/>
                    </a:lnTo>
                    <a:lnTo>
                      <a:pt x="867470" y="330394"/>
                    </a:lnTo>
                    <a:lnTo>
                      <a:pt x="965702" y="330394"/>
                    </a:lnTo>
                    <a:lnTo>
                      <a:pt x="965702" y="428625"/>
                    </a:lnTo>
                    <a:close/>
                    <a:moveTo>
                      <a:pt x="858546" y="428625"/>
                    </a:moveTo>
                    <a:lnTo>
                      <a:pt x="760314" y="428625"/>
                    </a:lnTo>
                    <a:lnTo>
                      <a:pt x="760314" y="330394"/>
                    </a:lnTo>
                    <a:lnTo>
                      <a:pt x="858546" y="330394"/>
                    </a:lnTo>
                    <a:lnTo>
                      <a:pt x="858546" y="428625"/>
                    </a:lnTo>
                    <a:close/>
                    <a:moveTo>
                      <a:pt x="751389" y="428625"/>
                    </a:moveTo>
                    <a:lnTo>
                      <a:pt x="653158" y="428625"/>
                    </a:lnTo>
                    <a:lnTo>
                      <a:pt x="653158" y="330394"/>
                    </a:lnTo>
                    <a:lnTo>
                      <a:pt x="751389" y="330394"/>
                    </a:lnTo>
                    <a:lnTo>
                      <a:pt x="751389" y="428625"/>
                    </a:lnTo>
                    <a:close/>
                    <a:moveTo>
                      <a:pt x="644233" y="428625"/>
                    </a:moveTo>
                    <a:lnTo>
                      <a:pt x="546002" y="428625"/>
                    </a:lnTo>
                    <a:lnTo>
                      <a:pt x="546002" y="330394"/>
                    </a:lnTo>
                    <a:lnTo>
                      <a:pt x="644233" y="330394"/>
                    </a:lnTo>
                    <a:lnTo>
                      <a:pt x="644233" y="428625"/>
                    </a:lnTo>
                    <a:close/>
                    <a:moveTo>
                      <a:pt x="537077" y="428625"/>
                    </a:moveTo>
                    <a:lnTo>
                      <a:pt x="438845" y="428625"/>
                    </a:lnTo>
                    <a:lnTo>
                      <a:pt x="438845" y="330394"/>
                    </a:lnTo>
                    <a:lnTo>
                      <a:pt x="537077" y="330394"/>
                    </a:lnTo>
                    <a:lnTo>
                      <a:pt x="537077" y="428625"/>
                    </a:lnTo>
                    <a:close/>
                    <a:moveTo>
                      <a:pt x="537077" y="437550"/>
                    </a:moveTo>
                    <a:lnTo>
                      <a:pt x="537077" y="535781"/>
                    </a:lnTo>
                    <a:lnTo>
                      <a:pt x="438845" y="535781"/>
                    </a:lnTo>
                    <a:lnTo>
                      <a:pt x="438845" y="437550"/>
                    </a:lnTo>
                    <a:lnTo>
                      <a:pt x="537077" y="437550"/>
                    </a:lnTo>
                    <a:close/>
                    <a:moveTo>
                      <a:pt x="429920" y="535781"/>
                    </a:moveTo>
                    <a:lnTo>
                      <a:pt x="331689" y="535781"/>
                    </a:lnTo>
                    <a:lnTo>
                      <a:pt x="331689" y="437550"/>
                    </a:lnTo>
                    <a:lnTo>
                      <a:pt x="429920" y="437550"/>
                    </a:lnTo>
                    <a:lnTo>
                      <a:pt x="429920" y="535781"/>
                    </a:lnTo>
                    <a:close/>
                    <a:moveTo>
                      <a:pt x="429920" y="544706"/>
                    </a:moveTo>
                    <a:lnTo>
                      <a:pt x="429920" y="642938"/>
                    </a:lnTo>
                    <a:lnTo>
                      <a:pt x="331689" y="642938"/>
                    </a:lnTo>
                    <a:lnTo>
                      <a:pt x="331689" y="544706"/>
                    </a:lnTo>
                    <a:lnTo>
                      <a:pt x="429920" y="544706"/>
                    </a:lnTo>
                    <a:close/>
                    <a:moveTo>
                      <a:pt x="429920" y="651862"/>
                    </a:moveTo>
                    <a:lnTo>
                      <a:pt x="429920" y="750094"/>
                    </a:lnTo>
                    <a:lnTo>
                      <a:pt x="331689" y="750094"/>
                    </a:lnTo>
                    <a:lnTo>
                      <a:pt x="331689" y="651862"/>
                    </a:lnTo>
                    <a:lnTo>
                      <a:pt x="429920" y="651862"/>
                    </a:lnTo>
                    <a:close/>
                    <a:moveTo>
                      <a:pt x="429920" y="759019"/>
                    </a:moveTo>
                    <a:lnTo>
                      <a:pt x="429920" y="857250"/>
                    </a:lnTo>
                    <a:lnTo>
                      <a:pt x="331689" y="857250"/>
                    </a:lnTo>
                    <a:lnTo>
                      <a:pt x="331689" y="759019"/>
                    </a:lnTo>
                    <a:lnTo>
                      <a:pt x="429920" y="759019"/>
                    </a:lnTo>
                    <a:close/>
                    <a:moveTo>
                      <a:pt x="429920" y="866175"/>
                    </a:moveTo>
                    <a:lnTo>
                      <a:pt x="429920" y="964406"/>
                    </a:lnTo>
                    <a:lnTo>
                      <a:pt x="331689" y="964406"/>
                    </a:lnTo>
                    <a:lnTo>
                      <a:pt x="331689" y="866175"/>
                    </a:lnTo>
                    <a:lnTo>
                      <a:pt x="429920" y="866175"/>
                    </a:lnTo>
                    <a:close/>
                    <a:moveTo>
                      <a:pt x="429920" y="973331"/>
                    </a:moveTo>
                    <a:lnTo>
                      <a:pt x="429920" y="1071562"/>
                    </a:lnTo>
                    <a:lnTo>
                      <a:pt x="331689" y="1071562"/>
                    </a:lnTo>
                    <a:lnTo>
                      <a:pt x="331689" y="973331"/>
                    </a:lnTo>
                    <a:lnTo>
                      <a:pt x="429920" y="973331"/>
                    </a:lnTo>
                    <a:close/>
                    <a:moveTo>
                      <a:pt x="429920" y="1080487"/>
                    </a:moveTo>
                    <a:lnTo>
                      <a:pt x="429920" y="1178719"/>
                    </a:lnTo>
                    <a:lnTo>
                      <a:pt x="331689" y="1178719"/>
                    </a:lnTo>
                    <a:lnTo>
                      <a:pt x="331689" y="1080487"/>
                    </a:lnTo>
                    <a:lnTo>
                      <a:pt x="429920" y="1080487"/>
                    </a:lnTo>
                    <a:close/>
                    <a:moveTo>
                      <a:pt x="429920" y="1187644"/>
                    </a:moveTo>
                    <a:lnTo>
                      <a:pt x="429920" y="1285875"/>
                    </a:lnTo>
                    <a:lnTo>
                      <a:pt x="331689" y="1285875"/>
                    </a:lnTo>
                    <a:lnTo>
                      <a:pt x="331689" y="1187644"/>
                    </a:lnTo>
                    <a:lnTo>
                      <a:pt x="429920" y="1187644"/>
                    </a:lnTo>
                    <a:close/>
                    <a:moveTo>
                      <a:pt x="429920" y="1294800"/>
                    </a:moveTo>
                    <a:lnTo>
                      <a:pt x="429920" y="1393031"/>
                    </a:lnTo>
                    <a:lnTo>
                      <a:pt x="331689" y="1393031"/>
                    </a:lnTo>
                    <a:lnTo>
                      <a:pt x="331689" y="1294800"/>
                    </a:lnTo>
                    <a:lnTo>
                      <a:pt x="429920" y="1294800"/>
                    </a:lnTo>
                    <a:close/>
                    <a:moveTo>
                      <a:pt x="429920" y="1401956"/>
                    </a:moveTo>
                    <a:lnTo>
                      <a:pt x="429920" y="1500187"/>
                    </a:lnTo>
                    <a:lnTo>
                      <a:pt x="331689" y="1500187"/>
                    </a:lnTo>
                    <a:lnTo>
                      <a:pt x="331689" y="1401956"/>
                    </a:lnTo>
                    <a:lnTo>
                      <a:pt x="429920" y="1401956"/>
                    </a:lnTo>
                    <a:close/>
                    <a:moveTo>
                      <a:pt x="429920" y="1509112"/>
                    </a:moveTo>
                    <a:lnTo>
                      <a:pt x="429920" y="1607344"/>
                    </a:lnTo>
                    <a:lnTo>
                      <a:pt x="331689" y="1607344"/>
                    </a:lnTo>
                    <a:lnTo>
                      <a:pt x="331689" y="1509112"/>
                    </a:lnTo>
                    <a:lnTo>
                      <a:pt x="429920" y="1509112"/>
                    </a:lnTo>
                    <a:close/>
                    <a:moveTo>
                      <a:pt x="429920" y="1616269"/>
                    </a:moveTo>
                    <a:lnTo>
                      <a:pt x="429920" y="1714500"/>
                    </a:lnTo>
                    <a:lnTo>
                      <a:pt x="331689" y="1714500"/>
                    </a:lnTo>
                    <a:lnTo>
                      <a:pt x="331689" y="1616269"/>
                    </a:lnTo>
                    <a:lnTo>
                      <a:pt x="429920" y="1616269"/>
                    </a:lnTo>
                    <a:close/>
                    <a:moveTo>
                      <a:pt x="429920" y="1723425"/>
                    </a:moveTo>
                    <a:lnTo>
                      <a:pt x="429920" y="1821656"/>
                    </a:lnTo>
                    <a:lnTo>
                      <a:pt x="331689" y="1821656"/>
                    </a:lnTo>
                    <a:lnTo>
                      <a:pt x="331689" y="1723425"/>
                    </a:lnTo>
                    <a:lnTo>
                      <a:pt x="429920" y="1723425"/>
                    </a:lnTo>
                    <a:close/>
                    <a:moveTo>
                      <a:pt x="429920" y="1830581"/>
                    </a:moveTo>
                    <a:lnTo>
                      <a:pt x="429920" y="1928812"/>
                    </a:lnTo>
                    <a:lnTo>
                      <a:pt x="331689" y="1928812"/>
                    </a:lnTo>
                    <a:lnTo>
                      <a:pt x="331689" y="1830581"/>
                    </a:lnTo>
                    <a:lnTo>
                      <a:pt x="429920" y="1830581"/>
                    </a:lnTo>
                    <a:close/>
                    <a:moveTo>
                      <a:pt x="438855" y="1830581"/>
                    </a:moveTo>
                    <a:lnTo>
                      <a:pt x="537086" y="1830581"/>
                    </a:lnTo>
                    <a:lnTo>
                      <a:pt x="537086" y="1928812"/>
                    </a:lnTo>
                    <a:lnTo>
                      <a:pt x="438855" y="1928812"/>
                    </a:lnTo>
                    <a:lnTo>
                      <a:pt x="438855" y="1830581"/>
                    </a:lnTo>
                    <a:close/>
                    <a:moveTo>
                      <a:pt x="537077" y="1937737"/>
                    </a:moveTo>
                    <a:lnTo>
                      <a:pt x="537077" y="2035969"/>
                    </a:lnTo>
                    <a:lnTo>
                      <a:pt x="438845" y="2035969"/>
                    </a:lnTo>
                    <a:lnTo>
                      <a:pt x="438845" y="1937737"/>
                    </a:lnTo>
                    <a:lnTo>
                      <a:pt x="537077" y="1937737"/>
                    </a:lnTo>
                    <a:close/>
                    <a:moveTo>
                      <a:pt x="546011" y="1937737"/>
                    </a:moveTo>
                    <a:lnTo>
                      <a:pt x="644243" y="1937737"/>
                    </a:lnTo>
                    <a:lnTo>
                      <a:pt x="644243" y="2035969"/>
                    </a:lnTo>
                    <a:lnTo>
                      <a:pt x="546011" y="2035969"/>
                    </a:lnTo>
                    <a:lnTo>
                      <a:pt x="546011" y="1937737"/>
                    </a:lnTo>
                    <a:close/>
                    <a:moveTo>
                      <a:pt x="653167" y="1937737"/>
                    </a:moveTo>
                    <a:lnTo>
                      <a:pt x="751399" y="1937737"/>
                    </a:lnTo>
                    <a:lnTo>
                      <a:pt x="751399" y="2035969"/>
                    </a:lnTo>
                    <a:lnTo>
                      <a:pt x="653167" y="2035969"/>
                    </a:lnTo>
                    <a:lnTo>
                      <a:pt x="653167" y="1937737"/>
                    </a:lnTo>
                    <a:close/>
                    <a:moveTo>
                      <a:pt x="760324" y="1937737"/>
                    </a:moveTo>
                    <a:lnTo>
                      <a:pt x="858555" y="1937737"/>
                    </a:lnTo>
                    <a:lnTo>
                      <a:pt x="858555" y="2035969"/>
                    </a:lnTo>
                    <a:lnTo>
                      <a:pt x="760324" y="2035969"/>
                    </a:lnTo>
                    <a:lnTo>
                      <a:pt x="760324" y="1937737"/>
                    </a:lnTo>
                    <a:close/>
                    <a:moveTo>
                      <a:pt x="867480" y="1937737"/>
                    </a:moveTo>
                    <a:lnTo>
                      <a:pt x="965711" y="1937737"/>
                    </a:lnTo>
                    <a:lnTo>
                      <a:pt x="965711" y="2035969"/>
                    </a:lnTo>
                    <a:lnTo>
                      <a:pt x="867480" y="2035969"/>
                    </a:lnTo>
                    <a:lnTo>
                      <a:pt x="867480" y="1937737"/>
                    </a:lnTo>
                    <a:close/>
                    <a:moveTo>
                      <a:pt x="974636" y="1937737"/>
                    </a:moveTo>
                    <a:lnTo>
                      <a:pt x="1072867" y="1937737"/>
                    </a:lnTo>
                    <a:lnTo>
                      <a:pt x="1072867" y="2035969"/>
                    </a:lnTo>
                    <a:lnTo>
                      <a:pt x="974636" y="2035969"/>
                    </a:lnTo>
                    <a:lnTo>
                      <a:pt x="974636" y="1937737"/>
                    </a:lnTo>
                    <a:close/>
                    <a:moveTo>
                      <a:pt x="1081792" y="1937737"/>
                    </a:moveTo>
                    <a:lnTo>
                      <a:pt x="1180024" y="1937737"/>
                    </a:lnTo>
                    <a:lnTo>
                      <a:pt x="1180024" y="2035969"/>
                    </a:lnTo>
                    <a:lnTo>
                      <a:pt x="1081792" y="2035969"/>
                    </a:lnTo>
                    <a:lnTo>
                      <a:pt x="1081792" y="1937737"/>
                    </a:lnTo>
                    <a:close/>
                    <a:moveTo>
                      <a:pt x="1188949" y="1937737"/>
                    </a:moveTo>
                    <a:lnTo>
                      <a:pt x="1287180" y="1937737"/>
                    </a:lnTo>
                    <a:lnTo>
                      <a:pt x="1287180" y="2035969"/>
                    </a:lnTo>
                    <a:lnTo>
                      <a:pt x="1188949" y="2035969"/>
                    </a:lnTo>
                    <a:lnTo>
                      <a:pt x="1188949" y="1937737"/>
                    </a:lnTo>
                    <a:close/>
                    <a:moveTo>
                      <a:pt x="1296105" y="1937737"/>
                    </a:moveTo>
                    <a:lnTo>
                      <a:pt x="1394336" y="1937737"/>
                    </a:lnTo>
                    <a:lnTo>
                      <a:pt x="1394336" y="2035969"/>
                    </a:lnTo>
                    <a:lnTo>
                      <a:pt x="1296105" y="2035969"/>
                    </a:lnTo>
                    <a:lnTo>
                      <a:pt x="1296105" y="1937737"/>
                    </a:lnTo>
                    <a:close/>
                    <a:moveTo>
                      <a:pt x="1296105" y="1928812"/>
                    </a:moveTo>
                    <a:lnTo>
                      <a:pt x="1296105" y="1830581"/>
                    </a:lnTo>
                    <a:lnTo>
                      <a:pt x="1394336" y="1830581"/>
                    </a:lnTo>
                    <a:lnTo>
                      <a:pt x="1394336" y="1928812"/>
                    </a:lnTo>
                    <a:lnTo>
                      <a:pt x="1296105" y="1928812"/>
                    </a:lnTo>
                    <a:close/>
                    <a:moveTo>
                      <a:pt x="1403261" y="1830581"/>
                    </a:moveTo>
                    <a:lnTo>
                      <a:pt x="1501492" y="1830581"/>
                    </a:lnTo>
                    <a:lnTo>
                      <a:pt x="1501492" y="1928812"/>
                    </a:lnTo>
                    <a:lnTo>
                      <a:pt x="1403261" y="1928812"/>
                    </a:lnTo>
                    <a:lnTo>
                      <a:pt x="1403261" y="1830581"/>
                    </a:lnTo>
                    <a:close/>
                    <a:moveTo>
                      <a:pt x="1403261" y="1821656"/>
                    </a:moveTo>
                    <a:lnTo>
                      <a:pt x="1403261" y="1723425"/>
                    </a:lnTo>
                    <a:lnTo>
                      <a:pt x="1501492" y="1723425"/>
                    </a:lnTo>
                    <a:lnTo>
                      <a:pt x="1501492" y="1821656"/>
                    </a:lnTo>
                    <a:lnTo>
                      <a:pt x="1403261" y="1821656"/>
                    </a:lnTo>
                    <a:close/>
                    <a:moveTo>
                      <a:pt x="1403261" y="1714500"/>
                    </a:moveTo>
                    <a:lnTo>
                      <a:pt x="1403261" y="1616269"/>
                    </a:lnTo>
                    <a:lnTo>
                      <a:pt x="1501492" y="1616269"/>
                    </a:lnTo>
                    <a:lnTo>
                      <a:pt x="1501492" y="1714500"/>
                    </a:lnTo>
                    <a:lnTo>
                      <a:pt x="1403261" y="1714500"/>
                    </a:lnTo>
                    <a:close/>
                    <a:moveTo>
                      <a:pt x="1403261" y="1607344"/>
                    </a:moveTo>
                    <a:lnTo>
                      <a:pt x="1403261" y="1509112"/>
                    </a:lnTo>
                    <a:lnTo>
                      <a:pt x="1501492" y="1509112"/>
                    </a:lnTo>
                    <a:lnTo>
                      <a:pt x="1501492" y="1607344"/>
                    </a:lnTo>
                    <a:lnTo>
                      <a:pt x="1403261" y="1607344"/>
                    </a:lnTo>
                    <a:close/>
                    <a:moveTo>
                      <a:pt x="1403261" y="1500187"/>
                    </a:moveTo>
                    <a:lnTo>
                      <a:pt x="1403261" y="1401956"/>
                    </a:lnTo>
                    <a:lnTo>
                      <a:pt x="1501492" y="1401956"/>
                    </a:lnTo>
                    <a:lnTo>
                      <a:pt x="1501492" y="1500187"/>
                    </a:lnTo>
                    <a:lnTo>
                      <a:pt x="1403261" y="1500187"/>
                    </a:lnTo>
                    <a:close/>
                    <a:moveTo>
                      <a:pt x="1403261" y="1393031"/>
                    </a:moveTo>
                    <a:lnTo>
                      <a:pt x="1403261" y="1294800"/>
                    </a:lnTo>
                    <a:lnTo>
                      <a:pt x="1501492" y="1294800"/>
                    </a:lnTo>
                    <a:lnTo>
                      <a:pt x="1501492" y="1393031"/>
                    </a:lnTo>
                    <a:lnTo>
                      <a:pt x="1403261" y="1393031"/>
                    </a:lnTo>
                    <a:close/>
                    <a:moveTo>
                      <a:pt x="1403261" y="1285875"/>
                    </a:moveTo>
                    <a:lnTo>
                      <a:pt x="1403261" y="1187644"/>
                    </a:lnTo>
                    <a:lnTo>
                      <a:pt x="1501492" y="1187644"/>
                    </a:lnTo>
                    <a:lnTo>
                      <a:pt x="1501492" y="1285875"/>
                    </a:lnTo>
                    <a:lnTo>
                      <a:pt x="1403261" y="1285875"/>
                    </a:lnTo>
                    <a:close/>
                    <a:moveTo>
                      <a:pt x="1403261" y="1178719"/>
                    </a:moveTo>
                    <a:lnTo>
                      <a:pt x="1403261" y="1080487"/>
                    </a:lnTo>
                    <a:lnTo>
                      <a:pt x="1501492" y="1080487"/>
                    </a:lnTo>
                    <a:lnTo>
                      <a:pt x="1501492" y="1178719"/>
                    </a:lnTo>
                    <a:lnTo>
                      <a:pt x="1403261" y="1178719"/>
                    </a:lnTo>
                    <a:close/>
                    <a:moveTo>
                      <a:pt x="1403261" y="1071562"/>
                    </a:moveTo>
                    <a:lnTo>
                      <a:pt x="1403261" y="973331"/>
                    </a:lnTo>
                    <a:lnTo>
                      <a:pt x="1501492" y="973331"/>
                    </a:lnTo>
                    <a:lnTo>
                      <a:pt x="1501492" y="1071562"/>
                    </a:lnTo>
                    <a:lnTo>
                      <a:pt x="1403261" y="1071562"/>
                    </a:lnTo>
                    <a:close/>
                    <a:moveTo>
                      <a:pt x="1403261" y="964406"/>
                    </a:moveTo>
                    <a:lnTo>
                      <a:pt x="1403261" y="866175"/>
                    </a:lnTo>
                    <a:lnTo>
                      <a:pt x="1501492" y="866175"/>
                    </a:lnTo>
                    <a:lnTo>
                      <a:pt x="1501492" y="964406"/>
                    </a:lnTo>
                    <a:lnTo>
                      <a:pt x="1403261" y="964406"/>
                    </a:lnTo>
                    <a:close/>
                    <a:moveTo>
                      <a:pt x="1403261" y="857250"/>
                    </a:moveTo>
                    <a:lnTo>
                      <a:pt x="1403261" y="759019"/>
                    </a:lnTo>
                    <a:lnTo>
                      <a:pt x="1501492" y="759019"/>
                    </a:lnTo>
                    <a:lnTo>
                      <a:pt x="1501492" y="857250"/>
                    </a:lnTo>
                    <a:lnTo>
                      <a:pt x="1403261" y="857250"/>
                    </a:lnTo>
                    <a:close/>
                    <a:moveTo>
                      <a:pt x="1403261" y="750094"/>
                    </a:moveTo>
                    <a:lnTo>
                      <a:pt x="1403261" y="651862"/>
                    </a:lnTo>
                    <a:lnTo>
                      <a:pt x="1501492" y="651862"/>
                    </a:lnTo>
                    <a:lnTo>
                      <a:pt x="1501492" y="750094"/>
                    </a:lnTo>
                    <a:lnTo>
                      <a:pt x="1403261" y="750094"/>
                    </a:lnTo>
                    <a:close/>
                    <a:moveTo>
                      <a:pt x="1403261" y="642938"/>
                    </a:moveTo>
                    <a:lnTo>
                      <a:pt x="1403261" y="544706"/>
                    </a:lnTo>
                    <a:lnTo>
                      <a:pt x="1501492" y="544706"/>
                    </a:lnTo>
                    <a:lnTo>
                      <a:pt x="1501492" y="642938"/>
                    </a:lnTo>
                    <a:lnTo>
                      <a:pt x="1403261" y="642938"/>
                    </a:lnTo>
                    <a:close/>
                    <a:moveTo>
                      <a:pt x="1403261" y="535781"/>
                    </a:moveTo>
                    <a:lnTo>
                      <a:pt x="1403261" y="437550"/>
                    </a:lnTo>
                    <a:lnTo>
                      <a:pt x="1501492" y="437550"/>
                    </a:lnTo>
                    <a:lnTo>
                      <a:pt x="1501492" y="535781"/>
                    </a:lnTo>
                    <a:lnTo>
                      <a:pt x="1403261" y="535781"/>
                    </a:lnTo>
                    <a:close/>
                    <a:moveTo>
                      <a:pt x="1403261" y="428625"/>
                    </a:moveTo>
                    <a:lnTo>
                      <a:pt x="1403261" y="330394"/>
                    </a:lnTo>
                    <a:lnTo>
                      <a:pt x="1501492" y="330394"/>
                    </a:lnTo>
                    <a:lnTo>
                      <a:pt x="1501492" y="428625"/>
                    </a:lnTo>
                    <a:lnTo>
                      <a:pt x="1403261" y="428625"/>
                    </a:lnTo>
                    <a:close/>
                    <a:moveTo>
                      <a:pt x="1403261" y="321469"/>
                    </a:moveTo>
                    <a:lnTo>
                      <a:pt x="1403261" y="223237"/>
                    </a:lnTo>
                    <a:lnTo>
                      <a:pt x="1501492" y="223237"/>
                    </a:lnTo>
                    <a:lnTo>
                      <a:pt x="1501492" y="321469"/>
                    </a:lnTo>
                    <a:lnTo>
                      <a:pt x="1403261" y="321469"/>
                    </a:lnTo>
                    <a:close/>
                    <a:moveTo>
                      <a:pt x="1394327" y="321469"/>
                    </a:moveTo>
                    <a:lnTo>
                      <a:pt x="1296095" y="321469"/>
                    </a:lnTo>
                    <a:lnTo>
                      <a:pt x="1296095" y="223237"/>
                    </a:lnTo>
                    <a:lnTo>
                      <a:pt x="1394327" y="223237"/>
                    </a:lnTo>
                    <a:lnTo>
                      <a:pt x="1394327" y="321469"/>
                    </a:lnTo>
                    <a:close/>
                    <a:moveTo>
                      <a:pt x="1287171" y="321469"/>
                    </a:moveTo>
                    <a:lnTo>
                      <a:pt x="1188939" y="321469"/>
                    </a:lnTo>
                    <a:lnTo>
                      <a:pt x="1188939" y="223237"/>
                    </a:lnTo>
                    <a:lnTo>
                      <a:pt x="1287171" y="223237"/>
                    </a:lnTo>
                    <a:lnTo>
                      <a:pt x="1287171" y="321469"/>
                    </a:lnTo>
                    <a:close/>
                    <a:moveTo>
                      <a:pt x="1180014" y="321469"/>
                    </a:moveTo>
                    <a:lnTo>
                      <a:pt x="1081783" y="321469"/>
                    </a:lnTo>
                    <a:lnTo>
                      <a:pt x="1081783" y="223237"/>
                    </a:lnTo>
                    <a:lnTo>
                      <a:pt x="1180014" y="223237"/>
                    </a:lnTo>
                    <a:lnTo>
                      <a:pt x="1180014" y="321469"/>
                    </a:lnTo>
                    <a:close/>
                    <a:moveTo>
                      <a:pt x="1072858" y="321469"/>
                    </a:moveTo>
                    <a:lnTo>
                      <a:pt x="974627" y="321469"/>
                    </a:lnTo>
                    <a:lnTo>
                      <a:pt x="974627" y="223237"/>
                    </a:lnTo>
                    <a:lnTo>
                      <a:pt x="1072858" y="223237"/>
                    </a:lnTo>
                    <a:lnTo>
                      <a:pt x="1072858" y="321469"/>
                    </a:lnTo>
                    <a:close/>
                    <a:moveTo>
                      <a:pt x="965702" y="321469"/>
                    </a:moveTo>
                    <a:lnTo>
                      <a:pt x="867470" y="321469"/>
                    </a:lnTo>
                    <a:lnTo>
                      <a:pt x="867470" y="223237"/>
                    </a:lnTo>
                    <a:lnTo>
                      <a:pt x="965702" y="223237"/>
                    </a:lnTo>
                    <a:lnTo>
                      <a:pt x="965702" y="321469"/>
                    </a:lnTo>
                    <a:close/>
                    <a:moveTo>
                      <a:pt x="858546" y="321469"/>
                    </a:moveTo>
                    <a:lnTo>
                      <a:pt x="760314" y="321469"/>
                    </a:lnTo>
                    <a:lnTo>
                      <a:pt x="760314" y="223237"/>
                    </a:lnTo>
                    <a:lnTo>
                      <a:pt x="858546" y="223237"/>
                    </a:lnTo>
                    <a:lnTo>
                      <a:pt x="858546" y="321469"/>
                    </a:lnTo>
                    <a:close/>
                    <a:moveTo>
                      <a:pt x="751389" y="321469"/>
                    </a:moveTo>
                    <a:lnTo>
                      <a:pt x="653158" y="321469"/>
                    </a:lnTo>
                    <a:lnTo>
                      <a:pt x="653158" y="223237"/>
                    </a:lnTo>
                    <a:lnTo>
                      <a:pt x="751389" y="223237"/>
                    </a:lnTo>
                    <a:lnTo>
                      <a:pt x="751389" y="321469"/>
                    </a:lnTo>
                    <a:close/>
                    <a:moveTo>
                      <a:pt x="644233" y="321469"/>
                    </a:moveTo>
                    <a:lnTo>
                      <a:pt x="546002" y="321469"/>
                    </a:lnTo>
                    <a:lnTo>
                      <a:pt x="546002" y="223237"/>
                    </a:lnTo>
                    <a:lnTo>
                      <a:pt x="644233" y="223237"/>
                    </a:lnTo>
                    <a:lnTo>
                      <a:pt x="644233" y="321469"/>
                    </a:lnTo>
                    <a:close/>
                    <a:moveTo>
                      <a:pt x="537077" y="321469"/>
                    </a:moveTo>
                    <a:lnTo>
                      <a:pt x="438845" y="321469"/>
                    </a:lnTo>
                    <a:lnTo>
                      <a:pt x="438845" y="223237"/>
                    </a:lnTo>
                    <a:lnTo>
                      <a:pt x="537077" y="223237"/>
                    </a:lnTo>
                    <a:lnTo>
                      <a:pt x="537077" y="321469"/>
                    </a:lnTo>
                    <a:close/>
                    <a:moveTo>
                      <a:pt x="429920" y="321469"/>
                    </a:moveTo>
                    <a:lnTo>
                      <a:pt x="331689" y="321469"/>
                    </a:lnTo>
                    <a:lnTo>
                      <a:pt x="331689" y="223237"/>
                    </a:lnTo>
                    <a:lnTo>
                      <a:pt x="429920" y="223237"/>
                    </a:lnTo>
                    <a:lnTo>
                      <a:pt x="429920" y="321469"/>
                    </a:lnTo>
                    <a:close/>
                    <a:moveTo>
                      <a:pt x="429920" y="330394"/>
                    </a:moveTo>
                    <a:lnTo>
                      <a:pt x="429920" y="428625"/>
                    </a:lnTo>
                    <a:lnTo>
                      <a:pt x="331689" y="428625"/>
                    </a:lnTo>
                    <a:lnTo>
                      <a:pt x="331689" y="330394"/>
                    </a:lnTo>
                    <a:lnTo>
                      <a:pt x="429920" y="330394"/>
                    </a:lnTo>
                    <a:close/>
                    <a:moveTo>
                      <a:pt x="322764" y="428625"/>
                    </a:moveTo>
                    <a:lnTo>
                      <a:pt x="224533" y="428625"/>
                    </a:lnTo>
                    <a:lnTo>
                      <a:pt x="224533" y="330394"/>
                    </a:lnTo>
                    <a:lnTo>
                      <a:pt x="322764" y="330394"/>
                    </a:lnTo>
                    <a:lnTo>
                      <a:pt x="322764" y="428625"/>
                    </a:lnTo>
                    <a:close/>
                    <a:moveTo>
                      <a:pt x="322764" y="437550"/>
                    </a:moveTo>
                    <a:lnTo>
                      <a:pt x="322764" y="535781"/>
                    </a:lnTo>
                    <a:lnTo>
                      <a:pt x="224533" y="535781"/>
                    </a:lnTo>
                    <a:lnTo>
                      <a:pt x="224533" y="437550"/>
                    </a:lnTo>
                    <a:lnTo>
                      <a:pt x="322764" y="437550"/>
                    </a:lnTo>
                    <a:close/>
                    <a:moveTo>
                      <a:pt x="322764" y="544706"/>
                    </a:moveTo>
                    <a:lnTo>
                      <a:pt x="322764" y="642938"/>
                    </a:lnTo>
                    <a:lnTo>
                      <a:pt x="224533" y="642938"/>
                    </a:lnTo>
                    <a:lnTo>
                      <a:pt x="224533" y="544706"/>
                    </a:lnTo>
                    <a:lnTo>
                      <a:pt x="322764" y="544706"/>
                    </a:lnTo>
                    <a:close/>
                    <a:moveTo>
                      <a:pt x="322764" y="651862"/>
                    </a:moveTo>
                    <a:lnTo>
                      <a:pt x="322764" y="750094"/>
                    </a:lnTo>
                    <a:lnTo>
                      <a:pt x="224533" y="750094"/>
                    </a:lnTo>
                    <a:lnTo>
                      <a:pt x="224533" y="651862"/>
                    </a:lnTo>
                    <a:lnTo>
                      <a:pt x="322764" y="651862"/>
                    </a:lnTo>
                    <a:close/>
                    <a:moveTo>
                      <a:pt x="322764" y="759019"/>
                    </a:moveTo>
                    <a:lnTo>
                      <a:pt x="322764" y="857250"/>
                    </a:lnTo>
                    <a:lnTo>
                      <a:pt x="224533" y="857250"/>
                    </a:lnTo>
                    <a:lnTo>
                      <a:pt x="224533" y="759019"/>
                    </a:lnTo>
                    <a:lnTo>
                      <a:pt x="322764" y="759019"/>
                    </a:lnTo>
                    <a:close/>
                    <a:moveTo>
                      <a:pt x="322764" y="866175"/>
                    </a:moveTo>
                    <a:lnTo>
                      <a:pt x="322764" y="964406"/>
                    </a:lnTo>
                    <a:lnTo>
                      <a:pt x="224533" y="964406"/>
                    </a:lnTo>
                    <a:lnTo>
                      <a:pt x="224533" y="866175"/>
                    </a:lnTo>
                    <a:lnTo>
                      <a:pt x="322764" y="866175"/>
                    </a:lnTo>
                    <a:close/>
                    <a:moveTo>
                      <a:pt x="322764" y="973331"/>
                    </a:moveTo>
                    <a:lnTo>
                      <a:pt x="322764" y="1071562"/>
                    </a:lnTo>
                    <a:lnTo>
                      <a:pt x="224533" y="1071562"/>
                    </a:lnTo>
                    <a:lnTo>
                      <a:pt x="224533" y="973331"/>
                    </a:lnTo>
                    <a:lnTo>
                      <a:pt x="322764" y="973331"/>
                    </a:lnTo>
                    <a:close/>
                    <a:moveTo>
                      <a:pt x="322764" y="1080487"/>
                    </a:moveTo>
                    <a:lnTo>
                      <a:pt x="322764" y="1178719"/>
                    </a:lnTo>
                    <a:lnTo>
                      <a:pt x="224533" y="1178719"/>
                    </a:lnTo>
                    <a:lnTo>
                      <a:pt x="224533" y="1080487"/>
                    </a:lnTo>
                    <a:lnTo>
                      <a:pt x="322764" y="1080487"/>
                    </a:lnTo>
                    <a:close/>
                    <a:moveTo>
                      <a:pt x="322764" y="1187644"/>
                    </a:moveTo>
                    <a:lnTo>
                      <a:pt x="322764" y="1285875"/>
                    </a:lnTo>
                    <a:lnTo>
                      <a:pt x="224533" y="1285875"/>
                    </a:lnTo>
                    <a:lnTo>
                      <a:pt x="224533" y="1187644"/>
                    </a:lnTo>
                    <a:lnTo>
                      <a:pt x="322764" y="1187644"/>
                    </a:lnTo>
                    <a:close/>
                    <a:moveTo>
                      <a:pt x="322764" y="1294800"/>
                    </a:moveTo>
                    <a:lnTo>
                      <a:pt x="322764" y="1393031"/>
                    </a:lnTo>
                    <a:lnTo>
                      <a:pt x="224533" y="1393031"/>
                    </a:lnTo>
                    <a:lnTo>
                      <a:pt x="224533" y="1294800"/>
                    </a:lnTo>
                    <a:lnTo>
                      <a:pt x="322764" y="1294800"/>
                    </a:lnTo>
                    <a:close/>
                    <a:moveTo>
                      <a:pt x="322764" y="1401956"/>
                    </a:moveTo>
                    <a:lnTo>
                      <a:pt x="322764" y="1500187"/>
                    </a:lnTo>
                    <a:lnTo>
                      <a:pt x="224533" y="1500187"/>
                    </a:lnTo>
                    <a:lnTo>
                      <a:pt x="224533" y="1401956"/>
                    </a:lnTo>
                    <a:lnTo>
                      <a:pt x="322764" y="1401956"/>
                    </a:lnTo>
                    <a:close/>
                    <a:moveTo>
                      <a:pt x="322764" y="1509112"/>
                    </a:moveTo>
                    <a:lnTo>
                      <a:pt x="322764" y="1607344"/>
                    </a:lnTo>
                    <a:lnTo>
                      <a:pt x="224533" y="1607344"/>
                    </a:lnTo>
                    <a:lnTo>
                      <a:pt x="224533" y="1509112"/>
                    </a:lnTo>
                    <a:lnTo>
                      <a:pt x="322764" y="1509112"/>
                    </a:lnTo>
                    <a:close/>
                    <a:moveTo>
                      <a:pt x="322764" y="1616269"/>
                    </a:moveTo>
                    <a:lnTo>
                      <a:pt x="322764" y="1714500"/>
                    </a:lnTo>
                    <a:lnTo>
                      <a:pt x="224533" y="1714500"/>
                    </a:lnTo>
                    <a:lnTo>
                      <a:pt x="224533" y="1616269"/>
                    </a:lnTo>
                    <a:lnTo>
                      <a:pt x="322764" y="1616269"/>
                    </a:lnTo>
                    <a:close/>
                    <a:moveTo>
                      <a:pt x="322764" y="1723425"/>
                    </a:moveTo>
                    <a:lnTo>
                      <a:pt x="322764" y="1821656"/>
                    </a:lnTo>
                    <a:lnTo>
                      <a:pt x="224533" y="1821656"/>
                    </a:lnTo>
                    <a:lnTo>
                      <a:pt x="224533" y="1723425"/>
                    </a:lnTo>
                    <a:lnTo>
                      <a:pt x="322764" y="1723425"/>
                    </a:lnTo>
                    <a:close/>
                    <a:moveTo>
                      <a:pt x="322764" y="1830581"/>
                    </a:moveTo>
                    <a:lnTo>
                      <a:pt x="322764" y="1928812"/>
                    </a:lnTo>
                    <a:lnTo>
                      <a:pt x="224533" y="1928812"/>
                    </a:lnTo>
                    <a:lnTo>
                      <a:pt x="224533" y="1830581"/>
                    </a:lnTo>
                    <a:lnTo>
                      <a:pt x="322764" y="1830581"/>
                    </a:lnTo>
                    <a:close/>
                    <a:moveTo>
                      <a:pt x="322764" y="1937737"/>
                    </a:moveTo>
                    <a:lnTo>
                      <a:pt x="322764" y="2035969"/>
                    </a:lnTo>
                    <a:lnTo>
                      <a:pt x="224533" y="2035969"/>
                    </a:lnTo>
                    <a:lnTo>
                      <a:pt x="224533" y="1937737"/>
                    </a:lnTo>
                    <a:lnTo>
                      <a:pt x="322764" y="1937737"/>
                    </a:lnTo>
                    <a:close/>
                    <a:moveTo>
                      <a:pt x="331699" y="1937737"/>
                    </a:moveTo>
                    <a:lnTo>
                      <a:pt x="429930" y="1937737"/>
                    </a:lnTo>
                    <a:lnTo>
                      <a:pt x="429930" y="2035969"/>
                    </a:lnTo>
                    <a:lnTo>
                      <a:pt x="331699" y="2035969"/>
                    </a:lnTo>
                    <a:lnTo>
                      <a:pt x="331699" y="1937737"/>
                    </a:lnTo>
                    <a:close/>
                    <a:moveTo>
                      <a:pt x="429920" y="2044894"/>
                    </a:moveTo>
                    <a:lnTo>
                      <a:pt x="429920" y="2143125"/>
                    </a:lnTo>
                    <a:lnTo>
                      <a:pt x="331689" y="2143125"/>
                    </a:lnTo>
                    <a:lnTo>
                      <a:pt x="331689" y="2044894"/>
                    </a:lnTo>
                    <a:lnTo>
                      <a:pt x="429920" y="2044894"/>
                    </a:lnTo>
                    <a:close/>
                    <a:moveTo>
                      <a:pt x="438855" y="2044894"/>
                    </a:moveTo>
                    <a:lnTo>
                      <a:pt x="537086" y="2044894"/>
                    </a:lnTo>
                    <a:lnTo>
                      <a:pt x="537086" y="2143125"/>
                    </a:lnTo>
                    <a:lnTo>
                      <a:pt x="438855" y="2143125"/>
                    </a:lnTo>
                    <a:lnTo>
                      <a:pt x="438855" y="2044894"/>
                    </a:lnTo>
                    <a:close/>
                    <a:moveTo>
                      <a:pt x="546011" y="2044894"/>
                    </a:moveTo>
                    <a:lnTo>
                      <a:pt x="644243" y="2044894"/>
                    </a:lnTo>
                    <a:lnTo>
                      <a:pt x="644243" y="2143125"/>
                    </a:lnTo>
                    <a:lnTo>
                      <a:pt x="546011" y="2143125"/>
                    </a:lnTo>
                    <a:lnTo>
                      <a:pt x="546011" y="2044894"/>
                    </a:lnTo>
                    <a:close/>
                    <a:moveTo>
                      <a:pt x="653167" y="2044894"/>
                    </a:moveTo>
                    <a:lnTo>
                      <a:pt x="751399" y="2044894"/>
                    </a:lnTo>
                    <a:lnTo>
                      <a:pt x="751399" y="2143125"/>
                    </a:lnTo>
                    <a:lnTo>
                      <a:pt x="653167" y="2143125"/>
                    </a:lnTo>
                    <a:lnTo>
                      <a:pt x="653167" y="2044894"/>
                    </a:lnTo>
                    <a:close/>
                    <a:moveTo>
                      <a:pt x="760324" y="2044894"/>
                    </a:moveTo>
                    <a:lnTo>
                      <a:pt x="858555" y="2044894"/>
                    </a:lnTo>
                    <a:lnTo>
                      <a:pt x="858555" y="2143125"/>
                    </a:lnTo>
                    <a:lnTo>
                      <a:pt x="760324" y="2143125"/>
                    </a:lnTo>
                    <a:lnTo>
                      <a:pt x="760324" y="2044894"/>
                    </a:lnTo>
                    <a:close/>
                    <a:moveTo>
                      <a:pt x="867480" y="2044894"/>
                    </a:moveTo>
                    <a:lnTo>
                      <a:pt x="965711" y="2044894"/>
                    </a:lnTo>
                    <a:lnTo>
                      <a:pt x="965711" y="2143125"/>
                    </a:lnTo>
                    <a:lnTo>
                      <a:pt x="867480" y="2143125"/>
                    </a:lnTo>
                    <a:lnTo>
                      <a:pt x="867480" y="2044894"/>
                    </a:lnTo>
                    <a:close/>
                    <a:moveTo>
                      <a:pt x="974636" y="2044894"/>
                    </a:moveTo>
                    <a:lnTo>
                      <a:pt x="1072867" y="2044894"/>
                    </a:lnTo>
                    <a:lnTo>
                      <a:pt x="1072867" y="2143125"/>
                    </a:lnTo>
                    <a:lnTo>
                      <a:pt x="974636" y="2143125"/>
                    </a:lnTo>
                    <a:lnTo>
                      <a:pt x="974636" y="2044894"/>
                    </a:lnTo>
                    <a:close/>
                    <a:moveTo>
                      <a:pt x="1081792" y="2044894"/>
                    </a:moveTo>
                    <a:lnTo>
                      <a:pt x="1180024" y="2044894"/>
                    </a:lnTo>
                    <a:lnTo>
                      <a:pt x="1180024" y="2143125"/>
                    </a:lnTo>
                    <a:lnTo>
                      <a:pt x="1081792" y="2143125"/>
                    </a:lnTo>
                    <a:lnTo>
                      <a:pt x="1081792" y="2044894"/>
                    </a:lnTo>
                    <a:close/>
                    <a:moveTo>
                      <a:pt x="1188949" y="2044894"/>
                    </a:moveTo>
                    <a:lnTo>
                      <a:pt x="1287180" y="2044894"/>
                    </a:lnTo>
                    <a:lnTo>
                      <a:pt x="1287180" y="2143125"/>
                    </a:lnTo>
                    <a:lnTo>
                      <a:pt x="1188949" y="2143125"/>
                    </a:lnTo>
                    <a:lnTo>
                      <a:pt x="1188949" y="2044894"/>
                    </a:lnTo>
                    <a:close/>
                    <a:moveTo>
                      <a:pt x="1296105" y="2044894"/>
                    </a:moveTo>
                    <a:lnTo>
                      <a:pt x="1394336" y="2044894"/>
                    </a:lnTo>
                    <a:lnTo>
                      <a:pt x="1394336" y="2143125"/>
                    </a:lnTo>
                    <a:lnTo>
                      <a:pt x="1296105" y="2143125"/>
                    </a:lnTo>
                    <a:lnTo>
                      <a:pt x="1296105" y="2044894"/>
                    </a:lnTo>
                    <a:close/>
                    <a:moveTo>
                      <a:pt x="1403261" y="2044894"/>
                    </a:moveTo>
                    <a:lnTo>
                      <a:pt x="1501492" y="2044894"/>
                    </a:lnTo>
                    <a:lnTo>
                      <a:pt x="1501492" y="2143125"/>
                    </a:lnTo>
                    <a:lnTo>
                      <a:pt x="1403261" y="2143125"/>
                    </a:lnTo>
                    <a:lnTo>
                      <a:pt x="1403261" y="2044894"/>
                    </a:lnTo>
                    <a:close/>
                    <a:moveTo>
                      <a:pt x="1403261" y="2035969"/>
                    </a:moveTo>
                    <a:lnTo>
                      <a:pt x="1403261" y="1937737"/>
                    </a:lnTo>
                    <a:lnTo>
                      <a:pt x="1501492" y="1937737"/>
                    </a:lnTo>
                    <a:lnTo>
                      <a:pt x="1501492" y="2035969"/>
                    </a:lnTo>
                    <a:lnTo>
                      <a:pt x="1403261" y="2035969"/>
                    </a:lnTo>
                    <a:close/>
                    <a:moveTo>
                      <a:pt x="1510417" y="1937737"/>
                    </a:moveTo>
                    <a:lnTo>
                      <a:pt x="1608649" y="1937737"/>
                    </a:lnTo>
                    <a:lnTo>
                      <a:pt x="1608649" y="2035969"/>
                    </a:lnTo>
                    <a:lnTo>
                      <a:pt x="1510417" y="2035969"/>
                    </a:lnTo>
                    <a:lnTo>
                      <a:pt x="1510417" y="1937737"/>
                    </a:lnTo>
                    <a:close/>
                    <a:moveTo>
                      <a:pt x="1510417" y="1928812"/>
                    </a:moveTo>
                    <a:lnTo>
                      <a:pt x="1510417" y="1830581"/>
                    </a:lnTo>
                    <a:lnTo>
                      <a:pt x="1608649" y="1830581"/>
                    </a:lnTo>
                    <a:lnTo>
                      <a:pt x="1608649" y="1928812"/>
                    </a:lnTo>
                    <a:lnTo>
                      <a:pt x="1510417" y="1928812"/>
                    </a:lnTo>
                    <a:close/>
                    <a:moveTo>
                      <a:pt x="1510417" y="1821656"/>
                    </a:moveTo>
                    <a:lnTo>
                      <a:pt x="1510417" y="1723425"/>
                    </a:lnTo>
                    <a:lnTo>
                      <a:pt x="1608649" y="1723425"/>
                    </a:lnTo>
                    <a:lnTo>
                      <a:pt x="1608649" y="1821656"/>
                    </a:lnTo>
                    <a:lnTo>
                      <a:pt x="1510417" y="1821656"/>
                    </a:lnTo>
                    <a:close/>
                    <a:moveTo>
                      <a:pt x="1510417" y="1714500"/>
                    </a:moveTo>
                    <a:lnTo>
                      <a:pt x="1510417" y="1616269"/>
                    </a:lnTo>
                    <a:lnTo>
                      <a:pt x="1608649" y="1616269"/>
                    </a:lnTo>
                    <a:lnTo>
                      <a:pt x="1608649" y="1714500"/>
                    </a:lnTo>
                    <a:lnTo>
                      <a:pt x="1510417" y="1714500"/>
                    </a:lnTo>
                    <a:close/>
                    <a:moveTo>
                      <a:pt x="1510417" y="1607344"/>
                    </a:moveTo>
                    <a:lnTo>
                      <a:pt x="1510417" y="1509112"/>
                    </a:lnTo>
                    <a:lnTo>
                      <a:pt x="1608649" y="1509112"/>
                    </a:lnTo>
                    <a:lnTo>
                      <a:pt x="1608649" y="1607344"/>
                    </a:lnTo>
                    <a:lnTo>
                      <a:pt x="1510417" y="1607344"/>
                    </a:lnTo>
                    <a:close/>
                    <a:moveTo>
                      <a:pt x="1510417" y="1500187"/>
                    </a:moveTo>
                    <a:lnTo>
                      <a:pt x="1510417" y="1401956"/>
                    </a:lnTo>
                    <a:lnTo>
                      <a:pt x="1608649" y="1401956"/>
                    </a:lnTo>
                    <a:lnTo>
                      <a:pt x="1608649" y="1500187"/>
                    </a:lnTo>
                    <a:lnTo>
                      <a:pt x="1510417" y="1500187"/>
                    </a:lnTo>
                    <a:close/>
                    <a:moveTo>
                      <a:pt x="1510417" y="1393031"/>
                    </a:moveTo>
                    <a:lnTo>
                      <a:pt x="1510417" y="1294800"/>
                    </a:lnTo>
                    <a:lnTo>
                      <a:pt x="1608649" y="1294800"/>
                    </a:lnTo>
                    <a:lnTo>
                      <a:pt x="1608649" y="1393031"/>
                    </a:lnTo>
                    <a:lnTo>
                      <a:pt x="1510417" y="1393031"/>
                    </a:lnTo>
                    <a:close/>
                    <a:moveTo>
                      <a:pt x="1510417" y="1285875"/>
                    </a:moveTo>
                    <a:lnTo>
                      <a:pt x="1510417" y="1187644"/>
                    </a:lnTo>
                    <a:lnTo>
                      <a:pt x="1608649" y="1187644"/>
                    </a:lnTo>
                    <a:lnTo>
                      <a:pt x="1608649" y="1285875"/>
                    </a:lnTo>
                    <a:lnTo>
                      <a:pt x="1510417" y="1285875"/>
                    </a:lnTo>
                    <a:close/>
                    <a:moveTo>
                      <a:pt x="1510417" y="1178719"/>
                    </a:moveTo>
                    <a:lnTo>
                      <a:pt x="1510417" y="1080487"/>
                    </a:lnTo>
                    <a:lnTo>
                      <a:pt x="1608649" y="1080487"/>
                    </a:lnTo>
                    <a:lnTo>
                      <a:pt x="1608649" y="1178719"/>
                    </a:lnTo>
                    <a:lnTo>
                      <a:pt x="1510417" y="1178719"/>
                    </a:lnTo>
                    <a:close/>
                    <a:moveTo>
                      <a:pt x="1510417" y="1071562"/>
                    </a:moveTo>
                    <a:lnTo>
                      <a:pt x="1510417" y="973331"/>
                    </a:lnTo>
                    <a:lnTo>
                      <a:pt x="1608649" y="973331"/>
                    </a:lnTo>
                    <a:lnTo>
                      <a:pt x="1608649" y="1071562"/>
                    </a:lnTo>
                    <a:lnTo>
                      <a:pt x="1510417" y="1071562"/>
                    </a:lnTo>
                    <a:close/>
                    <a:moveTo>
                      <a:pt x="1510417" y="964406"/>
                    </a:moveTo>
                    <a:lnTo>
                      <a:pt x="1510417" y="866175"/>
                    </a:lnTo>
                    <a:lnTo>
                      <a:pt x="1608649" y="866175"/>
                    </a:lnTo>
                    <a:lnTo>
                      <a:pt x="1608649" y="964406"/>
                    </a:lnTo>
                    <a:lnTo>
                      <a:pt x="1510417" y="964406"/>
                    </a:lnTo>
                    <a:close/>
                    <a:moveTo>
                      <a:pt x="1510417" y="857250"/>
                    </a:moveTo>
                    <a:lnTo>
                      <a:pt x="1510417" y="759019"/>
                    </a:lnTo>
                    <a:lnTo>
                      <a:pt x="1608649" y="759019"/>
                    </a:lnTo>
                    <a:lnTo>
                      <a:pt x="1608649" y="857250"/>
                    </a:lnTo>
                    <a:lnTo>
                      <a:pt x="1510417" y="857250"/>
                    </a:lnTo>
                    <a:close/>
                    <a:moveTo>
                      <a:pt x="1510417" y="750094"/>
                    </a:moveTo>
                    <a:lnTo>
                      <a:pt x="1510417" y="651862"/>
                    </a:lnTo>
                    <a:lnTo>
                      <a:pt x="1608649" y="651862"/>
                    </a:lnTo>
                    <a:lnTo>
                      <a:pt x="1608649" y="750094"/>
                    </a:lnTo>
                    <a:lnTo>
                      <a:pt x="1510417" y="750094"/>
                    </a:lnTo>
                    <a:close/>
                    <a:moveTo>
                      <a:pt x="1510417" y="642938"/>
                    </a:moveTo>
                    <a:lnTo>
                      <a:pt x="1510417" y="544706"/>
                    </a:lnTo>
                    <a:lnTo>
                      <a:pt x="1608649" y="544706"/>
                    </a:lnTo>
                    <a:lnTo>
                      <a:pt x="1608649" y="642938"/>
                    </a:lnTo>
                    <a:lnTo>
                      <a:pt x="1510417" y="642938"/>
                    </a:lnTo>
                    <a:close/>
                    <a:moveTo>
                      <a:pt x="1510417" y="535781"/>
                    </a:moveTo>
                    <a:lnTo>
                      <a:pt x="1510417" y="437550"/>
                    </a:lnTo>
                    <a:lnTo>
                      <a:pt x="1608649" y="437550"/>
                    </a:lnTo>
                    <a:lnTo>
                      <a:pt x="1608649" y="535781"/>
                    </a:lnTo>
                    <a:lnTo>
                      <a:pt x="1510417" y="535781"/>
                    </a:lnTo>
                    <a:close/>
                    <a:moveTo>
                      <a:pt x="1510417" y="428625"/>
                    </a:moveTo>
                    <a:lnTo>
                      <a:pt x="1510417" y="330394"/>
                    </a:lnTo>
                    <a:lnTo>
                      <a:pt x="1608649" y="330394"/>
                    </a:lnTo>
                    <a:lnTo>
                      <a:pt x="1608649" y="428625"/>
                    </a:lnTo>
                    <a:lnTo>
                      <a:pt x="1510417" y="428625"/>
                    </a:lnTo>
                    <a:close/>
                    <a:moveTo>
                      <a:pt x="1510417" y="321469"/>
                    </a:moveTo>
                    <a:lnTo>
                      <a:pt x="1510417" y="223237"/>
                    </a:lnTo>
                    <a:lnTo>
                      <a:pt x="1608649" y="223237"/>
                    </a:lnTo>
                    <a:lnTo>
                      <a:pt x="1608649" y="321469"/>
                    </a:lnTo>
                    <a:lnTo>
                      <a:pt x="1510417" y="321469"/>
                    </a:lnTo>
                    <a:close/>
                    <a:moveTo>
                      <a:pt x="1510417" y="214313"/>
                    </a:moveTo>
                    <a:lnTo>
                      <a:pt x="1510417" y="116081"/>
                    </a:lnTo>
                    <a:lnTo>
                      <a:pt x="1608649" y="116081"/>
                    </a:lnTo>
                    <a:lnTo>
                      <a:pt x="1608649" y="214313"/>
                    </a:lnTo>
                    <a:lnTo>
                      <a:pt x="1510417" y="214313"/>
                    </a:lnTo>
                    <a:close/>
                    <a:moveTo>
                      <a:pt x="1501483" y="214313"/>
                    </a:moveTo>
                    <a:lnTo>
                      <a:pt x="1403252" y="214313"/>
                    </a:lnTo>
                    <a:lnTo>
                      <a:pt x="1403252" y="116081"/>
                    </a:lnTo>
                    <a:lnTo>
                      <a:pt x="1501483" y="116081"/>
                    </a:lnTo>
                    <a:lnTo>
                      <a:pt x="1501483" y="214313"/>
                    </a:lnTo>
                    <a:close/>
                    <a:moveTo>
                      <a:pt x="1394327" y="214313"/>
                    </a:moveTo>
                    <a:lnTo>
                      <a:pt x="1296095" y="214313"/>
                    </a:lnTo>
                    <a:lnTo>
                      <a:pt x="1296095" y="116081"/>
                    </a:lnTo>
                    <a:lnTo>
                      <a:pt x="1394327" y="116081"/>
                    </a:lnTo>
                    <a:lnTo>
                      <a:pt x="1394327" y="214313"/>
                    </a:lnTo>
                    <a:close/>
                    <a:moveTo>
                      <a:pt x="1287171" y="214313"/>
                    </a:moveTo>
                    <a:lnTo>
                      <a:pt x="1188939" y="214313"/>
                    </a:lnTo>
                    <a:lnTo>
                      <a:pt x="1188939" y="116081"/>
                    </a:lnTo>
                    <a:lnTo>
                      <a:pt x="1287171" y="116081"/>
                    </a:lnTo>
                    <a:lnTo>
                      <a:pt x="1287171" y="214313"/>
                    </a:lnTo>
                    <a:close/>
                    <a:moveTo>
                      <a:pt x="1180014" y="214313"/>
                    </a:moveTo>
                    <a:lnTo>
                      <a:pt x="1081783" y="214313"/>
                    </a:lnTo>
                    <a:lnTo>
                      <a:pt x="1081783" y="116081"/>
                    </a:lnTo>
                    <a:lnTo>
                      <a:pt x="1180014" y="116081"/>
                    </a:lnTo>
                    <a:lnTo>
                      <a:pt x="1180014" y="214313"/>
                    </a:lnTo>
                    <a:close/>
                    <a:moveTo>
                      <a:pt x="1072858" y="214313"/>
                    </a:moveTo>
                    <a:lnTo>
                      <a:pt x="974627" y="214313"/>
                    </a:lnTo>
                    <a:lnTo>
                      <a:pt x="974627" y="116081"/>
                    </a:lnTo>
                    <a:lnTo>
                      <a:pt x="1072858" y="116081"/>
                    </a:lnTo>
                    <a:lnTo>
                      <a:pt x="1072858" y="214313"/>
                    </a:lnTo>
                    <a:close/>
                    <a:moveTo>
                      <a:pt x="965702" y="214313"/>
                    </a:moveTo>
                    <a:lnTo>
                      <a:pt x="867470" y="214313"/>
                    </a:lnTo>
                    <a:lnTo>
                      <a:pt x="867470" y="116081"/>
                    </a:lnTo>
                    <a:lnTo>
                      <a:pt x="965702" y="116081"/>
                    </a:lnTo>
                    <a:lnTo>
                      <a:pt x="965702" y="214313"/>
                    </a:lnTo>
                    <a:close/>
                    <a:moveTo>
                      <a:pt x="858546" y="214313"/>
                    </a:moveTo>
                    <a:lnTo>
                      <a:pt x="760314" y="214313"/>
                    </a:lnTo>
                    <a:lnTo>
                      <a:pt x="760314" y="116081"/>
                    </a:lnTo>
                    <a:lnTo>
                      <a:pt x="858546" y="116081"/>
                    </a:lnTo>
                    <a:lnTo>
                      <a:pt x="858546" y="214313"/>
                    </a:lnTo>
                    <a:close/>
                    <a:moveTo>
                      <a:pt x="751389" y="214313"/>
                    </a:moveTo>
                    <a:lnTo>
                      <a:pt x="653158" y="214313"/>
                    </a:lnTo>
                    <a:lnTo>
                      <a:pt x="653158" y="116081"/>
                    </a:lnTo>
                    <a:lnTo>
                      <a:pt x="751389" y="116081"/>
                    </a:lnTo>
                    <a:lnTo>
                      <a:pt x="751389" y="214313"/>
                    </a:lnTo>
                    <a:close/>
                    <a:moveTo>
                      <a:pt x="644233" y="214313"/>
                    </a:moveTo>
                    <a:lnTo>
                      <a:pt x="546002" y="214313"/>
                    </a:lnTo>
                    <a:lnTo>
                      <a:pt x="546002" y="116081"/>
                    </a:lnTo>
                    <a:lnTo>
                      <a:pt x="644233" y="116081"/>
                    </a:lnTo>
                    <a:lnTo>
                      <a:pt x="644233" y="214313"/>
                    </a:lnTo>
                    <a:close/>
                    <a:moveTo>
                      <a:pt x="537077" y="214313"/>
                    </a:moveTo>
                    <a:lnTo>
                      <a:pt x="438845" y="214313"/>
                    </a:lnTo>
                    <a:lnTo>
                      <a:pt x="438845" y="116081"/>
                    </a:lnTo>
                    <a:lnTo>
                      <a:pt x="537077" y="116081"/>
                    </a:lnTo>
                    <a:lnTo>
                      <a:pt x="537077" y="214313"/>
                    </a:lnTo>
                    <a:close/>
                    <a:moveTo>
                      <a:pt x="429920" y="214313"/>
                    </a:moveTo>
                    <a:lnTo>
                      <a:pt x="331689" y="214313"/>
                    </a:lnTo>
                    <a:lnTo>
                      <a:pt x="331689" y="116081"/>
                    </a:lnTo>
                    <a:lnTo>
                      <a:pt x="429920" y="116081"/>
                    </a:lnTo>
                    <a:lnTo>
                      <a:pt x="429920" y="214313"/>
                    </a:lnTo>
                    <a:close/>
                    <a:moveTo>
                      <a:pt x="322764" y="214313"/>
                    </a:moveTo>
                    <a:lnTo>
                      <a:pt x="224533" y="214313"/>
                    </a:lnTo>
                    <a:lnTo>
                      <a:pt x="224533" y="116081"/>
                    </a:lnTo>
                    <a:lnTo>
                      <a:pt x="322764" y="116081"/>
                    </a:lnTo>
                    <a:lnTo>
                      <a:pt x="322764" y="214313"/>
                    </a:lnTo>
                    <a:close/>
                    <a:moveTo>
                      <a:pt x="322764" y="223237"/>
                    </a:moveTo>
                    <a:lnTo>
                      <a:pt x="322764" y="321469"/>
                    </a:lnTo>
                    <a:lnTo>
                      <a:pt x="224533" y="321469"/>
                    </a:lnTo>
                    <a:lnTo>
                      <a:pt x="224533" y="223237"/>
                    </a:lnTo>
                    <a:lnTo>
                      <a:pt x="322764" y="223237"/>
                    </a:lnTo>
                    <a:close/>
                    <a:moveTo>
                      <a:pt x="215608" y="321469"/>
                    </a:moveTo>
                    <a:lnTo>
                      <a:pt x="117377" y="321469"/>
                    </a:lnTo>
                    <a:lnTo>
                      <a:pt x="117377" y="223237"/>
                    </a:lnTo>
                    <a:lnTo>
                      <a:pt x="215608" y="223237"/>
                    </a:lnTo>
                    <a:lnTo>
                      <a:pt x="215608" y="321469"/>
                    </a:lnTo>
                    <a:close/>
                    <a:moveTo>
                      <a:pt x="215608" y="330394"/>
                    </a:moveTo>
                    <a:lnTo>
                      <a:pt x="215608" y="428625"/>
                    </a:lnTo>
                    <a:lnTo>
                      <a:pt x="117377" y="428625"/>
                    </a:lnTo>
                    <a:lnTo>
                      <a:pt x="117377" y="330394"/>
                    </a:lnTo>
                    <a:lnTo>
                      <a:pt x="215608" y="330394"/>
                    </a:lnTo>
                    <a:close/>
                    <a:moveTo>
                      <a:pt x="215608" y="437550"/>
                    </a:moveTo>
                    <a:lnTo>
                      <a:pt x="215608" y="535781"/>
                    </a:lnTo>
                    <a:lnTo>
                      <a:pt x="117377" y="535781"/>
                    </a:lnTo>
                    <a:lnTo>
                      <a:pt x="117377" y="437550"/>
                    </a:lnTo>
                    <a:lnTo>
                      <a:pt x="215608" y="437550"/>
                    </a:lnTo>
                    <a:close/>
                    <a:moveTo>
                      <a:pt x="215608" y="544706"/>
                    </a:moveTo>
                    <a:lnTo>
                      <a:pt x="215608" y="642938"/>
                    </a:lnTo>
                    <a:lnTo>
                      <a:pt x="117377" y="642938"/>
                    </a:lnTo>
                    <a:lnTo>
                      <a:pt x="117377" y="544706"/>
                    </a:lnTo>
                    <a:lnTo>
                      <a:pt x="215608" y="544706"/>
                    </a:lnTo>
                    <a:close/>
                    <a:moveTo>
                      <a:pt x="215608" y="651862"/>
                    </a:moveTo>
                    <a:lnTo>
                      <a:pt x="215608" y="750094"/>
                    </a:lnTo>
                    <a:lnTo>
                      <a:pt x="117377" y="750094"/>
                    </a:lnTo>
                    <a:lnTo>
                      <a:pt x="117377" y="651862"/>
                    </a:lnTo>
                    <a:lnTo>
                      <a:pt x="215608" y="651862"/>
                    </a:lnTo>
                    <a:close/>
                    <a:moveTo>
                      <a:pt x="215608" y="759019"/>
                    </a:moveTo>
                    <a:lnTo>
                      <a:pt x="215608" y="857250"/>
                    </a:lnTo>
                    <a:lnTo>
                      <a:pt x="117377" y="857250"/>
                    </a:lnTo>
                    <a:lnTo>
                      <a:pt x="117377" y="759019"/>
                    </a:lnTo>
                    <a:lnTo>
                      <a:pt x="215608" y="759019"/>
                    </a:lnTo>
                    <a:close/>
                    <a:moveTo>
                      <a:pt x="215608" y="866175"/>
                    </a:moveTo>
                    <a:lnTo>
                      <a:pt x="215608" y="964406"/>
                    </a:lnTo>
                    <a:lnTo>
                      <a:pt x="117377" y="964406"/>
                    </a:lnTo>
                    <a:lnTo>
                      <a:pt x="117377" y="866175"/>
                    </a:lnTo>
                    <a:lnTo>
                      <a:pt x="215608" y="866175"/>
                    </a:lnTo>
                    <a:close/>
                    <a:moveTo>
                      <a:pt x="215608" y="973331"/>
                    </a:moveTo>
                    <a:lnTo>
                      <a:pt x="215608" y="1071562"/>
                    </a:lnTo>
                    <a:lnTo>
                      <a:pt x="117377" y="1071562"/>
                    </a:lnTo>
                    <a:lnTo>
                      <a:pt x="117377" y="973331"/>
                    </a:lnTo>
                    <a:lnTo>
                      <a:pt x="215608" y="973331"/>
                    </a:lnTo>
                    <a:close/>
                    <a:moveTo>
                      <a:pt x="215608" y="1080487"/>
                    </a:moveTo>
                    <a:lnTo>
                      <a:pt x="215608" y="1178719"/>
                    </a:lnTo>
                    <a:lnTo>
                      <a:pt x="117377" y="1178719"/>
                    </a:lnTo>
                    <a:lnTo>
                      <a:pt x="117377" y="1080487"/>
                    </a:lnTo>
                    <a:lnTo>
                      <a:pt x="215608" y="1080487"/>
                    </a:lnTo>
                    <a:close/>
                    <a:moveTo>
                      <a:pt x="215608" y="1187644"/>
                    </a:moveTo>
                    <a:lnTo>
                      <a:pt x="215608" y="1285875"/>
                    </a:lnTo>
                    <a:lnTo>
                      <a:pt x="117377" y="1285875"/>
                    </a:lnTo>
                    <a:lnTo>
                      <a:pt x="117377" y="1187644"/>
                    </a:lnTo>
                    <a:lnTo>
                      <a:pt x="215608" y="1187644"/>
                    </a:lnTo>
                    <a:close/>
                    <a:moveTo>
                      <a:pt x="215608" y="1294800"/>
                    </a:moveTo>
                    <a:lnTo>
                      <a:pt x="215608" y="1393031"/>
                    </a:lnTo>
                    <a:lnTo>
                      <a:pt x="117377" y="1393031"/>
                    </a:lnTo>
                    <a:lnTo>
                      <a:pt x="117377" y="1294800"/>
                    </a:lnTo>
                    <a:lnTo>
                      <a:pt x="215608" y="1294800"/>
                    </a:lnTo>
                    <a:close/>
                    <a:moveTo>
                      <a:pt x="215608" y="1401956"/>
                    </a:moveTo>
                    <a:lnTo>
                      <a:pt x="215608" y="1500187"/>
                    </a:lnTo>
                    <a:lnTo>
                      <a:pt x="117377" y="1500187"/>
                    </a:lnTo>
                    <a:lnTo>
                      <a:pt x="117377" y="1401956"/>
                    </a:lnTo>
                    <a:lnTo>
                      <a:pt x="215608" y="1401956"/>
                    </a:lnTo>
                    <a:close/>
                    <a:moveTo>
                      <a:pt x="215608" y="1509112"/>
                    </a:moveTo>
                    <a:lnTo>
                      <a:pt x="215608" y="1607344"/>
                    </a:lnTo>
                    <a:lnTo>
                      <a:pt x="117377" y="1607344"/>
                    </a:lnTo>
                    <a:lnTo>
                      <a:pt x="117377" y="1509112"/>
                    </a:lnTo>
                    <a:lnTo>
                      <a:pt x="215608" y="1509112"/>
                    </a:lnTo>
                    <a:close/>
                    <a:moveTo>
                      <a:pt x="215608" y="1616269"/>
                    </a:moveTo>
                    <a:lnTo>
                      <a:pt x="215608" y="1714500"/>
                    </a:lnTo>
                    <a:lnTo>
                      <a:pt x="117377" y="1714500"/>
                    </a:lnTo>
                    <a:lnTo>
                      <a:pt x="117377" y="1616269"/>
                    </a:lnTo>
                    <a:lnTo>
                      <a:pt x="215608" y="1616269"/>
                    </a:lnTo>
                    <a:close/>
                    <a:moveTo>
                      <a:pt x="215608" y="1723425"/>
                    </a:moveTo>
                    <a:lnTo>
                      <a:pt x="215608" y="1821656"/>
                    </a:lnTo>
                    <a:lnTo>
                      <a:pt x="117377" y="1821656"/>
                    </a:lnTo>
                    <a:lnTo>
                      <a:pt x="117377" y="1723425"/>
                    </a:lnTo>
                    <a:lnTo>
                      <a:pt x="215608" y="1723425"/>
                    </a:lnTo>
                    <a:close/>
                    <a:moveTo>
                      <a:pt x="215608" y="1830581"/>
                    </a:moveTo>
                    <a:lnTo>
                      <a:pt x="215608" y="1928812"/>
                    </a:lnTo>
                    <a:lnTo>
                      <a:pt x="117377" y="1928812"/>
                    </a:lnTo>
                    <a:lnTo>
                      <a:pt x="117377" y="1830581"/>
                    </a:lnTo>
                    <a:lnTo>
                      <a:pt x="215608" y="1830581"/>
                    </a:lnTo>
                    <a:close/>
                    <a:moveTo>
                      <a:pt x="215608" y="1937737"/>
                    </a:moveTo>
                    <a:lnTo>
                      <a:pt x="215608" y="2035969"/>
                    </a:lnTo>
                    <a:lnTo>
                      <a:pt x="117377" y="2035969"/>
                    </a:lnTo>
                    <a:lnTo>
                      <a:pt x="117377" y="1937737"/>
                    </a:lnTo>
                    <a:lnTo>
                      <a:pt x="215608" y="1937737"/>
                    </a:lnTo>
                    <a:close/>
                    <a:moveTo>
                      <a:pt x="215608" y="2044894"/>
                    </a:moveTo>
                    <a:lnTo>
                      <a:pt x="215608" y="2143125"/>
                    </a:lnTo>
                    <a:lnTo>
                      <a:pt x="117377" y="2143125"/>
                    </a:lnTo>
                    <a:lnTo>
                      <a:pt x="117377" y="2044894"/>
                    </a:lnTo>
                    <a:lnTo>
                      <a:pt x="215608" y="2044894"/>
                    </a:lnTo>
                    <a:close/>
                    <a:moveTo>
                      <a:pt x="224542" y="2044894"/>
                    </a:moveTo>
                    <a:lnTo>
                      <a:pt x="322774" y="2044894"/>
                    </a:lnTo>
                    <a:lnTo>
                      <a:pt x="322774" y="2143125"/>
                    </a:lnTo>
                    <a:lnTo>
                      <a:pt x="224542" y="2143125"/>
                    </a:lnTo>
                    <a:lnTo>
                      <a:pt x="224542" y="2044894"/>
                    </a:lnTo>
                    <a:close/>
                    <a:moveTo>
                      <a:pt x="322764" y="2152050"/>
                    </a:moveTo>
                    <a:lnTo>
                      <a:pt x="322764" y="2250281"/>
                    </a:lnTo>
                    <a:lnTo>
                      <a:pt x="224533" y="2250281"/>
                    </a:lnTo>
                    <a:lnTo>
                      <a:pt x="224533" y="2152050"/>
                    </a:lnTo>
                    <a:lnTo>
                      <a:pt x="322764" y="2152050"/>
                    </a:lnTo>
                    <a:close/>
                    <a:moveTo>
                      <a:pt x="331699" y="2152050"/>
                    </a:moveTo>
                    <a:lnTo>
                      <a:pt x="429930" y="2152050"/>
                    </a:lnTo>
                    <a:lnTo>
                      <a:pt x="429930" y="2250281"/>
                    </a:lnTo>
                    <a:lnTo>
                      <a:pt x="331699" y="2250281"/>
                    </a:lnTo>
                    <a:lnTo>
                      <a:pt x="331699" y="2152050"/>
                    </a:lnTo>
                    <a:close/>
                    <a:moveTo>
                      <a:pt x="438855" y="2152050"/>
                    </a:moveTo>
                    <a:lnTo>
                      <a:pt x="537086" y="2152050"/>
                    </a:lnTo>
                    <a:lnTo>
                      <a:pt x="537086" y="2250281"/>
                    </a:lnTo>
                    <a:lnTo>
                      <a:pt x="438855" y="2250281"/>
                    </a:lnTo>
                    <a:lnTo>
                      <a:pt x="438855" y="2152050"/>
                    </a:lnTo>
                    <a:close/>
                    <a:moveTo>
                      <a:pt x="546011" y="2152050"/>
                    </a:moveTo>
                    <a:lnTo>
                      <a:pt x="644243" y="2152050"/>
                    </a:lnTo>
                    <a:lnTo>
                      <a:pt x="644243" y="2250281"/>
                    </a:lnTo>
                    <a:lnTo>
                      <a:pt x="546011" y="2250281"/>
                    </a:lnTo>
                    <a:lnTo>
                      <a:pt x="546011" y="2152050"/>
                    </a:lnTo>
                    <a:close/>
                    <a:moveTo>
                      <a:pt x="653167" y="2152050"/>
                    </a:moveTo>
                    <a:lnTo>
                      <a:pt x="751399" y="2152050"/>
                    </a:lnTo>
                    <a:lnTo>
                      <a:pt x="751399" y="2250281"/>
                    </a:lnTo>
                    <a:lnTo>
                      <a:pt x="653167" y="2250281"/>
                    </a:lnTo>
                    <a:lnTo>
                      <a:pt x="653167" y="2152050"/>
                    </a:lnTo>
                    <a:close/>
                    <a:moveTo>
                      <a:pt x="760324" y="2152050"/>
                    </a:moveTo>
                    <a:lnTo>
                      <a:pt x="858555" y="2152050"/>
                    </a:lnTo>
                    <a:lnTo>
                      <a:pt x="858555" y="2250281"/>
                    </a:lnTo>
                    <a:lnTo>
                      <a:pt x="760324" y="2250281"/>
                    </a:lnTo>
                    <a:lnTo>
                      <a:pt x="760324" y="2152050"/>
                    </a:lnTo>
                    <a:close/>
                    <a:moveTo>
                      <a:pt x="867480" y="2152050"/>
                    </a:moveTo>
                    <a:lnTo>
                      <a:pt x="965711" y="2152050"/>
                    </a:lnTo>
                    <a:lnTo>
                      <a:pt x="965711" y="2250281"/>
                    </a:lnTo>
                    <a:lnTo>
                      <a:pt x="867480" y="2250281"/>
                    </a:lnTo>
                    <a:lnTo>
                      <a:pt x="867480" y="2152050"/>
                    </a:lnTo>
                    <a:close/>
                    <a:moveTo>
                      <a:pt x="974636" y="2152050"/>
                    </a:moveTo>
                    <a:lnTo>
                      <a:pt x="1072867" y="2152050"/>
                    </a:lnTo>
                    <a:lnTo>
                      <a:pt x="1072867" y="2250281"/>
                    </a:lnTo>
                    <a:lnTo>
                      <a:pt x="974636" y="2250281"/>
                    </a:lnTo>
                    <a:lnTo>
                      <a:pt x="974636" y="2152050"/>
                    </a:lnTo>
                    <a:close/>
                    <a:moveTo>
                      <a:pt x="1081792" y="2152050"/>
                    </a:moveTo>
                    <a:lnTo>
                      <a:pt x="1180024" y="2152050"/>
                    </a:lnTo>
                    <a:lnTo>
                      <a:pt x="1180024" y="2250281"/>
                    </a:lnTo>
                    <a:lnTo>
                      <a:pt x="1081792" y="2250281"/>
                    </a:lnTo>
                    <a:lnTo>
                      <a:pt x="1081792" y="2152050"/>
                    </a:lnTo>
                    <a:close/>
                    <a:moveTo>
                      <a:pt x="1188949" y="2152050"/>
                    </a:moveTo>
                    <a:lnTo>
                      <a:pt x="1287180" y="2152050"/>
                    </a:lnTo>
                    <a:lnTo>
                      <a:pt x="1287180" y="2250281"/>
                    </a:lnTo>
                    <a:lnTo>
                      <a:pt x="1188949" y="2250281"/>
                    </a:lnTo>
                    <a:lnTo>
                      <a:pt x="1188949" y="2152050"/>
                    </a:lnTo>
                    <a:close/>
                    <a:moveTo>
                      <a:pt x="1296105" y="2152050"/>
                    </a:moveTo>
                    <a:lnTo>
                      <a:pt x="1394336" y="2152050"/>
                    </a:lnTo>
                    <a:lnTo>
                      <a:pt x="1394336" y="2250281"/>
                    </a:lnTo>
                    <a:lnTo>
                      <a:pt x="1296105" y="2250281"/>
                    </a:lnTo>
                    <a:lnTo>
                      <a:pt x="1296105" y="2152050"/>
                    </a:lnTo>
                    <a:close/>
                    <a:moveTo>
                      <a:pt x="1403261" y="2152050"/>
                    </a:moveTo>
                    <a:lnTo>
                      <a:pt x="1501492" y="2152050"/>
                    </a:lnTo>
                    <a:lnTo>
                      <a:pt x="1501492" y="2250281"/>
                    </a:lnTo>
                    <a:lnTo>
                      <a:pt x="1403261" y="2250281"/>
                    </a:lnTo>
                    <a:lnTo>
                      <a:pt x="1403261" y="2152050"/>
                    </a:lnTo>
                    <a:close/>
                    <a:moveTo>
                      <a:pt x="1510417" y="2152050"/>
                    </a:moveTo>
                    <a:lnTo>
                      <a:pt x="1608649" y="2152050"/>
                    </a:lnTo>
                    <a:lnTo>
                      <a:pt x="1608649" y="2250281"/>
                    </a:lnTo>
                    <a:lnTo>
                      <a:pt x="1510417" y="2250281"/>
                    </a:lnTo>
                    <a:lnTo>
                      <a:pt x="1510417" y="2152050"/>
                    </a:lnTo>
                    <a:close/>
                    <a:moveTo>
                      <a:pt x="1510417" y="2143125"/>
                    </a:moveTo>
                    <a:lnTo>
                      <a:pt x="1510417" y="2044894"/>
                    </a:lnTo>
                    <a:lnTo>
                      <a:pt x="1608649" y="2044894"/>
                    </a:lnTo>
                    <a:lnTo>
                      <a:pt x="1608649" y="2143125"/>
                    </a:lnTo>
                    <a:lnTo>
                      <a:pt x="1510417" y="2143125"/>
                    </a:lnTo>
                    <a:close/>
                    <a:moveTo>
                      <a:pt x="1617574" y="2044894"/>
                    </a:moveTo>
                    <a:lnTo>
                      <a:pt x="1715805" y="2044894"/>
                    </a:lnTo>
                    <a:lnTo>
                      <a:pt x="1715805" y="2143125"/>
                    </a:lnTo>
                    <a:lnTo>
                      <a:pt x="1617574" y="2143125"/>
                    </a:lnTo>
                    <a:lnTo>
                      <a:pt x="1617574" y="2044894"/>
                    </a:lnTo>
                    <a:close/>
                    <a:moveTo>
                      <a:pt x="1617574" y="2035969"/>
                    </a:moveTo>
                    <a:lnTo>
                      <a:pt x="1617574" y="1937737"/>
                    </a:lnTo>
                    <a:lnTo>
                      <a:pt x="1715805" y="1937737"/>
                    </a:lnTo>
                    <a:lnTo>
                      <a:pt x="1715805" y="2035969"/>
                    </a:lnTo>
                    <a:lnTo>
                      <a:pt x="1617574" y="2035969"/>
                    </a:lnTo>
                    <a:close/>
                    <a:moveTo>
                      <a:pt x="1617574" y="1928812"/>
                    </a:moveTo>
                    <a:lnTo>
                      <a:pt x="1617574" y="1830581"/>
                    </a:lnTo>
                    <a:lnTo>
                      <a:pt x="1715805" y="1830581"/>
                    </a:lnTo>
                    <a:lnTo>
                      <a:pt x="1715805" y="1928812"/>
                    </a:lnTo>
                    <a:lnTo>
                      <a:pt x="1617574" y="1928812"/>
                    </a:lnTo>
                    <a:close/>
                    <a:moveTo>
                      <a:pt x="1617574" y="1821656"/>
                    </a:moveTo>
                    <a:lnTo>
                      <a:pt x="1617574" y="1723425"/>
                    </a:lnTo>
                    <a:lnTo>
                      <a:pt x="1715805" y="1723425"/>
                    </a:lnTo>
                    <a:lnTo>
                      <a:pt x="1715805" y="1821656"/>
                    </a:lnTo>
                    <a:lnTo>
                      <a:pt x="1617574" y="1821656"/>
                    </a:lnTo>
                    <a:close/>
                    <a:moveTo>
                      <a:pt x="1617574" y="1714500"/>
                    </a:moveTo>
                    <a:lnTo>
                      <a:pt x="1617574" y="1616269"/>
                    </a:lnTo>
                    <a:lnTo>
                      <a:pt x="1715805" y="1616269"/>
                    </a:lnTo>
                    <a:lnTo>
                      <a:pt x="1715805" y="1714500"/>
                    </a:lnTo>
                    <a:lnTo>
                      <a:pt x="1617574" y="1714500"/>
                    </a:lnTo>
                    <a:close/>
                    <a:moveTo>
                      <a:pt x="1617574" y="1607344"/>
                    </a:moveTo>
                    <a:lnTo>
                      <a:pt x="1617574" y="1509112"/>
                    </a:lnTo>
                    <a:lnTo>
                      <a:pt x="1715805" y="1509112"/>
                    </a:lnTo>
                    <a:lnTo>
                      <a:pt x="1715805" y="1607344"/>
                    </a:lnTo>
                    <a:lnTo>
                      <a:pt x="1617574" y="1607344"/>
                    </a:lnTo>
                    <a:close/>
                    <a:moveTo>
                      <a:pt x="1617574" y="1500187"/>
                    </a:moveTo>
                    <a:lnTo>
                      <a:pt x="1617574" y="1401956"/>
                    </a:lnTo>
                    <a:lnTo>
                      <a:pt x="1715805" y="1401956"/>
                    </a:lnTo>
                    <a:lnTo>
                      <a:pt x="1715805" y="1500187"/>
                    </a:lnTo>
                    <a:lnTo>
                      <a:pt x="1617574" y="1500187"/>
                    </a:lnTo>
                    <a:close/>
                    <a:moveTo>
                      <a:pt x="1617574" y="1393031"/>
                    </a:moveTo>
                    <a:lnTo>
                      <a:pt x="1617574" y="1294800"/>
                    </a:lnTo>
                    <a:lnTo>
                      <a:pt x="1715805" y="1294800"/>
                    </a:lnTo>
                    <a:lnTo>
                      <a:pt x="1715805" y="1393031"/>
                    </a:lnTo>
                    <a:lnTo>
                      <a:pt x="1617574" y="1393031"/>
                    </a:lnTo>
                    <a:close/>
                    <a:moveTo>
                      <a:pt x="1617574" y="1285875"/>
                    </a:moveTo>
                    <a:lnTo>
                      <a:pt x="1617574" y="1187644"/>
                    </a:lnTo>
                    <a:lnTo>
                      <a:pt x="1715805" y="1187644"/>
                    </a:lnTo>
                    <a:lnTo>
                      <a:pt x="1715805" y="1285875"/>
                    </a:lnTo>
                    <a:lnTo>
                      <a:pt x="1617574" y="1285875"/>
                    </a:lnTo>
                    <a:close/>
                    <a:moveTo>
                      <a:pt x="1617574" y="1178719"/>
                    </a:moveTo>
                    <a:lnTo>
                      <a:pt x="1617574" y="1080487"/>
                    </a:lnTo>
                    <a:lnTo>
                      <a:pt x="1715805" y="1080487"/>
                    </a:lnTo>
                    <a:lnTo>
                      <a:pt x="1715805" y="1178719"/>
                    </a:lnTo>
                    <a:lnTo>
                      <a:pt x="1617574" y="1178719"/>
                    </a:lnTo>
                    <a:close/>
                    <a:moveTo>
                      <a:pt x="1617574" y="1071562"/>
                    </a:moveTo>
                    <a:lnTo>
                      <a:pt x="1617574" y="973331"/>
                    </a:lnTo>
                    <a:lnTo>
                      <a:pt x="1715805" y="973331"/>
                    </a:lnTo>
                    <a:lnTo>
                      <a:pt x="1715805" y="1071562"/>
                    </a:lnTo>
                    <a:lnTo>
                      <a:pt x="1617574" y="1071562"/>
                    </a:lnTo>
                    <a:close/>
                    <a:moveTo>
                      <a:pt x="1617574" y="964406"/>
                    </a:moveTo>
                    <a:lnTo>
                      <a:pt x="1617574" y="866175"/>
                    </a:lnTo>
                    <a:lnTo>
                      <a:pt x="1715805" y="866175"/>
                    </a:lnTo>
                    <a:lnTo>
                      <a:pt x="1715805" y="964406"/>
                    </a:lnTo>
                    <a:lnTo>
                      <a:pt x="1617574" y="964406"/>
                    </a:lnTo>
                    <a:close/>
                    <a:moveTo>
                      <a:pt x="1617574" y="857250"/>
                    </a:moveTo>
                    <a:lnTo>
                      <a:pt x="1617574" y="759019"/>
                    </a:lnTo>
                    <a:lnTo>
                      <a:pt x="1715805" y="759019"/>
                    </a:lnTo>
                    <a:lnTo>
                      <a:pt x="1715805" y="857250"/>
                    </a:lnTo>
                    <a:lnTo>
                      <a:pt x="1617574" y="857250"/>
                    </a:lnTo>
                    <a:close/>
                    <a:moveTo>
                      <a:pt x="1617574" y="750094"/>
                    </a:moveTo>
                    <a:lnTo>
                      <a:pt x="1617574" y="651862"/>
                    </a:lnTo>
                    <a:lnTo>
                      <a:pt x="1715805" y="651862"/>
                    </a:lnTo>
                    <a:lnTo>
                      <a:pt x="1715805" y="750094"/>
                    </a:lnTo>
                    <a:lnTo>
                      <a:pt x="1617574" y="750094"/>
                    </a:lnTo>
                    <a:close/>
                    <a:moveTo>
                      <a:pt x="1617574" y="642938"/>
                    </a:moveTo>
                    <a:lnTo>
                      <a:pt x="1617574" y="544706"/>
                    </a:lnTo>
                    <a:lnTo>
                      <a:pt x="1715805" y="544706"/>
                    </a:lnTo>
                    <a:lnTo>
                      <a:pt x="1715805" y="642938"/>
                    </a:lnTo>
                    <a:lnTo>
                      <a:pt x="1617574" y="642938"/>
                    </a:lnTo>
                    <a:close/>
                    <a:moveTo>
                      <a:pt x="1617574" y="535781"/>
                    </a:moveTo>
                    <a:lnTo>
                      <a:pt x="1617574" y="437550"/>
                    </a:lnTo>
                    <a:lnTo>
                      <a:pt x="1715805" y="437550"/>
                    </a:lnTo>
                    <a:lnTo>
                      <a:pt x="1715805" y="535781"/>
                    </a:lnTo>
                    <a:lnTo>
                      <a:pt x="1617574" y="535781"/>
                    </a:lnTo>
                    <a:close/>
                    <a:moveTo>
                      <a:pt x="1617574" y="428625"/>
                    </a:moveTo>
                    <a:lnTo>
                      <a:pt x="1617574" y="330394"/>
                    </a:lnTo>
                    <a:lnTo>
                      <a:pt x="1715805" y="330394"/>
                    </a:lnTo>
                    <a:lnTo>
                      <a:pt x="1715805" y="428625"/>
                    </a:lnTo>
                    <a:lnTo>
                      <a:pt x="1617574" y="428625"/>
                    </a:lnTo>
                    <a:close/>
                    <a:moveTo>
                      <a:pt x="1617574" y="321469"/>
                    </a:moveTo>
                    <a:lnTo>
                      <a:pt x="1617574" y="223237"/>
                    </a:lnTo>
                    <a:lnTo>
                      <a:pt x="1715805" y="223237"/>
                    </a:lnTo>
                    <a:lnTo>
                      <a:pt x="1715805" y="321469"/>
                    </a:lnTo>
                    <a:lnTo>
                      <a:pt x="1617574" y="321469"/>
                    </a:lnTo>
                    <a:close/>
                    <a:moveTo>
                      <a:pt x="1617574" y="214313"/>
                    </a:moveTo>
                    <a:lnTo>
                      <a:pt x="1617574" y="116081"/>
                    </a:lnTo>
                    <a:lnTo>
                      <a:pt x="1715805" y="116081"/>
                    </a:lnTo>
                    <a:lnTo>
                      <a:pt x="1715805" y="214313"/>
                    </a:lnTo>
                    <a:lnTo>
                      <a:pt x="1617574" y="214313"/>
                    </a:lnTo>
                    <a:close/>
                    <a:moveTo>
                      <a:pt x="1617574" y="107156"/>
                    </a:moveTo>
                    <a:lnTo>
                      <a:pt x="1617574" y="8925"/>
                    </a:lnTo>
                    <a:lnTo>
                      <a:pt x="1715805" y="8925"/>
                    </a:lnTo>
                    <a:lnTo>
                      <a:pt x="1715805" y="107156"/>
                    </a:lnTo>
                    <a:lnTo>
                      <a:pt x="1617574" y="107156"/>
                    </a:lnTo>
                    <a:close/>
                    <a:moveTo>
                      <a:pt x="1608639" y="107156"/>
                    </a:moveTo>
                    <a:lnTo>
                      <a:pt x="1510408" y="107156"/>
                    </a:lnTo>
                    <a:lnTo>
                      <a:pt x="1510408" y="8925"/>
                    </a:lnTo>
                    <a:lnTo>
                      <a:pt x="1608639" y="8925"/>
                    </a:lnTo>
                    <a:lnTo>
                      <a:pt x="1608639" y="107156"/>
                    </a:lnTo>
                    <a:close/>
                    <a:moveTo>
                      <a:pt x="1501483" y="107156"/>
                    </a:moveTo>
                    <a:lnTo>
                      <a:pt x="1403252" y="107156"/>
                    </a:lnTo>
                    <a:lnTo>
                      <a:pt x="1403252" y="8925"/>
                    </a:lnTo>
                    <a:lnTo>
                      <a:pt x="1501483" y="8925"/>
                    </a:lnTo>
                    <a:lnTo>
                      <a:pt x="1501483" y="107156"/>
                    </a:lnTo>
                    <a:close/>
                    <a:moveTo>
                      <a:pt x="1394327" y="107156"/>
                    </a:moveTo>
                    <a:lnTo>
                      <a:pt x="1296095" y="107156"/>
                    </a:lnTo>
                    <a:lnTo>
                      <a:pt x="1296095" y="8925"/>
                    </a:lnTo>
                    <a:lnTo>
                      <a:pt x="1394327" y="8925"/>
                    </a:lnTo>
                    <a:lnTo>
                      <a:pt x="1394327" y="107156"/>
                    </a:lnTo>
                    <a:close/>
                    <a:moveTo>
                      <a:pt x="1287171" y="107156"/>
                    </a:moveTo>
                    <a:lnTo>
                      <a:pt x="1188939" y="107156"/>
                    </a:lnTo>
                    <a:lnTo>
                      <a:pt x="1188939" y="8925"/>
                    </a:lnTo>
                    <a:lnTo>
                      <a:pt x="1287171" y="8925"/>
                    </a:lnTo>
                    <a:lnTo>
                      <a:pt x="1287171" y="107156"/>
                    </a:lnTo>
                    <a:close/>
                    <a:moveTo>
                      <a:pt x="1180014" y="107156"/>
                    </a:moveTo>
                    <a:lnTo>
                      <a:pt x="1081783" y="107156"/>
                    </a:lnTo>
                    <a:lnTo>
                      <a:pt x="1081783" y="8925"/>
                    </a:lnTo>
                    <a:lnTo>
                      <a:pt x="1180014" y="8925"/>
                    </a:lnTo>
                    <a:lnTo>
                      <a:pt x="1180014" y="107156"/>
                    </a:lnTo>
                    <a:close/>
                    <a:moveTo>
                      <a:pt x="1072858" y="107156"/>
                    </a:moveTo>
                    <a:lnTo>
                      <a:pt x="974627" y="107156"/>
                    </a:lnTo>
                    <a:lnTo>
                      <a:pt x="974627" y="8925"/>
                    </a:lnTo>
                    <a:lnTo>
                      <a:pt x="1072858" y="8925"/>
                    </a:lnTo>
                    <a:lnTo>
                      <a:pt x="1072858" y="107156"/>
                    </a:lnTo>
                    <a:close/>
                    <a:moveTo>
                      <a:pt x="965702" y="107156"/>
                    </a:moveTo>
                    <a:lnTo>
                      <a:pt x="867470" y="107156"/>
                    </a:lnTo>
                    <a:lnTo>
                      <a:pt x="867470" y="8925"/>
                    </a:lnTo>
                    <a:lnTo>
                      <a:pt x="965702" y="8925"/>
                    </a:lnTo>
                    <a:lnTo>
                      <a:pt x="965702" y="107156"/>
                    </a:lnTo>
                    <a:close/>
                    <a:moveTo>
                      <a:pt x="858546" y="107156"/>
                    </a:moveTo>
                    <a:lnTo>
                      <a:pt x="760314" y="107156"/>
                    </a:lnTo>
                    <a:lnTo>
                      <a:pt x="760314" y="8925"/>
                    </a:lnTo>
                    <a:lnTo>
                      <a:pt x="858546" y="8925"/>
                    </a:lnTo>
                    <a:lnTo>
                      <a:pt x="858546" y="107156"/>
                    </a:lnTo>
                    <a:close/>
                    <a:moveTo>
                      <a:pt x="751389" y="107156"/>
                    </a:moveTo>
                    <a:lnTo>
                      <a:pt x="653158" y="107156"/>
                    </a:lnTo>
                    <a:lnTo>
                      <a:pt x="653158" y="8925"/>
                    </a:lnTo>
                    <a:lnTo>
                      <a:pt x="751389" y="8925"/>
                    </a:lnTo>
                    <a:lnTo>
                      <a:pt x="751389" y="107156"/>
                    </a:lnTo>
                    <a:close/>
                    <a:moveTo>
                      <a:pt x="644233" y="107156"/>
                    </a:moveTo>
                    <a:lnTo>
                      <a:pt x="546002" y="107156"/>
                    </a:lnTo>
                    <a:lnTo>
                      <a:pt x="546002" y="8925"/>
                    </a:lnTo>
                    <a:lnTo>
                      <a:pt x="644233" y="8925"/>
                    </a:lnTo>
                    <a:lnTo>
                      <a:pt x="644233" y="107156"/>
                    </a:lnTo>
                    <a:close/>
                    <a:moveTo>
                      <a:pt x="537077" y="107156"/>
                    </a:moveTo>
                    <a:lnTo>
                      <a:pt x="438845" y="107156"/>
                    </a:lnTo>
                    <a:lnTo>
                      <a:pt x="438845" y="8925"/>
                    </a:lnTo>
                    <a:lnTo>
                      <a:pt x="537077" y="8925"/>
                    </a:lnTo>
                    <a:lnTo>
                      <a:pt x="537077" y="107156"/>
                    </a:lnTo>
                    <a:close/>
                    <a:moveTo>
                      <a:pt x="429920" y="107156"/>
                    </a:moveTo>
                    <a:lnTo>
                      <a:pt x="331689" y="107156"/>
                    </a:lnTo>
                    <a:lnTo>
                      <a:pt x="331689" y="8925"/>
                    </a:lnTo>
                    <a:lnTo>
                      <a:pt x="429920" y="8925"/>
                    </a:lnTo>
                    <a:lnTo>
                      <a:pt x="429920" y="107156"/>
                    </a:lnTo>
                    <a:close/>
                    <a:moveTo>
                      <a:pt x="322764" y="107156"/>
                    </a:moveTo>
                    <a:lnTo>
                      <a:pt x="224533" y="107156"/>
                    </a:lnTo>
                    <a:lnTo>
                      <a:pt x="224533" y="8925"/>
                    </a:lnTo>
                    <a:lnTo>
                      <a:pt x="322764" y="8925"/>
                    </a:lnTo>
                    <a:lnTo>
                      <a:pt x="322764" y="107156"/>
                    </a:lnTo>
                    <a:close/>
                    <a:moveTo>
                      <a:pt x="215608" y="107156"/>
                    </a:moveTo>
                    <a:lnTo>
                      <a:pt x="117377" y="107156"/>
                    </a:lnTo>
                    <a:lnTo>
                      <a:pt x="117377" y="8925"/>
                    </a:lnTo>
                    <a:lnTo>
                      <a:pt x="215608" y="8925"/>
                    </a:lnTo>
                    <a:lnTo>
                      <a:pt x="215608" y="107156"/>
                    </a:lnTo>
                    <a:close/>
                    <a:moveTo>
                      <a:pt x="215608" y="116081"/>
                    </a:moveTo>
                    <a:lnTo>
                      <a:pt x="215608" y="214313"/>
                    </a:lnTo>
                    <a:lnTo>
                      <a:pt x="117377" y="214313"/>
                    </a:lnTo>
                    <a:lnTo>
                      <a:pt x="117377" y="116081"/>
                    </a:lnTo>
                    <a:lnTo>
                      <a:pt x="215608" y="116081"/>
                    </a:lnTo>
                    <a:close/>
                    <a:moveTo>
                      <a:pt x="108452" y="214313"/>
                    </a:moveTo>
                    <a:lnTo>
                      <a:pt x="8925" y="214313"/>
                    </a:lnTo>
                    <a:lnTo>
                      <a:pt x="8925" y="116081"/>
                    </a:lnTo>
                    <a:lnTo>
                      <a:pt x="108452" y="116081"/>
                    </a:lnTo>
                    <a:lnTo>
                      <a:pt x="108452" y="214313"/>
                    </a:lnTo>
                    <a:close/>
                    <a:moveTo>
                      <a:pt x="8925" y="223237"/>
                    </a:moveTo>
                    <a:lnTo>
                      <a:pt x="108452" y="223237"/>
                    </a:lnTo>
                    <a:lnTo>
                      <a:pt x="108452" y="321469"/>
                    </a:lnTo>
                    <a:lnTo>
                      <a:pt x="8925" y="321469"/>
                    </a:lnTo>
                    <a:lnTo>
                      <a:pt x="8925" y="223237"/>
                    </a:lnTo>
                    <a:close/>
                    <a:moveTo>
                      <a:pt x="108452" y="330394"/>
                    </a:moveTo>
                    <a:lnTo>
                      <a:pt x="108452" y="428625"/>
                    </a:lnTo>
                    <a:lnTo>
                      <a:pt x="8925" y="428625"/>
                    </a:lnTo>
                    <a:lnTo>
                      <a:pt x="8925" y="330394"/>
                    </a:lnTo>
                    <a:lnTo>
                      <a:pt x="108452" y="330394"/>
                    </a:lnTo>
                    <a:close/>
                    <a:moveTo>
                      <a:pt x="8925" y="437550"/>
                    </a:moveTo>
                    <a:lnTo>
                      <a:pt x="108452" y="437550"/>
                    </a:lnTo>
                    <a:lnTo>
                      <a:pt x="108452" y="535781"/>
                    </a:lnTo>
                    <a:lnTo>
                      <a:pt x="8925" y="535781"/>
                    </a:lnTo>
                    <a:lnTo>
                      <a:pt x="8925" y="437550"/>
                    </a:lnTo>
                    <a:close/>
                    <a:moveTo>
                      <a:pt x="108452" y="544706"/>
                    </a:moveTo>
                    <a:lnTo>
                      <a:pt x="108452" y="642938"/>
                    </a:lnTo>
                    <a:lnTo>
                      <a:pt x="8925" y="642938"/>
                    </a:lnTo>
                    <a:lnTo>
                      <a:pt x="8925" y="544706"/>
                    </a:lnTo>
                    <a:lnTo>
                      <a:pt x="108452" y="544706"/>
                    </a:lnTo>
                    <a:close/>
                    <a:moveTo>
                      <a:pt x="8925" y="651862"/>
                    </a:moveTo>
                    <a:lnTo>
                      <a:pt x="108452" y="651862"/>
                    </a:lnTo>
                    <a:lnTo>
                      <a:pt x="108452" y="750094"/>
                    </a:lnTo>
                    <a:lnTo>
                      <a:pt x="8925" y="750094"/>
                    </a:lnTo>
                    <a:lnTo>
                      <a:pt x="8925" y="651862"/>
                    </a:lnTo>
                    <a:close/>
                    <a:moveTo>
                      <a:pt x="108452" y="759019"/>
                    </a:moveTo>
                    <a:lnTo>
                      <a:pt x="108452" y="857250"/>
                    </a:lnTo>
                    <a:lnTo>
                      <a:pt x="8925" y="857250"/>
                    </a:lnTo>
                    <a:lnTo>
                      <a:pt x="8925" y="759019"/>
                    </a:lnTo>
                    <a:lnTo>
                      <a:pt x="108452" y="759019"/>
                    </a:lnTo>
                    <a:close/>
                    <a:moveTo>
                      <a:pt x="8925" y="866175"/>
                    </a:moveTo>
                    <a:lnTo>
                      <a:pt x="108452" y="866175"/>
                    </a:lnTo>
                    <a:lnTo>
                      <a:pt x="108452" y="964406"/>
                    </a:lnTo>
                    <a:lnTo>
                      <a:pt x="8925" y="964406"/>
                    </a:lnTo>
                    <a:lnTo>
                      <a:pt x="8925" y="866175"/>
                    </a:lnTo>
                    <a:close/>
                    <a:moveTo>
                      <a:pt x="108452" y="973331"/>
                    </a:moveTo>
                    <a:lnTo>
                      <a:pt x="108452" y="1071562"/>
                    </a:lnTo>
                    <a:lnTo>
                      <a:pt x="8925" y="1071562"/>
                    </a:lnTo>
                    <a:lnTo>
                      <a:pt x="8925" y="973331"/>
                    </a:lnTo>
                    <a:lnTo>
                      <a:pt x="108452" y="973331"/>
                    </a:lnTo>
                    <a:close/>
                    <a:moveTo>
                      <a:pt x="8925" y="1080487"/>
                    </a:moveTo>
                    <a:lnTo>
                      <a:pt x="108452" y="1080487"/>
                    </a:lnTo>
                    <a:lnTo>
                      <a:pt x="108452" y="1178719"/>
                    </a:lnTo>
                    <a:lnTo>
                      <a:pt x="8925" y="1178719"/>
                    </a:lnTo>
                    <a:lnTo>
                      <a:pt x="8925" y="1080487"/>
                    </a:lnTo>
                    <a:close/>
                    <a:moveTo>
                      <a:pt x="108452" y="1187644"/>
                    </a:moveTo>
                    <a:lnTo>
                      <a:pt x="108452" y="1285875"/>
                    </a:lnTo>
                    <a:lnTo>
                      <a:pt x="8925" y="1285875"/>
                    </a:lnTo>
                    <a:lnTo>
                      <a:pt x="8925" y="1187644"/>
                    </a:lnTo>
                    <a:lnTo>
                      <a:pt x="108452" y="1187644"/>
                    </a:lnTo>
                    <a:close/>
                    <a:moveTo>
                      <a:pt x="8925" y="1294800"/>
                    </a:moveTo>
                    <a:lnTo>
                      <a:pt x="108452" y="1294800"/>
                    </a:lnTo>
                    <a:lnTo>
                      <a:pt x="108452" y="1393031"/>
                    </a:lnTo>
                    <a:lnTo>
                      <a:pt x="8925" y="1393031"/>
                    </a:lnTo>
                    <a:lnTo>
                      <a:pt x="8925" y="1294800"/>
                    </a:lnTo>
                    <a:close/>
                    <a:moveTo>
                      <a:pt x="108452" y="1401956"/>
                    </a:moveTo>
                    <a:lnTo>
                      <a:pt x="108452" y="1500187"/>
                    </a:lnTo>
                    <a:lnTo>
                      <a:pt x="8925" y="1500187"/>
                    </a:lnTo>
                    <a:lnTo>
                      <a:pt x="8925" y="1401956"/>
                    </a:lnTo>
                    <a:lnTo>
                      <a:pt x="108452" y="1401956"/>
                    </a:lnTo>
                    <a:close/>
                    <a:moveTo>
                      <a:pt x="8925" y="1509112"/>
                    </a:moveTo>
                    <a:lnTo>
                      <a:pt x="108452" y="1509112"/>
                    </a:lnTo>
                    <a:lnTo>
                      <a:pt x="108452" y="1607344"/>
                    </a:lnTo>
                    <a:lnTo>
                      <a:pt x="8925" y="1607344"/>
                    </a:lnTo>
                    <a:lnTo>
                      <a:pt x="8925" y="1509112"/>
                    </a:lnTo>
                    <a:close/>
                    <a:moveTo>
                      <a:pt x="108452" y="1616269"/>
                    </a:moveTo>
                    <a:lnTo>
                      <a:pt x="108452" y="1714500"/>
                    </a:lnTo>
                    <a:lnTo>
                      <a:pt x="8925" y="1714500"/>
                    </a:lnTo>
                    <a:lnTo>
                      <a:pt x="8925" y="1616269"/>
                    </a:lnTo>
                    <a:lnTo>
                      <a:pt x="108452" y="1616269"/>
                    </a:lnTo>
                    <a:close/>
                    <a:moveTo>
                      <a:pt x="8925" y="1723425"/>
                    </a:moveTo>
                    <a:lnTo>
                      <a:pt x="108452" y="1723425"/>
                    </a:lnTo>
                    <a:lnTo>
                      <a:pt x="108452" y="1821656"/>
                    </a:lnTo>
                    <a:lnTo>
                      <a:pt x="8925" y="1821656"/>
                    </a:lnTo>
                    <a:lnTo>
                      <a:pt x="8925" y="1723425"/>
                    </a:lnTo>
                    <a:close/>
                    <a:moveTo>
                      <a:pt x="108452" y="1830581"/>
                    </a:moveTo>
                    <a:lnTo>
                      <a:pt x="108452" y="1928812"/>
                    </a:lnTo>
                    <a:lnTo>
                      <a:pt x="8925" y="1928812"/>
                    </a:lnTo>
                    <a:lnTo>
                      <a:pt x="8925" y="1830581"/>
                    </a:lnTo>
                    <a:lnTo>
                      <a:pt x="108452" y="1830581"/>
                    </a:lnTo>
                    <a:close/>
                    <a:moveTo>
                      <a:pt x="8925" y="1937737"/>
                    </a:moveTo>
                    <a:lnTo>
                      <a:pt x="108452" y="1937737"/>
                    </a:lnTo>
                    <a:lnTo>
                      <a:pt x="108452" y="2035969"/>
                    </a:lnTo>
                    <a:lnTo>
                      <a:pt x="8925" y="2035969"/>
                    </a:lnTo>
                    <a:lnTo>
                      <a:pt x="8925" y="1937737"/>
                    </a:lnTo>
                    <a:close/>
                    <a:moveTo>
                      <a:pt x="108452" y="2044894"/>
                    </a:moveTo>
                    <a:lnTo>
                      <a:pt x="108452" y="2143125"/>
                    </a:lnTo>
                    <a:lnTo>
                      <a:pt x="8925" y="2143125"/>
                    </a:lnTo>
                    <a:lnTo>
                      <a:pt x="8925" y="2044894"/>
                    </a:lnTo>
                    <a:lnTo>
                      <a:pt x="108452" y="2044894"/>
                    </a:lnTo>
                    <a:close/>
                    <a:moveTo>
                      <a:pt x="8925" y="2152050"/>
                    </a:moveTo>
                    <a:lnTo>
                      <a:pt x="108452" y="2152050"/>
                    </a:lnTo>
                    <a:lnTo>
                      <a:pt x="108452" y="2250281"/>
                    </a:lnTo>
                    <a:lnTo>
                      <a:pt x="8925" y="2250281"/>
                    </a:lnTo>
                    <a:lnTo>
                      <a:pt x="8925" y="2152050"/>
                    </a:lnTo>
                    <a:close/>
                    <a:moveTo>
                      <a:pt x="117386" y="2152050"/>
                    </a:moveTo>
                    <a:lnTo>
                      <a:pt x="215618" y="2152050"/>
                    </a:lnTo>
                    <a:lnTo>
                      <a:pt x="215618" y="2250281"/>
                    </a:lnTo>
                    <a:lnTo>
                      <a:pt x="117386" y="2250281"/>
                    </a:lnTo>
                    <a:lnTo>
                      <a:pt x="117386" y="2152050"/>
                    </a:lnTo>
                    <a:close/>
                    <a:moveTo>
                      <a:pt x="215608" y="2259206"/>
                    </a:moveTo>
                    <a:lnTo>
                      <a:pt x="215608" y="2357437"/>
                    </a:lnTo>
                    <a:lnTo>
                      <a:pt x="117377" y="2357437"/>
                    </a:lnTo>
                    <a:lnTo>
                      <a:pt x="117377" y="2259206"/>
                    </a:lnTo>
                    <a:lnTo>
                      <a:pt x="215608" y="2259206"/>
                    </a:lnTo>
                    <a:close/>
                    <a:moveTo>
                      <a:pt x="224542" y="2259206"/>
                    </a:moveTo>
                    <a:lnTo>
                      <a:pt x="322774" y="2259206"/>
                    </a:lnTo>
                    <a:lnTo>
                      <a:pt x="322774" y="2357437"/>
                    </a:lnTo>
                    <a:lnTo>
                      <a:pt x="224542" y="2357437"/>
                    </a:lnTo>
                    <a:lnTo>
                      <a:pt x="224542" y="2259206"/>
                    </a:lnTo>
                    <a:close/>
                    <a:moveTo>
                      <a:pt x="331699" y="2259206"/>
                    </a:moveTo>
                    <a:lnTo>
                      <a:pt x="429930" y="2259206"/>
                    </a:lnTo>
                    <a:lnTo>
                      <a:pt x="429930" y="2357437"/>
                    </a:lnTo>
                    <a:lnTo>
                      <a:pt x="331699" y="2357437"/>
                    </a:lnTo>
                    <a:lnTo>
                      <a:pt x="331699" y="2259206"/>
                    </a:lnTo>
                    <a:close/>
                    <a:moveTo>
                      <a:pt x="438855" y="2259206"/>
                    </a:moveTo>
                    <a:lnTo>
                      <a:pt x="537086" y="2259206"/>
                    </a:lnTo>
                    <a:lnTo>
                      <a:pt x="537086" y="2357437"/>
                    </a:lnTo>
                    <a:lnTo>
                      <a:pt x="438855" y="2357437"/>
                    </a:lnTo>
                    <a:lnTo>
                      <a:pt x="438855" y="2259206"/>
                    </a:lnTo>
                    <a:close/>
                    <a:moveTo>
                      <a:pt x="546011" y="2259206"/>
                    </a:moveTo>
                    <a:lnTo>
                      <a:pt x="644243" y="2259206"/>
                    </a:lnTo>
                    <a:lnTo>
                      <a:pt x="644243" y="2357437"/>
                    </a:lnTo>
                    <a:lnTo>
                      <a:pt x="546011" y="2357437"/>
                    </a:lnTo>
                    <a:lnTo>
                      <a:pt x="546011" y="2259206"/>
                    </a:lnTo>
                    <a:close/>
                    <a:moveTo>
                      <a:pt x="653167" y="2259206"/>
                    </a:moveTo>
                    <a:lnTo>
                      <a:pt x="751399" y="2259206"/>
                    </a:lnTo>
                    <a:lnTo>
                      <a:pt x="751399" y="2357437"/>
                    </a:lnTo>
                    <a:lnTo>
                      <a:pt x="653167" y="2357437"/>
                    </a:lnTo>
                    <a:lnTo>
                      <a:pt x="653167" y="2259206"/>
                    </a:lnTo>
                    <a:close/>
                    <a:moveTo>
                      <a:pt x="760324" y="2259206"/>
                    </a:moveTo>
                    <a:lnTo>
                      <a:pt x="858555" y="2259206"/>
                    </a:lnTo>
                    <a:lnTo>
                      <a:pt x="858555" y="2357437"/>
                    </a:lnTo>
                    <a:lnTo>
                      <a:pt x="760324" y="2357437"/>
                    </a:lnTo>
                    <a:lnTo>
                      <a:pt x="760324" y="2259206"/>
                    </a:lnTo>
                    <a:close/>
                    <a:moveTo>
                      <a:pt x="867480" y="2259206"/>
                    </a:moveTo>
                    <a:lnTo>
                      <a:pt x="965711" y="2259206"/>
                    </a:lnTo>
                    <a:lnTo>
                      <a:pt x="965711" y="2357437"/>
                    </a:lnTo>
                    <a:lnTo>
                      <a:pt x="867480" y="2357437"/>
                    </a:lnTo>
                    <a:lnTo>
                      <a:pt x="867480" y="2259206"/>
                    </a:lnTo>
                    <a:close/>
                    <a:moveTo>
                      <a:pt x="974636" y="2259206"/>
                    </a:moveTo>
                    <a:lnTo>
                      <a:pt x="1072867" y="2259206"/>
                    </a:lnTo>
                    <a:lnTo>
                      <a:pt x="1072867" y="2357437"/>
                    </a:lnTo>
                    <a:lnTo>
                      <a:pt x="974636" y="2357437"/>
                    </a:lnTo>
                    <a:lnTo>
                      <a:pt x="974636" y="2259206"/>
                    </a:lnTo>
                    <a:close/>
                    <a:moveTo>
                      <a:pt x="1081792" y="2259206"/>
                    </a:moveTo>
                    <a:lnTo>
                      <a:pt x="1180024" y="2259206"/>
                    </a:lnTo>
                    <a:lnTo>
                      <a:pt x="1180024" y="2357437"/>
                    </a:lnTo>
                    <a:lnTo>
                      <a:pt x="1081792" y="2357437"/>
                    </a:lnTo>
                    <a:lnTo>
                      <a:pt x="1081792" y="2259206"/>
                    </a:lnTo>
                    <a:close/>
                    <a:moveTo>
                      <a:pt x="1188949" y="2259206"/>
                    </a:moveTo>
                    <a:lnTo>
                      <a:pt x="1287180" y="2259206"/>
                    </a:lnTo>
                    <a:lnTo>
                      <a:pt x="1287180" y="2357437"/>
                    </a:lnTo>
                    <a:lnTo>
                      <a:pt x="1188949" y="2357437"/>
                    </a:lnTo>
                    <a:lnTo>
                      <a:pt x="1188949" y="2259206"/>
                    </a:lnTo>
                    <a:close/>
                    <a:moveTo>
                      <a:pt x="1296105" y="2259206"/>
                    </a:moveTo>
                    <a:lnTo>
                      <a:pt x="1394336" y="2259206"/>
                    </a:lnTo>
                    <a:lnTo>
                      <a:pt x="1394336" y="2357437"/>
                    </a:lnTo>
                    <a:lnTo>
                      <a:pt x="1296105" y="2357437"/>
                    </a:lnTo>
                    <a:lnTo>
                      <a:pt x="1296105" y="2259206"/>
                    </a:lnTo>
                    <a:close/>
                    <a:moveTo>
                      <a:pt x="1403261" y="2259206"/>
                    </a:moveTo>
                    <a:lnTo>
                      <a:pt x="1501492" y="2259206"/>
                    </a:lnTo>
                    <a:lnTo>
                      <a:pt x="1501492" y="2357437"/>
                    </a:lnTo>
                    <a:lnTo>
                      <a:pt x="1403261" y="2357437"/>
                    </a:lnTo>
                    <a:lnTo>
                      <a:pt x="1403261" y="2259206"/>
                    </a:lnTo>
                    <a:close/>
                    <a:moveTo>
                      <a:pt x="1510417" y="2259206"/>
                    </a:moveTo>
                    <a:lnTo>
                      <a:pt x="1608649" y="2259206"/>
                    </a:lnTo>
                    <a:lnTo>
                      <a:pt x="1608649" y="2357437"/>
                    </a:lnTo>
                    <a:lnTo>
                      <a:pt x="1510417" y="2357437"/>
                    </a:lnTo>
                    <a:lnTo>
                      <a:pt x="1510417" y="2259206"/>
                    </a:lnTo>
                    <a:close/>
                    <a:moveTo>
                      <a:pt x="1617574" y="2259206"/>
                    </a:moveTo>
                    <a:lnTo>
                      <a:pt x="1715805" y="2259206"/>
                    </a:lnTo>
                    <a:lnTo>
                      <a:pt x="1715805" y="2357437"/>
                    </a:lnTo>
                    <a:lnTo>
                      <a:pt x="1617574" y="2357437"/>
                    </a:lnTo>
                    <a:lnTo>
                      <a:pt x="1617574" y="2259206"/>
                    </a:lnTo>
                    <a:close/>
                    <a:moveTo>
                      <a:pt x="1617574" y="2250281"/>
                    </a:moveTo>
                    <a:lnTo>
                      <a:pt x="1617574" y="2152050"/>
                    </a:lnTo>
                    <a:lnTo>
                      <a:pt x="1715805" y="2152050"/>
                    </a:lnTo>
                    <a:lnTo>
                      <a:pt x="1715805" y="2250281"/>
                    </a:lnTo>
                    <a:lnTo>
                      <a:pt x="1617574" y="2250281"/>
                    </a:lnTo>
                    <a:close/>
                    <a:moveTo>
                      <a:pt x="1724730" y="2152050"/>
                    </a:moveTo>
                    <a:lnTo>
                      <a:pt x="1821656" y="2152050"/>
                    </a:lnTo>
                    <a:lnTo>
                      <a:pt x="1821656" y="2250281"/>
                    </a:lnTo>
                    <a:lnTo>
                      <a:pt x="1724730" y="2250281"/>
                    </a:lnTo>
                    <a:lnTo>
                      <a:pt x="1724730" y="2152050"/>
                    </a:lnTo>
                    <a:close/>
                    <a:moveTo>
                      <a:pt x="1724730" y="2143125"/>
                    </a:moveTo>
                    <a:lnTo>
                      <a:pt x="1724730" y="2044894"/>
                    </a:lnTo>
                    <a:lnTo>
                      <a:pt x="1821656" y="2044894"/>
                    </a:lnTo>
                    <a:lnTo>
                      <a:pt x="1821656" y="2143125"/>
                    </a:lnTo>
                    <a:lnTo>
                      <a:pt x="1724730" y="2143125"/>
                    </a:lnTo>
                    <a:close/>
                    <a:moveTo>
                      <a:pt x="1821656" y="2035969"/>
                    </a:moveTo>
                    <a:lnTo>
                      <a:pt x="1724730" y="2035969"/>
                    </a:lnTo>
                    <a:lnTo>
                      <a:pt x="1724730" y="1937737"/>
                    </a:lnTo>
                    <a:lnTo>
                      <a:pt x="1821656" y="1937737"/>
                    </a:lnTo>
                    <a:lnTo>
                      <a:pt x="1821656" y="2035969"/>
                    </a:lnTo>
                    <a:close/>
                    <a:moveTo>
                      <a:pt x="1724730" y="1928812"/>
                    </a:moveTo>
                    <a:lnTo>
                      <a:pt x="1724730" y="1830581"/>
                    </a:lnTo>
                    <a:lnTo>
                      <a:pt x="1821656" y="1830581"/>
                    </a:lnTo>
                    <a:lnTo>
                      <a:pt x="1821656" y="1928812"/>
                    </a:lnTo>
                    <a:lnTo>
                      <a:pt x="1724730" y="1928812"/>
                    </a:lnTo>
                    <a:close/>
                    <a:moveTo>
                      <a:pt x="1821656" y="1821656"/>
                    </a:moveTo>
                    <a:lnTo>
                      <a:pt x="1724730" y="1821656"/>
                    </a:lnTo>
                    <a:lnTo>
                      <a:pt x="1724730" y="1723425"/>
                    </a:lnTo>
                    <a:lnTo>
                      <a:pt x="1821656" y="1723425"/>
                    </a:lnTo>
                    <a:lnTo>
                      <a:pt x="1821656" y="1821656"/>
                    </a:lnTo>
                    <a:close/>
                    <a:moveTo>
                      <a:pt x="1724730" y="1714500"/>
                    </a:moveTo>
                    <a:lnTo>
                      <a:pt x="1724730" y="1616269"/>
                    </a:lnTo>
                    <a:lnTo>
                      <a:pt x="1821656" y="1616269"/>
                    </a:lnTo>
                    <a:lnTo>
                      <a:pt x="1821656" y="1714500"/>
                    </a:lnTo>
                    <a:lnTo>
                      <a:pt x="1724730" y="1714500"/>
                    </a:lnTo>
                    <a:close/>
                    <a:moveTo>
                      <a:pt x="1821656" y="1607344"/>
                    </a:moveTo>
                    <a:lnTo>
                      <a:pt x="1724730" y="1607344"/>
                    </a:lnTo>
                    <a:lnTo>
                      <a:pt x="1724730" y="1509112"/>
                    </a:lnTo>
                    <a:lnTo>
                      <a:pt x="1821656" y="1509112"/>
                    </a:lnTo>
                    <a:lnTo>
                      <a:pt x="1821656" y="1607344"/>
                    </a:lnTo>
                    <a:close/>
                    <a:moveTo>
                      <a:pt x="1724730" y="1500187"/>
                    </a:moveTo>
                    <a:lnTo>
                      <a:pt x="1724730" y="1401956"/>
                    </a:lnTo>
                    <a:lnTo>
                      <a:pt x="1821656" y="1401956"/>
                    </a:lnTo>
                    <a:lnTo>
                      <a:pt x="1821656" y="1500187"/>
                    </a:lnTo>
                    <a:lnTo>
                      <a:pt x="1724730" y="1500187"/>
                    </a:lnTo>
                    <a:close/>
                    <a:moveTo>
                      <a:pt x="1821656" y="1393031"/>
                    </a:moveTo>
                    <a:lnTo>
                      <a:pt x="1724730" y="1393031"/>
                    </a:lnTo>
                    <a:lnTo>
                      <a:pt x="1724730" y="1294800"/>
                    </a:lnTo>
                    <a:lnTo>
                      <a:pt x="1821656" y="1294800"/>
                    </a:lnTo>
                    <a:lnTo>
                      <a:pt x="1821656" y="1393031"/>
                    </a:lnTo>
                    <a:close/>
                    <a:moveTo>
                      <a:pt x="1724730" y="1285875"/>
                    </a:moveTo>
                    <a:lnTo>
                      <a:pt x="1724730" y="1187644"/>
                    </a:lnTo>
                    <a:lnTo>
                      <a:pt x="1821656" y="1187644"/>
                    </a:lnTo>
                    <a:lnTo>
                      <a:pt x="1821656" y="1285875"/>
                    </a:lnTo>
                    <a:lnTo>
                      <a:pt x="1724730" y="1285875"/>
                    </a:lnTo>
                    <a:close/>
                    <a:moveTo>
                      <a:pt x="1821656" y="1178719"/>
                    </a:moveTo>
                    <a:lnTo>
                      <a:pt x="1724730" y="1178719"/>
                    </a:lnTo>
                    <a:lnTo>
                      <a:pt x="1724730" y="1080487"/>
                    </a:lnTo>
                    <a:lnTo>
                      <a:pt x="1821656" y="1080487"/>
                    </a:lnTo>
                    <a:lnTo>
                      <a:pt x="1821656" y="1178719"/>
                    </a:lnTo>
                    <a:close/>
                    <a:moveTo>
                      <a:pt x="1724730" y="1071562"/>
                    </a:moveTo>
                    <a:lnTo>
                      <a:pt x="1724730" y="973331"/>
                    </a:lnTo>
                    <a:lnTo>
                      <a:pt x="1821656" y="973331"/>
                    </a:lnTo>
                    <a:lnTo>
                      <a:pt x="1821656" y="1071562"/>
                    </a:lnTo>
                    <a:lnTo>
                      <a:pt x="1724730" y="1071562"/>
                    </a:lnTo>
                    <a:close/>
                    <a:moveTo>
                      <a:pt x="1821656" y="964406"/>
                    </a:moveTo>
                    <a:lnTo>
                      <a:pt x="1724730" y="964406"/>
                    </a:lnTo>
                    <a:lnTo>
                      <a:pt x="1724730" y="866175"/>
                    </a:lnTo>
                    <a:lnTo>
                      <a:pt x="1821656" y="866175"/>
                    </a:lnTo>
                    <a:lnTo>
                      <a:pt x="1821656" y="964406"/>
                    </a:lnTo>
                    <a:close/>
                    <a:moveTo>
                      <a:pt x="1724730" y="857250"/>
                    </a:moveTo>
                    <a:lnTo>
                      <a:pt x="1724730" y="759019"/>
                    </a:lnTo>
                    <a:lnTo>
                      <a:pt x="1821656" y="759019"/>
                    </a:lnTo>
                    <a:lnTo>
                      <a:pt x="1821656" y="857250"/>
                    </a:lnTo>
                    <a:lnTo>
                      <a:pt x="1724730" y="857250"/>
                    </a:lnTo>
                    <a:close/>
                    <a:moveTo>
                      <a:pt x="1821656" y="750094"/>
                    </a:moveTo>
                    <a:lnTo>
                      <a:pt x="1724730" y="750094"/>
                    </a:lnTo>
                    <a:lnTo>
                      <a:pt x="1724730" y="651862"/>
                    </a:lnTo>
                    <a:lnTo>
                      <a:pt x="1821656" y="651862"/>
                    </a:lnTo>
                    <a:lnTo>
                      <a:pt x="1821656" y="750094"/>
                    </a:lnTo>
                    <a:close/>
                    <a:moveTo>
                      <a:pt x="1724730" y="642938"/>
                    </a:moveTo>
                    <a:lnTo>
                      <a:pt x="1724730" y="544706"/>
                    </a:lnTo>
                    <a:lnTo>
                      <a:pt x="1821656" y="544706"/>
                    </a:lnTo>
                    <a:lnTo>
                      <a:pt x="1821656" y="642938"/>
                    </a:lnTo>
                    <a:lnTo>
                      <a:pt x="1724730" y="642938"/>
                    </a:lnTo>
                    <a:close/>
                    <a:moveTo>
                      <a:pt x="1821656" y="535781"/>
                    </a:moveTo>
                    <a:lnTo>
                      <a:pt x="1724730" y="535781"/>
                    </a:lnTo>
                    <a:lnTo>
                      <a:pt x="1724730" y="437550"/>
                    </a:lnTo>
                    <a:lnTo>
                      <a:pt x="1821656" y="437550"/>
                    </a:lnTo>
                    <a:lnTo>
                      <a:pt x="1821656" y="535781"/>
                    </a:lnTo>
                    <a:close/>
                    <a:moveTo>
                      <a:pt x="1724730" y="428625"/>
                    </a:moveTo>
                    <a:lnTo>
                      <a:pt x="1724730" y="330394"/>
                    </a:lnTo>
                    <a:lnTo>
                      <a:pt x="1821656" y="330394"/>
                    </a:lnTo>
                    <a:lnTo>
                      <a:pt x="1821656" y="428625"/>
                    </a:lnTo>
                    <a:lnTo>
                      <a:pt x="1724730" y="428625"/>
                    </a:lnTo>
                    <a:close/>
                    <a:moveTo>
                      <a:pt x="1821656" y="321469"/>
                    </a:moveTo>
                    <a:lnTo>
                      <a:pt x="1724730" y="321469"/>
                    </a:lnTo>
                    <a:lnTo>
                      <a:pt x="1724730" y="223237"/>
                    </a:lnTo>
                    <a:lnTo>
                      <a:pt x="1821656" y="223237"/>
                    </a:lnTo>
                    <a:lnTo>
                      <a:pt x="1821656" y="321469"/>
                    </a:lnTo>
                    <a:close/>
                    <a:moveTo>
                      <a:pt x="1724730" y="214313"/>
                    </a:moveTo>
                    <a:lnTo>
                      <a:pt x="1724730" y="116081"/>
                    </a:lnTo>
                    <a:lnTo>
                      <a:pt x="1821656" y="116081"/>
                    </a:lnTo>
                    <a:lnTo>
                      <a:pt x="1821656" y="214313"/>
                    </a:lnTo>
                    <a:lnTo>
                      <a:pt x="1724730" y="214313"/>
                    </a:lnTo>
                    <a:close/>
                    <a:moveTo>
                      <a:pt x="1821656" y="107156"/>
                    </a:moveTo>
                    <a:lnTo>
                      <a:pt x="1724730" y="107156"/>
                    </a:lnTo>
                    <a:lnTo>
                      <a:pt x="1724730" y="8925"/>
                    </a:lnTo>
                    <a:lnTo>
                      <a:pt x="1821656" y="8925"/>
                    </a:lnTo>
                    <a:lnTo>
                      <a:pt x="1821656" y="107156"/>
                    </a:lnTo>
                    <a:close/>
                    <a:moveTo>
                      <a:pt x="108452" y="8925"/>
                    </a:moveTo>
                    <a:lnTo>
                      <a:pt x="108452" y="107156"/>
                    </a:lnTo>
                    <a:lnTo>
                      <a:pt x="8925" y="107156"/>
                    </a:lnTo>
                    <a:lnTo>
                      <a:pt x="8925" y="8925"/>
                    </a:lnTo>
                    <a:lnTo>
                      <a:pt x="108452" y="8925"/>
                    </a:lnTo>
                    <a:close/>
                    <a:moveTo>
                      <a:pt x="8925" y="2259206"/>
                    </a:moveTo>
                    <a:lnTo>
                      <a:pt x="108452" y="2259206"/>
                    </a:lnTo>
                    <a:lnTo>
                      <a:pt x="108452" y="2357437"/>
                    </a:lnTo>
                    <a:lnTo>
                      <a:pt x="8925" y="2357437"/>
                    </a:lnTo>
                    <a:lnTo>
                      <a:pt x="8925" y="2259206"/>
                    </a:lnTo>
                    <a:close/>
                    <a:moveTo>
                      <a:pt x="1724730" y="2357437"/>
                    </a:moveTo>
                    <a:lnTo>
                      <a:pt x="1724730" y="2259206"/>
                    </a:lnTo>
                    <a:lnTo>
                      <a:pt x="1821656" y="2259206"/>
                    </a:lnTo>
                    <a:lnTo>
                      <a:pt x="1821656" y="2357437"/>
                    </a:lnTo>
                    <a:lnTo>
                      <a:pt x="1724730" y="2357437"/>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5" name="Google Shape;625;p22"/>
              <p:cNvSpPr/>
              <p:nvPr/>
            </p:nvSpPr>
            <p:spPr>
              <a:xfrm>
                <a:off x="8914350" y="1126559"/>
                <a:ext cx="2134200" cy="214312"/>
              </a:xfrm>
              <a:custGeom>
                <a:avLst/>
                <a:gdLst/>
                <a:ahLst/>
                <a:cxnLst/>
                <a:rect l="l" t="t" r="r" b="b"/>
                <a:pathLst>
                  <a:path w="2134200" h="214312" extrusionOk="0">
                    <a:moveTo>
                      <a:pt x="0" y="0"/>
                    </a:moveTo>
                    <a:lnTo>
                      <a:pt x="2134200" y="0"/>
                    </a:lnTo>
                    <a:lnTo>
                      <a:pt x="2134200" y="214313"/>
                    </a:lnTo>
                    <a:lnTo>
                      <a:pt x="0" y="214313"/>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6" name="Google Shape;626;p22"/>
              <p:cNvSpPr/>
              <p:nvPr/>
            </p:nvSpPr>
            <p:spPr>
              <a:xfrm>
                <a:off x="9195633" y="1187414"/>
                <a:ext cx="107156" cy="107156"/>
              </a:xfrm>
              <a:custGeom>
                <a:avLst/>
                <a:gdLst/>
                <a:ahLst/>
                <a:cxnLst/>
                <a:rect l="l" t="t" r="r" b="b"/>
                <a:pathLst>
                  <a:path w="107156" h="107156" extrusionOk="0">
                    <a:moveTo>
                      <a:pt x="107156" y="53578"/>
                    </a:moveTo>
                    <a:cubicBezTo>
                      <a:pt x="107156" y="83169"/>
                      <a:pt x="83168" y="107156"/>
                      <a:pt x="53578" y="107156"/>
                    </a:cubicBezTo>
                    <a:cubicBezTo>
                      <a:pt x="23988" y="107156"/>
                      <a:pt x="0" y="83169"/>
                      <a:pt x="0" y="53578"/>
                    </a:cubicBezTo>
                    <a:cubicBezTo>
                      <a:pt x="0" y="23988"/>
                      <a:pt x="23988" y="0"/>
                      <a:pt x="53578" y="0"/>
                    </a:cubicBezTo>
                    <a:cubicBezTo>
                      <a:pt x="83168"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7" name="Google Shape;627;p22"/>
              <p:cNvSpPr/>
              <p:nvPr/>
            </p:nvSpPr>
            <p:spPr>
              <a:xfrm>
                <a:off x="10695820" y="1187414"/>
                <a:ext cx="107156" cy="107156"/>
              </a:xfrm>
              <a:custGeom>
                <a:avLst/>
                <a:gdLst/>
                <a:ahLst/>
                <a:cxnLst/>
                <a:rect l="l" t="t" r="r" b="b"/>
                <a:pathLst>
                  <a:path w="107156" h="107156" extrusionOk="0">
                    <a:moveTo>
                      <a:pt x="107156" y="53578"/>
                    </a:moveTo>
                    <a:cubicBezTo>
                      <a:pt x="107156" y="83169"/>
                      <a:pt x="83169" y="107156"/>
                      <a:pt x="53578" y="107156"/>
                    </a:cubicBezTo>
                    <a:cubicBezTo>
                      <a:pt x="23988" y="107156"/>
                      <a:pt x="0" y="83169"/>
                      <a:pt x="0" y="53578"/>
                    </a:cubicBezTo>
                    <a:cubicBezTo>
                      <a:pt x="0" y="23988"/>
                      <a:pt x="23988" y="0"/>
                      <a:pt x="53578" y="0"/>
                    </a:cubicBezTo>
                    <a:cubicBezTo>
                      <a:pt x="83169"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628" name="Google Shape;628;p22"/>
          <p:cNvSpPr/>
          <p:nvPr/>
        </p:nvSpPr>
        <p:spPr>
          <a:xfrm>
            <a:off x="7888581" y="1396714"/>
            <a:ext cx="4293393" cy="3436136"/>
          </a:xfrm>
          <a:custGeom>
            <a:avLst/>
            <a:gdLst/>
            <a:ahLst/>
            <a:cxnLst/>
            <a:rect l="l" t="t" r="r" b="b"/>
            <a:pathLst>
              <a:path w="4293393" h="3436136" extrusionOk="0">
                <a:moveTo>
                  <a:pt x="0" y="0"/>
                </a:moveTo>
                <a:lnTo>
                  <a:pt x="0" y="3436137"/>
                </a:lnTo>
                <a:lnTo>
                  <a:pt x="4293394" y="3436137"/>
                </a:lnTo>
                <a:lnTo>
                  <a:pt x="4293394" y="0"/>
                </a:lnTo>
                <a:lnTo>
                  <a:pt x="0" y="0"/>
                </a:lnTo>
                <a:close/>
                <a:moveTo>
                  <a:pt x="4286250" y="428625"/>
                </a:moveTo>
                <a:lnTo>
                  <a:pt x="3864769" y="428625"/>
                </a:lnTo>
                <a:lnTo>
                  <a:pt x="3864769" y="7144"/>
                </a:lnTo>
                <a:lnTo>
                  <a:pt x="4286250" y="7144"/>
                </a:lnTo>
                <a:lnTo>
                  <a:pt x="4286250" y="428625"/>
                </a:lnTo>
                <a:close/>
                <a:moveTo>
                  <a:pt x="2143125" y="2143118"/>
                </a:moveTo>
                <a:lnTo>
                  <a:pt x="1721644" y="2143118"/>
                </a:lnTo>
                <a:lnTo>
                  <a:pt x="1721644" y="1721637"/>
                </a:lnTo>
                <a:lnTo>
                  <a:pt x="2143125" y="1721637"/>
                </a:lnTo>
                <a:lnTo>
                  <a:pt x="2143125" y="2143118"/>
                </a:lnTo>
                <a:close/>
                <a:moveTo>
                  <a:pt x="1721644" y="1293019"/>
                </a:moveTo>
                <a:lnTo>
                  <a:pt x="2143125" y="1293019"/>
                </a:lnTo>
                <a:lnTo>
                  <a:pt x="2143125" y="1714500"/>
                </a:lnTo>
                <a:lnTo>
                  <a:pt x="1721644" y="1714500"/>
                </a:lnTo>
                <a:lnTo>
                  <a:pt x="1721644" y="1293019"/>
                </a:lnTo>
                <a:close/>
                <a:moveTo>
                  <a:pt x="2150269" y="1721637"/>
                </a:moveTo>
                <a:lnTo>
                  <a:pt x="2571750" y="1721637"/>
                </a:lnTo>
                <a:lnTo>
                  <a:pt x="2571750" y="2143118"/>
                </a:lnTo>
                <a:lnTo>
                  <a:pt x="2150269" y="2143118"/>
                </a:lnTo>
                <a:lnTo>
                  <a:pt x="2150269" y="1721637"/>
                </a:lnTo>
                <a:close/>
                <a:moveTo>
                  <a:pt x="2150269" y="1293019"/>
                </a:moveTo>
                <a:lnTo>
                  <a:pt x="2571750" y="1293019"/>
                </a:lnTo>
                <a:lnTo>
                  <a:pt x="2571750" y="1714500"/>
                </a:lnTo>
                <a:lnTo>
                  <a:pt x="2150269" y="1714500"/>
                </a:lnTo>
                <a:lnTo>
                  <a:pt x="2150269" y="1293019"/>
                </a:lnTo>
                <a:close/>
                <a:moveTo>
                  <a:pt x="2578894" y="1293019"/>
                </a:moveTo>
                <a:lnTo>
                  <a:pt x="3000375" y="1293019"/>
                </a:lnTo>
                <a:lnTo>
                  <a:pt x="3000375" y="1714500"/>
                </a:lnTo>
                <a:lnTo>
                  <a:pt x="2578894" y="1714500"/>
                </a:lnTo>
                <a:lnTo>
                  <a:pt x="2578894" y="1293019"/>
                </a:lnTo>
                <a:close/>
                <a:moveTo>
                  <a:pt x="2578894" y="864394"/>
                </a:moveTo>
                <a:lnTo>
                  <a:pt x="3000375" y="864394"/>
                </a:lnTo>
                <a:lnTo>
                  <a:pt x="3000375" y="1285875"/>
                </a:lnTo>
                <a:lnTo>
                  <a:pt x="2578894" y="1285875"/>
                </a:lnTo>
                <a:lnTo>
                  <a:pt x="2578894" y="864394"/>
                </a:lnTo>
                <a:close/>
                <a:moveTo>
                  <a:pt x="2571750" y="1285875"/>
                </a:moveTo>
                <a:lnTo>
                  <a:pt x="2150269" y="1285875"/>
                </a:lnTo>
                <a:lnTo>
                  <a:pt x="2150269" y="864394"/>
                </a:lnTo>
                <a:lnTo>
                  <a:pt x="2571750" y="864394"/>
                </a:lnTo>
                <a:lnTo>
                  <a:pt x="2571750" y="1285875"/>
                </a:lnTo>
                <a:close/>
                <a:moveTo>
                  <a:pt x="2143125" y="1285875"/>
                </a:moveTo>
                <a:lnTo>
                  <a:pt x="1721644" y="1285875"/>
                </a:lnTo>
                <a:lnTo>
                  <a:pt x="1721644" y="864394"/>
                </a:lnTo>
                <a:lnTo>
                  <a:pt x="2143125" y="864394"/>
                </a:lnTo>
                <a:lnTo>
                  <a:pt x="2143125" y="1285875"/>
                </a:lnTo>
                <a:close/>
                <a:moveTo>
                  <a:pt x="1714500" y="1285875"/>
                </a:moveTo>
                <a:lnTo>
                  <a:pt x="1293019" y="1285875"/>
                </a:lnTo>
                <a:lnTo>
                  <a:pt x="1293019" y="864394"/>
                </a:lnTo>
                <a:lnTo>
                  <a:pt x="1714500" y="864394"/>
                </a:lnTo>
                <a:lnTo>
                  <a:pt x="1714500" y="1285875"/>
                </a:lnTo>
                <a:close/>
                <a:moveTo>
                  <a:pt x="1714500" y="1714493"/>
                </a:moveTo>
                <a:lnTo>
                  <a:pt x="1293019" y="1714493"/>
                </a:lnTo>
                <a:lnTo>
                  <a:pt x="1293019" y="1293012"/>
                </a:lnTo>
                <a:lnTo>
                  <a:pt x="1714500" y="1293012"/>
                </a:lnTo>
                <a:lnTo>
                  <a:pt x="1714500" y="1714493"/>
                </a:lnTo>
                <a:close/>
                <a:moveTo>
                  <a:pt x="1714500" y="2143118"/>
                </a:moveTo>
                <a:lnTo>
                  <a:pt x="1293019" y="2143118"/>
                </a:lnTo>
                <a:lnTo>
                  <a:pt x="1293019" y="1721637"/>
                </a:lnTo>
                <a:lnTo>
                  <a:pt x="1714500" y="1721637"/>
                </a:lnTo>
                <a:lnTo>
                  <a:pt x="1714500" y="2143118"/>
                </a:lnTo>
                <a:close/>
                <a:moveTo>
                  <a:pt x="1714500" y="2571743"/>
                </a:moveTo>
                <a:lnTo>
                  <a:pt x="1293019" y="2571743"/>
                </a:lnTo>
                <a:lnTo>
                  <a:pt x="1293019" y="2150262"/>
                </a:lnTo>
                <a:lnTo>
                  <a:pt x="1714500" y="2150262"/>
                </a:lnTo>
                <a:lnTo>
                  <a:pt x="1714500" y="2571743"/>
                </a:lnTo>
                <a:close/>
                <a:moveTo>
                  <a:pt x="1721644" y="2150262"/>
                </a:moveTo>
                <a:lnTo>
                  <a:pt x="2143125" y="2150262"/>
                </a:lnTo>
                <a:lnTo>
                  <a:pt x="2143125" y="2571743"/>
                </a:lnTo>
                <a:lnTo>
                  <a:pt x="1721644" y="2571743"/>
                </a:lnTo>
                <a:lnTo>
                  <a:pt x="1721644" y="2150262"/>
                </a:lnTo>
                <a:close/>
                <a:moveTo>
                  <a:pt x="2150269" y="2150262"/>
                </a:moveTo>
                <a:lnTo>
                  <a:pt x="2571750" y="2150262"/>
                </a:lnTo>
                <a:lnTo>
                  <a:pt x="2571750" y="2571743"/>
                </a:lnTo>
                <a:lnTo>
                  <a:pt x="2150269" y="2571743"/>
                </a:lnTo>
                <a:lnTo>
                  <a:pt x="2150269" y="2150262"/>
                </a:lnTo>
                <a:close/>
                <a:moveTo>
                  <a:pt x="2578894" y="2150262"/>
                </a:moveTo>
                <a:lnTo>
                  <a:pt x="3000375" y="2150262"/>
                </a:lnTo>
                <a:lnTo>
                  <a:pt x="3000375" y="2571743"/>
                </a:lnTo>
                <a:lnTo>
                  <a:pt x="2578894" y="2571743"/>
                </a:lnTo>
                <a:lnTo>
                  <a:pt x="2578894" y="2150262"/>
                </a:lnTo>
                <a:close/>
                <a:moveTo>
                  <a:pt x="2578894" y="1721637"/>
                </a:moveTo>
                <a:lnTo>
                  <a:pt x="3000375" y="1721637"/>
                </a:lnTo>
                <a:lnTo>
                  <a:pt x="3000375" y="2143118"/>
                </a:lnTo>
                <a:lnTo>
                  <a:pt x="2578894" y="2143118"/>
                </a:lnTo>
                <a:lnTo>
                  <a:pt x="2578894" y="1721637"/>
                </a:lnTo>
                <a:close/>
                <a:moveTo>
                  <a:pt x="3007519" y="1721637"/>
                </a:moveTo>
                <a:lnTo>
                  <a:pt x="3429000" y="1721637"/>
                </a:lnTo>
                <a:lnTo>
                  <a:pt x="3429000" y="2143118"/>
                </a:lnTo>
                <a:lnTo>
                  <a:pt x="3007519" y="2143118"/>
                </a:lnTo>
                <a:lnTo>
                  <a:pt x="3007519" y="1721637"/>
                </a:lnTo>
                <a:close/>
                <a:moveTo>
                  <a:pt x="3007519" y="1293019"/>
                </a:moveTo>
                <a:lnTo>
                  <a:pt x="3429000" y="1293019"/>
                </a:lnTo>
                <a:lnTo>
                  <a:pt x="3429000" y="1714500"/>
                </a:lnTo>
                <a:lnTo>
                  <a:pt x="3007519" y="1714500"/>
                </a:lnTo>
                <a:lnTo>
                  <a:pt x="3007519" y="1293019"/>
                </a:lnTo>
                <a:close/>
                <a:moveTo>
                  <a:pt x="3007519" y="864394"/>
                </a:moveTo>
                <a:lnTo>
                  <a:pt x="3429000" y="864394"/>
                </a:lnTo>
                <a:lnTo>
                  <a:pt x="3429000" y="1285875"/>
                </a:lnTo>
                <a:lnTo>
                  <a:pt x="3007519" y="1285875"/>
                </a:lnTo>
                <a:lnTo>
                  <a:pt x="3007519" y="864394"/>
                </a:lnTo>
                <a:close/>
                <a:moveTo>
                  <a:pt x="3007519" y="435769"/>
                </a:moveTo>
                <a:lnTo>
                  <a:pt x="3429000" y="435769"/>
                </a:lnTo>
                <a:lnTo>
                  <a:pt x="3429000" y="857250"/>
                </a:lnTo>
                <a:lnTo>
                  <a:pt x="3007519" y="857250"/>
                </a:lnTo>
                <a:lnTo>
                  <a:pt x="3007519" y="435769"/>
                </a:lnTo>
                <a:close/>
                <a:moveTo>
                  <a:pt x="3000375" y="857250"/>
                </a:moveTo>
                <a:lnTo>
                  <a:pt x="2578894" y="857250"/>
                </a:lnTo>
                <a:lnTo>
                  <a:pt x="2578894" y="435769"/>
                </a:lnTo>
                <a:lnTo>
                  <a:pt x="3000375" y="435769"/>
                </a:lnTo>
                <a:lnTo>
                  <a:pt x="3000375" y="857250"/>
                </a:lnTo>
                <a:close/>
                <a:moveTo>
                  <a:pt x="2571750" y="857250"/>
                </a:moveTo>
                <a:lnTo>
                  <a:pt x="2150269" y="857250"/>
                </a:lnTo>
                <a:lnTo>
                  <a:pt x="2150269" y="435769"/>
                </a:lnTo>
                <a:lnTo>
                  <a:pt x="2571750" y="435769"/>
                </a:lnTo>
                <a:lnTo>
                  <a:pt x="2571750" y="857250"/>
                </a:lnTo>
                <a:close/>
                <a:moveTo>
                  <a:pt x="2143125" y="857250"/>
                </a:moveTo>
                <a:lnTo>
                  <a:pt x="1721644" y="857250"/>
                </a:lnTo>
                <a:lnTo>
                  <a:pt x="1721644" y="435769"/>
                </a:lnTo>
                <a:lnTo>
                  <a:pt x="2143125" y="435769"/>
                </a:lnTo>
                <a:lnTo>
                  <a:pt x="2143125" y="857250"/>
                </a:lnTo>
                <a:close/>
                <a:moveTo>
                  <a:pt x="1714500" y="857250"/>
                </a:moveTo>
                <a:lnTo>
                  <a:pt x="1293019" y="857250"/>
                </a:lnTo>
                <a:lnTo>
                  <a:pt x="1293019" y="435769"/>
                </a:lnTo>
                <a:lnTo>
                  <a:pt x="1714500" y="435769"/>
                </a:lnTo>
                <a:lnTo>
                  <a:pt x="1714500" y="857250"/>
                </a:lnTo>
                <a:close/>
                <a:moveTo>
                  <a:pt x="1285875" y="857250"/>
                </a:moveTo>
                <a:lnTo>
                  <a:pt x="864394" y="857250"/>
                </a:lnTo>
                <a:lnTo>
                  <a:pt x="864394" y="435769"/>
                </a:lnTo>
                <a:lnTo>
                  <a:pt x="1285875" y="435769"/>
                </a:lnTo>
                <a:lnTo>
                  <a:pt x="1285875" y="857250"/>
                </a:lnTo>
                <a:close/>
                <a:moveTo>
                  <a:pt x="1285875" y="1285875"/>
                </a:moveTo>
                <a:lnTo>
                  <a:pt x="864394" y="1285875"/>
                </a:lnTo>
                <a:lnTo>
                  <a:pt x="864394" y="864394"/>
                </a:lnTo>
                <a:lnTo>
                  <a:pt x="1285875" y="864394"/>
                </a:lnTo>
                <a:lnTo>
                  <a:pt x="1285875" y="1285875"/>
                </a:lnTo>
                <a:close/>
                <a:moveTo>
                  <a:pt x="1285875" y="1714493"/>
                </a:moveTo>
                <a:lnTo>
                  <a:pt x="864394" y="1714493"/>
                </a:lnTo>
                <a:lnTo>
                  <a:pt x="864394" y="1293012"/>
                </a:lnTo>
                <a:lnTo>
                  <a:pt x="1285875" y="1293012"/>
                </a:lnTo>
                <a:lnTo>
                  <a:pt x="1285875" y="1714493"/>
                </a:lnTo>
                <a:close/>
                <a:moveTo>
                  <a:pt x="1285875" y="2143118"/>
                </a:moveTo>
                <a:lnTo>
                  <a:pt x="864394" y="2143118"/>
                </a:lnTo>
                <a:lnTo>
                  <a:pt x="864394" y="1721637"/>
                </a:lnTo>
                <a:lnTo>
                  <a:pt x="1285875" y="1721637"/>
                </a:lnTo>
                <a:lnTo>
                  <a:pt x="1285875" y="2143118"/>
                </a:lnTo>
                <a:close/>
                <a:moveTo>
                  <a:pt x="1285875" y="2571743"/>
                </a:moveTo>
                <a:lnTo>
                  <a:pt x="864394" y="2571743"/>
                </a:lnTo>
                <a:lnTo>
                  <a:pt x="864394" y="2150262"/>
                </a:lnTo>
                <a:lnTo>
                  <a:pt x="1285875" y="2150262"/>
                </a:lnTo>
                <a:lnTo>
                  <a:pt x="1285875" y="2571743"/>
                </a:lnTo>
                <a:close/>
                <a:moveTo>
                  <a:pt x="1285875" y="3000368"/>
                </a:moveTo>
                <a:lnTo>
                  <a:pt x="864394" y="3000368"/>
                </a:lnTo>
                <a:lnTo>
                  <a:pt x="864394" y="2578887"/>
                </a:lnTo>
                <a:lnTo>
                  <a:pt x="1285875" y="2578887"/>
                </a:lnTo>
                <a:lnTo>
                  <a:pt x="1285875" y="3000368"/>
                </a:lnTo>
                <a:close/>
                <a:moveTo>
                  <a:pt x="1293019" y="2578887"/>
                </a:moveTo>
                <a:lnTo>
                  <a:pt x="1714500" y="2578887"/>
                </a:lnTo>
                <a:lnTo>
                  <a:pt x="1714500" y="3000368"/>
                </a:lnTo>
                <a:lnTo>
                  <a:pt x="1293019" y="3000368"/>
                </a:lnTo>
                <a:lnTo>
                  <a:pt x="1293019" y="2578887"/>
                </a:lnTo>
                <a:close/>
                <a:moveTo>
                  <a:pt x="1721644" y="2578887"/>
                </a:moveTo>
                <a:lnTo>
                  <a:pt x="2143125" y="2578887"/>
                </a:lnTo>
                <a:lnTo>
                  <a:pt x="2143125" y="3000368"/>
                </a:lnTo>
                <a:lnTo>
                  <a:pt x="1721644" y="3000368"/>
                </a:lnTo>
                <a:lnTo>
                  <a:pt x="1721644" y="2578887"/>
                </a:lnTo>
                <a:close/>
                <a:moveTo>
                  <a:pt x="2150269" y="2578887"/>
                </a:moveTo>
                <a:lnTo>
                  <a:pt x="2571750" y="2578887"/>
                </a:lnTo>
                <a:lnTo>
                  <a:pt x="2571750" y="3000368"/>
                </a:lnTo>
                <a:lnTo>
                  <a:pt x="2150269" y="3000368"/>
                </a:lnTo>
                <a:lnTo>
                  <a:pt x="2150269" y="2578887"/>
                </a:lnTo>
                <a:close/>
                <a:moveTo>
                  <a:pt x="2578894" y="2578887"/>
                </a:moveTo>
                <a:lnTo>
                  <a:pt x="3000375" y="2578887"/>
                </a:lnTo>
                <a:lnTo>
                  <a:pt x="3000375" y="3000368"/>
                </a:lnTo>
                <a:lnTo>
                  <a:pt x="2578894" y="3000368"/>
                </a:lnTo>
                <a:lnTo>
                  <a:pt x="2578894" y="2578887"/>
                </a:lnTo>
                <a:close/>
                <a:moveTo>
                  <a:pt x="3007519" y="2578887"/>
                </a:moveTo>
                <a:lnTo>
                  <a:pt x="3429000" y="2578887"/>
                </a:lnTo>
                <a:lnTo>
                  <a:pt x="3429000" y="3000368"/>
                </a:lnTo>
                <a:lnTo>
                  <a:pt x="3007519" y="3000368"/>
                </a:lnTo>
                <a:lnTo>
                  <a:pt x="3007519" y="2578887"/>
                </a:lnTo>
                <a:close/>
                <a:moveTo>
                  <a:pt x="3007519" y="2150262"/>
                </a:moveTo>
                <a:lnTo>
                  <a:pt x="3429000" y="2150262"/>
                </a:lnTo>
                <a:lnTo>
                  <a:pt x="3429000" y="2571743"/>
                </a:lnTo>
                <a:lnTo>
                  <a:pt x="3007519" y="2571743"/>
                </a:lnTo>
                <a:lnTo>
                  <a:pt x="3007519" y="2150262"/>
                </a:lnTo>
                <a:close/>
                <a:moveTo>
                  <a:pt x="3436144" y="2150262"/>
                </a:moveTo>
                <a:lnTo>
                  <a:pt x="3857625" y="2150262"/>
                </a:lnTo>
                <a:lnTo>
                  <a:pt x="3857625" y="2571743"/>
                </a:lnTo>
                <a:lnTo>
                  <a:pt x="3436144" y="2571743"/>
                </a:lnTo>
                <a:lnTo>
                  <a:pt x="3436144" y="2150262"/>
                </a:lnTo>
                <a:close/>
                <a:moveTo>
                  <a:pt x="3436144" y="1721637"/>
                </a:moveTo>
                <a:lnTo>
                  <a:pt x="3857625" y="1721637"/>
                </a:lnTo>
                <a:lnTo>
                  <a:pt x="3857625" y="2143118"/>
                </a:lnTo>
                <a:lnTo>
                  <a:pt x="3436144" y="2143118"/>
                </a:lnTo>
                <a:lnTo>
                  <a:pt x="3436144" y="1721637"/>
                </a:lnTo>
                <a:close/>
                <a:moveTo>
                  <a:pt x="3436144" y="1293019"/>
                </a:moveTo>
                <a:lnTo>
                  <a:pt x="3857625" y="1293019"/>
                </a:lnTo>
                <a:lnTo>
                  <a:pt x="3857625" y="1714500"/>
                </a:lnTo>
                <a:lnTo>
                  <a:pt x="3436144" y="1714500"/>
                </a:lnTo>
                <a:lnTo>
                  <a:pt x="3436144" y="1293019"/>
                </a:lnTo>
                <a:close/>
                <a:moveTo>
                  <a:pt x="3436144" y="864394"/>
                </a:moveTo>
                <a:lnTo>
                  <a:pt x="3857625" y="864394"/>
                </a:lnTo>
                <a:lnTo>
                  <a:pt x="3857625" y="1285875"/>
                </a:lnTo>
                <a:lnTo>
                  <a:pt x="3436144" y="1285875"/>
                </a:lnTo>
                <a:lnTo>
                  <a:pt x="3436144" y="864394"/>
                </a:lnTo>
                <a:close/>
                <a:moveTo>
                  <a:pt x="3436144" y="435769"/>
                </a:moveTo>
                <a:lnTo>
                  <a:pt x="3857625" y="435769"/>
                </a:lnTo>
                <a:lnTo>
                  <a:pt x="3857625" y="857250"/>
                </a:lnTo>
                <a:lnTo>
                  <a:pt x="3436144" y="857250"/>
                </a:lnTo>
                <a:lnTo>
                  <a:pt x="3436144" y="435769"/>
                </a:lnTo>
                <a:close/>
                <a:moveTo>
                  <a:pt x="3436144" y="7144"/>
                </a:moveTo>
                <a:lnTo>
                  <a:pt x="3857625" y="7144"/>
                </a:lnTo>
                <a:lnTo>
                  <a:pt x="3857625" y="428625"/>
                </a:lnTo>
                <a:lnTo>
                  <a:pt x="3436144" y="428625"/>
                </a:lnTo>
                <a:lnTo>
                  <a:pt x="3436144" y="7144"/>
                </a:lnTo>
                <a:close/>
                <a:moveTo>
                  <a:pt x="3429000" y="428625"/>
                </a:moveTo>
                <a:lnTo>
                  <a:pt x="3007519" y="428625"/>
                </a:lnTo>
                <a:lnTo>
                  <a:pt x="3007519" y="7144"/>
                </a:lnTo>
                <a:lnTo>
                  <a:pt x="3429000" y="7144"/>
                </a:lnTo>
                <a:lnTo>
                  <a:pt x="3429000" y="428625"/>
                </a:lnTo>
                <a:close/>
                <a:moveTo>
                  <a:pt x="3000375" y="428625"/>
                </a:moveTo>
                <a:lnTo>
                  <a:pt x="2578894" y="428625"/>
                </a:lnTo>
                <a:lnTo>
                  <a:pt x="2578894" y="7144"/>
                </a:lnTo>
                <a:lnTo>
                  <a:pt x="3000375" y="7144"/>
                </a:lnTo>
                <a:lnTo>
                  <a:pt x="3000375" y="428625"/>
                </a:lnTo>
                <a:close/>
                <a:moveTo>
                  <a:pt x="2571750" y="428625"/>
                </a:moveTo>
                <a:lnTo>
                  <a:pt x="2150269" y="428625"/>
                </a:lnTo>
                <a:lnTo>
                  <a:pt x="2150269" y="7144"/>
                </a:lnTo>
                <a:lnTo>
                  <a:pt x="2571750" y="7144"/>
                </a:lnTo>
                <a:lnTo>
                  <a:pt x="2571750" y="428625"/>
                </a:lnTo>
                <a:close/>
                <a:moveTo>
                  <a:pt x="2143125" y="428625"/>
                </a:moveTo>
                <a:lnTo>
                  <a:pt x="1721644" y="428625"/>
                </a:lnTo>
                <a:lnTo>
                  <a:pt x="1721644" y="7144"/>
                </a:lnTo>
                <a:lnTo>
                  <a:pt x="2143125" y="7144"/>
                </a:lnTo>
                <a:lnTo>
                  <a:pt x="2143125" y="428625"/>
                </a:lnTo>
                <a:close/>
                <a:moveTo>
                  <a:pt x="1714500" y="428625"/>
                </a:moveTo>
                <a:lnTo>
                  <a:pt x="1293019" y="428625"/>
                </a:lnTo>
                <a:lnTo>
                  <a:pt x="1293019" y="7144"/>
                </a:lnTo>
                <a:lnTo>
                  <a:pt x="1714500" y="7144"/>
                </a:lnTo>
                <a:lnTo>
                  <a:pt x="1714500" y="428625"/>
                </a:lnTo>
                <a:close/>
                <a:moveTo>
                  <a:pt x="1285875" y="428625"/>
                </a:moveTo>
                <a:lnTo>
                  <a:pt x="864394" y="428625"/>
                </a:lnTo>
                <a:lnTo>
                  <a:pt x="864394" y="7144"/>
                </a:lnTo>
                <a:lnTo>
                  <a:pt x="1285875" y="7144"/>
                </a:lnTo>
                <a:lnTo>
                  <a:pt x="1285875" y="428625"/>
                </a:lnTo>
                <a:close/>
                <a:moveTo>
                  <a:pt x="857250" y="428625"/>
                </a:moveTo>
                <a:lnTo>
                  <a:pt x="435769" y="428625"/>
                </a:lnTo>
                <a:lnTo>
                  <a:pt x="435769" y="7144"/>
                </a:lnTo>
                <a:lnTo>
                  <a:pt x="857250" y="7144"/>
                </a:lnTo>
                <a:lnTo>
                  <a:pt x="857250" y="428625"/>
                </a:lnTo>
                <a:close/>
                <a:moveTo>
                  <a:pt x="857250" y="857250"/>
                </a:moveTo>
                <a:lnTo>
                  <a:pt x="435769" y="857250"/>
                </a:lnTo>
                <a:lnTo>
                  <a:pt x="435769" y="435769"/>
                </a:lnTo>
                <a:lnTo>
                  <a:pt x="857250" y="435769"/>
                </a:lnTo>
                <a:lnTo>
                  <a:pt x="857250" y="857250"/>
                </a:lnTo>
                <a:close/>
                <a:moveTo>
                  <a:pt x="857250" y="1285875"/>
                </a:moveTo>
                <a:lnTo>
                  <a:pt x="435769" y="1285875"/>
                </a:lnTo>
                <a:lnTo>
                  <a:pt x="435769" y="864394"/>
                </a:lnTo>
                <a:lnTo>
                  <a:pt x="857250" y="864394"/>
                </a:lnTo>
                <a:lnTo>
                  <a:pt x="857250" y="1285875"/>
                </a:lnTo>
                <a:close/>
                <a:moveTo>
                  <a:pt x="857250" y="1714493"/>
                </a:moveTo>
                <a:lnTo>
                  <a:pt x="435769" y="1714493"/>
                </a:lnTo>
                <a:lnTo>
                  <a:pt x="435769" y="1293012"/>
                </a:lnTo>
                <a:lnTo>
                  <a:pt x="857250" y="1293012"/>
                </a:lnTo>
                <a:lnTo>
                  <a:pt x="857250" y="1714493"/>
                </a:lnTo>
                <a:close/>
                <a:moveTo>
                  <a:pt x="857250" y="2143118"/>
                </a:moveTo>
                <a:lnTo>
                  <a:pt x="435769" y="2143118"/>
                </a:lnTo>
                <a:lnTo>
                  <a:pt x="435769" y="1721637"/>
                </a:lnTo>
                <a:lnTo>
                  <a:pt x="857250" y="1721637"/>
                </a:lnTo>
                <a:lnTo>
                  <a:pt x="857250" y="2143118"/>
                </a:lnTo>
                <a:close/>
                <a:moveTo>
                  <a:pt x="857250" y="2571743"/>
                </a:moveTo>
                <a:lnTo>
                  <a:pt x="435769" y="2571743"/>
                </a:lnTo>
                <a:lnTo>
                  <a:pt x="435769" y="2150262"/>
                </a:lnTo>
                <a:lnTo>
                  <a:pt x="857250" y="2150262"/>
                </a:lnTo>
                <a:lnTo>
                  <a:pt x="857250" y="2571743"/>
                </a:lnTo>
                <a:close/>
                <a:moveTo>
                  <a:pt x="857250" y="3000368"/>
                </a:moveTo>
                <a:lnTo>
                  <a:pt x="435769" y="3000368"/>
                </a:lnTo>
                <a:lnTo>
                  <a:pt x="435769" y="2578887"/>
                </a:lnTo>
                <a:lnTo>
                  <a:pt x="857250" y="2578887"/>
                </a:lnTo>
                <a:lnTo>
                  <a:pt x="857250" y="3000368"/>
                </a:lnTo>
                <a:close/>
                <a:moveTo>
                  <a:pt x="857250" y="3428993"/>
                </a:moveTo>
                <a:lnTo>
                  <a:pt x="435769" y="3428993"/>
                </a:lnTo>
                <a:lnTo>
                  <a:pt x="435769" y="3007512"/>
                </a:lnTo>
                <a:lnTo>
                  <a:pt x="857250" y="3007512"/>
                </a:lnTo>
                <a:lnTo>
                  <a:pt x="857250" y="3428993"/>
                </a:lnTo>
                <a:close/>
                <a:moveTo>
                  <a:pt x="864394" y="3007512"/>
                </a:moveTo>
                <a:lnTo>
                  <a:pt x="1285875" y="3007512"/>
                </a:lnTo>
                <a:lnTo>
                  <a:pt x="1285875" y="3428993"/>
                </a:lnTo>
                <a:lnTo>
                  <a:pt x="864394" y="3428993"/>
                </a:lnTo>
                <a:lnTo>
                  <a:pt x="864394" y="3007512"/>
                </a:lnTo>
                <a:close/>
                <a:moveTo>
                  <a:pt x="1293019" y="3007512"/>
                </a:moveTo>
                <a:lnTo>
                  <a:pt x="1714500" y="3007512"/>
                </a:lnTo>
                <a:lnTo>
                  <a:pt x="1714500" y="3428993"/>
                </a:lnTo>
                <a:lnTo>
                  <a:pt x="1293019" y="3428993"/>
                </a:lnTo>
                <a:lnTo>
                  <a:pt x="1293019" y="3007512"/>
                </a:lnTo>
                <a:close/>
                <a:moveTo>
                  <a:pt x="1721644" y="3007512"/>
                </a:moveTo>
                <a:lnTo>
                  <a:pt x="2143125" y="3007512"/>
                </a:lnTo>
                <a:lnTo>
                  <a:pt x="2143125" y="3428993"/>
                </a:lnTo>
                <a:lnTo>
                  <a:pt x="1721644" y="3428993"/>
                </a:lnTo>
                <a:lnTo>
                  <a:pt x="1721644" y="3007512"/>
                </a:lnTo>
                <a:close/>
                <a:moveTo>
                  <a:pt x="2150269" y="3007512"/>
                </a:moveTo>
                <a:lnTo>
                  <a:pt x="2571750" y="3007512"/>
                </a:lnTo>
                <a:lnTo>
                  <a:pt x="2571750" y="3428993"/>
                </a:lnTo>
                <a:lnTo>
                  <a:pt x="2150269" y="3428993"/>
                </a:lnTo>
                <a:lnTo>
                  <a:pt x="2150269" y="3007512"/>
                </a:lnTo>
                <a:close/>
                <a:moveTo>
                  <a:pt x="2578894" y="3007512"/>
                </a:moveTo>
                <a:lnTo>
                  <a:pt x="3000375" y="3007512"/>
                </a:lnTo>
                <a:lnTo>
                  <a:pt x="3000375" y="3428993"/>
                </a:lnTo>
                <a:lnTo>
                  <a:pt x="2578894" y="3428993"/>
                </a:lnTo>
                <a:lnTo>
                  <a:pt x="2578894" y="3007512"/>
                </a:lnTo>
                <a:close/>
                <a:moveTo>
                  <a:pt x="3007519" y="3007512"/>
                </a:moveTo>
                <a:lnTo>
                  <a:pt x="3429000" y="3007512"/>
                </a:lnTo>
                <a:lnTo>
                  <a:pt x="3429000" y="3428993"/>
                </a:lnTo>
                <a:lnTo>
                  <a:pt x="3007519" y="3428993"/>
                </a:lnTo>
                <a:lnTo>
                  <a:pt x="3007519" y="3007512"/>
                </a:lnTo>
                <a:close/>
                <a:moveTo>
                  <a:pt x="3436144" y="3007512"/>
                </a:moveTo>
                <a:lnTo>
                  <a:pt x="3857625" y="3007512"/>
                </a:lnTo>
                <a:lnTo>
                  <a:pt x="3857625" y="3428993"/>
                </a:lnTo>
                <a:lnTo>
                  <a:pt x="3436144" y="3428993"/>
                </a:lnTo>
                <a:lnTo>
                  <a:pt x="3436144" y="3007512"/>
                </a:lnTo>
                <a:close/>
                <a:moveTo>
                  <a:pt x="3436144" y="2578887"/>
                </a:moveTo>
                <a:lnTo>
                  <a:pt x="3857625" y="2578887"/>
                </a:lnTo>
                <a:lnTo>
                  <a:pt x="3857625" y="3000368"/>
                </a:lnTo>
                <a:lnTo>
                  <a:pt x="3436144" y="3000368"/>
                </a:lnTo>
                <a:lnTo>
                  <a:pt x="3436144" y="2578887"/>
                </a:lnTo>
                <a:close/>
                <a:moveTo>
                  <a:pt x="3864769" y="2578887"/>
                </a:moveTo>
                <a:lnTo>
                  <a:pt x="4286250" y="2578887"/>
                </a:lnTo>
                <a:lnTo>
                  <a:pt x="4286250" y="3000368"/>
                </a:lnTo>
                <a:lnTo>
                  <a:pt x="3864769" y="3000368"/>
                </a:lnTo>
                <a:lnTo>
                  <a:pt x="3864769" y="2578887"/>
                </a:lnTo>
                <a:close/>
                <a:moveTo>
                  <a:pt x="3864769" y="2150262"/>
                </a:moveTo>
                <a:lnTo>
                  <a:pt x="4286250" y="2150262"/>
                </a:lnTo>
                <a:lnTo>
                  <a:pt x="4286250" y="2571743"/>
                </a:lnTo>
                <a:lnTo>
                  <a:pt x="3864769" y="2571743"/>
                </a:lnTo>
                <a:lnTo>
                  <a:pt x="3864769" y="2150262"/>
                </a:lnTo>
                <a:close/>
                <a:moveTo>
                  <a:pt x="3864769" y="1721637"/>
                </a:moveTo>
                <a:lnTo>
                  <a:pt x="4286250" y="1721637"/>
                </a:lnTo>
                <a:lnTo>
                  <a:pt x="4286250" y="2143118"/>
                </a:lnTo>
                <a:lnTo>
                  <a:pt x="3864769" y="2143118"/>
                </a:lnTo>
                <a:lnTo>
                  <a:pt x="3864769" y="1721637"/>
                </a:lnTo>
                <a:close/>
                <a:moveTo>
                  <a:pt x="3864769" y="1293019"/>
                </a:moveTo>
                <a:lnTo>
                  <a:pt x="4286250" y="1293019"/>
                </a:lnTo>
                <a:lnTo>
                  <a:pt x="4286250" y="1714500"/>
                </a:lnTo>
                <a:lnTo>
                  <a:pt x="3864769" y="1714500"/>
                </a:lnTo>
                <a:lnTo>
                  <a:pt x="3864769" y="1293019"/>
                </a:lnTo>
                <a:close/>
                <a:moveTo>
                  <a:pt x="3864769" y="864394"/>
                </a:moveTo>
                <a:lnTo>
                  <a:pt x="4286250" y="864394"/>
                </a:lnTo>
                <a:lnTo>
                  <a:pt x="4286250" y="1285875"/>
                </a:lnTo>
                <a:lnTo>
                  <a:pt x="3864769" y="1285875"/>
                </a:lnTo>
                <a:lnTo>
                  <a:pt x="3864769" y="864394"/>
                </a:lnTo>
                <a:close/>
                <a:moveTo>
                  <a:pt x="3864769" y="435769"/>
                </a:moveTo>
                <a:lnTo>
                  <a:pt x="4286250" y="435769"/>
                </a:lnTo>
                <a:lnTo>
                  <a:pt x="4286250" y="857250"/>
                </a:lnTo>
                <a:lnTo>
                  <a:pt x="3864769" y="857250"/>
                </a:lnTo>
                <a:lnTo>
                  <a:pt x="3864769" y="435769"/>
                </a:lnTo>
                <a:close/>
                <a:moveTo>
                  <a:pt x="7144" y="7144"/>
                </a:moveTo>
                <a:lnTo>
                  <a:pt x="428625" y="7144"/>
                </a:lnTo>
                <a:lnTo>
                  <a:pt x="428625" y="428625"/>
                </a:lnTo>
                <a:lnTo>
                  <a:pt x="7144" y="428625"/>
                </a:lnTo>
                <a:lnTo>
                  <a:pt x="7144" y="7144"/>
                </a:lnTo>
                <a:close/>
                <a:moveTo>
                  <a:pt x="7144" y="435769"/>
                </a:moveTo>
                <a:lnTo>
                  <a:pt x="428625" y="435769"/>
                </a:lnTo>
                <a:lnTo>
                  <a:pt x="428625" y="857250"/>
                </a:lnTo>
                <a:lnTo>
                  <a:pt x="7144" y="857250"/>
                </a:lnTo>
                <a:lnTo>
                  <a:pt x="7144" y="435769"/>
                </a:lnTo>
                <a:close/>
                <a:moveTo>
                  <a:pt x="7144" y="864394"/>
                </a:moveTo>
                <a:lnTo>
                  <a:pt x="428625" y="864394"/>
                </a:lnTo>
                <a:lnTo>
                  <a:pt x="428625" y="1285875"/>
                </a:lnTo>
                <a:lnTo>
                  <a:pt x="7144" y="1285875"/>
                </a:lnTo>
                <a:lnTo>
                  <a:pt x="7144" y="864394"/>
                </a:lnTo>
                <a:close/>
                <a:moveTo>
                  <a:pt x="7144" y="1293019"/>
                </a:moveTo>
                <a:lnTo>
                  <a:pt x="428625" y="1293019"/>
                </a:lnTo>
                <a:lnTo>
                  <a:pt x="428625" y="1714500"/>
                </a:lnTo>
                <a:lnTo>
                  <a:pt x="7144" y="1714500"/>
                </a:lnTo>
                <a:lnTo>
                  <a:pt x="7144" y="1293019"/>
                </a:lnTo>
                <a:close/>
                <a:moveTo>
                  <a:pt x="7144" y="1721637"/>
                </a:moveTo>
                <a:lnTo>
                  <a:pt x="428625" y="1721637"/>
                </a:lnTo>
                <a:lnTo>
                  <a:pt x="428625" y="2143118"/>
                </a:lnTo>
                <a:lnTo>
                  <a:pt x="7144" y="2143118"/>
                </a:lnTo>
                <a:lnTo>
                  <a:pt x="7144" y="1721637"/>
                </a:lnTo>
                <a:close/>
                <a:moveTo>
                  <a:pt x="7144" y="2150262"/>
                </a:moveTo>
                <a:lnTo>
                  <a:pt x="428625" y="2150262"/>
                </a:lnTo>
                <a:lnTo>
                  <a:pt x="428625" y="2571743"/>
                </a:lnTo>
                <a:lnTo>
                  <a:pt x="7144" y="2571743"/>
                </a:lnTo>
                <a:lnTo>
                  <a:pt x="7144" y="2150262"/>
                </a:lnTo>
                <a:close/>
                <a:moveTo>
                  <a:pt x="7144" y="2578887"/>
                </a:moveTo>
                <a:lnTo>
                  <a:pt x="428625" y="2578887"/>
                </a:lnTo>
                <a:lnTo>
                  <a:pt x="428625" y="3000368"/>
                </a:lnTo>
                <a:lnTo>
                  <a:pt x="7144" y="3000368"/>
                </a:lnTo>
                <a:lnTo>
                  <a:pt x="7144" y="2578887"/>
                </a:lnTo>
                <a:close/>
                <a:moveTo>
                  <a:pt x="7144" y="3007512"/>
                </a:moveTo>
                <a:lnTo>
                  <a:pt x="428625" y="3007512"/>
                </a:lnTo>
                <a:lnTo>
                  <a:pt x="428625" y="3428993"/>
                </a:lnTo>
                <a:lnTo>
                  <a:pt x="7144" y="3428993"/>
                </a:lnTo>
                <a:lnTo>
                  <a:pt x="7144" y="3007512"/>
                </a:lnTo>
                <a:close/>
                <a:moveTo>
                  <a:pt x="3864769" y="3007512"/>
                </a:moveTo>
                <a:lnTo>
                  <a:pt x="4286250" y="3007512"/>
                </a:lnTo>
                <a:lnTo>
                  <a:pt x="4286250" y="3428993"/>
                </a:lnTo>
                <a:lnTo>
                  <a:pt x="3864769" y="3428993"/>
                </a:lnTo>
                <a:lnTo>
                  <a:pt x="3864769" y="3007512"/>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29" name="Google Shape;629;p22" descr="Graph paper with calculator, ruler, highlighter, and pencils"/>
          <p:cNvGrpSpPr/>
          <p:nvPr/>
        </p:nvGrpSpPr>
        <p:grpSpPr>
          <a:xfrm>
            <a:off x="10035278" y="1651381"/>
            <a:ext cx="1714500" cy="2596096"/>
            <a:chOff x="10035278" y="1651381"/>
            <a:chExt cx="1714500" cy="2596096"/>
          </a:xfrm>
        </p:grpSpPr>
        <p:sp>
          <p:nvSpPr>
            <p:cNvPr id="630" name="Google Shape;630;p22"/>
            <p:cNvSpPr/>
            <p:nvPr/>
          </p:nvSpPr>
          <p:spPr>
            <a:xfrm>
              <a:off x="10049565" y="1675727"/>
              <a:ext cx="1700212" cy="2571750"/>
            </a:xfrm>
            <a:custGeom>
              <a:avLst/>
              <a:gdLst/>
              <a:ahLst/>
              <a:cxnLst/>
              <a:rect l="l" t="t" r="r" b="b"/>
              <a:pathLst>
                <a:path w="1700212" h="2571750" extrusionOk="0">
                  <a:moveTo>
                    <a:pt x="0" y="0"/>
                  </a:moveTo>
                  <a:lnTo>
                    <a:pt x="1700213" y="0"/>
                  </a:lnTo>
                  <a:lnTo>
                    <a:pt x="1700213" y="2571750"/>
                  </a:lnTo>
                  <a:lnTo>
                    <a:pt x="0" y="25717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31" name="Google Shape;631;p22" descr="Graph paper with calculator, ruler, highlighter, and pencils"/>
            <p:cNvGrpSpPr/>
            <p:nvPr/>
          </p:nvGrpSpPr>
          <p:grpSpPr>
            <a:xfrm>
              <a:off x="10035278" y="1651381"/>
              <a:ext cx="1714500" cy="2571749"/>
              <a:chOff x="10035278" y="1651381"/>
              <a:chExt cx="1714500" cy="2571749"/>
            </a:xfrm>
          </p:grpSpPr>
          <p:sp>
            <p:nvSpPr>
              <p:cNvPr id="632" name="Google Shape;632;p22"/>
              <p:cNvSpPr/>
              <p:nvPr/>
            </p:nvSpPr>
            <p:spPr>
              <a:xfrm>
                <a:off x="10035278" y="1651381"/>
                <a:ext cx="1714500" cy="2571749"/>
              </a:xfrm>
              <a:custGeom>
                <a:avLst/>
                <a:gdLst/>
                <a:ahLst/>
                <a:cxnLst/>
                <a:rect l="l" t="t" r="r" b="b"/>
                <a:pathLst>
                  <a:path w="1714500" h="2571749" extrusionOk="0">
                    <a:moveTo>
                      <a:pt x="0" y="0"/>
                    </a:moveTo>
                    <a:lnTo>
                      <a:pt x="1714500" y="0"/>
                    </a:lnTo>
                    <a:lnTo>
                      <a:pt x="1714500" y="2571750"/>
                    </a:lnTo>
                    <a:lnTo>
                      <a:pt x="0" y="2571750"/>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3" name="Google Shape;633;p22"/>
              <p:cNvSpPr/>
              <p:nvPr/>
            </p:nvSpPr>
            <p:spPr>
              <a:xfrm>
                <a:off x="10035278" y="1651381"/>
                <a:ext cx="1714500" cy="171450"/>
              </a:xfrm>
              <a:custGeom>
                <a:avLst/>
                <a:gdLst/>
                <a:ahLst/>
                <a:cxnLst/>
                <a:rect l="l" t="t" r="r" b="b"/>
                <a:pathLst>
                  <a:path w="1714500" h="171450" extrusionOk="0">
                    <a:moveTo>
                      <a:pt x="0" y="0"/>
                    </a:moveTo>
                    <a:lnTo>
                      <a:pt x="1714500" y="0"/>
                    </a:lnTo>
                    <a:lnTo>
                      <a:pt x="1714500" y="171450"/>
                    </a:lnTo>
                    <a:lnTo>
                      <a:pt x="0" y="1714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34" name="Google Shape;634;p22" descr="Graph paper with calculator, ruler, highlighter, and pencils"/>
              <p:cNvGrpSpPr/>
              <p:nvPr/>
            </p:nvGrpSpPr>
            <p:grpSpPr>
              <a:xfrm>
                <a:off x="10178153" y="2076434"/>
                <a:ext cx="1428749" cy="1893101"/>
                <a:chOff x="10178153" y="2076434"/>
                <a:chExt cx="1428749" cy="1893101"/>
              </a:xfrm>
            </p:grpSpPr>
            <p:sp>
              <p:nvSpPr>
                <p:cNvPr id="635" name="Google Shape;635;p22"/>
                <p:cNvSpPr/>
                <p:nvPr/>
              </p:nvSpPr>
              <p:spPr>
                <a:xfrm>
                  <a:off x="10179195" y="20764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6" name="Google Shape;636;p22"/>
                <p:cNvSpPr/>
                <p:nvPr/>
              </p:nvSpPr>
              <p:spPr>
                <a:xfrm>
                  <a:off x="10178153" y="21621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7" name="Google Shape;637;p22"/>
                <p:cNvSpPr/>
                <p:nvPr/>
              </p:nvSpPr>
              <p:spPr>
                <a:xfrm>
                  <a:off x="10179195" y="22478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8" name="Google Shape;638;p22"/>
                <p:cNvSpPr/>
                <p:nvPr/>
              </p:nvSpPr>
              <p:spPr>
                <a:xfrm>
                  <a:off x="10178153" y="23336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9" name="Google Shape;639;p22"/>
                <p:cNvSpPr/>
                <p:nvPr/>
              </p:nvSpPr>
              <p:spPr>
                <a:xfrm>
                  <a:off x="10179195" y="24193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0" name="Google Shape;640;p22"/>
                <p:cNvSpPr/>
                <p:nvPr/>
              </p:nvSpPr>
              <p:spPr>
                <a:xfrm>
                  <a:off x="10178153" y="25050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1" name="Google Shape;641;p22"/>
                <p:cNvSpPr/>
                <p:nvPr/>
              </p:nvSpPr>
              <p:spPr>
                <a:xfrm>
                  <a:off x="10179195" y="25907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2" name="Google Shape;642;p22"/>
                <p:cNvSpPr/>
                <p:nvPr/>
              </p:nvSpPr>
              <p:spPr>
                <a:xfrm>
                  <a:off x="10178153" y="26765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3" name="Google Shape;643;p22"/>
                <p:cNvSpPr/>
                <p:nvPr/>
              </p:nvSpPr>
              <p:spPr>
                <a:xfrm>
                  <a:off x="10179195" y="27622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4" name="Google Shape;644;p22"/>
                <p:cNvSpPr/>
                <p:nvPr/>
              </p:nvSpPr>
              <p:spPr>
                <a:xfrm>
                  <a:off x="10178153" y="28479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5" name="Google Shape;645;p22"/>
                <p:cNvSpPr/>
                <p:nvPr/>
              </p:nvSpPr>
              <p:spPr>
                <a:xfrm>
                  <a:off x="10179195" y="29336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6" name="Google Shape;646;p22"/>
                <p:cNvSpPr/>
                <p:nvPr/>
              </p:nvSpPr>
              <p:spPr>
                <a:xfrm>
                  <a:off x="10178153" y="30194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7" name="Google Shape;647;p22"/>
                <p:cNvSpPr/>
                <p:nvPr/>
              </p:nvSpPr>
              <p:spPr>
                <a:xfrm>
                  <a:off x="10179195" y="31051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8" name="Google Shape;648;p22"/>
                <p:cNvSpPr/>
                <p:nvPr/>
              </p:nvSpPr>
              <p:spPr>
                <a:xfrm>
                  <a:off x="10178153" y="31908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9" name="Google Shape;649;p22"/>
                <p:cNvSpPr/>
                <p:nvPr/>
              </p:nvSpPr>
              <p:spPr>
                <a:xfrm>
                  <a:off x="10179195" y="32765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0" name="Google Shape;650;p22"/>
                <p:cNvSpPr/>
                <p:nvPr/>
              </p:nvSpPr>
              <p:spPr>
                <a:xfrm>
                  <a:off x="10178153" y="336231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1" name="Google Shape;651;p22"/>
                <p:cNvSpPr/>
                <p:nvPr/>
              </p:nvSpPr>
              <p:spPr>
                <a:xfrm>
                  <a:off x="10179195" y="344804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2" name="Google Shape;652;p22"/>
                <p:cNvSpPr/>
                <p:nvPr/>
              </p:nvSpPr>
              <p:spPr>
                <a:xfrm>
                  <a:off x="10178153" y="35337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3" name="Google Shape;653;p22"/>
                <p:cNvSpPr/>
                <p:nvPr/>
              </p:nvSpPr>
              <p:spPr>
                <a:xfrm>
                  <a:off x="10179195" y="36194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4" name="Google Shape;654;p22"/>
                <p:cNvSpPr/>
                <p:nvPr/>
              </p:nvSpPr>
              <p:spPr>
                <a:xfrm>
                  <a:off x="10178153" y="370521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5" name="Google Shape;655;p22"/>
                <p:cNvSpPr/>
                <p:nvPr/>
              </p:nvSpPr>
              <p:spPr>
                <a:xfrm>
                  <a:off x="10179195" y="379094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6" name="Google Shape;656;p22"/>
                <p:cNvSpPr/>
                <p:nvPr/>
              </p:nvSpPr>
              <p:spPr>
                <a:xfrm>
                  <a:off x="10178153" y="38766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7" name="Google Shape;657;p22"/>
                <p:cNvSpPr/>
                <p:nvPr/>
              </p:nvSpPr>
              <p:spPr>
                <a:xfrm>
                  <a:off x="10179195" y="39623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658" name="Google Shape;658;p22"/>
              <p:cNvSpPr/>
              <p:nvPr/>
            </p:nvSpPr>
            <p:spPr>
              <a:xfrm>
                <a:off x="10249590" y="1700066"/>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9" name="Google Shape;659;p22"/>
              <p:cNvSpPr/>
              <p:nvPr/>
            </p:nvSpPr>
            <p:spPr>
              <a:xfrm>
                <a:off x="11449740" y="1700066"/>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60" name="Google Shape;660;p22" descr="Graph paper with calculator, ruler, highlighter, and pencils"/>
          <p:cNvGrpSpPr/>
          <p:nvPr/>
        </p:nvGrpSpPr>
        <p:grpSpPr>
          <a:xfrm>
            <a:off x="10463903" y="2080006"/>
            <a:ext cx="1714500" cy="2596096"/>
            <a:chOff x="10463903" y="2080006"/>
            <a:chExt cx="1714500" cy="2596096"/>
          </a:xfrm>
        </p:grpSpPr>
        <p:sp>
          <p:nvSpPr>
            <p:cNvPr id="661" name="Google Shape;661;p22"/>
            <p:cNvSpPr/>
            <p:nvPr/>
          </p:nvSpPr>
          <p:spPr>
            <a:xfrm>
              <a:off x="10478190" y="2104352"/>
              <a:ext cx="1700212" cy="2571750"/>
            </a:xfrm>
            <a:custGeom>
              <a:avLst/>
              <a:gdLst/>
              <a:ahLst/>
              <a:cxnLst/>
              <a:rect l="l" t="t" r="r" b="b"/>
              <a:pathLst>
                <a:path w="1700212" h="2571750" extrusionOk="0">
                  <a:moveTo>
                    <a:pt x="0" y="0"/>
                  </a:moveTo>
                  <a:lnTo>
                    <a:pt x="1700213" y="0"/>
                  </a:lnTo>
                  <a:lnTo>
                    <a:pt x="1700213" y="2571750"/>
                  </a:lnTo>
                  <a:lnTo>
                    <a:pt x="0" y="25717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62" name="Google Shape;662;p22" descr="Graph paper with calculator, ruler, highlighter, and pencils"/>
            <p:cNvGrpSpPr/>
            <p:nvPr/>
          </p:nvGrpSpPr>
          <p:grpSpPr>
            <a:xfrm>
              <a:off x="10463903" y="2080006"/>
              <a:ext cx="1714500" cy="2571750"/>
              <a:chOff x="10463903" y="2080006"/>
              <a:chExt cx="1714500" cy="2571750"/>
            </a:xfrm>
          </p:grpSpPr>
          <p:sp>
            <p:nvSpPr>
              <p:cNvPr id="663" name="Google Shape;663;p22"/>
              <p:cNvSpPr/>
              <p:nvPr/>
            </p:nvSpPr>
            <p:spPr>
              <a:xfrm>
                <a:off x="10463903" y="2080006"/>
                <a:ext cx="1714500" cy="2571750"/>
              </a:xfrm>
              <a:custGeom>
                <a:avLst/>
                <a:gdLst/>
                <a:ahLst/>
                <a:cxnLst/>
                <a:rect l="l" t="t" r="r" b="b"/>
                <a:pathLst>
                  <a:path w="1714500" h="2571750" extrusionOk="0">
                    <a:moveTo>
                      <a:pt x="1714500" y="2571750"/>
                    </a:moveTo>
                    <a:lnTo>
                      <a:pt x="192881" y="2571750"/>
                    </a:lnTo>
                    <a:lnTo>
                      <a:pt x="0" y="2571750"/>
                    </a:lnTo>
                    <a:lnTo>
                      <a:pt x="0" y="0"/>
                    </a:lnTo>
                    <a:lnTo>
                      <a:pt x="171450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4" name="Google Shape;664;p22"/>
              <p:cNvSpPr/>
              <p:nvPr/>
            </p:nvSpPr>
            <p:spPr>
              <a:xfrm>
                <a:off x="10463903" y="2080006"/>
                <a:ext cx="1714500" cy="171450"/>
              </a:xfrm>
              <a:custGeom>
                <a:avLst/>
                <a:gdLst/>
                <a:ahLst/>
                <a:cxnLst/>
                <a:rect l="l" t="t" r="r" b="b"/>
                <a:pathLst>
                  <a:path w="1714500" h="171450" extrusionOk="0">
                    <a:moveTo>
                      <a:pt x="0" y="0"/>
                    </a:moveTo>
                    <a:lnTo>
                      <a:pt x="1714500" y="0"/>
                    </a:lnTo>
                    <a:lnTo>
                      <a:pt x="1714500" y="171450"/>
                    </a:lnTo>
                    <a:lnTo>
                      <a:pt x="0" y="17145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5" name="Google Shape;665;p22"/>
              <p:cNvSpPr/>
              <p:nvPr/>
            </p:nvSpPr>
            <p:spPr>
              <a:xfrm>
                <a:off x="10603206" y="2505059"/>
                <a:ext cx="1464468" cy="1893093"/>
              </a:xfrm>
              <a:custGeom>
                <a:avLst/>
                <a:gdLst/>
                <a:ahLst/>
                <a:cxnLst/>
                <a:rect l="l" t="t" r="r" b="b"/>
                <a:pathLst>
                  <a:path w="1464468" h="1893093" extrusionOk="0">
                    <a:moveTo>
                      <a:pt x="0" y="0"/>
                    </a:moveTo>
                    <a:lnTo>
                      <a:pt x="0" y="1893094"/>
                    </a:lnTo>
                    <a:lnTo>
                      <a:pt x="1464469" y="1893094"/>
                    </a:lnTo>
                    <a:lnTo>
                      <a:pt x="1464469" y="0"/>
                    </a:lnTo>
                    <a:lnTo>
                      <a:pt x="0" y="0"/>
                    </a:lnTo>
                    <a:close/>
                    <a:moveTo>
                      <a:pt x="693987" y="1200157"/>
                    </a:moveTo>
                    <a:lnTo>
                      <a:pt x="693987" y="1121576"/>
                    </a:lnTo>
                    <a:lnTo>
                      <a:pt x="772568" y="1121576"/>
                    </a:lnTo>
                    <a:lnTo>
                      <a:pt x="772568" y="1200157"/>
                    </a:lnTo>
                    <a:lnTo>
                      <a:pt x="693987" y="1200157"/>
                    </a:lnTo>
                    <a:close/>
                    <a:moveTo>
                      <a:pt x="772568" y="1207301"/>
                    </a:moveTo>
                    <a:lnTo>
                      <a:pt x="772568" y="1285882"/>
                    </a:lnTo>
                    <a:lnTo>
                      <a:pt x="693987" y="1285882"/>
                    </a:lnTo>
                    <a:lnTo>
                      <a:pt x="693987" y="1207301"/>
                    </a:lnTo>
                    <a:lnTo>
                      <a:pt x="772568" y="1207301"/>
                    </a:lnTo>
                    <a:close/>
                    <a:moveTo>
                      <a:pt x="772568" y="692951"/>
                    </a:moveTo>
                    <a:lnTo>
                      <a:pt x="772568" y="771532"/>
                    </a:lnTo>
                    <a:lnTo>
                      <a:pt x="693987" y="771532"/>
                    </a:lnTo>
                    <a:lnTo>
                      <a:pt x="693987" y="692951"/>
                    </a:lnTo>
                    <a:lnTo>
                      <a:pt x="772568" y="692951"/>
                    </a:lnTo>
                    <a:close/>
                    <a:moveTo>
                      <a:pt x="693987" y="685807"/>
                    </a:moveTo>
                    <a:lnTo>
                      <a:pt x="693987" y="607226"/>
                    </a:lnTo>
                    <a:lnTo>
                      <a:pt x="772568" y="607226"/>
                    </a:lnTo>
                    <a:lnTo>
                      <a:pt x="772568" y="685807"/>
                    </a:lnTo>
                    <a:lnTo>
                      <a:pt x="693987" y="685807"/>
                    </a:lnTo>
                    <a:close/>
                    <a:moveTo>
                      <a:pt x="693987" y="1028707"/>
                    </a:moveTo>
                    <a:lnTo>
                      <a:pt x="693987" y="950126"/>
                    </a:lnTo>
                    <a:lnTo>
                      <a:pt x="772568" y="950126"/>
                    </a:lnTo>
                    <a:lnTo>
                      <a:pt x="772568" y="1028707"/>
                    </a:lnTo>
                    <a:lnTo>
                      <a:pt x="693987" y="1028707"/>
                    </a:lnTo>
                    <a:close/>
                    <a:moveTo>
                      <a:pt x="772568" y="1035851"/>
                    </a:moveTo>
                    <a:lnTo>
                      <a:pt x="772568" y="1114432"/>
                    </a:lnTo>
                    <a:lnTo>
                      <a:pt x="693987" y="1114432"/>
                    </a:lnTo>
                    <a:lnTo>
                      <a:pt x="693987" y="1035851"/>
                    </a:lnTo>
                    <a:lnTo>
                      <a:pt x="772568" y="1035851"/>
                    </a:lnTo>
                    <a:close/>
                    <a:moveTo>
                      <a:pt x="693987" y="942982"/>
                    </a:moveTo>
                    <a:lnTo>
                      <a:pt x="693987" y="864401"/>
                    </a:lnTo>
                    <a:lnTo>
                      <a:pt x="772568" y="864401"/>
                    </a:lnTo>
                    <a:lnTo>
                      <a:pt x="772568" y="942982"/>
                    </a:lnTo>
                    <a:lnTo>
                      <a:pt x="693987" y="942982"/>
                    </a:lnTo>
                    <a:close/>
                    <a:moveTo>
                      <a:pt x="693987" y="857257"/>
                    </a:moveTo>
                    <a:lnTo>
                      <a:pt x="693987" y="778676"/>
                    </a:lnTo>
                    <a:lnTo>
                      <a:pt x="772568" y="778676"/>
                    </a:lnTo>
                    <a:lnTo>
                      <a:pt x="772568" y="857257"/>
                    </a:lnTo>
                    <a:lnTo>
                      <a:pt x="693987" y="857257"/>
                    </a:lnTo>
                    <a:close/>
                    <a:moveTo>
                      <a:pt x="686843" y="771532"/>
                    </a:moveTo>
                    <a:lnTo>
                      <a:pt x="608262" y="771532"/>
                    </a:lnTo>
                    <a:lnTo>
                      <a:pt x="608262" y="692951"/>
                    </a:lnTo>
                    <a:lnTo>
                      <a:pt x="686843" y="692951"/>
                    </a:lnTo>
                    <a:lnTo>
                      <a:pt x="686843" y="771532"/>
                    </a:lnTo>
                    <a:close/>
                    <a:moveTo>
                      <a:pt x="686843" y="778676"/>
                    </a:moveTo>
                    <a:lnTo>
                      <a:pt x="686843" y="857257"/>
                    </a:lnTo>
                    <a:lnTo>
                      <a:pt x="608262" y="857257"/>
                    </a:lnTo>
                    <a:lnTo>
                      <a:pt x="608262" y="778676"/>
                    </a:lnTo>
                    <a:lnTo>
                      <a:pt x="686843" y="778676"/>
                    </a:lnTo>
                    <a:close/>
                    <a:moveTo>
                      <a:pt x="686843" y="864401"/>
                    </a:moveTo>
                    <a:lnTo>
                      <a:pt x="686843" y="942982"/>
                    </a:lnTo>
                    <a:lnTo>
                      <a:pt x="608262" y="942982"/>
                    </a:lnTo>
                    <a:lnTo>
                      <a:pt x="608262" y="864401"/>
                    </a:lnTo>
                    <a:lnTo>
                      <a:pt x="686843" y="864401"/>
                    </a:lnTo>
                    <a:close/>
                    <a:moveTo>
                      <a:pt x="686843" y="950126"/>
                    </a:moveTo>
                    <a:lnTo>
                      <a:pt x="686843" y="1028707"/>
                    </a:lnTo>
                    <a:lnTo>
                      <a:pt x="608262" y="1028707"/>
                    </a:lnTo>
                    <a:lnTo>
                      <a:pt x="608262" y="950126"/>
                    </a:lnTo>
                    <a:lnTo>
                      <a:pt x="686843" y="950126"/>
                    </a:lnTo>
                    <a:close/>
                    <a:moveTo>
                      <a:pt x="686843" y="1035851"/>
                    </a:moveTo>
                    <a:lnTo>
                      <a:pt x="686843" y="1114432"/>
                    </a:lnTo>
                    <a:lnTo>
                      <a:pt x="608262" y="1114432"/>
                    </a:lnTo>
                    <a:lnTo>
                      <a:pt x="608262" y="1035851"/>
                    </a:lnTo>
                    <a:lnTo>
                      <a:pt x="686843" y="1035851"/>
                    </a:lnTo>
                    <a:close/>
                    <a:moveTo>
                      <a:pt x="686843" y="1121576"/>
                    </a:moveTo>
                    <a:lnTo>
                      <a:pt x="686843" y="1200157"/>
                    </a:lnTo>
                    <a:lnTo>
                      <a:pt x="608262" y="1200157"/>
                    </a:lnTo>
                    <a:lnTo>
                      <a:pt x="608262" y="1121576"/>
                    </a:lnTo>
                    <a:lnTo>
                      <a:pt x="686843" y="1121576"/>
                    </a:lnTo>
                    <a:close/>
                    <a:moveTo>
                      <a:pt x="779712" y="1121576"/>
                    </a:moveTo>
                    <a:lnTo>
                      <a:pt x="858293" y="1121576"/>
                    </a:lnTo>
                    <a:lnTo>
                      <a:pt x="858293" y="1200157"/>
                    </a:lnTo>
                    <a:lnTo>
                      <a:pt x="779712" y="1200157"/>
                    </a:lnTo>
                    <a:lnTo>
                      <a:pt x="779712" y="1121576"/>
                    </a:lnTo>
                    <a:close/>
                    <a:moveTo>
                      <a:pt x="779712" y="1114432"/>
                    </a:moveTo>
                    <a:lnTo>
                      <a:pt x="779712" y="1035851"/>
                    </a:lnTo>
                    <a:lnTo>
                      <a:pt x="858293" y="1035851"/>
                    </a:lnTo>
                    <a:lnTo>
                      <a:pt x="858293" y="1114432"/>
                    </a:lnTo>
                    <a:lnTo>
                      <a:pt x="779712" y="1114432"/>
                    </a:lnTo>
                    <a:close/>
                    <a:moveTo>
                      <a:pt x="779712" y="1028707"/>
                    </a:moveTo>
                    <a:lnTo>
                      <a:pt x="779712" y="950126"/>
                    </a:lnTo>
                    <a:lnTo>
                      <a:pt x="858293" y="950126"/>
                    </a:lnTo>
                    <a:lnTo>
                      <a:pt x="858293" y="1028707"/>
                    </a:lnTo>
                    <a:lnTo>
                      <a:pt x="779712" y="1028707"/>
                    </a:lnTo>
                    <a:close/>
                    <a:moveTo>
                      <a:pt x="779712" y="942982"/>
                    </a:moveTo>
                    <a:lnTo>
                      <a:pt x="779712" y="864401"/>
                    </a:lnTo>
                    <a:lnTo>
                      <a:pt x="858293" y="864401"/>
                    </a:lnTo>
                    <a:lnTo>
                      <a:pt x="858293" y="942982"/>
                    </a:lnTo>
                    <a:lnTo>
                      <a:pt x="779712" y="942982"/>
                    </a:lnTo>
                    <a:close/>
                    <a:moveTo>
                      <a:pt x="779712" y="857257"/>
                    </a:moveTo>
                    <a:lnTo>
                      <a:pt x="779712" y="778676"/>
                    </a:lnTo>
                    <a:lnTo>
                      <a:pt x="858293" y="778676"/>
                    </a:lnTo>
                    <a:lnTo>
                      <a:pt x="858293" y="857257"/>
                    </a:lnTo>
                    <a:lnTo>
                      <a:pt x="779712" y="857257"/>
                    </a:lnTo>
                    <a:close/>
                    <a:moveTo>
                      <a:pt x="779712" y="771532"/>
                    </a:moveTo>
                    <a:lnTo>
                      <a:pt x="779712" y="692951"/>
                    </a:lnTo>
                    <a:lnTo>
                      <a:pt x="858293" y="692951"/>
                    </a:lnTo>
                    <a:lnTo>
                      <a:pt x="858293" y="771532"/>
                    </a:lnTo>
                    <a:lnTo>
                      <a:pt x="779712" y="771532"/>
                    </a:lnTo>
                    <a:close/>
                    <a:moveTo>
                      <a:pt x="779712" y="685807"/>
                    </a:moveTo>
                    <a:lnTo>
                      <a:pt x="779712" y="607226"/>
                    </a:lnTo>
                    <a:lnTo>
                      <a:pt x="858293" y="607226"/>
                    </a:lnTo>
                    <a:lnTo>
                      <a:pt x="858293" y="685807"/>
                    </a:lnTo>
                    <a:lnTo>
                      <a:pt x="779712" y="685807"/>
                    </a:lnTo>
                    <a:close/>
                    <a:moveTo>
                      <a:pt x="779712" y="600075"/>
                    </a:moveTo>
                    <a:lnTo>
                      <a:pt x="779712" y="521494"/>
                    </a:lnTo>
                    <a:lnTo>
                      <a:pt x="858293" y="521494"/>
                    </a:lnTo>
                    <a:lnTo>
                      <a:pt x="858293" y="600075"/>
                    </a:lnTo>
                    <a:lnTo>
                      <a:pt x="779712" y="600075"/>
                    </a:lnTo>
                    <a:close/>
                    <a:moveTo>
                      <a:pt x="772568" y="600075"/>
                    </a:moveTo>
                    <a:lnTo>
                      <a:pt x="693987" y="600075"/>
                    </a:lnTo>
                    <a:lnTo>
                      <a:pt x="693987" y="521494"/>
                    </a:lnTo>
                    <a:lnTo>
                      <a:pt x="772568" y="521494"/>
                    </a:lnTo>
                    <a:lnTo>
                      <a:pt x="772568" y="600075"/>
                    </a:lnTo>
                    <a:close/>
                    <a:moveTo>
                      <a:pt x="686843" y="600075"/>
                    </a:moveTo>
                    <a:lnTo>
                      <a:pt x="608262" y="600075"/>
                    </a:lnTo>
                    <a:lnTo>
                      <a:pt x="608262" y="521494"/>
                    </a:lnTo>
                    <a:lnTo>
                      <a:pt x="686843" y="521494"/>
                    </a:lnTo>
                    <a:lnTo>
                      <a:pt x="686843" y="600075"/>
                    </a:lnTo>
                    <a:close/>
                    <a:moveTo>
                      <a:pt x="686843" y="607219"/>
                    </a:moveTo>
                    <a:lnTo>
                      <a:pt x="686843" y="685800"/>
                    </a:lnTo>
                    <a:lnTo>
                      <a:pt x="608262" y="685800"/>
                    </a:lnTo>
                    <a:lnTo>
                      <a:pt x="608262" y="607219"/>
                    </a:lnTo>
                    <a:lnTo>
                      <a:pt x="686843" y="607219"/>
                    </a:lnTo>
                    <a:close/>
                    <a:moveTo>
                      <a:pt x="601118" y="685807"/>
                    </a:moveTo>
                    <a:lnTo>
                      <a:pt x="522537" y="685807"/>
                    </a:lnTo>
                    <a:lnTo>
                      <a:pt x="522537" y="607226"/>
                    </a:lnTo>
                    <a:lnTo>
                      <a:pt x="601118" y="607226"/>
                    </a:lnTo>
                    <a:lnTo>
                      <a:pt x="601118" y="685807"/>
                    </a:lnTo>
                    <a:close/>
                    <a:moveTo>
                      <a:pt x="601118" y="692951"/>
                    </a:moveTo>
                    <a:lnTo>
                      <a:pt x="601118" y="771532"/>
                    </a:lnTo>
                    <a:lnTo>
                      <a:pt x="522537" y="771532"/>
                    </a:lnTo>
                    <a:lnTo>
                      <a:pt x="522537" y="692951"/>
                    </a:lnTo>
                    <a:lnTo>
                      <a:pt x="601118" y="692951"/>
                    </a:lnTo>
                    <a:close/>
                    <a:moveTo>
                      <a:pt x="601118" y="778676"/>
                    </a:moveTo>
                    <a:lnTo>
                      <a:pt x="601118" y="857257"/>
                    </a:lnTo>
                    <a:lnTo>
                      <a:pt x="522537" y="857257"/>
                    </a:lnTo>
                    <a:lnTo>
                      <a:pt x="522537" y="778676"/>
                    </a:lnTo>
                    <a:lnTo>
                      <a:pt x="601118" y="778676"/>
                    </a:lnTo>
                    <a:close/>
                    <a:moveTo>
                      <a:pt x="601118" y="864401"/>
                    </a:moveTo>
                    <a:lnTo>
                      <a:pt x="601118" y="942982"/>
                    </a:lnTo>
                    <a:lnTo>
                      <a:pt x="522537" y="942982"/>
                    </a:lnTo>
                    <a:lnTo>
                      <a:pt x="522537" y="864401"/>
                    </a:lnTo>
                    <a:lnTo>
                      <a:pt x="601118" y="864401"/>
                    </a:lnTo>
                    <a:close/>
                    <a:moveTo>
                      <a:pt x="601118" y="950126"/>
                    </a:moveTo>
                    <a:lnTo>
                      <a:pt x="601118" y="1028707"/>
                    </a:lnTo>
                    <a:lnTo>
                      <a:pt x="522537" y="1028707"/>
                    </a:lnTo>
                    <a:lnTo>
                      <a:pt x="522537" y="950126"/>
                    </a:lnTo>
                    <a:lnTo>
                      <a:pt x="601118" y="950126"/>
                    </a:lnTo>
                    <a:close/>
                    <a:moveTo>
                      <a:pt x="601118" y="1035851"/>
                    </a:moveTo>
                    <a:lnTo>
                      <a:pt x="601118" y="1114432"/>
                    </a:lnTo>
                    <a:lnTo>
                      <a:pt x="522537" y="1114432"/>
                    </a:lnTo>
                    <a:lnTo>
                      <a:pt x="522537" y="1035851"/>
                    </a:lnTo>
                    <a:lnTo>
                      <a:pt x="601118" y="1035851"/>
                    </a:lnTo>
                    <a:close/>
                    <a:moveTo>
                      <a:pt x="601118" y="1121576"/>
                    </a:moveTo>
                    <a:lnTo>
                      <a:pt x="601118" y="1200157"/>
                    </a:lnTo>
                    <a:lnTo>
                      <a:pt x="522537" y="1200157"/>
                    </a:lnTo>
                    <a:lnTo>
                      <a:pt x="522537" y="1121576"/>
                    </a:lnTo>
                    <a:lnTo>
                      <a:pt x="601118" y="1121576"/>
                    </a:lnTo>
                    <a:close/>
                    <a:moveTo>
                      <a:pt x="601118" y="1207301"/>
                    </a:moveTo>
                    <a:lnTo>
                      <a:pt x="601118" y="1285882"/>
                    </a:lnTo>
                    <a:lnTo>
                      <a:pt x="522537" y="1285882"/>
                    </a:lnTo>
                    <a:lnTo>
                      <a:pt x="522537" y="1207301"/>
                    </a:lnTo>
                    <a:lnTo>
                      <a:pt x="601118" y="1207301"/>
                    </a:lnTo>
                    <a:close/>
                    <a:moveTo>
                      <a:pt x="608262" y="1207301"/>
                    </a:moveTo>
                    <a:lnTo>
                      <a:pt x="686843" y="1207301"/>
                    </a:lnTo>
                    <a:lnTo>
                      <a:pt x="686843" y="1285882"/>
                    </a:lnTo>
                    <a:lnTo>
                      <a:pt x="608262" y="1285882"/>
                    </a:lnTo>
                    <a:lnTo>
                      <a:pt x="608262" y="1207301"/>
                    </a:lnTo>
                    <a:close/>
                    <a:moveTo>
                      <a:pt x="686843" y="1293026"/>
                    </a:moveTo>
                    <a:lnTo>
                      <a:pt x="686843" y="1371607"/>
                    </a:lnTo>
                    <a:lnTo>
                      <a:pt x="608262" y="1371607"/>
                    </a:lnTo>
                    <a:lnTo>
                      <a:pt x="608262" y="1293026"/>
                    </a:lnTo>
                    <a:lnTo>
                      <a:pt x="686843" y="1293026"/>
                    </a:lnTo>
                    <a:close/>
                    <a:moveTo>
                      <a:pt x="693987" y="1293026"/>
                    </a:moveTo>
                    <a:lnTo>
                      <a:pt x="772568" y="1293026"/>
                    </a:lnTo>
                    <a:lnTo>
                      <a:pt x="772568" y="1371607"/>
                    </a:lnTo>
                    <a:lnTo>
                      <a:pt x="693987" y="1371607"/>
                    </a:lnTo>
                    <a:lnTo>
                      <a:pt x="693987" y="1293026"/>
                    </a:lnTo>
                    <a:close/>
                    <a:moveTo>
                      <a:pt x="779712" y="1293026"/>
                    </a:moveTo>
                    <a:lnTo>
                      <a:pt x="858293" y="1293026"/>
                    </a:lnTo>
                    <a:lnTo>
                      <a:pt x="858293" y="1371607"/>
                    </a:lnTo>
                    <a:lnTo>
                      <a:pt x="779712" y="1371607"/>
                    </a:lnTo>
                    <a:lnTo>
                      <a:pt x="779712" y="1293026"/>
                    </a:lnTo>
                    <a:close/>
                    <a:moveTo>
                      <a:pt x="779712" y="1285882"/>
                    </a:moveTo>
                    <a:lnTo>
                      <a:pt x="779712" y="1207301"/>
                    </a:lnTo>
                    <a:lnTo>
                      <a:pt x="858293" y="1207301"/>
                    </a:lnTo>
                    <a:lnTo>
                      <a:pt x="858293" y="1285882"/>
                    </a:lnTo>
                    <a:lnTo>
                      <a:pt x="779712" y="1285882"/>
                    </a:lnTo>
                    <a:close/>
                    <a:moveTo>
                      <a:pt x="865437" y="1207301"/>
                    </a:moveTo>
                    <a:lnTo>
                      <a:pt x="944018" y="1207301"/>
                    </a:lnTo>
                    <a:lnTo>
                      <a:pt x="944018" y="1285882"/>
                    </a:lnTo>
                    <a:lnTo>
                      <a:pt x="865437" y="1285882"/>
                    </a:lnTo>
                    <a:lnTo>
                      <a:pt x="865437" y="1207301"/>
                    </a:lnTo>
                    <a:close/>
                    <a:moveTo>
                      <a:pt x="865437" y="1200157"/>
                    </a:moveTo>
                    <a:lnTo>
                      <a:pt x="865437" y="1121576"/>
                    </a:lnTo>
                    <a:lnTo>
                      <a:pt x="944018" y="1121576"/>
                    </a:lnTo>
                    <a:lnTo>
                      <a:pt x="944018" y="1200157"/>
                    </a:lnTo>
                    <a:lnTo>
                      <a:pt x="865437" y="1200157"/>
                    </a:lnTo>
                    <a:close/>
                    <a:moveTo>
                      <a:pt x="865437" y="1114432"/>
                    </a:moveTo>
                    <a:lnTo>
                      <a:pt x="865437" y="1035851"/>
                    </a:lnTo>
                    <a:lnTo>
                      <a:pt x="944018" y="1035851"/>
                    </a:lnTo>
                    <a:lnTo>
                      <a:pt x="944018" y="1114432"/>
                    </a:lnTo>
                    <a:lnTo>
                      <a:pt x="865437" y="1114432"/>
                    </a:lnTo>
                    <a:close/>
                    <a:moveTo>
                      <a:pt x="865437" y="1028707"/>
                    </a:moveTo>
                    <a:lnTo>
                      <a:pt x="865437" y="950126"/>
                    </a:lnTo>
                    <a:lnTo>
                      <a:pt x="944018" y="950126"/>
                    </a:lnTo>
                    <a:lnTo>
                      <a:pt x="944018" y="1028707"/>
                    </a:lnTo>
                    <a:lnTo>
                      <a:pt x="865437" y="1028707"/>
                    </a:lnTo>
                    <a:close/>
                    <a:moveTo>
                      <a:pt x="865437" y="942982"/>
                    </a:moveTo>
                    <a:lnTo>
                      <a:pt x="865437" y="864401"/>
                    </a:lnTo>
                    <a:lnTo>
                      <a:pt x="944018" y="864401"/>
                    </a:lnTo>
                    <a:lnTo>
                      <a:pt x="944018" y="942982"/>
                    </a:lnTo>
                    <a:lnTo>
                      <a:pt x="865437" y="942982"/>
                    </a:lnTo>
                    <a:close/>
                    <a:moveTo>
                      <a:pt x="865437" y="857257"/>
                    </a:moveTo>
                    <a:lnTo>
                      <a:pt x="865437" y="778676"/>
                    </a:lnTo>
                    <a:lnTo>
                      <a:pt x="944018" y="778676"/>
                    </a:lnTo>
                    <a:lnTo>
                      <a:pt x="944018" y="857257"/>
                    </a:lnTo>
                    <a:lnTo>
                      <a:pt x="865437" y="857257"/>
                    </a:lnTo>
                    <a:close/>
                    <a:moveTo>
                      <a:pt x="865437" y="771532"/>
                    </a:moveTo>
                    <a:lnTo>
                      <a:pt x="865437" y="692951"/>
                    </a:lnTo>
                    <a:lnTo>
                      <a:pt x="944018" y="692951"/>
                    </a:lnTo>
                    <a:lnTo>
                      <a:pt x="944018" y="771532"/>
                    </a:lnTo>
                    <a:lnTo>
                      <a:pt x="865437" y="771532"/>
                    </a:lnTo>
                    <a:close/>
                    <a:moveTo>
                      <a:pt x="865437" y="685807"/>
                    </a:moveTo>
                    <a:lnTo>
                      <a:pt x="865437" y="607226"/>
                    </a:lnTo>
                    <a:lnTo>
                      <a:pt x="944018" y="607226"/>
                    </a:lnTo>
                    <a:lnTo>
                      <a:pt x="944018" y="685807"/>
                    </a:lnTo>
                    <a:lnTo>
                      <a:pt x="865437" y="685807"/>
                    </a:lnTo>
                    <a:close/>
                    <a:moveTo>
                      <a:pt x="865437" y="600075"/>
                    </a:moveTo>
                    <a:lnTo>
                      <a:pt x="865437" y="521494"/>
                    </a:lnTo>
                    <a:lnTo>
                      <a:pt x="944018" y="521494"/>
                    </a:lnTo>
                    <a:lnTo>
                      <a:pt x="944018" y="600075"/>
                    </a:lnTo>
                    <a:lnTo>
                      <a:pt x="865437" y="600075"/>
                    </a:lnTo>
                    <a:close/>
                    <a:moveTo>
                      <a:pt x="865437" y="514350"/>
                    </a:moveTo>
                    <a:lnTo>
                      <a:pt x="865437" y="435769"/>
                    </a:lnTo>
                    <a:lnTo>
                      <a:pt x="944018" y="435769"/>
                    </a:lnTo>
                    <a:lnTo>
                      <a:pt x="944018" y="514350"/>
                    </a:lnTo>
                    <a:lnTo>
                      <a:pt x="865437" y="514350"/>
                    </a:lnTo>
                    <a:close/>
                    <a:moveTo>
                      <a:pt x="858293" y="514350"/>
                    </a:moveTo>
                    <a:lnTo>
                      <a:pt x="779712" y="514350"/>
                    </a:lnTo>
                    <a:lnTo>
                      <a:pt x="779712" y="435769"/>
                    </a:lnTo>
                    <a:lnTo>
                      <a:pt x="858293" y="435769"/>
                    </a:lnTo>
                    <a:lnTo>
                      <a:pt x="858293" y="514350"/>
                    </a:lnTo>
                    <a:close/>
                    <a:moveTo>
                      <a:pt x="772568" y="514350"/>
                    </a:moveTo>
                    <a:lnTo>
                      <a:pt x="693987" y="514350"/>
                    </a:lnTo>
                    <a:lnTo>
                      <a:pt x="693987" y="435769"/>
                    </a:lnTo>
                    <a:lnTo>
                      <a:pt x="772568" y="435769"/>
                    </a:lnTo>
                    <a:lnTo>
                      <a:pt x="772568" y="514350"/>
                    </a:lnTo>
                    <a:close/>
                    <a:moveTo>
                      <a:pt x="686843" y="514350"/>
                    </a:moveTo>
                    <a:lnTo>
                      <a:pt x="608262" y="514350"/>
                    </a:lnTo>
                    <a:lnTo>
                      <a:pt x="608262" y="435769"/>
                    </a:lnTo>
                    <a:lnTo>
                      <a:pt x="686843" y="435769"/>
                    </a:lnTo>
                    <a:lnTo>
                      <a:pt x="686843" y="514350"/>
                    </a:lnTo>
                    <a:close/>
                    <a:moveTo>
                      <a:pt x="601118" y="514350"/>
                    </a:moveTo>
                    <a:lnTo>
                      <a:pt x="522537" y="514350"/>
                    </a:lnTo>
                    <a:lnTo>
                      <a:pt x="522537" y="435769"/>
                    </a:lnTo>
                    <a:lnTo>
                      <a:pt x="601118" y="435769"/>
                    </a:lnTo>
                    <a:lnTo>
                      <a:pt x="601118" y="514350"/>
                    </a:lnTo>
                    <a:close/>
                    <a:moveTo>
                      <a:pt x="601118" y="521494"/>
                    </a:moveTo>
                    <a:lnTo>
                      <a:pt x="601118" y="600075"/>
                    </a:lnTo>
                    <a:lnTo>
                      <a:pt x="522537" y="600075"/>
                    </a:lnTo>
                    <a:lnTo>
                      <a:pt x="522537" y="521494"/>
                    </a:lnTo>
                    <a:lnTo>
                      <a:pt x="601118" y="521494"/>
                    </a:lnTo>
                    <a:close/>
                    <a:moveTo>
                      <a:pt x="515393" y="600075"/>
                    </a:moveTo>
                    <a:lnTo>
                      <a:pt x="436812" y="600075"/>
                    </a:lnTo>
                    <a:lnTo>
                      <a:pt x="436812" y="521494"/>
                    </a:lnTo>
                    <a:lnTo>
                      <a:pt x="515393" y="521494"/>
                    </a:lnTo>
                    <a:lnTo>
                      <a:pt x="515393" y="600075"/>
                    </a:lnTo>
                    <a:close/>
                    <a:moveTo>
                      <a:pt x="515393" y="607219"/>
                    </a:moveTo>
                    <a:lnTo>
                      <a:pt x="515393" y="685800"/>
                    </a:lnTo>
                    <a:lnTo>
                      <a:pt x="436812" y="685800"/>
                    </a:lnTo>
                    <a:lnTo>
                      <a:pt x="436812" y="607219"/>
                    </a:lnTo>
                    <a:lnTo>
                      <a:pt x="515393" y="607219"/>
                    </a:lnTo>
                    <a:close/>
                    <a:moveTo>
                      <a:pt x="515393" y="692951"/>
                    </a:moveTo>
                    <a:lnTo>
                      <a:pt x="515393" y="771532"/>
                    </a:lnTo>
                    <a:lnTo>
                      <a:pt x="436812" y="771532"/>
                    </a:lnTo>
                    <a:lnTo>
                      <a:pt x="436812" y="692951"/>
                    </a:lnTo>
                    <a:lnTo>
                      <a:pt x="515393" y="692951"/>
                    </a:lnTo>
                    <a:close/>
                    <a:moveTo>
                      <a:pt x="515393" y="778676"/>
                    </a:moveTo>
                    <a:lnTo>
                      <a:pt x="515393" y="857257"/>
                    </a:lnTo>
                    <a:lnTo>
                      <a:pt x="436812" y="857257"/>
                    </a:lnTo>
                    <a:lnTo>
                      <a:pt x="436812" y="778676"/>
                    </a:lnTo>
                    <a:lnTo>
                      <a:pt x="515393" y="778676"/>
                    </a:lnTo>
                    <a:close/>
                    <a:moveTo>
                      <a:pt x="515393" y="864401"/>
                    </a:moveTo>
                    <a:lnTo>
                      <a:pt x="515393" y="942982"/>
                    </a:lnTo>
                    <a:lnTo>
                      <a:pt x="436812" y="942982"/>
                    </a:lnTo>
                    <a:lnTo>
                      <a:pt x="436812" y="864401"/>
                    </a:lnTo>
                    <a:lnTo>
                      <a:pt x="515393" y="864401"/>
                    </a:lnTo>
                    <a:close/>
                    <a:moveTo>
                      <a:pt x="515393" y="950126"/>
                    </a:moveTo>
                    <a:lnTo>
                      <a:pt x="515393" y="1028707"/>
                    </a:lnTo>
                    <a:lnTo>
                      <a:pt x="436812" y="1028707"/>
                    </a:lnTo>
                    <a:lnTo>
                      <a:pt x="436812" y="950126"/>
                    </a:lnTo>
                    <a:lnTo>
                      <a:pt x="515393" y="950126"/>
                    </a:lnTo>
                    <a:close/>
                    <a:moveTo>
                      <a:pt x="515393" y="1035851"/>
                    </a:moveTo>
                    <a:lnTo>
                      <a:pt x="515393" y="1114432"/>
                    </a:lnTo>
                    <a:lnTo>
                      <a:pt x="436812" y="1114432"/>
                    </a:lnTo>
                    <a:lnTo>
                      <a:pt x="436812" y="1035851"/>
                    </a:lnTo>
                    <a:lnTo>
                      <a:pt x="515393" y="1035851"/>
                    </a:lnTo>
                    <a:close/>
                    <a:moveTo>
                      <a:pt x="515393" y="1121576"/>
                    </a:moveTo>
                    <a:lnTo>
                      <a:pt x="515393" y="1200157"/>
                    </a:lnTo>
                    <a:lnTo>
                      <a:pt x="436812" y="1200157"/>
                    </a:lnTo>
                    <a:lnTo>
                      <a:pt x="436812" y="1121576"/>
                    </a:lnTo>
                    <a:lnTo>
                      <a:pt x="515393" y="1121576"/>
                    </a:lnTo>
                    <a:close/>
                    <a:moveTo>
                      <a:pt x="515393" y="1207301"/>
                    </a:moveTo>
                    <a:lnTo>
                      <a:pt x="515393" y="1285882"/>
                    </a:lnTo>
                    <a:lnTo>
                      <a:pt x="436812" y="1285882"/>
                    </a:lnTo>
                    <a:lnTo>
                      <a:pt x="436812" y="1207301"/>
                    </a:lnTo>
                    <a:lnTo>
                      <a:pt x="515393" y="1207301"/>
                    </a:lnTo>
                    <a:close/>
                    <a:moveTo>
                      <a:pt x="515393" y="1293026"/>
                    </a:moveTo>
                    <a:lnTo>
                      <a:pt x="515393" y="1371607"/>
                    </a:lnTo>
                    <a:lnTo>
                      <a:pt x="436812" y="1371607"/>
                    </a:lnTo>
                    <a:lnTo>
                      <a:pt x="436812" y="1293026"/>
                    </a:lnTo>
                    <a:lnTo>
                      <a:pt x="515393" y="1293026"/>
                    </a:lnTo>
                    <a:close/>
                    <a:moveTo>
                      <a:pt x="522537" y="1293026"/>
                    </a:moveTo>
                    <a:lnTo>
                      <a:pt x="601118" y="1293026"/>
                    </a:lnTo>
                    <a:lnTo>
                      <a:pt x="601118" y="1371607"/>
                    </a:lnTo>
                    <a:lnTo>
                      <a:pt x="522537" y="1371607"/>
                    </a:lnTo>
                    <a:lnTo>
                      <a:pt x="522537" y="1293026"/>
                    </a:lnTo>
                    <a:close/>
                    <a:moveTo>
                      <a:pt x="601118" y="1378751"/>
                    </a:moveTo>
                    <a:lnTo>
                      <a:pt x="601118" y="1457332"/>
                    </a:lnTo>
                    <a:lnTo>
                      <a:pt x="522537" y="1457332"/>
                    </a:lnTo>
                    <a:lnTo>
                      <a:pt x="522537" y="1378751"/>
                    </a:lnTo>
                    <a:lnTo>
                      <a:pt x="601118" y="1378751"/>
                    </a:lnTo>
                    <a:close/>
                    <a:moveTo>
                      <a:pt x="608262" y="1378751"/>
                    </a:moveTo>
                    <a:lnTo>
                      <a:pt x="686843" y="1378751"/>
                    </a:lnTo>
                    <a:lnTo>
                      <a:pt x="686843" y="1457332"/>
                    </a:lnTo>
                    <a:lnTo>
                      <a:pt x="608262" y="1457332"/>
                    </a:lnTo>
                    <a:lnTo>
                      <a:pt x="608262" y="1378751"/>
                    </a:lnTo>
                    <a:close/>
                    <a:moveTo>
                      <a:pt x="693987" y="1378751"/>
                    </a:moveTo>
                    <a:lnTo>
                      <a:pt x="772568" y="1378751"/>
                    </a:lnTo>
                    <a:lnTo>
                      <a:pt x="772568" y="1457332"/>
                    </a:lnTo>
                    <a:lnTo>
                      <a:pt x="693987" y="1457332"/>
                    </a:lnTo>
                    <a:lnTo>
                      <a:pt x="693987" y="1378751"/>
                    </a:lnTo>
                    <a:close/>
                    <a:moveTo>
                      <a:pt x="779712" y="1378751"/>
                    </a:moveTo>
                    <a:lnTo>
                      <a:pt x="858293" y="1378751"/>
                    </a:lnTo>
                    <a:lnTo>
                      <a:pt x="858293" y="1457332"/>
                    </a:lnTo>
                    <a:lnTo>
                      <a:pt x="779712" y="1457332"/>
                    </a:lnTo>
                    <a:lnTo>
                      <a:pt x="779712" y="1378751"/>
                    </a:lnTo>
                    <a:close/>
                    <a:moveTo>
                      <a:pt x="865437" y="1378751"/>
                    </a:moveTo>
                    <a:lnTo>
                      <a:pt x="944018" y="1378751"/>
                    </a:lnTo>
                    <a:lnTo>
                      <a:pt x="944018" y="1457332"/>
                    </a:lnTo>
                    <a:lnTo>
                      <a:pt x="865437" y="1457332"/>
                    </a:lnTo>
                    <a:lnTo>
                      <a:pt x="865437" y="1378751"/>
                    </a:lnTo>
                    <a:close/>
                    <a:moveTo>
                      <a:pt x="865437" y="1371607"/>
                    </a:moveTo>
                    <a:lnTo>
                      <a:pt x="865437" y="1293026"/>
                    </a:lnTo>
                    <a:lnTo>
                      <a:pt x="944018" y="1293026"/>
                    </a:lnTo>
                    <a:lnTo>
                      <a:pt x="944018" y="1371607"/>
                    </a:lnTo>
                    <a:lnTo>
                      <a:pt x="865437" y="1371607"/>
                    </a:lnTo>
                    <a:close/>
                    <a:moveTo>
                      <a:pt x="951162" y="1293026"/>
                    </a:moveTo>
                    <a:lnTo>
                      <a:pt x="1029743" y="1293026"/>
                    </a:lnTo>
                    <a:lnTo>
                      <a:pt x="1029743" y="1371607"/>
                    </a:lnTo>
                    <a:lnTo>
                      <a:pt x="951162" y="1371607"/>
                    </a:lnTo>
                    <a:lnTo>
                      <a:pt x="951162" y="1293026"/>
                    </a:lnTo>
                    <a:close/>
                    <a:moveTo>
                      <a:pt x="951162" y="1285882"/>
                    </a:moveTo>
                    <a:lnTo>
                      <a:pt x="951162" y="1207301"/>
                    </a:lnTo>
                    <a:lnTo>
                      <a:pt x="1029743" y="1207301"/>
                    </a:lnTo>
                    <a:lnTo>
                      <a:pt x="1029743" y="1285882"/>
                    </a:lnTo>
                    <a:lnTo>
                      <a:pt x="951162" y="1285882"/>
                    </a:lnTo>
                    <a:close/>
                    <a:moveTo>
                      <a:pt x="951162" y="1200157"/>
                    </a:moveTo>
                    <a:lnTo>
                      <a:pt x="951162" y="1121576"/>
                    </a:lnTo>
                    <a:lnTo>
                      <a:pt x="1029743" y="1121576"/>
                    </a:lnTo>
                    <a:lnTo>
                      <a:pt x="1029743" y="1200157"/>
                    </a:lnTo>
                    <a:lnTo>
                      <a:pt x="951162" y="1200157"/>
                    </a:lnTo>
                    <a:close/>
                    <a:moveTo>
                      <a:pt x="951162" y="1114432"/>
                    </a:moveTo>
                    <a:lnTo>
                      <a:pt x="951162" y="1035851"/>
                    </a:lnTo>
                    <a:lnTo>
                      <a:pt x="1029743" y="1035851"/>
                    </a:lnTo>
                    <a:lnTo>
                      <a:pt x="1029743" y="1114432"/>
                    </a:lnTo>
                    <a:lnTo>
                      <a:pt x="951162" y="1114432"/>
                    </a:lnTo>
                    <a:close/>
                    <a:moveTo>
                      <a:pt x="951162" y="1028707"/>
                    </a:moveTo>
                    <a:lnTo>
                      <a:pt x="951162" y="950126"/>
                    </a:lnTo>
                    <a:lnTo>
                      <a:pt x="1029743" y="950126"/>
                    </a:lnTo>
                    <a:lnTo>
                      <a:pt x="1029743" y="1028707"/>
                    </a:lnTo>
                    <a:lnTo>
                      <a:pt x="951162" y="1028707"/>
                    </a:lnTo>
                    <a:close/>
                    <a:moveTo>
                      <a:pt x="951162" y="942982"/>
                    </a:moveTo>
                    <a:lnTo>
                      <a:pt x="951162" y="864401"/>
                    </a:lnTo>
                    <a:lnTo>
                      <a:pt x="1029743" y="864401"/>
                    </a:lnTo>
                    <a:lnTo>
                      <a:pt x="1029743" y="942982"/>
                    </a:lnTo>
                    <a:lnTo>
                      <a:pt x="951162" y="942982"/>
                    </a:lnTo>
                    <a:close/>
                    <a:moveTo>
                      <a:pt x="951162" y="857257"/>
                    </a:moveTo>
                    <a:lnTo>
                      <a:pt x="951162" y="778676"/>
                    </a:lnTo>
                    <a:lnTo>
                      <a:pt x="1029743" y="778676"/>
                    </a:lnTo>
                    <a:lnTo>
                      <a:pt x="1029743" y="857257"/>
                    </a:lnTo>
                    <a:lnTo>
                      <a:pt x="951162" y="857257"/>
                    </a:lnTo>
                    <a:close/>
                    <a:moveTo>
                      <a:pt x="951162" y="771532"/>
                    </a:moveTo>
                    <a:lnTo>
                      <a:pt x="951162" y="692951"/>
                    </a:lnTo>
                    <a:lnTo>
                      <a:pt x="1029743" y="692951"/>
                    </a:lnTo>
                    <a:lnTo>
                      <a:pt x="1029743" y="771532"/>
                    </a:lnTo>
                    <a:lnTo>
                      <a:pt x="951162" y="771532"/>
                    </a:lnTo>
                    <a:close/>
                    <a:moveTo>
                      <a:pt x="951162" y="685807"/>
                    </a:moveTo>
                    <a:lnTo>
                      <a:pt x="951162" y="607226"/>
                    </a:lnTo>
                    <a:lnTo>
                      <a:pt x="1029743" y="607226"/>
                    </a:lnTo>
                    <a:lnTo>
                      <a:pt x="1029743" y="685807"/>
                    </a:lnTo>
                    <a:lnTo>
                      <a:pt x="951162" y="685807"/>
                    </a:lnTo>
                    <a:close/>
                    <a:moveTo>
                      <a:pt x="951162" y="600075"/>
                    </a:moveTo>
                    <a:lnTo>
                      <a:pt x="951162" y="521494"/>
                    </a:lnTo>
                    <a:lnTo>
                      <a:pt x="1029743" y="521494"/>
                    </a:lnTo>
                    <a:lnTo>
                      <a:pt x="1029743" y="600075"/>
                    </a:lnTo>
                    <a:lnTo>
                      <a:pt x="951162" y="600075"/>
                    </a:lnTo>
                    <a:close/>
                    <a:moveTo>
                      <a:pt x="951162" y="514350"/>
                    </a:moveTo>
                    <a:lnTo>
                      <a:pt x="951162" y="435769"/>
                    </a:lnTo>
                    <a:lnTo>
                      <a:pt x="1029743" y="435769"/>
                    </a:lnTo>
                    <a:lnTo>
                      <a:pt x="1029743" y="514350"/>
                    </a:lnTo>
                    <a:lnTo>
                      <a:pt x="951162" y="514350"/>
                    </a:lnTo>
                    <a:close/>
                    <a:moveTo>
                      <a:pt x="951162" y="428625"/>
                    </a:moveTo>
                    <a:lnTo>
                      <a:pt x="951162" y="350044"/>
                    </a:lnTo>
                    <a:lnTo>
                      <a:pt x="1029743" y="350044"/>
                    </a:lnTo>
                    <a:lnTo>
                      <a:pt x="1029743" y="428625"/>
                    </a:lnTo>
                    <a:lnTo>
                      <a:pt x="951162" y="428625"/>
                    </a:lnTo>
                    <a:close/>
                    <a:moveTo>
                      <a:pt x="944018" y="428625"/>
                    </a:moveTo>
                    <a:lnTo>
                      <a:pt x="865437" y="428625"/>
                    </a:lnTo>
                    <a:lnTo>
                      <a:pt x="865437" y="350044"/>
                    </a:lnTo>
                    <a:lnTo>
                      <a:pt x="944018" y="350044"/>
                    </a:lnTo>
                    <a:lnTo>
                      <a:pt x="944018" y="428625"/>
                    </a:lnTo>
                    <a:close/>
                    <a:moveTo>
                      <a:pt x="858293" y="428625"/>
                    </a:moveTo>
                    <a:lnTo>
                      <a:pt x="779712" y="428625"/>
                    </a:lnTo>
                    <a:lnTo>
                      <a:pt x="779712" y="350044"/>
                    </a:lnTo>
                    <a:lnTo>
                      <a:pt x="858293" y="350044"/>
                    </a:lnTo>
                    <a:lnTo>
                      <a:pt x="858293" y="428625"/>
                    </a:lnTo>
                    <a:close/>
                    <a:moveTo>
                      <a:pt x="772568" y="428625"/>
                    </a:moveTo>
                    <a:lnTo>
                      <a:pt x="693987" y="428625"/>
                    </a:lnTo>
                    <a:lnTo>
                      <a:pt x="693987" y="350044"/>
                    </a:lnTo>
                    <a:lnTo>
                      <a:pt x="772568" y="350044"/>
                    </a:lnTo>
                    <a:lnTo>
                      <a:pt x="772568" y="428625"/>
                    </a:lnTo>
                    <a:close/>
                    <a:moveTo>
                      <a:pt x="686843" y="428625"/>
                    </a:moveTo>
                    <a:lnTo>
                      <a:pt x="608262" y="428625"/>
                    </a:lnTo>
                    <a:lnTo>
                      <a:pt x="608262" y="350044"/>
                    </a:lnTo>
                    <a:lnTo>
                      <a:pt x="686843" y="350044"/>
                    </a:lnTo>
                    <a:lnTo>
                      <a:pt x="686843" y="428625"/>
                    </a:lnTo>
                    <a:close/>
                    <a:moveTo>
                      <a:pt x="601118" y="428625"/>
                    </a:moveTo>
                    <a:lnTo>
                      <a:pt x="522537" y="428625"/>
                    </a:lnTo>
                    <a:lnTo>
                      <a:pt x="522537" y="350044"/>
                    </a:lnTo>
                    <a:lnTo>
                      <a:pt x="601118" y="350044"/>
                    </a:lnTo>
                    <a:lnTo>
                      <a:pt x="601118" y="428625"/>
                    </a:lnTo>
                    <a:close/>
                    <a:moveTo>
                      <a:pt x="515393" y="428625"/>
                    </a:moveTo>
                    <a:lnTo>
                      <a:pt x="436812" y="428625"/>
                    </a:lnTo>
                    <a:lnTo>
                      <a:pt x="436812" y="350044"/>
                    </a:lnTo>
                    <a:lnTo>
                      <a:pt x="515393" y="350044"/>
                    </a:lnTo>
                    <a:lnTo>
                      <a:pt x="515393" y="428625"/>
                    </a:lnTo>
                    <a:close/>
                    <a:moveTo>
                      <a:pt x="515393" y="435769"/>
                    </a:moveTo>
                    <a:lnTo>
                      <a:pt x="515393" y="514350"/>
                    </a:lnTo>
                    <a:lnTo>
                      <a:pt x="436812" y="514350"/>
                    </a:lnTo>
                    <a:lnTo>
                      <a:pt x="436812" y="435769"/>
                    </a:lnTo>
                    <a:lnTo>
                      <a:pt x="515393" y="435769"/>
                    </a:lnTo>
                    <a:close/>
                    <a:moveTo>
                      <a:pt x="429668" y="514350"/>
                    </a:moveTo>
                    <a:lnTo>
                      <a:pt x="351087" y="514350"/>
                    </a:lnTo>
                    <a:lnTo>
                      <a:pt x="351087" y="435769"/>
                    </a:lnTo>
                    <a:lnTo>
                      <a:pt x="429668" y="435769"/>
                    </a:lnTo>
                    <a:lnTo>
                      <a:pt x="429668" y="514350"/>
                    </a:lnTo>
                    <a:close/>
                    <a:moveTo>
                      <a:pt x="429668" y="521494"/>
                    </a:moveTo>
                    <a:lnTo>
                      <a:pt x="429668" y="600075"/>
                    </a:lnTo>
                    <a:lnTo>
                      <a:pt x="351087" y="600075"/>
                    </a:lnTo>
                    <a:lnTo>
                      <a:pt x="351087" y="521494"/>
                    </a:lnTo>
                    <a:lnTo>
                      <a:pt x="429668" y="521494"/>
                    </a:lnTo>
                    <a:close/>
                    <a:moveTo>
                      <a:pt x="429668" y="607219"/>
                    </a:moveTo>
                    <a:lnTo>
                      <a:pt x="429668" y="685800"/>
                    </a:lnTo>
                    <a:lnTo>
                      <a:pt x="351087" y="685800"/>
                    </a:lnTo>
                    <a:lnTo>
                      <a:pt x="351087" y="607219"/>
                    </a:lnTo>
                    <a:lnTo>
                      <a:pt x="429668" y="607219"/>
                    </a:lnTo>
                    <a:close/>
                    <a:moveTo>
                      <a:pt x="429668" y="692951"/>
                    </a:moveTo>
                    <a:lnTo>
                      <a:pt x="429668" y="771532"/>
                    </a:lnTo>
                    <a:lnTo>
                      <a:pt x="351087" y="771532"/>
                    </a:lnTo>
                    <a:lnTo>
                      <a:pt x="351087" y="692951"/>
                    </a:lnTo>
                    <a:lnTo>
                      <a:pt x="429668" y="692951"/>
                    </a:lnTo>
                    <a:close/>
                    <a:moveTo>
                      <a:pt x="429668" y="778676"/>
                    </a:moveTo>
                    <a:lnTo>
                      <a:pt x="429668" y="857257"/>
                    </a:lnTo>
                    <a:lnTo>
                      <a:pt x="351087" y="857257"/>
                    </a:lnTo>
                    <a:lnTo>
                      <a:pt x="351087" y="778676"/>
                    </a:lnTo>
                    <a:lnTo>
                      <a:pt x="429668" y="778676"/>
                    </a:lnTo>
                    <a:close/>
                    <a:moveTo>
                      <a:pt x="429668" y="864401"/>
                    </a:moveTo>
                    <a:lnTo>
                      <a:pt x="429668" y="942982"/>
                    </a:lnTo>
                    <a:lnTo>
                      <a:pt x="351087" y="942982"/>
                    </a:lnTo>
                    <a:lnTo>
                      <a:pt x="351087" y="864401"/>
                    </a:lnTo>
                    <a:lnTo>
                      <a:pt x="429668" y="864401"/>
                    </a:lnTo>
                    <a:close/>
                    <a:moveTo>
                      <a:pt x="429668" y="950126"/>
                    </a:moveTo>
                    <a:lnTo>
                      <a:pt x="429668" y="1028707"/>
                    </a:lnTo>
                    <a:lnTo>
                      <a:pt x="351087" y="1028707"/>
                    </a:lnTo>
                    <a:lnTo>
                      <a:pt x="351087" y="950126"/>
                    </a:lnTo>
                    <a:lnTo>
                      <a:pt x="429668" y="950126"/>
                    </a:lnTo>
                    <a:close/>
                    <a:moveTo>
                      <a:pt x="429668" y="1035851"/>
                    </a:moveTo>
                    <a:lnTo>
                      <a:pt x="429668" y="1114432"/>
                    </a:lnTo>
                    <a:lnTo>
                      <a:pt x="351087" y="1114432"/>
                    </a:lnTo>
                    <a:lnTo>
                      <a:pt x="351087" y="1035851"/>
                    </a:lnTo>
                    <a:lnTo>
                      <a:pt x="429668" y="1035851"/>
                    </a:lnTo>
                    <a:close/>
                    <a:moveTo>
                      <a:pt x="429668" y="1121576"/>
                    </a:moveTo>
                    <a:lnTo>
                      <a:pt x="429668" y="1200157"/>
                    </a:lnTo>
                    <a:lnTo>
                      <a:pt x="351087" y="1200157"/>
                    </a:lnTo>
                    <a:lnTo>
                      <a:pt x="351087" y="1121576"/>
                    </a:lnTo>
                    <a:lnTo>
                      <a:pt x="429668" y="1121576"/>
                    </a:lnTo>
                    <a:close/>
                    <a:moveTo>
                      <a:pt x="429668" y="1207301"/>
                    </a:moveTo>
                    <a:lnTo>
                      <a:pt x="429668" y="1285882"/>
                    </a:lnTo>
                    <a:lnTo>
                      <a:pt x="351087" y="1285882"/>
                    </a:lnTo>
                    <a:lnTo>
                      <a:pt x="351087" y="1207301"/>
                    </a:lnTo>
                    <a:lnTo>
                      <a:pt x="429668" y="1207301"/>
                    </a:lnTo>
                    <a:close/>
                    <a:moveTo>
                      <a:pt x="429668" y="1293026"/>
                    </a:moveTo>
                    <a:lnTo>
                      <a:pt x="429668" y="1371607"/>
                    </a:lnTo>
                    <a:lnTo>
                      <a:pt x="351087" y="1371607"/>
                    </a:lnTo>
                    <a:lnTo>
                      <a:pt x="351087" y="1293026"/>
                    </a:lnTo>
                    <a:lnTo>
                      <a:pt x="429668" y="1293026"/>
                    </a:lnTo>
                    <a:close/>
                    <a:moveTo>
                      <a:pt x="429668" y="1378751"/>
                    </a:moveTo>
                    <a:lnTo>
                      <a:pt x="429668" y="1457332"/>
                    </a:lnTo>
                    <a:lnTo>
                      <a:pt x="351087" y="1457332"/>
                    </a:lnTo>
                    <a:lnTo>
                      <a:pt x="351087" y="1378751"/>
                    </a:lnTo>
                    <a:lnTo>
                      <a:pt x="429668" y="1378751"/>
                    </a:lnTo>
                    <a:close/>
                    <a:moveTo>
                      <a:pt x="436812" y="1378751"/>
                    </a:moveTo>
                    <a:lnTo>
                      <a:pt x="515393" y="1378751"/>
                    </a:lnTo>
                    <a:lnTo>
                      <a:pt x="515393" y="1457332"/>
                    </a:lnTo>
                    <a:lnTo>
                      <a:pt x="436812" y="1457332"/>
                    </a:lnTo>
                    <a:lnTo>
                      <a:pt x="436812" y="1378751"/>
                    </a:lnTo>
                    <a:close/>
                    <a:moveTo>
                      <a:pt x="515393" y="1464476"/>
                    </a:moveTo>
                    <a:lnTo>
                      <a:pt x="515393" y="1543057"/>
                    </a:lnTo>
                    <a:lnTo>
                      <a:pt x="436812" y="1543057"/>
                    </a:lnTo>
                    <a:lnTo>
                      <a:pt x="436812" y="1464476"/>
                    </a:lnTo>
                    <a:lnTo>
                      <a:pt x="515393" y="1464476"/>
                    </a:lnTo>
                    <a:close/>
                    <a:moveTo>
                      <a:pt x="522537" y="1464476"/>
                    </a:moveTo>
                    <a:lnTo>
                      <a:pt x="601118" y="1464476"/>
                    </a:lnTo>
                    <a:lnTo>
                      <a:pt x="601118" y="1543057"/>
                    </a:lnTo>
                    <a:lnTo>
                      <a:pt x="522537" y="1543057"/>
                    </a:lnTo>
                    <a:lnTo>
                      <a:pt x="522537" y="1464476"/>
                    </a:lnTo>
                    <a:close/>
                    <a:moveTo>
                      <a:pt x="608262" y="1464476"/>
                    </a:moveTo>
                    <a:lnTo>
                      <a:pt x="686843" y="1464476"/>
                    </a:lnTo>
                    <a:lnTo>
                      <a:pt x="686843" y="1543057"/>
                    </a:lnTo>
                    <a:lnTo>
                      <a:pt x="608262" y="1543057"/>
                    </a:lnTo>
                    <a:lnTo>
                      <a:pt x="608262" y="1464476"/>
                    </a:lnTo>
                    <a:close/>
                    <a:moveTo>
                      <a:pt x="693987" y="1464476"/>
                    </a:moveTo>
                    <a:lnTo>
                      <a:pt x="772568" y="1464476"/>
                    </a:lnTo>
                    <a:lnTo>
                      <a:pt x="772568" y="1543057"/>
                    </a:lnTo>
                    <a:lnTo>
                      <a:pt x="693987" y="1543057"/>
                    </a:lnTo>
                    <a:lnTo>
                      <a:pt x="693987" y="1464476"/>
                    </a:lnTo>
                    <a:close/>
                    <a:moveTo>
                      <a:pt x="779712" y="1464476"/>
                    </a:moveTo>
                    <a:lnTo>
                      <a:pt x="858293" y="1464476"/>
                    </a:lnTo>
                    <a:lnTo>
                      <a:pt x="858293" y="1543057"/>
                    </a:lnTo>
                    <a:lnTo>
                      <a:pt x="779712" y="1543057"/>
                    </a:lnTo>
                    <a:lnTo>
                      <a:pt x="779712" y="1464476"/>
                    </a:lnTo>
                    <a:close/>
                    <a:moveTo>
                      <a:pt x="865437" y="1464476"/>
                    </a:moveTo>
                    <a:lnTo>
                      <a:pt x="944018" y="1464476"/>
                    </a:lnTo>
                    <a:lnTo>
                      <a:pt x="944018" y="1543057"/>
                    </a:lnTo>
                    <a:lnTo>
                      <a:pt x="865437" y="1543057"/>
                    </a:lnTo>
                    <a:lnTo>
                      <a:pt x="865437" y="1464476"/>
                    </a:lnTo>
                    <a:close/>
                    <a:moveTo>
                      <a:pt x="951162" y="1464476"/>
                    </a:moveTo>
                    <a:lnTo>
                      <a:pt x="1029743" y="1464476"/>
                    </a:lnTo>
                    <a:lnTo>
                      <a:pt x="1029743" y="1543057"/>
                    </a:lnTo>
                    <a:lnTo>
                      <a:pt x="951162" y="1543057"/>
                    </a:lnTo>
                    <a:lnTo>
                      <a:pt x="951162" y="1464476"/>
                    </a:lnTo>
                    <a:close/>
                    <a:moveTo>
                      <a:pt x="951162" y="1457332"/>
                    </a:moveTo>
                    <a:lnTo>
                      <a:pt x="951162" y="1378751"/>
                    </a:lnTo>
                    <a:lnTo>
                      <a:pt x="1029743" y="1378751"/>
                    </a:lnTo>
                    <a:lnTo>
                      <a:pt x="1029743" y="1457332"/>
                    </a:lnTo>
                    <a:lnTo>
                      <a:pt x="951162" y="1457332"/>
                    </a:lnTo>
                    <a:close/>
                    <a:moveTo>
                      <a:pt x="1036887" y="1378751"/>
                    </a:moveTo>
                    <a:lnTo>
                      <a:pt x="1115468" y="1378751"/>
                    </a:lnTo>
                    <a:lnTo>
                      <a:pt x="1115468" y="1457332"/>
                    </a:lnTo>
                    <a:lnTo>
                      <a:pt x="1036887" y="1457332"/>
                    </a:lnTo>
                    <a:lnTo>
                      <a:pt x="1036887" y="1378751"/>
                    </a:lnTo>
                    <a:close/>
                    <a:moveTo>
                      <a:pt x="1036887" y="1371607"/>
                    </a:moveTo>
                    <a:lnTo>
                      <a:pt x="1036887" y="1293026"/>
                    </a:lnTo>
                    <a:lnTo>
                      <a:pt x="1115468" y="1293026"/>
                    </a:lnTo>
                    <a:lnTo>
                      <a:pt x="1115468" y="1371607"/>
                    </a:lnTo>
                    <a:lnTo>
                      <a:pt x="1036887" y="1371607"/>
                    </a:lnTo>
                    <a:close/>
                    <a:moveTo>
                      <a:pt x="1036887" y="1285882"/>
                    </a:moveTo>
                    <a:lnTo>
                      <a:pt x="1036887" y="1207301"/>
                    </a:lnTo>
                    <a:lnTo>
                      <a:pt x="1115468" y="1207301"/>
                    </a:lnTo>
                    <a:lnTo>
                      <a:pt x="1115468" y="1285882"/>
                    </a:lnTo>
                    <a:lnTo>
                      <a:pt x="1036887" y="1285882"/>
                    </a:lnTo>
                    <a:close/>
                    <a:moveTo>
                      <a:pt x="1036887" y="1200157"/>
                    </a:moveTo>
                    <a:lnTo>
                      <a:pt x="1036887" y="1121576"/>
                    </a:lnTo>
                    <a:lnTo>
                      <a:pt x="1115468" y="1121576"/>
                    </a:lnTo>
                    <a:lnTo>
                      <a:pt x="1115468" y="1200157"/>
                    </a:lnTo>
                    <a:lnTo>
                      <a:pt x="1036887" y="1200157"/>
                    </a:lnTo>
                    <a:close/>
                    <a:moveTo>
                      <a:pt x="1036887" y="1114432"/>
                    </a:moveTo>
                    <a:lnTo>
                      <a:pt x="1036887" y="1035851"/>
                    </a:lnTo>
                    <a:lnTo>
                      <a:pt x="1115468" y="1035851"/>
                    </a:lnTo>
                    <a:lnTo>
                      <a:pt x="1115468" y="1114432"/>
                    </a:lnTo>
                    <a:lnTo>
                      <a:pt x="1036887" y="1114432"/>
                    </a:lnTo>
                    <a:close/>
                    <a:moveTo>
                      <a:pt x="1036887" y="1028707"/>
                    </a:moveTo>
                    <a:lnTo>
                      <a:pt x="1036887" y="950126"/>
                    </a:lnTo>
                    <a:lnTo>
                      <a:pt x="1115468" y="950126"/>
                    </a:lnTo>
                    <a:lnTo>
                      <a:pt x="1115468" y="1028707"/>
                    </a:lnTo>
                    <a:lnTo>
                      <a:pt x="1036887" y="1028707"/>
                    </a:lnTo>
                    <a:close/>
                    <a:moveTo>
                      <a:pt x="1036887" y="942982"/>
                    </a:moveTo>
                    <a:lnTo>
                      <a:pt x="1036887" y="864401"/>
                    </a:lnTo>
                    <a:lnTo>
                      <a:pt x="1115468" y="864401"/>
                    </a:lnTo>
                    <a:lnTo>
                      <a:pt x="1115468" y="942982"/>
                    </a:lnTo>
                    <a:lnTo>
                      <a:pt x="1036887" y="942982"/>
                    </a:lnTo>
                    <a:close/>
                    <a:moveTo>
                      <a:pt x="1036887" y="857257"/>
                    </a:moveTo>
                    <a:lnTo>
                      <a:pt x="1036887" y="778676"/>
                    </a:lnTo>
                    <a:lnTo>
                      <a:pt x="1115468" y="778676"/>
                    </a:lnTo>
                    <a:lnTo>
                      <a:pt x="1115468" y="857257"/>
                    </a:lnTo>
                    <a:lnTo>
                      <a:pt x="1036887" y="857257"/>
                    </a:lnTo>
                    <a:close/>
                    <a:moveTo>
                      <a:pt x="1036887" y="771532"/>
                    </a:moveTo>
                    <a:lnTo>
                      <a:pt x="1036887" y="692951"/>
                    </a:lnTo>
                    <a:lnTo>
                      <a:pt x="1115468" y="692951"/>
                    </a:lnTo>
                    <a:lnTo>
                      <a:pt x="1115468" y="771532"/>
                    </a:lnTo>
                    <a:lnTo>
                      <a:pt x="1036887" y="771532"/>
                    </a:lnTo>
                    <a:close/>
                    <a:moveTo>
                      <a:pt x="1036887" y="685807"/>
                    </a:moveTo>
                    <a:lnTo>
                      <a:pt x="1036887" y="607226"/>
                    </a:lnTo>
                    <a:lnTo>
                      <a:pt x="1115468" y="607226"/>
                    </a:lnTo>
                    <a:lnTo>
                      <a:pt x="1115468" y="685807"/>
                    </a:lnTo>
                    <a:lnTo>
                      <a:pt x="1036887" y="685807"/>
                    </a:lnTo>
                    <a:close/>
                    <a:moveTo>
                      <a:pt x="1036887" y="600075"/>
                    </a:moveTo>
                    <a:lnTo>
                      <a:pt x="1036887" y="521494"/>
                    </a:lnTo>
                    <a:lnTo>
                      <a:pt x="1115468" y="521494"/>
                    </a:lnTo>
                    <a:lnTo>
                      <a:pt x="1115468" y="600075"/>
                    </a:lnTo>
                    <a:lnTo>
                      <a:pt x="1036887" y="600075"/>
                    </a:lnTo>
                    <a:close/>
                    <a:moveTo>
                      <a:pt x="1036887" y="514350"/>
                    </a:moveTo>
                    <a:lnTo>
                      <a:pt x="1036887" y="435769"/>
                    </a:lnTo>
                    <a:lnTo>
                      <a:pt x="1115468" y="435769"/>
                    </a:lnTo>
                    <a:lnTo>
                      <a:pt x="1115468" y="514350"/>
                    </a:lnTo>
                    <a:lnTo>
                      <a:pt x="1036887" y="514350"/>
                    </a:lnTo>
                    <a:close/>
                    <a:moveTo>
                      <a:pt x="1036887" y="428625"/>
                    </a:moveTo>
                    <a:lnTo>
                      <a:pt x="1036887" y="350044"/>
                    </a:lnTo>
                    <a:lnTo>
                      <a:pt x="1115468" y="350044"/>
                    </a:lnTo>
                    <a:lnTo>
                      <a:pt x="1115468" y="428625"/>
                    </a:lnTo>
                    <a:lnTo>
                      <a:pt x="1036887" y="428625"/>
                    </a:lnTo>
                    <a:close/>
                    <a:moveTo>
                      <a:pt x="1036887" y="342900"/>
                    </a:moveTo>
                    <a:lnTo>
                      <a:pt x="1036887" y="264319"/>
                    </a:lnTo>
                    <a:lnTo>
                      <a:pt x="1115468" y="264319"/>
                    </a:lnTo>
                    <a:lnTo>
                      <a:pt x="1115468" y="342900"/>
                    </a:lnTo>
                    <a:lnTo>
                      <a:pt x="1036887" y="342900"/>
                    </a:lnTo>
                    <a:close/>
                    <a:moveTo>
                      <a:pt x="1029743" y="342900"/>
                    </a:moveTo>
                    <a:lnTo>
                      <a:pt x="951162" y="342900"/>
                    </a:lnTo>
                    <a:lnTo>
                      <a:pt x="951162" y="264319"/>
                    </a:lnTo>
                    <a:lnTo>
                      <a:pt x="1029743" y="264319"/>
                    </a:lnTo>
                    <a:lnTo>
                      <a:pt x="1029743" y="342900"/>
                    </a:lnTo>
                    <a:close/>
                    <a:moveTo>
                      <a:pt x="944018" y="342900"/>
                    </a:moveTo>
                    <a:lnTo>
                      <a:pt x="865437" y="342900"/>
                    </a:lnTo>
                    <a:lnTo>
                      <a:pt x="865437" y="264319"/>
                    </a:lnTo>
                    <a:lnTo>
                      <a:pt x="944018" y="264319"/>
                    </a:lnTo>
                    <a:lnTo>
                      <a:pt x="944018" y="342900"/>
                    </a:lnTo>
                    <a:close/>
                    <a:moveTo>
                      <a:pt x="858293" y="342900"/>
                    </a:moveTo>
                    <a:lnTo>
                      <a:pt x="779712" y="342900"/>
                    </a:lnTo>
                    <a:lnTo>
                      <a:pt x="779712" y="264319"/>
                    </a:lnTo>
                    <a:lnTo>
                      <a:pt x="858293" y="264319"/>
                    </a:lnTo>
                    <a:lnTo>
                      <a:pt x="858293" y="342900"/>
                    </a:lnTo>
                    <a:close/>
                    <a:moveTo>
                      <a:pt x="772568" y="342900"/>
                    </a:moveTo>
                    <a:lnTo>
                      <a:pt x="693987" y="342900"/>
                    </a:lnTo>
                    <a:lnTo>
                      <a:pt x="693987" y="264319"/>
                    </a:lnTo>
                    <a:lnTo>
                      <a:pt x="772568" y="264319"/>
                    </a:lnTo>
                    <a:lnTo>
                      <a:pt x="772568" y="342900"/>
                    </a:lnTo>
                    <a:close/>
                    <a:moveTo>
                      <a:pt x="686843" y="342900"/>
                    </a:moveTo>
                    <a:lnTo>
                      <a:pt x="608262" y="342900"/>
                    </a:lnTo>
                    <a:lnTo>
                      <a:pt x="608262" y="264319"/>
                    </a:lnTo>
                    <a:lnTo>
                      <a:pt x="686843" y="264319"/>
                    </a:lnTo>
                    <a:lnTo>
                      <a:pt x="686843" y="342900"/>
                    </a:lnTo>
                    <a:close/>
                    <a:moveTo>
                      <a:pt x="601118" y="342900"/>
                    </a:moveTo>
                    <a:lnTo>
                      <a:pt x="522537" y="342900"/>
                    </a:lnTo>
                    <a:lnTo>
                      <a:pt x="522537" y="264319"/>
                    </a:lnTo>
                    <a:lnTo>
                      <a:pt x="601118" y="264319"/>
                    </a:lnTo>
                    <a:lnTo>
                      <a:pt x="601118" y="342900"/>
                    </a:lnTo>
                    <a:close/>
                    <a:moveTo>
                      <a:pt x="515393" y="342900"/>
                    </a:moveTo>
                    <a:lnTo>
                      <a:pt x="436812" y="342900"/>
                    </a:lnTo>
                    <a:lnTo>
                      <a:pt x="436812" y="264319"/>
                    </a:lnTo>
                    <a:lnTo>
                      <a:pt x="515393" y="264319"/>
                    </a:lnTo>
                    <a:lnTo>
                      <a:pt x="515393" y="342900"/>
                    </a:lnTo>
                    <a:close/>
                    <a:moveTo>
                      <a:pt x="429668" y="342900"/>
                    </a:moveTo>
                    <a:lnTo>
                      <a:pt x="351087" y="342900"/>
                    </a:lnTo>
                    <a:lnTo>
                      <a:pt x="351087" y="264319"/>
                    </a:lnTo>
                    <a:lnTo>
                      <a:pt x="429668" y="264319"/>
                    </a:lnTo>
                    <a:lnTo>
                      <a:pt x="429668" y="342900"/>
                    </a:lnTo>
                    <a:close/>
                    <a:moveTo>
                      <a:pt x="429668" y="350044"/>
                    </a:moveTo>
                    <a:lnTo>
                      <a:pt x="429668" y="428625"/>
                    </a:lnTo>
                    <a:lnTo>
                      <a:pt x="351087" y="428625"/>
                    </a:lnTo>
                    <a:lnTo>
                      <a:pt x="351087" y="350044"/>
                    </a:lnTo>
                    <a:lnTo>
                      <a:pt x="429668" y="350044"/>
                    </a:lnTo>
                    <a:close/>
                    <a:moveTo>
                      <a:pt x="343943" y="428625"/>
                    </a:moveTo>
                    <a:lnTo>
                      <a:pt x="265362" y="428625"/>
                    </a:lnTo>
                    <a:lnTo>
                      <a:pt x="265362" y="350044"/>
                    </a:lnTo>
                    <a:lnTo>
                      <a:pt x="343943" y="350044"/>
                    </a:lnTo>
                    <a:lnTo>
                      <a:pt x="343943" y="428625"/>
                    </a:lnTo>
                    <a:close/>
                    <a:moveTo>
                      <a:pt x="343943" y="435769"/>
                    </a:moveTo>
                    <a:lnTo>
                      <a:pt x="343943" y="514350"/>
                    </a:lnTo>
                    <a:lnTo>
                      <a:pt x="265362" y="514350"/>
                    </a:lnTo>
                    <a:lnTo>
                      <a:pt x="265362" y="435769"/>
                    </a:lnTo>
                    <a:lnTo>
                      <a:pt x="343943" y="435769"/>
                    </a:lnTo>
                    <a:close/>
                    <a:moveTo>
                      <a:pt x="343943" y="521494"/>
                    </a:moveTo>
                    <a:lnTo>
                      <a:pt x="343943" y="600075"/>
                    </a:lnTo>
                    <a:lnTo>
                      <a:pt x="265362" y="600075"/>
                    </a:lnTo>
                    <a:lnTo>
                      <a:pt x="265362" y="521494"/>
                    </a:lnTo>
                    <a:lnTo>
                      <a:pt x="343943" y="521494"/>
                    </a:lnTo>
                    <a:close/>
                    <a:moveTo>
                      <a:pt x="343943" y="607219"/>
                    </a:moveTo>
                    <a:lnTo>
                      <a:pt x="343943" y="685800"/>
                    </a:lnTo>
                    <a:lnTo>
                      <a:pt x="265362" y="685800"/>
                    </a:lnTo>
                    <a:lnTo>
                      <a:pt x="265362" y="607219"/>
                    </a:lnTo>
                    <a:lnTo>
                      <a:pt x="343943" y="607219"/>
                    </a:lnTo>
                    <a:close/>
                    <a:moveTo>
                      <a:pt x="343943" y="692951"/>
                    </a:moveTo>
                    <a:lnTo>
                      <a:pt x="343943" y="771532"/>
                    </a:lnTo>
                    <a:lnTo>
                      <a:pt x="265362" y="771532"/>
                    </a:lnTo>
                    <a:lnTo>
                      <a:pt x="265362" y="692951"/>
                    </a:lnTo>
                    <a:lnTo>
                      <a:pt x="343943" y="692951"/>
                    </a:lnTo>
                    <a:close/>
                    <a:moveTo>
                      <a:pt x="343943" y="778676"/>
                    </a:moveTo>
                    <a:lnTo>
                      <a:pt x="343943" y="857257"/>
                    </a:lnTo>
                    <a:lnTo>
                      <a:pt x="265362" y="857257"/>
                    </a:lnTo>
                    <a:lnTo>
                      <a:pt x="265362" y="778676"/>
                    </a:lnTo>
                    <a:lnTo>
                      <a:pt x="343943" y="778676"/>
                    </a:lnTo>
                    <a:close/>
                    <a:moveTo>
                      <a:pt x="343943" y="864401"/>
                    </a:moveTo>
                    <a:lnTo>
                      <a:pt x="343943" y="942982"/>
                    </a:lnTo>
                    <a:lnTo>
                      <a:pt x="265362" y="942982"/>
                    </a:lnTo>
                    <a:lnTo>
                      <a:pt x="265362" y="864401"/>
                    </a:lnTo>
                    <a:lnTo>
                      <a:pt x="343943" y="864401"/>
                    </a:lnTo>
                    <a:close/>
                    <a:moveTo>
                      <a:pt x="343943" y="950126"/>
                    </a:moveTo>
                    <a:lnTo>
                      <a:pt x="343943" y="1028707"/>
                    </a:lnTo>
                    <a:lnTo>
                      <a:pt x="265362" y="1028707"/>
                    </a:lnTo>
                    <a:lnTo>
                      <a:pt x="265362" y="950126"/>
                    </a:lnTo>
                    <a:lnTo>
                      <a:pt x="343943" y="950126"/>
                    </a:lnTo>
                    <a:close/>
                    <a:moveTo>
                      <a:pt x="343943" y="1035851"/>
                    </a:moveTo>
                    <a:lnTo>
                      <a:pt x="343943" y="1114432"/>
                    </a:lnTo>
                    <a:lnTo>
                      <a:pt x="265362" y="1114432"/>
                    </a:lnTo>
                    <a:lnTo>
                      <a:pt x="265362" y="1035851"/>
                    </a:lnTo>
                    <a:lnTo>
                      <a:pt x="343943" y="1035851"/>
                    </a:lnTo>
                    <a:close/>
                    <a:moveTo>
                      <a:pt x="343943" y="1121576"/>
                    </a:moveTo>
                    <a:lnTo>
                      <a:pt x="343943" y="1200157"/>
                    </a:lnTo>
                    <a:lnTo>
                      <a:pt x="265362" y="1200157"/>
                    </a:lnTo>
                    <a:lnTo>
                      <a:pt x="265362" y="1121576"/>
                    </a:lnTo>
                    <a:lnTo>
                      <a:pt x="343943" y="1121576"/>
                    </a:lnTo>
                    <a:close/>
                    <a:moveTo>
                      <a:pt x="343943" y="1207301"/>
                    </a:moveTo>
                    <a:lnTo>
                      <a:pt x="343943" y="1285882"/>
                    </a:lnTo>
                    <a:lnTo>
                      <a:pt x="265362" y="1285882"/>
                    </a:lnTo>
                    <a:lnTo>
                      <a:pt x="265362" y="1207301"/>
                    </a:lnTo>
                    <a:lnTo>
                      <a:pt x="343943" y="1207301"/>
                    </a:lnTo>
                    <a:close/>
                    <a:moveTo>
                      <a:pt x="343943" y="1293026"/>
                    </a:moveTo>
                    <a:lnTo>
                      <a:pt x="343943" y="1371607"/>
                    </a:lnTo>
                    <a:lnTo>
                      <a:pt x="265362" y="1371607"/>
                    </a:lnTo>
                    <a:lnTo>
                      <a:pt x="265362" y="1293026"/>
                    </a:lnTo>
                    <a:lnTo>
                      <a:pt x="343943" y="1293026"/>
                    </a:lnTo>
                    <a:close/>
                    <a:moveTo>
                      <a:pt x="343943" y="1378751"/>
                    </a:moveTo>
                    <a:lnTo>
                      <a:pt x="343943" y="1457332"/>
                    </a:lnTo>
                    <a:lnTo>
                      <a:pt x="265362" y="1457332"/>
                    </a:lnTo>
                    <a:lnTo>
                      <a:pt x="265362" y="1378751"/>
                    </a:lnTo>
                    <a:lnTo>
                      <a:pt x="343943" y="1378751"/>
                    </a:lnTo>
                    <a:close/>
                    <a:moveTo>
                      <a:pt x="343943" y="1464476"/>
                    </a:moveTo>
                    <a:lnTo>
                      <a:pt x="343943" y="1543057"/>
                    </a:lnTo>
                    <a:lnTo>
                      <a:pt x="265362" y="1543057"/>
                    </a:lnTo>
                    <a:lnTo>
                      <a:pt x="265362" y="1464476"/>
                    </a:lnTo>
                    <a:lnTo>
                      <a:pt x="343943" y="1464476"/>
                    </a:lnTo>
                    <a:close/>
                    <a:moveTo>
                      <a:pt x="351087" y="1464476"/>
                    </a:moveTo>
                    <a:lnTo>
                      <a:pt x="429668" y="1464476"/>
                    </a:lnTo>
                    <a:lnTo>
                      <a:pt x="429668" y="1543057"/>
                    </a:lnTo>
                    <a:lnTo>
                      <a:pt x="351087" y="1543057"/>
                    </a:lnTo>
                    <a:lnTo>
                      <a:pt x="351087" y="1464476"/>
                    </a:lnTo>
                    <a:close/>
                    <a:moveTo>
                      <a:pt x="429668" y="1550201"/>
                    </a:moveTo>
                    <a:lnTo>
                      <a:pt x="429668" y="1628782"/>
                    </a:lnTo>
                    <a:lnTo>
                      <a:pt x="351087" y="1628782"/>
                    </a:lnTo>
                    <a:lnTo>
                      <a:pt x="351087" y="1550201"/>
                    </a:lnTo>
                    <a:lnTo>
                      <a:pt x="429668" y="1550201"/>
                    </a:lnTo>
                    <a:close/>
                    <a:moveTo>
                      <a:pt x="436812" y="1550201"/>
                    </a:moveTo>
                    <a:lnTo>
                      <a:pt x="515393" y="1550201"/>
                    </a:lnTo>
                    <a:lnTo>
                      <a:pt x="515393" y="1628782"/>
                    </a:lnTo>
                    <a:lnTo>
                      <a:pt x="436812" y="1628782"/>
                    </a:lnTo>
                    <a:lnTo>
                      <a:pt x="436812" y="1550201"/>
                    </a:lnTo>
                    <a:close/>
                    <a:moveTo>
                      <a:pt x="522537" y="1550201"/>
                    </a:moveTo>
                    <a:lnTo>
                      <a:pt x="601118" y="1550201"/>
                    </a:lnTo>
                    <a:lnTo>
                      <a:pt x="601118" y="1628782"/>
                    </a:lnTo>
                    <a:lnTo>
                      <a:pt x="522537" y="1628782"/>
                    </a:lnTo>
                    <a:lnTo>
                      <a:pt x="522537" y="1550201"/>
                    </a:lnTo>
                    <a:close/>
                    <a:moveTo>
                      <a:pt x="608262" y="1550201"/>
                    </a:moveTo>
                    <a:lnTo>
                      <a:pt x="686843" y="1550201"/>
                    </a:lnTo>
                    <a:lnTo>
                      <a:pt x="686843" y="1628782"/>
                    </a:lnTo>
                    <a:lnTo>
                      <a:pt x="608262" y="1628782"/>
                    </a:lnTo>
                    <a:lnTo>
                      <a:pt x="608262" y="1550201"/>
                    </a:lnTo>
                    <a:close/>
                    <a:moveTo>
                      <a:pt x="693987" y="1550201"/>
                    </a:moveTo>
                    <a:lnTo>
                      <a:pt x="772568" y="1550201"/>
                    </a:lnTo>
                    <a:lnTo>
                      <a:pt x="772568" y="1628782"/>
                    </a:lnTo>
                    <a:lnTo>
                      <a:pt x="693987" y="1628782"/>
                    </a:lnTo>
                    <a:lnTo>
                      <a:pt x="693987" y="1550201"/>
                    </a:lnTo>
                    <a:close/>
                    <a:moveTo>
                      <a:pt x="779712" y="1550201"/>
                    </a:moveTo>
                    <a:lnTo>
                      <a:pt x="858293" y="1550201"/>
                    </a:lnTo>
                    <a:lnTo>
                      <a:pt x="858293" y="1628782"/>
                    </a:lnTo>
                    <a:lnTo>
                      <a:pt x="779712" y="1628782"/>
                    </a:lnTo>
                    <a:lnTo>
                      <a:pt x="779712" y="1550201"/>
                    </a:lnTo>
                    <a:close/>
                    <a:moveTo>
                      <a:pt x="865437" y="1550201"/>
                    </a:moveTo>
                    <a:lnTo>
                      <a:pt x="944018" y="1550201"/>
                    </a:lnTo>
                    <a:lnTo>
                      <a:pt x="944018" y="1628782"/>
                    </a:lnTo>
                    <a:lnTo>
                      <a:pt x="865437" y="1628782"/>
                    </a:lnTo>
                    <a:lnTo>
                      <a:pt x="865437" y="1550201"/>
                    </a:lnTo>
                    <a:close/>
                    <a:moveTo>
                      <a:pt x="951162" y="1550201"/>
                    </a:moveTo>
                    <a:lnTo>
                      <a:pt x="1029743" y="1550201"/>
                    </a:lnTo>
                    <a:lnTo>
                      <a:pt x="1029743" y="1628782"/>
                    </a:lnTo>
                    <a:lnTo>
                      <a:pt x="951162" y="1628782"/>
                    </a:lnTo>
                    <a:lnTo>
                      <a:pt x="951162" y="1550201"/>
                    </a:lnTo>
                    <a:close/>
                    <a:moveTo>
                      <a:pt x="1036887" y="1550201"/>
                    </a:moveTo>
                    <a:lnTo>
                      <a:pt x="1115468" y="1550201"/>
                    </a:lnTo>
                    <a:lnTo>
                      <a:pt x="1115468" y="1628782"/>
                    </a:lnTo>
                    <a:lnTo>
                      <a:pt x="1036887" y="1628782"/>
                    </a:lnTo>
                    <a:lnTo>
                      <a:pt x="1036887" y="1550201"/>
                    </a:lnTo>
                    <a:close/>
                    <a:moveTo>
                      <a:pt x="1036887" y="1543057"/>
                    </a:moveTo>
                    <a:lnTo>
                      <a:pt x="1036887" y="1464476"/>
                    </a:lnTo>
                    <a:lnTo>
                      <a:pt x="1115468" y="1464476"/>
                    </a:lnTo>
                    <a:lnTo>
                      <a:pt x="1115468" y="1543057"/>
                    </a:lnTo>
                    <a:lnTo>
                      <a:pt x="1036887" y="1543057"/>
                    </a:lnTo>
                    <a:close/>
                    <a:moveTo>
                      <a:pt x="1122612" y="1464476"/>
                    </a:moveTo>
                    <a:lnTo>
                      <a:pt x="1201193" y="1464476"/>
                    </a:lnTo>
                    <a:lnTo>
                      <a:pt x="1201193" y="1543057"/>
                    </a:lnTo>
                    <a:lnTo>
                      <a:pt x="1122612" y="1543057"/>
                    </a:lnTo>
                    <a:lnTo>
                      <a:pt x="1122612" y="1464476"/>
                    </a:lnTo>
                    <a:close/>
                    <a:moveTo>
                      <a:pt x="1122612" y="1457332"/>
                    </a:moveTo>
                    <a:lnTo>
                      <a:pt x="1122612" y="1378751"/>
                    </a:lnTo>
                    <a:lnTo>
                      <a:pt x="1201193" y="1378751"/>
                    </a:lnTo>
                    <a:lnTo>
                      <a:pt x="1201193" y="1457332"/>
                    </a:lnTo>
                    <a:lnTo>
                      <a:pt x="1122612" y="1457332"/>
                    </a:lnTo>
                    <a:close/>
                    <a:moveTo>
                      <a:pt x="1122612" y="1371607"/>
                    </a:moveTo>
                    <a:lnTo>
                      <a:pt x="1122612" y="1293026"/>
                    </a:lnTo>
                    <a:lnTo>
                      <a:pt x="1201193" y="1293026"/>
                    </a:lnTo>
                    <a:lnTo>
                      <a:pt x="1201193" y="1371607"/>
                    </a:lnTo>
                    <a:lnTo>
                      <a:pt x="1122612" y="1371607"/>
                    </a:lnTo>
                    <a:close/>
                    <a:moveTo>
                      <a:pt x="1122612" y="1285882"/>
                    </a:moveTo>
                    <a:lnTo>
                      <a:pt x="1122612" y="1207301"/>
                    </a:lnTo>
                    <a:lnTo>
                      <a:pt x="1201193" y="1207301"/>
                    </a:lnTo>
                    <a:lnTo>
                      <a:pt x="1201193" y="1285882"/>
                    </a:lnTo>
                    <a:lnTo>
                      <a:pt x="1122612" y="1285882"/>
                    </a:lnTo>
                    <a:close/>
                    <a:moveTo>
                      <a:pt x="1122612" y="1200157"/>
                    </a:moveTo>
                    <a:lnTo>
                      <a:pt x="1122612" y="1121576"/>
                    </a:lnTo>
                    <a:lnTo>
                      <a:pt x="1201193" y="1121576"/>
                    </a:lnTo>
                    <a:lnTo>
                      <a:pt x="1201193" y="1200157"/>
                    </a:lnTo>
                    <a:lnTo>
                      <a:pt x="1122612" y="1200157"/>
                    </a:lnTo>
                    <a:close/>
                    <a:moveTo>
                      <a:pt x="1122612" y="1114432"/>
                    </a:moveTo>
                    <a:lnTo>
                      <a:pt x="1122612" y="1035851"/>
                    </a:lnTo>
                    <a:lnTo>
                      <a:pt x="1201193" y="1035851"/>
                    </a:lnTo>
                    <a:lnTo>
                      <a:pt x="1201193" y="1114432"/>
                    </a:lnTo>
                    <a:lnTo>
                      <a:pt x="1122612" y="1114432"/>
                    </a:lnTo>
                    <a:close/>
                    <a:moveTo>
                      <a:pt x="1122612" y="1028707"/>
                    </a:moveTo>
                    <a:lnTo>
                      <a:pt x="1122612" y="950126"/>
                    </a:lnTo>
                    <a:lnTo>
                      <a:pt x="1201193" y="950126"/>
                    </a:lnTo>
                    <a:lnTo>
                      <a:pt x="1201193" y="1028707"/>
                    </a:lnTo>
                    <a:lnTo>
                      <a:pt x="1122612" y="1028707"/>
                    </a:lnTo>
                    <a:close/>
                    <a:moveTo>
                      <a:pt x="1122612" y="942982"/>
                    </a:moveTo>
                    <a:lnTo>
                      <a:pt x="1122612" y="864401"/>
                    </a:lnTo>
                    <a:lnTo>
                      <a:pt x="1201193" y="864401"/>
                    </a:lnTo>
                    <a:lnTo>
                      <a:pt x="1201193" y="942982"/>
                    </a:lnTo>
                    <a:lnTo>
                      <a:pt x="1122612" y="942982"/>
                    </a:lnTo>
                    <a:close/>
                    <a:moveTo>
                      <a:pt x="1122612" y="857257"/>
                    </a:moveTo>
                    <a:lnTo>
                      <a:pt x="1122612" y="778676"/>
                    </a:lnTo>
                    <a:lnTo>
                      <a:pt x="1201193" y="778676"/>
                    </a:lnTo>
                    <a:lnTo>
                      <a:pt x="1201193" y="857257"/>
                    </a:lnTo>
                    <a:lnTo>
                      <a:pt x="1122612" y="857257"/>
                    </a:lnTo>
                    <a:close/>
                    <a:moveTo>
                      <a:pt x="1122612" y="771532"/>
                    </a:moveTo>
                    <a:lnTo>
                      <a:pt x="1122612" y="692951"/>
                    </a:lnTo>
                    <a:lnTo>
                      <a:pt x="1201193" y="692951"/>
                    </a:lnTo>
                    <a:lnTo>
                      <a:pt x="1201193" y="771532"/>
                    </a:lnTo>
                    <a:lnTo>
                      <a:pt x="1122612" y="771532"/>
                    </a:lnTo>
                    <a:close/>
                    <a:moveTo>
                      <a:pt x="1122612" y="685807"/>
                    </a:moveTo>
                    <a:lnTo>
                      <a:pt x="1122612" y="607226"/>
                    </a:lnTo>
                    <a:lnTo>
                      <a:pt x="1201193" y="607226"/>
                    </a:lnTo>
                    <a:lnTo>
                      <a:pt x="1201193" y="685807"/>
                    </a:lnTo>
                    <a:lnTo>
                      <a:pt x="1122612" y="685807"/>
                    </a:lnTo>
                    <a:close/>
                    <a:moveTo>
                      <a:pt x="1122612" y="600075"/>
                    </a:moveTo>
                    <a:lnTo>
                      <a:pt x="1122612" y="521494"/>
                    </a:lnTo>
                    <a:lnTo>
                      <a:pt x="1201193" y="521494"/>
                    </a:lnTo>
                    <a:lnTo>
                      <a:pt x="1201193" y="600075"/>
                    </a:lnTo>
                    <a:lnTo>
                      <a:pt x="1122612" y="600075"/>
                    </a:lnTo>
                    <a:close/>
                    <a:moveTo>
                      <a:pt x="1122612" y="514350"/>
                    </a:moveTo>
                    <a:lnTo>
                      <a:pt x="1122612" y="435769"/>
                    </a:lnTo>
                    <a:lnTo>
                      <a:pt x="1201193" y="435769"/>
                    </a:lnTo>
                    <a:lnTo>
                      <a:pt x="1201193" y="514350"/>
                    </a:lnTo>
                    <a:lnTo>
                      <a:pt x="1122612" y="514350"/>
                    </a:lnTo>
                    <a:close/>
                    <a:moveTo>
                      <a:pt x="1122612" y="428625"/>
                    </a:moveTo>
                    <a:lnTo>
                      <a:pt x="1122612" y="350044"/>
                    </a:lnTo>
                    <a:lnTo>
                      <a:pt x="1201193" y="350044"/>
                    </a:lnTo>
                    <a:lnTo>
                      <a:pt x="1201193" y="428625"/>
                    </a:lnTo>
                    <a:lnTo>
                      <a:pt x="1122612" y="428625"/>
                    </a:lnTo>
                    <a:close/>
                    <a:moveTo>
                      <a:pt x="1122612" y="342900"/>
                    </a:moveTo>
                    <a:lnTo>
                      <a:pt x="1122612" y="264319"/>
                    </a:lnTo>
                    <a:lnTo>
                      <a:pt x="1201193" y="264319"/>
                    </a:lnTo>
                    <a:lnTo>
                      <a:pt x="1201193" y="342900"/>
                    </a:lnTo>
                    <a:lnTo>
                      <a:pt x="1122612" y="342900"/>
                    </a:lnTo>
                    <a:close/>
                    <a:moveTo>
                      <a:pt x="1122612" y="257175"/>
                    </a:moveTo>
                    <a:lnTo>
                      <a:pt x="1122612" y="178594"/>
                    </a:lnTo>
                    <a:lnTo>
                      <a:pt x="1201193" y="178594"/>
                    </a:lnTo>
                    <a:lnTo>
                      <a:pt x="1201193" y="257175"/>
                    </a:lnTo>
                    <a:lnTo>
                      <a:pt x="1122612" y="257175"/>
                    </a:lnTo>
                    <a:close/>
                    <a:moveTo>
                      <a:pt x="1115468" y="257175"/>
                    </a:moveTo>
                    <a:lnTo>
                      <a:pt x="1036887" y="257175"/>
                    </a:lnTo>
                    <a:lnTo>
                      <a:pt x="1036887" y="178594"/>
                    </a:lnTo>
                    <a:lnTo>
                      <a:pt x="1115468" y="178594"/>
                    </a:lnTo>
                    <a:lnTo>
                      <a:pt x="1115468" y="257175"/>
                    </a:lnTo>
                    <a:close/>
                    <a:moveTo>
                      <a:pt x="1029743" y="257175"/>
                    </a:moveTo>
                    <a:lnTo>
                      <a:pt x="951162" y="257175"/>
                    </a:lnTo>
                    <a:lnTo>
                      <a:pt x="951162" y="178594"/>
                    </a:lnTo>
                    <a:lnTo>
                      <a:pt x="1029743" y="178594"/>
                    </a:lnTo>
                    <a:lnTo>
                      <a:pt x="1029743" y="257175"/>
                    </a:lnTo>
                    <a:close/>
                    <a:moveTo>
                      <a:pt x="944018" y="257175"/>
                    </a:moveTo>
                    <a:lnTo>
                      <a:pt x="865437" y="257175"/>
                    </a:lnTo>
                    <a:lnTo>
                      <a:pt x="865437" y="178594"/>
                    </a:lnTo>
                    <a:lnTo>
                      <a:pt x="944018" y="178594"/>
                    </a:lnTo>
                    <a:lnTo>
                      <a:pt x="944018" y="257175"/>
                    </a:lnTo>
                    <a:close/>
                    <a:moveTo>
                      <a:pt x="858293" y="257175"/>
                    </a:moveTo>
                    <a:lnTo>
                      <a:pt x="779712" y="257175"/>
                    </a:lnTo>
                    <a:lnTo>
                      <a:pt x="779712" y="178594"/>
                    </a:lnTo>
                    <a:lnTo>
                      <a:pt x="858293" y="178594"/>
                    </a:lnTo>
                    <a:lnTo>
                      <a:pt x="858293" y="257175"/>
                    </a:lnTo>
                    <a:close/>
                    <a:moveTo>
                      <a:pt x="772568" y="257175"/>
                    </a:moveTo>
                    <a:lnTo>
                      <a:pt x="693987" y="257175"/>
                    </a:lnTo>
                    <a:lnTo>
                      <a:pt x="693987" y="178594"/>
                    </a:lnTo>
                    <a:lnTo>
                      <a:pt x="772568" y="178594"/>
                    </a:lnTo>
                    <a:lnTo>
                      <a:pt x="772568" y="257175"/>
                    </a:lnTo>
                    <a:close/>
                    <a:moveTo>
                      <a:pt x="686843" y="257175"/>
                    </a:moveTo>
                    <a:lnTo>
                      <a:pt x="608262" y="257175"/>
                    </a:lnTo>
                    <a:lnTo>
                      <a:pt x="608262" y="178594"/>
                    </a:lnTo>
                    <a:lnTo>
                      <a:pt x="686843" y="178594"/>
                    </a:lnTo>
                    <a:lnTo>
                      <a:pt x="686843" y="257175"/>
                    </a:lnTo>
                    <a:close/>
                    <a:moveTo>
                      <a:pt x="601118" y="257175"/>
                    </a:moveTo>
                    <a:lnTo>
                      <a:pt x="522537" y="257175"/>
                    </a:lnTo>
                    <a:lnTo>
                      <a:pt x="522537" y="178594"/>
                    </a:lnTo>
                    <a:lnTo>
                      <a:pt x="601118" y="178594"/>
                    </a:lnTo>
                    <a:lnTo>
                      <a:pt x="601118" y="257175"/>
                    </a:lnTo>
                    <a:close/>
                    <a:moveTo>
                      <a:pt x="515393" y="257175"/>
                    </a:moveTo>
                    <a:lnTo>
                      <a:pt x="436812" y="257175"/>
                    </a:lnTo>
                    <a:lnTo>
                      <a:pt x="436812" y="178594"/>
                    </a:lnTo>
                    <a:lnTo>
                      <a:pt x="515393" y="178594"/>
                    </a:lnTo>
                    <a:lnTo>
                      <a:pt x="515393" y="257175"/>
                    </a:lnTo>
                    <a:close/>
                    <a:moveTo>
                      <a:pt x="429668" y="257175"/>
                    </a:moveTo>
                    <a:lnTo>
                      <a:pt x="351087" y="257175"/>
                    </a:lnTo>
                    <a:lnTo>
                      <a:pt x="351087" y="178594"/>
                    </a:lnTo>
                    <a:lnTo>
                      <a:pt x="429668" y="178594"/>
                    </a:lnTo>
                    <a:lnTo>
                      <a:pt x="429668" y="257175"/>
                    </a:lnTo>
                    <a:close/>
                    <a:moveTo>
                      <a:pt x="343943" y="257175"/>
                    </a:moveTo>
                    <a:lnTo>
                      <a:pt x="265362" y="257175"/>
                    </a:lnTo>
                    <a:lnTo>
                      <a:pt x="265362" y="178594"/>
                    </a:lnTo>
                    <a:lnTo>
                      <a:pt x="343943" y="178594"/>
                    </a:lnTo>
                    <a:lnTo>
                      <a:pt x="343943" y="257175"/>
                    </a:lnTo>
                    <a:close/>
                    <a:moveTo>
                      <a:pt x="343943" y="264319"/>
                    </a:moveTo>
                    <a:lnTo>
                      <a:pt x="343943" y="342900"/>
                    </a:lnTo>
                    <a:lnTo>
                      <a:pt x="265362" y="342900"/>
                    </a:lnTo>
                    <a:lnTo>
                      <a:pt x="265362" y="264319"/>
                    </a:lnTo>
                    <a:lnTo>
                      <a:pt x="343943" y="264319"/>
                    </a:lnTo>
                    <a:close/>
                    <a:moveTo>
                      <a:pt x="258218" y="342900"/>
                    </a:moveTo>
                    <a:lnTo>
                      <a:pt x="179637" y="342900"/>
                    </a:lnTo>
                    <a:lnTo>
                      <a:pt x="179637" y="264319"/>
                    </a:lnTo>
                    <a:lnTo>
                      <a:pt x="258218" y="264319"/>
                    </a:lnTo>
                    <a:lnTo>
                      <a:pt x="258218" y="342900"/>
                    </a:lnTo>
                    <a:close/>
                    <a:moveTo>
                      <a:pt x="258218" y="350044"/>
                    </a:moveTo>
                    <a:lnTo>
                      <a:pt x="258218" y="428625"/>
                    </a:lnTo>
                    <a:lnTo>
                      <a:pt x="179637" y="428625"/>
                    </a:lnTo>
                    <a:lnTo>
                      <a:pt x="179637" y="350044"/>
                    </a:lnTo>
                    <a:lnTo>
                      <a:pt x="258218" y="350044"/>
                    </a:lnTo>
                    <a:close/>
                    <a:moveTo>
                      <a:pt x="258218" y="435769"/>
                    </a:moveTo>
                    <a:lnTo>
                      <a:pt x="258218" y="514350"/>
                    </a:lnTo>
                    <a:lnTo>
                      <a:pt x="179637" y="514350"/>
                    </a:lnTo>
                    <a:lnTo>
                      <a:pt x="179637" y="435769"/>
                    </a:lnTo>
                    <a:lnTo>
                      <a:pt x="258218" y="435769"/>
                    </a:lnTo>
                    <a:close/>
                    <a:moveTo>
                      <a:pt x="258218" y="521494"/>
                    </a:moveTo>
                    <a:lnTo>
                      <a:pt x="258218" y="600075"/>
                    </a:lnTo>
                    <a:lnTo>
                      <a:pt x="179637" y="600075"/>
                    </a:lnTo>
                    <a:lnTo>
                      <a:pt x="179637" y="521494"/>
                    </a:lnTo>
                    <a:lnTo>
                      <a:pt x="258218" y="521494"/>
                    </a:lnTo>
                    <a:close/>
                    <a:moveTo>
                      <a:pt x="258218" y="607219"/>
                    </a:moveTo>
                    <a:lnTo>
                      <a:pt x="258218" y="685800"/>
                    </a:lnTo>
                    <a:lnTo>
                      <a:pt x="179637" y="685800"/>
                    </a:lnTo>
                    <a:lnTo>
                      <a:pt x="179637" y="607219"/>
                    </a:lnTo>
                    <a:lnTo>
                      <a:pt x="258218" y="607219"/>
                    </a:lnTo>
                    <a:close/>
                    <a:moveTo>
                      <a:pt x="258218" y="692951"/>
                    </a:moveTo>
                    <a:lnTo>
                      <a:pt x="258218" y="771532"/>
                    </a:lnTo>
                    <a:lnTo>
                      <a:pt x="179637" y="771532"/>
                    </a:lnTo>
                    <a:lnTo>
                      <a:pt x="179637" y="692951"/>
                    </a:lnTo>
                    <a:lnTo>
                      <a:pt x="258218" y="692951"/>
                    </a:lnTo>
                    <a:close/>
                    <a:moveTo>
                      <a:pt x="258218" y="778676"/>
                    </a:moveTo>
                    <a:lnTo>
                      <a:pt x="258218" y="857257"/>
                    </a:lnTo>
                    <a:lnTo>
                      <a:pt x="179637" y="857257"/>
                    </a:lnTo>
                    <a:lnTo>
                      <a:pt x="179637" y="778676"/>
                    </a:lnTo>
                    <a:lnTo>
                      <a:pt x="258218" y="778676"/>
                    </a:lnTo>
                    <a:close/>
                    <a:moveTo>
                      <a:pt x="258218" y="864401"/>
                    </a:moveTo>
                    <a:lnTo>
                      <a:pt x="258218" y="942982"/>
                    </a:lnTo>
                    <a:lnTo>
                      <a:pt x="179637" y="942982"/>
                    </a:lnTo>
                    <a:lnTo>
                      <a:pt x="179637" y="864401"/>
                    </a:lnTo>
                    <a:lnTo>
                      <a:pt x="258218" y="864401"/>
                    </a:lnTo>
                    <a:close/>
                    <a:moveTo>
                      <a:pt x="258218" y="950126"/>
                    </a:moveTo>
                    <a:lnTo>
                      <a:pt x="258218" y="1028707"/>
                    </a:lnTo>
                    <a:lnTo>
                      <a:pt x="179637" y="1028707"/>
                    </a:lnTo>
                    <a:lnTo>
                      <a:pt x="179637" y="950126"/>
                    </a:lnTo>
                    <a:lnTo>
                      <a:pt x="258218" y="950126"/>
                    </a:lnTo>
                    <a:close/>
                    <a:moveTo>
                      <a:pt x="258218" y="1035851"/>
                    </a:moveTo>
                    <a:lnTo>
                      <a:pt x="258218" y="1114432"/>
                    </a:lnTo>
                    <a:lnTo>
                      <a:pt x="179637" y="1114432"/>
                    </a:lnTo>
                    <a:lnTo>
                      <a:pt x="179637" y="1035851"/>
                    </a:lnTo>
                    <a:lnTo>
                      <a:pt x="258218" y="1035851"/>
                    </a:lnTo>
                    <a:close/>
                    <a:moveTo>
                      <a:pt x="258218" y="1121576"/>
                    </a:moveTo>
                    <a:lnTo>
                      <a:pt x="258218" y="1200157"/>
                    </a:lnTo>
                    <a:lnTo>
                      <a:pt x="179637" y="1200157"/>
                    </a:lnTo>
                    <a:lnTo>
                      <a:pt x="179637" y="1121576"/>
                    </a:lnTo>
                    <a:lnTo>
                      <a:pt x="258218" y="1121576"/>
                    </a:lnTo>
                    <a:close/>
                    <a:moveTo>
                      <a:pt x="258218" y="1207301"/>
                    </a:moveTo>
                    <a:lnTo>
                      <a:pt x="258218" y="1285882"/>
                    </a:lnTo>
                    <a:lnTo>
                      <a:pt x="179637" y="1285882"/>
                    </a:lnTo>
                    <a:lnTo>
                      <a:pt x="179637" y="1207301"/>
                    </a:lnTo>
                    <a:lnTo>
                      <a:pt x="258218" y="1207301"/>
                    </a:lnTo>
                    <a:close/>
                    <a:moveTo>
                      <a:pt x="258218" y="1293026"/>
                    </a:moveTo>
                    <a:lnTo>
                      <a:pt x="258218" y="1371607"/>
                    </a:lnTo>
                    <a:lnTo>
                      <a:pt x="179637" y="1371607"/>
                    </a:lnTo>
                    <a:lnTo>
                      <a:pt x="179637" y="1293026"/>
                    </a:lnTo>
                    <a:lnTo>
                      <a:pt x="258218" y="1293026"/>
                    </a:lnTo>
                    <a:close/>
                    <a:moveTo>
                      <a:pt x="258218" y="1378751"/>
                    </a:moveTo>
                    <a:lnTo>
                      <a:pt x="258218" y="1457332"/>
                    </a:lnTo>
                    <a:lnTo>
                      <a:pt x="179637" y="1457332"/>
                    </a:lnTo>
                    <a:lnTo>
                      <a:pt x="179637" y="1378751"/>
                    </a:lnTo>
                    <a:lnTo>
                      <a:pt x="258218" y="1378751"/>
                    </a:lnTo>
                    <a:close/>
                    <a:moveTo>
                      <a:pt x="258218" y="1464476"/>
                    </a:moveTo>
                    <a:lnTo>
                      <a:pt x="258218" y="1543057"/>
                    </a:lnTo>
                    <a:lnTo>
                      <a:pt x="179637" y="1543057"/>
                    </a:lnTo>
                    <a:lnTo>
                      <a:pt x="179637" y="1464476"/>
                    </a:lnTo>
                    <a:lnTo>
                      <a:pt x="258218" y="1464476"/>
                    </a:lnTo>
                    <a:close/>
                    <a:moveTo>
                      <a:pt x="258218" y="1550201"/>
                    </a:moveTo>
                    <a:lnTo>
                      <a:pt x="258218" y="1628782"/>
                    </a:lnTo>
                    <a:lnTo>
                      <a:pt x="179637" y="1628782"/>
                    </a:lnTo>
                    <a:lnTo>
                      <a:pt x="179637" y="1550201"/>
                    </a:lnTo>
                    <a:lnTo>
                      <a:pt x="258218" y="1550201"/>
                    </a:lnTo>
                    <a:close/>
                    <a:moveTo>
                      <a:pt x="265362" y="1550201"/>
                    </a:moveTo>
                    <a:lnTo>
                      <a:pt x="343943" y="1550201"/>
                    </a:lnTo>
                    <a:lnTo>
                      <a:pt x="343943" y="1628782"/>
                    </a:lnTo>
                    <a:lnTo>
                      <a:pt x="265362" y="1628782"/>
                    </a:lnTo>
                    <a:lnTo>
                      <a:pt x="265362" y="1550201"/>
                    </a:lnTo>
                    <a:close/>
                    <a:moveTo>
                      <a:pt x="343943" y="1635926"/>
                    </a:moveTo>
                    <a:lnTo>
                      <a:pt x="343943" y="1714507"/>
                    </a:lnTo>
                    <a:lnTo>
                      <a:pt x="265362" y="1714507"/>
                    </a:lnTo>
                    <a:lnTo>
                      <a:pt x="265362" y="1635926"/>
                    </a:lnTo>
                    <a:lnTo>
                      <a:pt x="343943" y="1635926"/>
                    </a:lnTo>
                    <a:close/>
                    <a:moveTo>
                      <a:pt x="351087" y="1635926"/>
                    </a:moveTo>
                    <a:lnTo>
                      <a:pt x="429668" y="1635926"/>
                    </a:lnTo>
                    <a:lnTo>
                      <a:pt x="429668" y="1714507"/>
                    </a:lnTo>
                    <a:lnTo>
                      <a:pt x="351087" y="1714507"/>
                    </a:lnTo>
                    <a:lnTo>
                      <a:pt x="351087" y="1635926"/>
                    </a:lnTo>
                    <a:close/>
                    <a:moveTo>
                      <a:pt x="436812" y="1635926"/>
                    </a:moveTo>
                    <a:lnTo>
                      <a:pt x="515393" y="1635926"/>
                    </a:lnTo>
                    <a:lnTo>
                      <a:pt x="515393" y="1714507"/>
                    </a:lnTo>
                    <a:lnTo>
                      <a:pt x="436812" y="1714507"/>
                    </a:lnTo>
                    <a:lnTo>
                      <a:pt x="436812" y="1635926"/>
                    </a:lnTo>
                    <a:close/>
                    <a:moveTo>
                      <a:pt x="522537" y="1635926"/>
                    </a:moveTo>
                    <a:lnTo>
                      <a:pt x="601118" y="1635926"/>
                    </a:lnTo>
                    <a:lnTo>
                      <a:pt x="601118" y="1714507"/>
                    </a:lnTo>
                    <a:lnTo>
                      <a:pt x="522537" y="1714507"/>
                    </a:lnTo>
                    <a:lnTo>
                      <a:pt x="522537" y="1635926"/>
                    </a:lnTo>
                    <a:close/>
                    <a:moveTo>
                      <a:pt x="608262" y="1635926"/>
                    </a:moveTo>
                    <a:lnTo>
                      <a:pt x="686843" y="1635926"/>
                    </a:lnTo>
                    <a:lnTo>
                      <a:pt x="686843" y="1714507"/>
                    </a:lnTo>
                    <a:lnTo>
                      <a:pt x="608262" y="1714507"/>
                    </a:lnTo>
                    <a:lnTo>
                      <a:pt x="608262" y="1635926"/>
                    </a:lnTo>
                    <a:close/>
                    <a:moveTo>
                      <a:pt x="693987" y="1635926"/>
                    </a:moveTo>
                    <a:lnTo>
                      <a:pt x="772568" y="1635926"/>
                    </a:lnTo>
                    <a:lnTo>
                      <a:pt x="772568" y="1714507"/>
                    </a:lnTo>
                    <a:lnTo>
                      <a:pt x="693987" y="1714507"/>
                    </a:lnTo>
                    <a:lnTo>
                      <a:pt x="693987" y="1635926"/>
                    </a:lnTo>
                    <a:close/>
                    <a:moveTo>
                      <a:pt x="779712" y="1635926"/>
                    </a:moveTo>
                    <a:lnTo>
                      <a:pt x="858293" y="1635926"/>
                    </a:lnTo>
                    <a:lnTo>
                      <a:pt x="858293" y="1714507"/>
                    </a:lnTo>
                    <a:lnTo>
                      <a:pt x="779712" y="1714507"/>
                    </a:lnTo>
                    <a:lnTo>
                      <a:pt x="779712" y="1635926"/>
                    </a:lnTo>
                    <a:close/>
                    <a:moveTo>
                      <a:pt x="865437" y="1635926"/>
                    </a:moveTo>
                    <a:lnTo>
                      <a:pt x="944018" y="1635926"/>
                    </a:lnTo>
                    <a:lnTo>
                      <a:pt x="944018" y="1714507"/>
                    </a:lnTo>
                    <a:lnTo>
                      <a:pt x="865437" y="1714507"/>
                    </a:lnTo>
                    <a:lnTo>
                      <a:pt x="865437" y="1635926"/>
                    </a:lnTo>
                    <a:close/>
                    <a:moveTo>
                      <a:pt x="951162" y="1635926"/>
                    </a:moveTo>
                    <a:lnTo>
                      <a:pt x="1029743" y="1635926"/>
                    </a:lnTo>
                    <a:lnTo>
                      <a:pt x="1029743" y="1714507"/>
                    </a:lnTo>
                    <a:lnTo>
                      <a:pt x="951162" y="1714507"/>
                    </a:lnTo>
                    <a:lnTo>
                      <a:pt x="951162" y="1635926"/>
                    </a:lnTo>
                    <a:close/>
                    <a:moveTo>
                      <a:pt x="1036887" y="1635926"/>
                    </a:moveTo>
                    <a:lnTo>
                      <a:pt x="1115468" y="1635926"/>
                    </a:lnTo>
                    <a:lnTo>
                      <a:pt x="1115468" y="1714507"/>
                    </a:lnTo>
                    <a:lnTo>
                      <a:pt x="1036887" y="1714507"/>
                    </a:lnTo>
                    <a:lnTo>
                      <a:pt x="1036887" y="1635926"/>
                    </a:lnTo>
                    <a:close/>
                    <a:moveTo>
                      <a:pt x="1122612" y="1635926"/>
                    </a:moveTo>
                    <a:lnTo>
                      <a:pt x="1201193" y="1635926"/>
                    </a:lnTo>
                    <a:lnTo>
                      <a:pt x="1201193" y="1714507"/>
                    </a:lnTo>
                    <a:lnTo>
                      <a:pt x="1122612" y="1714507"/>
                    </a:lnTo>
                    <a:lnTo>
                      <a:pt x="1122612" y="1635926"/>
                    </a:lnTo>
                    <a:close/>
                    <a:moveTo>
                      <a:pt x="1122612" y="1628782"/>
                    </a:moveTo>
                    <a:lnTo>
                      <a:pt x="1122612" y="1550201"/>
                    </a:lnTo>
                    <a:lnTo>
                      <a:pt x="1201193" y="1550201"/>
                    </a:lnTo>
                    <a:lnTo>
                      <a:pt x="1201193" y="1628782"/>
                    </a:lnTo>
                    <a:lnTo>
                      <a:pt x="1122612" y="1628782"/>
                    </a:lnTo>
                    <a:close/>
                    <a:moveTo>
                      <a:pt x="1208337" y="1550201"/>
                    </a:moveTo>
                    <a:lnTo>
                      <a:pt x="1286918" y="1550201"/>
                    </a:lnTo>
                    <a:lnTo>
                      <a:pt x="1286918" y="1628782"/>
                    </a:lnTo>
                    <a:lnTo>
                      <a:pt x="1208337" y="1628782"/>
                    </a:lnTo>
                    <a:lnTo>
                      <a:pt x="1208337" y="1550201"/>
                    </a:lnTo>
                    <a:close/>
                    <a:moveTo>
                      <a:pt x="1208337" y="1543057"/>
                    </a:moveTo>
                    <a:lnTo>
                      <a:pt x="1208337" y="1464476"/>
                    </a:lnTo>
                    <a:lnTo>
                      <a:pt x="1286918" y="1464476"/>
                    </a:lnTo>
                    <a:lnTo>
                      <a:pt x="1286918" y="1543057"/>
                    </a:lnTo>
                    <a:lnTo>
                      <a:pt x="1208337" y="1543057"/>
                    </a:lnTo>
                    <a:close/>
                    <a:moveTo>
                      <a:pt x="1208337" y="1457332"/>
                    </a:moveTo>
                    <a:lnTo>
                      <a:pt x="1208337" y="1378751"/>
                    </a:lnTo>
                    <a:lnTo>
                      <a:pt x="1286918" y="1378751"/>
                    </a:lnTo>
                    <a:lnTo>
                      <a:pt x="1286918" y="1457332"/>
                    </a:lnTo>
                    <a:lnTo>
                      <a:pt x="1208337" y="1457332"/>
                    </a:lnTo>
                    <a:close/>
                    <a:moveTo>
                      <a:pt x="1208337" y="1371607"/>
                    </a:moveTo>
                    <a:lnTo>
                      <a:pt x="1208337" y="1293026"/>
                    </a:lnTo>
                    <a:lnTo>
                      <a:pt x="1286918" y="1293026"/>
                    </a:lnTo>
                    <a:lnTo>
                      <a:pt x="1286918" y="1371607"/>
                    </a:lnTo>
                    <a:lnTo>
                      <a:pt x="1208337" y="1371607"/>
                    </a:lnTo>
                    <a:close/>
                    <a:moveTo>
                      <a:pt x="1208337" y="1285882"/>
                    </a:moveTo>
                    <a:lnTo>
                      <a:pt x="1208337" y="1207301"/>
                    </a:lnTo>
                    <a:lnTo>
                      <a:pt x="1286918" y="1207301"/>
                    </a:lnTo>
                    <a:lnTo>
                      <a:pt x="1286918" y="1285882"/>
                    </a:lnTo>
                    <a:lnTo>
                      <a:pt x="1208337" y="1285882"/>
                    </a:lnTo>
                    <a:close/>
                    <a:moveTo>
                      <a:pt x="1208337" y="1200157"/>
                    </a:moveTo>
                    <a:lnTo>
                      <a:pt x="1208337" y="1121576"/>
                    </a:lnTo>
                    <a:lnTo>
                      <a:pt x="1286918" y="1121576"/>
                    </a:lnTo>
                    <a:lnTo>
                      <a:pt x="1286918" y="1200157"/>
                    </a:lnTo>
                    <a:lnTo>
                      <a:pt x="1208337" y="1200157"/>
                    </a:lnTo>
                    <a:close/>
                    <a:moveTo>
                      <a:pt x="1208337" y="1114432"/>
                    </a:moveTo>
                    <a:lnTo>
                      <a:pt x="1208337" y="1035851"/>
                    </a:lnTo>
                    <a:lnTo>
                      <a:pt x="1286918" y="1035851"/>
                    </a:lnTo>
                    <a:lnTo>
                      <a:pt x="1286918" y="1114432"/>
                    </a:lnTo>
                    <a:lnTo>
                      <a:pt x="1208337" y="1114432"/>
                    </a:lnTo>
                    <a:close/>
                    <a:moveTo>
                      <a:pt x="1208337" y="1028707"/>
                    </a:moveTo>
                    <a:lnTo>
                      <a:pt x="1208337" y="950126"/>
                    </a:lnTo>
                    <a:lnTo>
                      <a:pt x="1286918" y="950126"/>
                    </a:lnTo>
                    <a:lnTo>
                      <a:pt x="1286918" y="1028707"/>
                    </a:lnTo>
                    <a:lnTo>
                      <a:pt x="1208337" y="1028707"/>
                    </a:lnTo>
                    <a:close/>
                    <a:moveTo>
                      <a:pt x="1208337" y="942982"/>
                    </a:moveTo>
                    <a:lnTo>
                      <a:pt x="1208337" y="864401"/>
                    </a:lnTo>
                    <a:lnTo>
                      <a:pt x="1286918" y="864401"/>
                    </a:lnTo>
                    <a:lnTo>
                      <a:pt x="1286918" y="942982"/>
                    </a:lnTo>
                    <a:lnTo>
                      <a:pt x="1208337" y="942982"/>
                    </a:lnTo>
                    <a:close/>
                    <a:moveTo>
                      <a:pt x="1208337" y="857257"/>
                    </a:moveTo>
                    <a:lnTo>
                      <a:pt x="1208337" y="778676"/>
                    </a:lnTo>
                    <a:lnTo>
                      <a:pt x="1286918" y="778676"/>
                    </a:lnTo>
                    <a:lnTo>
                      <a:pt x="1286918" y="857257"/>
                    </a:lnTo>
                    <a:lnTo>
                      <a:pt x="1208337" y="857257"/>
                    </a:lnTo>
                    <a:close/>
                    <a:moveTo>
                      <a:pt x="1208337" y="771532"/>
                    </a:moveTo>
                    <a:lnTo>
                      <a:pt x="1208337" y="692951"/>
                    </a:lnTo>
                    <a:lnTo>
                      <a:pt x="1286918" y="692951"/>
                    </a:lnTo>
                    <a:lnTo>
                      <a:pt x="1286918" y="771532"/>
                    </a:lnTo>
                    <a:lnTo>
                      <a:pt x="1208337" y="771532"/>
                    </a:lnTo>
                    <a:close/>
                    <a:moveTo>
                      <a:pt x="1208337" y="685807"/>
                    </a:moveTo>
                    <a:lnTo>
                      <a:pt x="1208337" y="607226"/>
                    </a:lnTo>
                    <a:lnTo>
                      <a:pt x="1286918" y="607226"/>
                    </a:lnTo>
                    <a:lnTo>
                      <a:pt x="1286918" y="685807"/>
                    </a:lnTo>
                    <a:lnTo>
                      <a:pt x="1208337" y="685807"/>
                    </a:lnTo>
                    <a:close/>
                    <a:moveTo>
                      <a:pt x="1208337" y="600075"/>
                    </a:moveTo>
                    <a:lnTo>
                      <a:pt x="1208337" y="521494"/>
                    </a:lnTo>
                    <a:lnTo>
                      <a:pt x="1286918" y="521494"/>
                    </a:lnTo>
                    <a:lnTo>
                      <a:pt x="1286918" y="600075"/>
                    </a:lnTo>
                    <a:lnTo>
                      <a:pt x="1208337" y="600075"/>
                    </a:lnTo>
                    <a:close/>
                    <a:moveTo>
                      <a:pt x="1208337" y="514350"/>
                    </a:moveTo>
                    <a:lnTo>
                      <a:pt x="1208337" y="435769"/>
                    </a:lnTo>
                    <a:lnTo>
                      <a:pt x="1286918" y="435769"/>
                    </a:lnTo>
                    <a:lnTo>
                      <a:pt x="1286918" y="514350"/>
                    </a:lnTo>
                    <a:lnTo>
                      <a:pt x="1208337" y="514350"/>
                    </a:lnTo>
                    <a:close/>
                    <a:moveTo>
                      <a:pt x="1208337" y="428625"/>
                    </a:moveTo>
                    <a:lnTo>
                      <a:pt x="1208337" y="350044"/>
                    </a:lnTo>
                    <a:lnTo>
                      <a:pt x="1286918" y="350044"/>
                    </a:lnTo>
                    <a:lnTo>
                      <a:pt x="1286918" y="428625"/>
                    </a:lnTo>
                    <a:lnTo>
                      <a:pt x="1208337" y="428625"/>
                    </a:lnTo>
                    <a:close/>
                    <a:moveTo>
                      <a:pt x="1208337" y="342900"/>
                    </a:moveTo>
                    <a:lnTo>
                      <a:pt x="1208337" y="264319"/>
                    </a:lnTo>
                    <a:lnTo>
                      <a:pt x="1286918" y="264319"/>
                    </a:lnTo>
                    <a:lnTo>
                      <a:pt x="1286918" y="342900"/>
                    </a:lnTo>
                    <a:lnTo>
                      <a:pt x="1208337" y="342900"/>
                    </a:lnTo>
                    <a:close/>
                    <a:moveTo>
                      <a:pt x="1208337" y="257175"/>
                    </a:moveTo>
                    <a:lnTo>
                      <a:pt x="1208337" y="178594"/>
                    </a:lnTo>
                    <a:lnTo>
                      <a:pt x="1286918" y="178594"/>
                    </a:lnTo>
                    <a:lnTo>
                      <a:pt x="1286918" y="257175"/>
                    </a:lnTo>
                    <a:lnTo>
                      <a:pt x="1208337" y="257175"/>
                    </a:lnTo>
                    <a:close/>
                    <a:moveTo>
                      <a:pt x="1208337" y="171450"/>
                    </a:moveTo>
                    <a:lnTo>
                      <a:pt x="1208337" y="92869"/>
                    </a:lnTo>
                    <a:lnTo>
                      <a:pt x="1286918" y="92869"/>
                    </a:lnTo>
                    <a:lnTo>
                      <a:pt x="1286918" y="171450"/>
                    </a:lnTo>
                    <a:lnTo>
                      <a:pt x="1208337" y="171450"/>
                    </a:lnTo>
                    <a:close/>
                    <a:moveTo>
                      <a:pt x="1201193" y="171450"/>
                    </a:moveTo>
                    <a:lnTo>
                      <a:pt x="1122612" y="171450"/>
                    </a:lnTo>
                    <a:lnTo>
                      <a:pt x="1122612" y="92869"/>
                    </a:lnTo>
                    <a:lnTo>
                      <a:pt x="1201193" y="92869"/>
                    </a:lnTo>
                    <a:lnTo>
                      <a:pt x="1201193" y="171450"/>
                    </a:lnTo>
                    <a:close/>
                    <a:moveTo>
                      <a:pt x="1115468" y="171450"/>
                    </a:moveTo>
                    <a:lnTo>
                      <a:pt x="1036887" y="171450"/>
                    </a:lnTo>
                    <a:lnTo>
                      <a:pt x="1036887" y="92869"/>
                    </a:lnTo>
                    <a:lnTo>
                      <a:pt x="1115468" y="92869"/>
                    </a:lnTo>
                    <a:lnTo>
                      <a:pt x="1115468" y="171450"/>
                    </a:lnTo>
                    <a:close/>
                    <a:moveTo>
                      <a:pt x="1029743" y="171450"/>
                    </a:moveTo>
                    <a:lnTo>
                      <a:pt x="951162" y="171450"/>
                    </a:lnTo>
                    <a:lnTo>
                      <a:pt x="951162" y="92869"/>
                    </a:lnTo>
                    <a:lnTo>
                      <a:pt x="1029743" y="92869"/>
                    </a:lnTo>
                    <a:lnTo>
                      <a:pt x="1029743" y="171450"/>
                    </a:lnTo>
                    <a:close/>
                    <a:moveTo>
                      <a:pt x="944018" y="171450"/>
                    </a:moveTo>
                    <a:lnTo>
                      <a:pt x="865437" y="171450"/>
                    </a:lnTo>
                    <a:lnTo>
                      <a:pt x="865437" y="92869"/>
                    </a:lnTo>
                    <a:lnTo>
                      <a:pt x="944018" y="92869"/>
                    </a:lnTo>
                    <a:lnTo>
                      <a:pt x="944018" y="171450"/>
                    </a:lnTo>
                    <a:close/>
                    <a:moveTo>
                      <a:pt x="858293" y="171450"/>
                    </a:moveTo>
                    <a:lnTo>
                      <a:pt x="779712" y="171450"/>
                    </a:lnTo>
                    <a:lnTo>
                      <a:pt x="779712" y="92869"/>
                    </a:lnTo>
                    <a:lnTo>
                      <a:pt x="858293" y="92869"/>
                    </a:lnTo>
                    <a:lnTo>
                      <a:pt x="858293" y="171450"/>
                    </a:lnTo>
                    <a:close/>
                    <a:moveTo>
                      <a:pt x="772568" y="171450"/>
                    </a:moveTo>
                    <a:lnTo>
                      <a:pt x="693987" y="171450"/>
                    </a:lnTo>
                    <a:lnTo>
                      <a:pt x="693987" y="92869"/>
                    </a:lnTo>
                    <a:lnTo>
                      <a:pt x="772568" y="92869"/>
                    </a:lnTo>
                    <a:lnTo>
                      <a:pt x="772568" y="171450"/>
                    </a:lnTo>
                    <a:close/>
                    <a:moveTo>
                      <a:pt x="686843" y="171450"/>
                    </a:moveTo>
                    <a:lnTo>
                      <a:pt x="608262" y="171450"/>
                    </a:lnTo>
                    <a:lnTo>
                      <a:pt x="608262" y="92869"/>
                    </a:lnTo>
                    <a:lnTo>
                      <a:pt x="686843" y="92869"/>
                    </a:lnTo>
                    <a:lnTo>
                      <a:pt x="686843" y="171450"/>
                    </a:lnTo>
                    <a:close/>
                    <a:moveTo>
                      <a:pt x="601118" y="171450"/>
                    </a:moveTo>
                    <a:lnTo>
                      <a:pt x="522537" y="171450"/>
                    </a:lnTo>
                    <a:lnTo>
                      <a:pt x="522537" y="92869"/>
                    </a:lnTo>
                    <a:lnTo>
                      <a:pt x="601118" y="92869"/>
                    </a:lnTo>
                    <a:lnTo>
                      <a:pt x="601118" y="171450"/>
                    </a:lnTo>
                    <a:close/>
                    <a:moveTo>
                      <a:pt x="515393" y="171450"/>
                    </a:moveTo>
                    <a:lnTo>
                      <a:pt x="436812" y="171450"/>
                    </a:lnTo>
                    <a:lnTo>
                      <a:pt x="436812" y="92869"/>
                    </a:lnTo>
                    <a:lnTo>
                      <a:pt x="515393" y="92869"/>
                    </a:lnTo>
                    <a:lnTo>
                      <a:pt x="515393" y="171450"/>
                    </a:lnTo>
                    <a:close/>
                    <a:moveTo>
                      <a:pt x="429668" y="171450"/>
                    </a:moveTo>
                    <a:lnTo>
                      <a:pt x="351087" y="171450"/>
                    </a:lnTo>
                    <a:lnTo>
                      <a:pt x="351087" y="92869"/>
                    </a:lnTo>
                    <a:lnTo>
                      <a:pt x="429668" y="92869"/>
                    </a:lnTo>
                    <a:lnTo>
                      <a:pt x="429668" y="171450"/>
                    </a:lnTo>
                    <a:close/>
                    <a:moveTo>
                      <a:pt x="343943" y="171450"/>
                    </a:moveTo>
                    <a:lnTo>
                      <a:pt x="265362" y="171450"/>
                    </a:lnTo>
                    <a:lnTo>
                      <a:pt x="265362" y="92869"/>
                    </a:lnTo>
                    <a:lnTo>
                      <a:pt x="343943" y="92869"/>
                    </a:lnTo>
                    <a:lnTo>
                      <a:pt x="343943" y="171450"/>
                    </a:lnTo>
                    <a:close/>
                    <a:moveTo>
                      <a:pt x="258218" y="171450"/>
                    </a:moveTo>
                    <a:lnTo>
                      <a:pt x="179637" y="171450"/>
                    </a:lnTo>
                    <a:lnTo>
                      <a:pt x="179637" y="92869"/>
                    </a:lnTo>
                    <a:lnTo>
                      <a:pt x="258218" y="92869"/>
                    </a:lnTo>
                    <a:lnTo>
                      <a:pt x="258218" y="171450"/>
                    </a:lnTo>
                    <a:close/>
                    <a:moveTo>
                      <a:pt x="258218" y="178594"/>
                    </a:moveTo>
                    <a:lnTo>
                      <a:pt x="258218" y="257175"/>
                    </a:lnTo>
                    <a:lnTo>
                      <a:pt x="179637" y="257175"/>
                    </a:lnTo>
                    <a:lnTo>
                      <a:pt x="179637" y="178594"/>
                    </a:lnTo>
                    <a:lnTo>
                      <a:pt x="258218" y="178594"/>
                    </a:lnTo>
                    <a:close/>
                    <a:moveTo>
                      <a:pt x="172493" y="257175"/>
                    </a:moveTo>
                    <a:lnTo>
                      <a:pt x="93912" y="257175"/>
                    </a:lnTo>
                    <a:lnTo>
                      <a:pt x="93912" y="178594"/>
                    </a:lnTo>
                    <a:lnTo>
                      <a:pt x="172493" y="178594"/>
                    </a:lnTo>
                    <a:lnTo>
                      <a:pt x="172493" y="257175"/>
                    </a:lnTo>
                    <a:close/>
                    <a:moveTo>
                      <a:pt x="172493" y="264319"/>
                    </a:moveTo>
                    <a:lnTo>
                      <a:pt x="172493" y="342900"/>
                    </a:lnTo>
                    <a:lnTo>
                      <a:pt x="93912" y="342900"/>
                    </a:lnTo>
                    <a:lnTo>
                      <a:pt x="93912" y="264319"/>
                    </a:lnTo>
                    <a:lnTo>
                      <a:pt x="172493" y="264319"/>
                    </a:lnTo>
                    <a:close/>
                    <a:moveTo>
                      <a:pt x="172493" y="350044"/>
                    </a:moveTo>
                    <a:lnTo>
                      <a:pt x="172493" y="428625"/>
                    </a:lnTo>
                    <a:lnTo>
                      <a:pt x="93912" y="428625"/>
                    </a:lnTo>
                    <a:lnTo>
                      <a:pt x="93912" y="350044"/>
                    </a:lnTo>
                    <a:lnTo>
                      <a:pt x="172493" y="350044"/>
                    </a:lnTo>
                    <a:close/>
                    <a:moveTo>
                      <a:pt x="172493" y="435769"/>
                    </a:moveTo>
                    <a:lnTo>
                      <a:pt x="172493" y="514350"/>
                    </a:lnTo>
                    <a:lnTo>
                      <a:pt x="93912" y="514350"/>
                    </a:lnTo>
                    <a:lnTo>
                      <a:pt x="93912" y="435769"/>
                    </a:lnTo>
                    <a:lnTo>
                      <a:pt x="172493" y="435769"/>
                    </a:lnTo>
                    <a:close/>
                    <a:moveTo>
                      <a:pt x="172493" y="521494"/>
                    </a:moveTo>
                    <a:lnTo>
                      <a:pt x="172493" y="600075"/>
                    </a:lnTo>
                    <a:lnTo>
                      <a:pt x="93912" y="600075"/>
                    </a:lnTo>
                    <a:lnTo>
                      <a:pt x="93912" y="521494"/>
                    </a:lnTo>
                    <a:lnTo>
                      <a:pt x="172493" y="521494"/>
                    </a:lnTo>
                    <a:close/>
                    <a:moveTo>
                      <a:pt x="172493" y="607219"/>
                    </a:moveTo>
                    <a:lnTo>
                      <a:pt x="172493" y="685800"/>
                    </a:lnTo>
                    <a:lnTo>
                      <a:pt x="93912" y="685800"/>
                    </a:lnTo>
                    <a:lnTo>
                      <a:pt x="93912" y="607219"/>
                    </a:lnTo>
                    <a:lnTo>
                      <a:pt x="172493" y="607219"/>
                    </a:lnTo>
                    <a:close/>
                    <a:moveTo>
                      <a:pt x="172493" y="692951"/>
                    </a:moveTo>
                    <a:lnTo>
                      <a:pt x="172493" y="771532"/>
                    </a:lnTo>
                    <a:lnTo>
                      <a:pt x="93912" y="771532"/>
                    </a:lnTo>
                    <a:lnTo>
                      <a:pt x="93912" y="692951"/>
                    </a:lnTo>
                    <a:lnTo>
                      <a:pt x="172493" y="692951"/>
                    </a:lnTo>
                    <a:close/>
                    <a:moveTo>
                      <a:pt x="172493" y="778676"/>
                    </a:moveTo>
                    <a:lnTo>
                      <a:pt x="172493" y="857257"/>
                    </a:lnTo>
                    <a:lnTo>
                      <a:pt x="93912" y="857257"/>
                    </a:lnTo>
                    <a:lnTo>
                      <a:pt x="93912" y="778676"/>
                    </a:lnTo>
                    <a:lnTo>
                      <a:pt x="172493" y="778676"/>
                    </a:lnTo>
                    <a:close/>
                    <a:moveTo>
                      <a:pt x="172493" y="864401"/>
                    </a:moveTo>
                    <a:lnTo>
                      <a:pt x="172493" y="942982"/>
                    </a:lnTo>
                    <a:lnTo>
                      <a:pt x="93912" y="942982"/>
                    </a:lnTo>
                    <a:lnTo>
                      <a:pt x="93912" y="864401"/>
                    </a:lnTo>
                    <a:lnTo>
                      <a:pt x="172493" y="864401"/>
                    </a:lnTo>
                    <a:close/>
                    <a:moveTo>
                      <a:pt x="172493" y="950126"/>
                    </a:moveTo>
                    <a:lnTo>
                      <a:pt x="172493" y="1028707"/>
                    </a:lnTo>
                    <a:lnTo>
                      <a:pt x="93912" y="1028707"/>
                    </a:lnTo>
                    <a:lnTo>
                      <a:pt x="93912" y="950126"/>
                    </a:lnTo>
                    <a:lnTo>
                      <a:pt x="172493" y="950126"/>
                    </a:lnTo>
                    <a:close/>
                    <a:moveTo>
                      <a:pt x="172493" y="1035851"/>
                    </a:moveTo>
                    <a:lnTo>
                      <a:pt x="172493" y="1114432"/>
                    </a:lnTo>
                    <a:lnTo>
                      <a:pt x="93912" y="1114432"/>
                    </a:lnTo>
                    <a:lnTo>
                      <a:pt x="93912" y="1035851"/>
                    </a:lnTo>
                    <a:lnTo>
                      <a:pt x="172493" y="1035851"/>
                    </a:lnTo>
                    <a:close/>
                    <a:moveTo>
                      <a:pt x="172493" y="1121576"/>
                    </a:moveTo>
                    <a:lnTo>
                      <a:pt x="172493" y="1200157"/>
                    </a:lnTo>
                    <a:lnTo>
                      <a:pt x="93912" y="1200157"/>
                    </a:lnTo>
                    <a:lnTo>
                      <a:pt x="93912" y="1121576"/>
                    </a:lnTo>
                    <a:lnTo>
                      <a:pt x="172493" y="1121576"/>
                    </a:lnTo>
                    <a:close/>
                    <a:moveTo>
                      <a:pt x="172493" y="1207301"/>
                    </a:moveTo>
                    <a:lnTo>
                      <a:pt x="172493" y="1285882"/>
                    </a:lnTo>
                    <a:lnTo>
                      <a:pt x="93912" y="1285882"/>
                    </a:lnTo>
                    <a:lnTo>
                      <a:pt x="93912" y="1207301"/>
                    </a:lnTo>
                    <a:lnTo>
                      <a:pt x="172493" y="1207301"/>
                    </a:lnTo>
                    <a:close/>
                    <a:moveTo>
                      <a:pt x="172493" y="1293026"/>
                    </a:moveTo>
                    <a:lnTo>
                      <a:pt x="172493" y="1371607"/>
                    </a:lnTo>
                    <a:lnTo>
                      <a:pt x="93912" y="1371607"/>
                    </a:lnTo>
                    <a:lnTo>
                      <a:pt x="93912" y="1293026"/>
                    </a:lnTo>
                    <a:lnTo>
                      <a:pt x="172493" y="1293026"/>
                    </a:lnTo>
                    <a:close/>
                    <a:moveTo>
                      <a:pt x="172493" y="1378751"/>
                    </a:moveTo>
                    <a:lnTo>
                      <a:pt x="172493" y="1457332"/>
                    </a:lnTo>
                    <a:lnTo>
                      <a:pt x="93912" y="1457332"/>
                    </a:lnTo>
                    <a:lnTo>
                      <a:pt x="93912" y="1378751"/>
                    </a:lnTo>
                    <a:lnTo>
                      <a:pt x="172493" y="1378751"/>
                    </a:lnTo>
                    <a:close/>
                    <a:moveTo>
                      <a:pt x="172493" y="1464476"/>
                    </a:moveTo>
                    <a:lnTo>
                      <a:pt x="172493" y="1543057"/>
                    </a:lnTo>
                    <a:lnTo>
                      <a:pt x="93912" y="1543057"/>
                    </a:lnTo>
                    <a:lnTo>
                      <a:pt x="93912" y="1464476"/>
                    </a:lnTo>
                    <a:lnTo>
                      <a:pt x="172493" y="1464476"/>
                    </a:lnTo>
                    <a:close/>
                    <a:moveTo>
                      <a:pt x="172493" y="1550201"/>
                    </a:moveTo>
                    <a:lnTo>
                      <a:pt x="172493" y="1628782"/>
                    </a:lnTo>
                    <a:lnTo>
                      <a:pt x="93912" y="1628782"/>
                    </a:lnTo>
                    <a:lnTo>
                      <a:pt x="93912" y="1550201"/>
                    </a:lnTo>
                    <a:lnTo>
                      <a:pt x="172493" y="1550201"/>
                    </a:lnTo>
                    <a:close/>
                    <a:moveTo>
                      <a:pt x="172493" y="1635926"/>
                    </a:moveTo>
                    <a:lnTo>
                      <a:pt x="172493" y="1714507"/>
                    </a:lnTo>
                    <a:lnTo>
                      <a:pt x="93912" y="1714507"/>
                    </a:lnTo>
                    <a:lnTo>
                      <a:pt x="93912" y="1635926"/>
                    </a:lnTo>
                    <a:lnTo>
                      <a:pt x="172493" y="1635926"/>
                    </a:lnTo>
                    <a:close/>
                    <a:moveTo>
                      <a:pt x="179637" y="1635926"/>
                    </a:moveTo>
                    <a:lnTo>
                      <a:pt x="258218" y="1635926"/>
                    </a:lnTo>
                    <a:lnTo>
                      <a:pt x="258218" y="1714507"/>
                    </a:lnTo>
                    <a:lnTo>
                      <a:pt x="179637" y="1714507"/>
                    </a:lnTo>
                    <a:lnTo>
                      <a:pt x="179637" y="1635926"/>
                    </a:lnTo>
                    <a:close/>
                    <a:moveTo>
                      <a:pt x="258218" y="1721651"/>
                    </a:moveTo>
                    <a:lnTo>
                      <a:pt x="258218" y="1800232"/>
                    </a:lnTo>
                    <a:lnTo>
                      <a:pt x="179637" y="1800232"/>
                    </a:lnTo>
                    <a:lnTo>
                      <a:pt x="179637" y="1721651"/>
                    </a:lnTo>
                    <a:lnTo>
                      <a:pt x="258218" y="1721651"/>
                    </a:lnTo>
                    <a:close/>
                    <a:moveTo>
                      <a:pt x="265362" y="1721651"/>
                    </a:moveTo>
                    <a:lnTo>
                      <a:pt x="343943" y="1721651"/>
                    </a:lnTo>
                    <a:lnTo>
                      <a:pt x="343943" y="1800232"/>
                    </a:lnTo>
                    <a:lnTo>
                      <a:pt x="265362" y="1800232"/>
                    </a:lnTo>
                    <a:lnTo>
                      <a:pt x="265362" y="1721651"/>
                    </a:lnTo>
                    <a:close/>
                    <a:moveTo>
                      <a:pt x="351087" y="1721651"/>
                    </a:moveTo>
                    <a:lnTo>
                      <a:pt x="429668" y="1721651"/>
                    </a:lnTo>
                    <a:lnTo>
                      <a:pt x="429668" y="1800232"/>
                    </a:lnTo>
                    <a:lnTo>
                      <a:pt x="351087" y="1800232"/>
                    </a:lnTo>
                    <a:lnTo>
                      <a:pt x="351087" y="1721651"/>
                    </a:lnTo>
                    <a:close/>
                    <a:moveTo>
                      <a:pt x="436812" y="1721651"/>
                    </a:moveTo>
                    <a:lnTo>
                      <a:pt x="515393" y="1721651"/>
                    </a:lnTo>
                    <a:lnTo>
                      <a:pt x="515393" y="1800232"/>
                    </a:lnTo>
                    <a:lnTo>
                      <a:pt x="436812" y="1800232"/>
                    </a:lnTo>
                    <a:lnTo>
                      <a:pt x="436812" y="1721651"/>
                    </a:lnTo>
                    <a:close/>
                    <a:moveTo>
                      <a:pt x="522537" y="1721651"/>
                    </a:moveTo>
                    <a:lnTo>
                      <a:pt x="601118" y="1721651"/>
                    </a:lnTo>
                    <a:lnTo>
                      <a:pt x="601118" y="1800232"/>
                    </a:lnTo>
                    <a:lnTo>
                      <a:pt x="522537" y="1800232"/>
                    </a:lnTo>
                    <a:lnTo>
                      <a:pt x="522537" y="1721651"/>
                    </a:lnTo>
                    <a:close/>
                    <a:moveTo>
                      <a:pt x="608262" y="1721651"/>
                    </a:moveTo>
                    <a:lnTo>
                      <a:pt x="686843" y="1721651"/>
                    </a:lnTo>
                    <a:lnTo>
                      <a:pt x="686843" y="1800232"/>
                    </a:lnTo>
                    <a:lnTo>
                      <a:pt x="608262" y="1800232"/>
                    </a:lnTo>
                    <a:lnTo>
                      <a:pt x="608262" y="1721651"/>
                    </a:lnTo>
                    <a:close/>
                    <a:moveTo>
                      <a:pt x="693987" y="1721651"/>
                    </a:moveTo>
                    <a:lnTo>
                      <a:pt x="772568" y="1721651"/>
                    </a:lnTo>
                    <a:lnTo>
                      <a:pt x="772568" y="1800232"/>
                    </a:lnTo>
                    <a:lnTo>
                      <a:pt x="693987" y="1800232"/>
                    </a:lnTo>
                    <a:lnTo>
                      <a:pt x="693987" y="1721651"/>
                    </a:lnTo>
                    <a:close/>
                    <a:moveTo>
                      <a:pt x="779712" y="1721651"/>
                    </a:moveTo>
                    <a:lnTo>
                      <a:pt x="858293" y="1721651"/>
                    </a:lnTo>
                    <a:lnTo>
                      <a:pt x="858293" y="1800232"/>
                    </a:lnTo>
                    <a:lnTo>
                      <a:pt x="779712" y="1800232"/>
                    </a:lnTo>
                    <a:lnTo>
                      <a:pt x="779712" y="1721651"/>
                    </a:lnTo>
                    <a:close/>
                    <a:moveTo>
                      <a:pt x="865437" y="1721651"/>
                    </a:moveTo>
                    <a:lnTo>
                      <a:pt x="944018" y="1721651"/>
                    </a:lnTo>
                    <a:lnTo>
                      <a:pt x="944018" y="1800232"/>
                    </a:lnTo>
                    <a:lnTo>
                      <a:pt x="865437" y="1800232"/>
                    </a:lnTo>
                    <a:lnTo>
                      <a:pt x="865437" y="1721651"/>
                    </a:lnTo>
                    <a:close/>
                    <a:moveTo>
                      <a:pt x="951162" y="1721651"/>
                    </a:moveTo>
                    <a:lnTo>
                      <a:pt x="1029743" y="1721651"/>
                    </a:lnTo>
                    <a:lnTo>
                      <a:pt x="1029743" y="1800232"/>
                    </a:lnTo>
                    <a:lnTo>
                      <a:pt x="951162" y="1800232"/>
                    </a:lnTo>
                    <a:lnTo>
                      <a:pt x="951162" y="1721651"/>
                    </a:lnTo>
                    <a:close/>
                    <a:moveTo>
                      <a:pt x="1036887" y="1721651"/>
                    </a:moveTo>
                    <a:lnTo>
                      <a:pt x="1115468" y="1721651"/>
                    </a:lnTo>
                    <a:lnTo>
                      <a:pt x="1115468" y="1800232"/>
                    </a:lnTo>
                    <a:lnTo>
                      <a:pt x="1036887" y="1800232"/>
                    </a:lnTo>
                    <a:lnTo>
                      <a:pt x="1036887" y="1721651"/>
                    </a:lnTo>
                    <a:close/>
                    <a:moveTo>
                      <a:pt x="1122612" y="1721651"/>
                    </a:moveTo>
                    <a:lnTo>
                      <a:pt x="1201193" y="1721651"/>
                    </a:lnTo>
                    <a:lnTo>
                      <a:pt x="1201193" y="1800232"/>
                    </a:lnTo>
                    <a:lnTo>
                      <a:pt x="1122612" y="1800232"/>
                    </a:lnTo>
                    <a:lnTo>
                      <a:pt x="1122612" y="1721651"/>
                    </a:lnTo>
                    <a:close/>
                    <a:moveTo>
                      <a:pt x="1208337" y="1721651"/>
                    </a:moveTo>
                    <a:lnTo>
                      <a:pt x="1286918" y="1721651"/>
                    </a:lnTo>
                    <a:lnTo>
                      <a:pt x="1286918" y="1800232"/>
                    </a:lnTo>
                    <a:lnTo>
                      <a:pt x="1208337" y="1800232"/>
                    </a:lnTo>
                    <a:lnTo>
                      <a:pt x="1208337" y="1721651"/>
                    </a:lnTo>
                    <a:close/>
                    <a:moveTo>
                      <a:pt x="1208337" y="1714507"/>
                    </a:moveTo>
                    <a:lnTo>
                      <a:pt x="1208337" y="1635926"/>
                    </a:lnTo>
                    <a:lnTo>
                      <a:pt x="1286918" y="1635926"/>
                    </a:lnTo>
                    <a:lnTo>
                      <a:pt x="1286918" y="1714507"/>
                    </a:lnTo>
                    <a:lnTo>
                      <a:pt x="1208337" y="1714507"/>
                    </a:lnTo>
                    <a:close/>
                    <a:moveTo>
                      <a:pt x="1294062" y="1635926"/>
                    </a:moveTo>
                    <a:lnTo>
                      <a:pt x="1372643" y="1635926"/>
                    </a:lnTo>
                    <a:lnTo>
                      <a:pt x="1372643" y="1714507"/>
                    </a:lnTo>
                    <a:lnTo>
                      <a:pt x="1294062" y="1714507"/>
                    </a:lnTo>
                    <a:lnTo>
                      <a:pt x="1294062" y="1635926"/>
                    </a:lnTo>
                    <a:close/>
                    <a:moveTo>
                      <a:pt x="1294062" y="1628782"/>
                    </a:moveTo>
                    <a:lnTo>
                      <a:pt x="1294062" y="1550201"/>
                    </a:lnTo>
                    <a:lnTo>
                      <a:pt x="1372643" y="1550201"/>
                    </a:lnTo>
                    <a:lnTo>
                      <a:pt x="1372643" y="1628782"/>
                    </a:lnTo>
                    <a:lnTo>
                      <a:pt x="1294062" y="1628782"/>
                    </a:lnTo>
                    <a:close/>
                    <a:moveTo>
                      <a:pt x="1294062" y="1543057"/>
                    </a:moveTo>
                    <a:lnTo>
                      <a:pt x="1294062" y="1464476"/>
                    </a:lnTo>
                    <a:lnTo>
                      <a:pt x="1372643" y="1464476"/>
                    </a:lnTo>
                    <a:lnTo>
                      <a:pt x="1372643" y="1543057"/>
                    </a:lnTo>
                    <a:lnTo>
                      <a:pt x="1294062" y="1543057"/>
                    </a:lnTo>
                    <a:close/>
                    <a:moveTo>
                      <a:pt x="1294062" y="1457332"/>
                    </a:moveTo>
                    <a:lnTo>
                      <a:pt x="1294062" y="1378751"/>
                    </a:lnTo>
                    <a:lnTo>
                      <a:pt x="1372643" y="1378751"/>
                    </a:lnTo>
                    <a:lnTo>
                      <a:pt x="1372643" y="1457332"/>
                    </a:lnTo>
                    <a:lnTo>
                      <a:pt x="1294062" y="1457332"/>
                    </a:lnTo>
                    <a:close/>
                    <a:moveTo>
                      <a:pt x="1294062" y="1371607"/>
                    </a:moveTo>
                    <a:lnTo>
                      <a:pt x="1294062" y="1293026"/>
                    </a:lnTo>
                    <a:lnTo>
                      <a:pt x="1372643" y="1293026"/>
                    </a:lnTo>
                    <a:lnTo>
                      <a:pt x="1372643" y="1371607"/>
                    </a:lnTo>
                    <a:lnTo>
                      <a:pt x="1294062" y="1371607"/>
                    </a:lnTo>
                    <a:close/>
                    <a:moveTo>
                      <a:pt x="1294062" y="1285882"/>
                    </a:moveTo>
                    <a:lnTo>
                      <a:pt x="1294062" y="1207301"/>
                    </a:lnTo>
                    <a:lnTo>
                      <a:pt x="1372643" y="1207301"/>
                    </a:lnTo>
                    <a:lnTo>
                      <a:pt x="1372643" y="1285882"/>
                    </a:lnTo>
                    <a:lnTo>
                      <a:pt x="1294062" y="1285882"/>
                    </a:lnTo>
                    <a:close/>
                    <a:moveTo>
                      <a:pt x="1294062" y="1200157"/>
                    </a:moveTo>
                    <a:lnTo>
                      <a:pt x="1294062" y="1121576"/>
                    </a:lnTo>
                    <a:lnTo>
                      <a:pt x="1372643" y="1121576"/>
                    </a:lnTo>
                    <a:lnTo>
                      <a:pt x="1372643" y="1200157"/>
                    </a:lnTo>
                    <a:lnTo>
                      <a:pt x="1294062" y="1200157"/>
                    </a:lnTo>
                    <a:close/>
                    <a:moveTo>
                      <a:pt x="1294062" y="1114432"/>
                    </a:moveTo>
                    <a:lnTo>
                      <a:pt x="1294062" y="1035851"/>
                    </a:lnTo>
                    <a:lnTo>
                      <a:pt x="1372643" y="1035851"/>
                    </a:lnTo>
                    <a:lnTo>
                      <a:pt x="1372643" y="1114432"/>
                    </a:lnTo>
                    <a:lnTo>
                      <a:pt x="1294062" y="1114432"/>
                    </a:lnTo>
                    <a:close/>
                    <a:moveTo>
                      <a:pt x="1294062" y="1028707"/>
                    </a:moveTo>
                    <a:lnTo>
                      <a:pt x="1294062" y="950126"/>
                    </a:lnTo>
                    <a:lnTo>
                      <a:pt x="1372643" y="950126"/>
                    </a:lnTo>
                    <a:lnTo>
                      <a:pt x="1372643" y="1028707"/>
                    </a:lnTo>
                    <a:lnTo>
                      <a:pt x="1294062" y="1028707"/>
                    </a:lnTo>
                    <a:close/>
                    <a:moveTo>
                      <a:pt x="1294062" y="942982"/>
                    </a:moveTo>
                    <a:lnTo>
                      <a:pt x="1294062" y="864401"/>
                    </a:lnTo>
                    <a:lnTo>
                      <a:pt x="1372643" y="864401"/>
                    </a:lnTo>
                    <a:lnTo>
                      <a:pt x="1372643" y="942982"/>
                    </a:lnTo>
                    <a:lnTo>
                      <a:pt x="1294062" y="942982"/>
                    </a:lnTo>
                    <a:close/>
                    <a:moveTo>
                      <a:pt x="1294062" y="857257"/>
                    </a:moveTo>
                    <a:lnTo>
                      <a:pt x="1294062" y="778676"/>
                    </a:lnTo>
                    <a:lnTo>
                      <a:pt x="1372643" y="778676"/>
                    </a:lnTo>
                    <a:lnTo>
                      <a:pt x="1372643" y="857257"/>
                    </a:lnTo>
                    <a:lnTo>
                      <a:pt x="1294062" y="857257"/>
                    </a:lnTo>
                    <a:close/>
                    <a:moveTo>
                      <a:pt x="1294062" y="771532"/>
                    </a:moveTo>
                    <a:lnTo>
                      <a:pt x="1294062" y="692951"/>
                    </a:lnTo>
                    <a:lnTo>
                      <a:pt x="1372643" y="692951"/>
                    </a:lnTo>
                    <a:lnTo>
                      <a:pt x="1372643" y="771532"/>
                    </a:lnTo>
                    <a:lnTo>
                      <a:pt x="1294062" y="771532"/>
                    </a:lnTo>
                    <a:close/>
                    <a:moveTo>
                      <a:pt x="1294062" y="685807"/>
                    </a:moveTo>
                    <a:lnTo>
                      <a:pt x="1294062" y="607226"/>
                    </a:lnTo>
                    <a:lnTo>
                      <a:pt x="1372643" y="607226"/>
                    </a:lnTo>
                    <a:lnTo>
                      <a:pt x="1372643" y="685807"/>
                    </a:lnTo>
                    <a:lnTo>
                      <a:pt x="1294062" y="685807"/>
                    </a:lnTo>
                    <a:close/>
                    <a:moveTo>
                      <a:pt x="1294062" y="600075"/>
                    </a:moveTo>
                    <a:lnTo>
                      <a:pt x="1294062" y="521494"/>
                    </a:lnTo>
                    <a:lnTo>
                      <a:pt x="1372643" y="521494"/>
                    </a:lnTo>
                    <a:lnTo>
                      <a:pt x="1372643" y="600075"/>
                    </a:lnTo>
                    <a:lnTo>
                      <a:pt x="1294062" y="600075"/>
                    </a:lnTo>
                    <a:close/>
                    <a:moveTo>
                      <a:pt x="1294062" y="514350"/>
                    </a:moveTo>
                    <a:lnTo>
                      <a:pt x="1294062" y="435769"/>
                    </a:lnTo>
                    <a:lnTo>
                      <a:pt x="1372643" y="435769"/>
                    </a:lnTo>
                    <a:lnTo>
                      <a:pt x="1372643" y="514350"/>
                    </a:lnTo>
                    <a:lnTo>
                      <a:pt x="1294062" y="514350"/>
                    </a:lnTo>
                    <a:close/>
                    <a:moveTo>
                      <a:pt x="1294062" y="428625"/>
                    </a:moveTo>
                    <a:lnTo>
                      <a:pt x="1294062" y="350044"/>
                    </a:lnTo>
                    <a:lnTo>
                      <a:pt x="1372643" y="350044"/>
                    </a:lnTo>
                    <a:lnTo>
                      <a:pt x="1372643" y="428625"/>
                    </a:lnTo>
                    <a:lnTo>
                      <a:pt x="1294062" y="428625"/>
                    </a:lnTo>
                    <a:close/>
                    <a:moveTo>
                      <a:pt x="1294062" y="342900"/>
                    </a:moveTo>
                    <a:lnTo>
                      <a:pt x="1294062" y="264319"/>
                    </a:lnTo>
                    <a:lnTo>
                      <a:pt x="1372643" y="264319"/>
                    </a:lnTo>
                    <a:lnTo>
                      <a:pt x="1372643" y="342900"/>
                    </a:lnTo>
                    <a:lnTo>
                      <a:pt x="1294062" y="342900"/>
                    </a:lnTo>
                    <a:close/>
                    <a:moveTo>
                      <a:pt x="1294062" y="257175"/>
                    </a:moveTo>
                    <a:lnTo>
                      <a:pt x="1294062" y="178594"/>
                    </a:lnTo>
                    <a:lnTo>
                      <a:pt x="1372643" y="178594"/>
                    </a:lnTo>
                    <a:lnTo>
                      <a:pt x="1372643" y="257175"/>
                    </a:lnTo>
                    <a:lnTo>
                      <a:pt x="1294062" y="257175"/>
                    </a:lnTo>
                    <a:close/>
                    <a:moveTo>
                      <a:pt x="1294062" y="171450"/>
                    </a:moveTo>
                    <a:lnTo>
                      <a:pt x="1294062" y="92869"/>
                    </a:lnTo>
                    <a:lnTo>
                      <a:pt x="1372643" y="92869"/>
                    </a:lnTo>
                    <a:lnTo>
                      <a:pt x="1372643" y="171450"/>
                    </a:lnTo>
                    <a:lnTo>
                      <a:pt x="1294062" y="171450"/>
                    </a:lnTo>
                    <a:close/>
                    <a:moveTo>
                      <a:pt x="1294062" y="85725"/>
                    </a:moveTo>
                    <a:lnTo>
                      <a:pt x="1294062" y="7144"/>
                    </a:lnTo>
                    <a:lnTo>
                      <a:pt x="1372643" y="7144"/>
                    </a:lnTo>
                    <a:lnTo>
                      <a:pt x="1372643" y="85725"/>
                    </a:lnTo>
                    <a:lnTo>
                      <a:pt x="1294062" y="85725"/>
                    </a:lnTo>
                    <a:close/>
                    <a:moveTo>
                      <a:pt x="1286918" y="85725"/>
                    </a:moveTo>
                    <a:lnTo>
                      <a:pt x="1208337" y="85725"/>
                    </a:lnTo>
                    <a:lnTo>
                      <a:pt x="1208337" y="7144"/>
                    </a:lnTo>
                    <a:lnTo>
                      <a:pt x="1286918" y="7144"/>
                    </a:lnTo>
                    <a:lnTo>
                      <a:pt x="1286918" y="85725"/>
                    </a:lnTo>
                    <a:close/>
                    <a:moveTo>
                      <a:pt x="1201193" y="85725"/>
                    </a:moveTo>
                    <a:lnTo>
                      <a:pt x="1122612" y="85725"/>
                    </a:lnTo>
                    <a:lnTo>
                      <a:pt x="1122612" y="7144"/>
                    </a:lnTo>
                    <a:lnTo>
                      <a:pt x="1201193" y="7144"/>
                    </a:lnTo>
                    <a:lnTo>
                      <a:pt x="1201193" y="85725"/>
                    </a:lnTo>
                    <a:close/>
                    <a:moveTo>
                      <a:pt x="1115468" y="85725"/>
                    </a:moveTo>
                    <a:lnTo>
                      <a:pt x="1036887" y="85725"/>
                    </a:lnTo>
                    <a:lnTo>
                      <a:pt x="1036887" y="7144"/>
                    </a:lnTo>
                    <a:lnTo>
                      <a:pt x="1115468" y="7144"/>
                    </a:lnTo>
                    <a:lnTo>
                      <a:pt x="1115468" y="85725"/>
                    </a:lnTo>
                    <a:close/>
                    <a:moveTo>
                      <a:pt x="1029743" y="85725"/>
                    </a:moveTo>
                    <a:lnTo>
                      <a:pt x="951162" y="85725"/>
                    </a:lnTo>
                    <a:lnTo>
                      <a:pt x="951162" y="7144"/>
                    </a:lnTo>
                    <a:lnTo>
                      <a:pt x="1029743" y="7144"/>
                    </a:lnTo>
                    <a:lnTo>
                      <a:pt x="1029743" y="85725"/>
                    </a:lnTo>
                    <a:close/>
                    <a:moveTo>
                      <a:pt x="944018" y="85725"/>
                    </a:moveTo>
                    <a:lnTo>
                      <a:pt x="865437" y="85725"/>
                    </a:lnTo>
                    <a:lnTo>
                      <a:pt x="865437" y="7144"/>
                    </a:lnTo>
                    <a:lnTo>
                      <a:pt x="944018" y="7144"/>
                    </a:lnTo>
                    <a:lnTo>
                      <a:pt x="944018" y="85725"/>
                    </a:lnTo>
                    <a:close/>
                    <a:moveTo>
                      <a:pt x="858293" y="85725"/>
                    </a:moveTo>
                    <a:lnTo>
                      <a:pt x="779712" y="85725"/>
                    </a:lnTo>
                    <a:lnTo>
                      <a:pt x="779712" y="7144"/>
                    </a:lnTo>
                    <a:lnTo>
                      <a:pt x="858293" y="7144"/>
                    </a:lnTo>
                    <a:lnTo>
                      <a:pt x="858293" y="85725"/>
                    </a:lnTo>
                    <a:close/>
                    <a:moveTo>
                      <a:pt x="772568" y="85725"/>
                    </a:moveTo>
                    <a:lnTo>
                      <a:pt x="693987" y="85725"/>
                    </a:lnTo>
                    <a:lnTo>
                      <a:pt x="693987" y="7144"/>
                    </a:lnTo>
                    <a:lnTo>
                      <a:pt x="772568" y="7144"/>
                    </a:lnTo>
                    <a:lnTo>
                      <a:pt x="772568" y="85725"/>
                    </a:lnTo>
                    <a:close/>
                    <a:moveTo>
                      <a:pt x="686843" y="85725"/>
                    </a:moveTo>
                    <a:lnTo>
                      <a:pt x="608262" y="85725"/>
                    </a:lnTo>
                    <a:lnTo>
                      <a:pt x="608262" y="7144"/>
                    </a:lnTo>
                    <a:lnTo>
                      <a:pt x="686843" y="7144"/>
                    </a:lnTo>
                    <a:lnTo>
                      <a:pt x="686843" y="85725"/>
                    </a:lnTo>
                    <a:close/>
                    <a:moveTo>
                      <a:pt x="601118" y="85725"/>
                    </a:moveTo>
                    <a:lnTo>
                      <a:pt x="522537" y="85725"/>
                    </a:lnTo>
                    <a:lnTo>
                      <a:pt x="522537" y="7144"/>
                    </a:lnTo>
                    <a:lnTo>
                      <a:pt x="601118" y="7144"/>
                    </a:lnTo>
                    <a:lnTo>
                      <a:pt x="601118" y="85725"/>
                    </a:lnTo>
                    <a:close/>
                    <a:moveTo>
                      <a:pt x="515393" y="85725"/>
                    </a:moveTo>
                    <a:lnTo>
                      <a:pt x="436812" y="85725"/>
                    </a:lnTo>
                    <a:lnTo>
                      <a:pt x="436812" y="7144"/>
                    </a:lnTo>
                    <a:lnTo>
                      <a:pt x="515393" y="7144"/>
                    </a:lnTo>
                    <a:lnTo>
                      <a:pt x="515393" y="85725"/>
                    </a:lnTo>
                    <a:close/>
                    <a:moveTo>
                      <a:pt x="429668" y="85725"/>
                    </a:moveTo>
                    <a:lnTo>
                      <a:pt x="351087" y="85725"/>
                    </a:lnTo>
                    <a:lnTo>
                      <a:pt x="351087" y="7144"/>
                    </a:lnTo>
                    <a:lnTo>
                      <a:pt x="429668" y="7144"/>
                    </a:lnTo>
                    <a:lnTo>
                      <a:pt x="429668" y="85725"/>
                    </a:lnTo>
                    <a:close/>
                    <a:moveTo>
                      <a:pt x="343943" y="85725"/>
                    </a:moveTo>
                    <a:lnTo>
                      <a:pt x="265362" y="85725"/>
                    </a:lnTo>
                    <a:lnTo>
                      <a:pt x="265362" y="7144"/>
                    </a:lnTo>
                    <a:lnTo>
                      <a:pt x="343943" y="7144"/>
                    </a:lnTo>
                    <a:lnTo>
                      <a:pt x="343943" y="85725"/>
                    </a:lnTo>
                    <a:close/>
                    <a:moveTo>
                      <a:pt x="258218" y="85725"/>
                    </a:moveTo>
                    <a:lnTo>
                      <a:pt x="179637" y="85725"/>
                    </a:lnTo>
                    <a:lnTo>
                      <a:pt x="179637" y="7144"/>
                    </a:lnTo>
                    <a:lnTo>
                      <a:pt x="258218" y="7144"/>
                    </a:lnTo>
                    <a:lnTo>
                      <a:pt x="258218" y="85725"/>
                    </a:lnTo>
                    <a:close/>
                    <a:moveTo>
                      <a:pt x="172493" y="85725"/>
                    </a:moveTo>
                    <a:lnTo>
                      <a:pt x="93912" y="85725"/>
                    </a:lnTo>
                    <a:lnTo>
                      <a:pt x="93912" y="7144"/>
                    </a:lnTo>
                    <a:lnTo>
                      <a:pt x="172493" y="7144"/>
                    </a:lnTo>
                    <a:lnTo>
                      <a:pt x="172493" y="85725"/>
                    </a:lnTo>
                    <a:close/>
                    <a:moveTo>
                      <a:pt x="172493" y="92869"/>
                    </a:moveTo>
                    <a:lnTo>
                      <a:pt x="172493" y="171450"/>
                    </a:lnTo>
                    <a:lnTo>
                      <a:pt x="93912" y="171450"/>
                    </a:lnTo>
                    <a:lnTo>
                      <a:pt x="93912" y="92869"/>
                    </a:lnTo>
                    <a:lnTo>
                      <a:pt x="172493" y="92869"/>
                    </a:lnTo>
                    <a:close/>
                    <a:moveTo>
                      <a:pt x="86768" y="171450"/>
                    </a:moveTo>
                    <a:lnTo>
                      <a:pt x="7144" y="171450"/>
                    </a:lnTo>
                    <a:lnTo>
                      <a:pt x="7144" y="92869"/>
                    </a:lnTo>
                    <a:lnTo>
                      <a:pt x="86768" y="92869"/>
                    </a:lnTo>
                    <a:lnTo>
                      <a:pt x="86768" y="171450"/>
                    </a:lnTo>
                    <a:close/>
                    <a:moveTo>
                      <a:pt x="7144" y="178594"/>
                    </a:moveTo>
                    <a:lnTo>
                      <a:pt x="86768" y="178594"/>
                    </a:lnTo>
                    <a:lnTo>
                      <a:pt x="86768" y="257175"/>
                    </a:lnTo>
                    <a:lnTo>
                      <a:pt x="7144" y="257175"/>
                    </a:lnTo>
                    <a:lnTo>
                      <a:pt x="7144" y="178594"/>
                    </a:lnTo>
                    <a:close/>
                    <a:moveTo>
                      <a:pt x="86768" y="264319"/>
                    </a:moveTo>
                    <a:lnTo>
                      <a:pt x="86768" y="342900"/>
                    </a:lnTo>
                    <a:lnTo>
                      <a:pt x="7144" y="342900"/>
                    </a:lnTo>
                    <a:lnTo>
                      <a:pt x="7144" y="264319"/>
                    </a:lnTo>
                    <a:lnTo>
                      <a:pt x="86768" y="264319"/>
                    </a:lnTo>
                    <a:close/>
                    <a:moveTo>
                      <a:pt x="7144" y="350044"/>
                    </a:moveTo>
                    <a:lnTo>
                      <a:pt x="86768" y="350044"/>
                    </a:lnTo>
                    <a:lnTo>
                      <a:pt x="86768" y="428625"/>
                    </a:lnTo>
                    <a:lnTo>
                      <a:pt x="7144" y="428625"/>
                    </a:lnTo>
                    <a:lnTo>
                      <a:pt x="7144" y="350044"/>
                    </a:lnTo>
                    <a:close/>
                    <a:moveTo>
                      <a:pt x="86768" y="435769"/>
                    </a:moveTo>
                    <a:lnTo>
                      <a:pt x="86768" y="514350"/>
                    </a:lnTo>
                    <a:lnTo>
                      <a:pt x="7144" y="514350"/>
                    </a:lnTo>
                    <a:lnTo>
                      <a:pt x="7144" y="435769"/>
                    </a:lnTo>
                    <a:lnTo>
                      <a:pt x="86768" y="435769"/>
                    </a:lnTo>
                    <a:close/>
                    <a:moveTo>
                      <a:pt x="7144" y="521494"/>
                    </a:moveTo>
                    <a:lnTo>
                      <a:pt x="86768" y="521494"/>
                    </a:lnTo>
                    <a:lnTo>
                      <a:pt x="86768" y="600075"/>
                    </a:lnTo>
                    <a:lnTo>
                      <a:pt x="7144" y="600075"/>
                    </a:lnTo>
                    <a:lnTo>
                      <a:pt x="7144" y="521494"/>
                    </a:lnTo>
                    <a:close/>
                    <a:moveTo>
                      <a:pt x="86768" y="607219"/>
                    </a:moveTo>
                    <a:lnTo>
                      <a:pt x="86768" y="685800"/>
                    </a:lnTo>
                    <a:lnTo>
                      <a:pt x="7144" y="685800"/>
                    </a:lnTo>
                    <a:lnTo>
                      <a:pt x="7144" y="607219"/>
                    </a:lnTo>
                    <a:lnTo>
                      <a:pt x="86768" y="607219"/>
                    </a:lnTo>
                    <a:close/>
                    <a:moveTo>
                      <a:pt x="7144" y="692951"/>
                    </a:moveTo>
                    <a:lnTo>
                      <a:pt x="86768" y="692951"/>
                    </a:lnTo>
                    <a:lnTo>
                      <a:pt x="86768" y="771532"/>
                    </a:lnTo>
                    <a:lnTo>
                      <a:pt x="7144" y="771532"/>
                    </a:lnTo>
                    <a:lnTo>
                      <a:pt x="7144" y="692951"/>
                    </a:lnTo>
                    <a:close/>
                    <a:moveTo>
                      <a:pt x="86768" y="778676"/>
                    </a:moveTo>
                    <a:lnTo>
                      <a:pt x="86768" y="857257"/>
                    </a:lnTo>
                    <a:lnTo>
                      <a:pt x="7144" y="857257"/>
                    </a:lnTo>
                    <a:lnTo>
                      <a:pt x="7144" y="778676"/>
                    </a:lnTo>
                    <a:lnTo>
                      <a:pt x="86768" y="778676"/>
                    </a:lnTo>
                    <a:close/>
                    <a:moveTo>
                      <a:pt x="7144" y="864401"/>
                    </a:moveTo>
                    <a:lnTo>
                      <a:pt x="86768" y="864401"/>
                    </a:lnTo>
                    <a:lnTo>
                      <a:pt x="86768" y="942982"/>
                    </a:lnTo>
                    <a:lnTo>
                      <a:pt x="7144" y="942982"/>
                    </a:lnTo>
                    <a:lnTo>
                      <a:pt x="7144" y="864401"/>
                    </a:lnTo>
                    <a:close/>
                    <a:moveTo>
                      <a:pt x="86768" y="950126"/>
                    </a:moveTo>
                    <a:lnTo>
                      <a:pt x="86768" y="1028707"/>
                    </a:lnTo>
                    <a:lnTo>
                      <a:pt x="7144" y="1028707"/>
                    </a:lnTo>
                    <a:lnTo>
                      <a:pt x="7144" y="950126"/>
                    </a:lnTo>
                    <a:lnTo>
                      <a:pt x="86768" y="950126"/>
                    </a:lnTo>
                    <a:close/>
                    <a:moveTo>
                      <a:pt x="7144" y="1035851"/>
                    </a:moveTo>
                    <a:lnTo>
                      <a:pt x="86768" y="1035851"/>
                    </a:lnTo>
                    <a:lnTo>
                      <a:pt x="86768" y="1114432"/>
                    </a:lnTo>
                    <a:lnTo>
                      <a:pt x="7144" y="1114432"/>
                    </a:lnTo>
                    <a:lnTo>
                      <a:pt x="7144" y="1035851"/>
                    </a:lnTo>
                    <a:close/>
                    <a:moveTo>
                      <a:pt x="86768" y="1121576"/>
                    </a:moveTo>
                    <a:lnTo>
                      <a:pt x="86768" y="1200157"/>
                    </a:lnTo>
                    <a:lnTo>
                      <a:pt x="7144" y="1200157"/>
                    </a:lnTo>
                    <a:lnTo>
                      <a:pt x="7144" y="1121576"/>
                    </a:lnTo>
                    <a:lnTo>
                      <a:pt x="86768" y="1121576"/>
                    </a:lnTo>
                    <a:close/>
                    <a:moveTo>
                      <a:pt x="7144" y="1207301"/>
                    </a:moveTo>
                    <a:lnTo>
                      <a:pt x="86768" y="1207301"/>
                    </a:lnTo>
                    <a:lnTo>
                      <a:pt x="86768" y="1285882"/>
                    </a:lnTo>
                    <a:lnTo>
                      <a:pt x="7144" y="1285882"/>
                    </a:lnTo>
                    <a:lnTo>
                      <a:pt x="7144" y="1207301"/>
                    </a:lnTo>
                    <a:close/>
                    <a:moveTo>
                      <a:pt x="86768" y="1293026"/>
                    </a:moveTo>
                    <a:lnTo>
                      <a:pt x="86768" y="1371607"/>
                    </a:lnTo>
                    <a:lnTo>
                      <a:pt x="7144" y="1371607"/>
                    </a:lnTo>
                    <a:lnTo>
                      <a:pt x="7144" y="1293026"/>
                    </a:lnTo>
                    <a:lnTo>
                      <a:pt x="86768" y="1293026"/>
                    </a:lnTo>
                    <a:close/>
                    <a:moveTo>
                      <a:pt x="7144" y="1378751"/>
                    </a:moveTo>
                    <a:lnTo>
                      <a:pt x="86768" y="1378751"/>
                    </a:lnTo>
                    <a:lnTo>
                      <a:pt x="86768" y="1457332"/>
                    </a:lnTo>
                    <a:lnTo>
                      <a:pt x="7144" y="1457332"/>
                    </a:lnTo>
                    <a:lnTo>
                      <a:pt x="7144" y="1378751"/>
                    </a:lnTo>
                    <a:close/>
                    <a:moveTo>
                      <a:pt x="86768" y="1464476"/>
                    </a:moveTo>
                    <a:lnTo>
                      <a:pt x="86768" y="1543057"/>
                    </a:lnTo>
                    <a:lnTo>
                      <a:pt x="7144" y="1543057"/>
                    </a:lnTo>
                    <a:lnTo>
                      <a:pt x="7144" y="1464476"/>
                    </a:lnTo>
                    <a:lnTo>
                      <a:pt x="86768" y="1464476"/>
                    </a:lnTo>
                    <a:close/>
                    <a:moveTo>
                      <a:pt x="7144" y="1550201"/>
                    </a:moveTo>
                    <a:lnTo>
                      <a:pt x="86768" y="1550201"/>
                    </a:lnTo>
                    <a:lnTo>
                      <a:pt x="86768" y="1628782"/>
                    </a:lnTo>
                    <a:lnTo>
                      <a:pt x="7144" y="1628782"/>
                    </a:lnTo>
                    <a:lnTo>
                      <a:pt x="7144" y="1550201"/>
                    </a:lnTo>
                    <a:close/>
                    <a:moveTo>
                      <a:pt x="86768" y="1635926"/>
                    </a:moveTo>
                    <a:lnTo>
                      <a:pt x="86768" y="1714507"/>
                    </a:lnTo>
                    <a:lnTo>
                      <a:pt x="7144" y="1714507"/>
                    </a:lnTo>
                    <a:lnTo>
                      <a:pt x="7144" y="1635926"/>
                    </a:lnTo>
                    <a:lnTo>
                      <a:pt x="86768" y="1635926"/>
                    </a:lnTo>
                    <a:close/>
                    <a:moveTo>
                      <a:pt x="7144" y="1721651"/>
                    </a:moveTo>
                    <a:lnTo>
                      <a:pt x="86768" y="1721651"/>
                    </a:lnTo>
                    <a:lnTo>
                      <a:pt x="86768" y="1800232"/>
                    </a:lnTo>
                    <a:lnTo>
                      <a:pt x="7144" y="1800232"/>
                    </a:lnTo>
                    <a:lnTo>
                      <a:pt x="7144" y="1721651"/>
                    </a:lnTo>
                    <a:close/>
                    <a:moveTo>
                      <a:pt x="93912" y="1721651"/>
                    </a:moveTo>
                    <a:lnTo>
                      <a:pt x="172493" y="1721651"/>
                    </a:lnTo>
                    <a:lnTo>
                      <a:pt x="172493" y="1800232"/>
                    </a:lnTo>
                    <a:lnTo>
                      <a:pt x="93912" y="1800232"/>
                    </a:lnTo>
                    <a:lnTo>
                      <a:pt x="93912" y="1721651"/>
                    </a:lnTo>
                    <a:close/>
                    <a:moveTo>
                      <a:pt x="172493" y="1807376"/>
                    </a:moveTo>
                    <a:lnTo>
                      <a:pt x="172493" y="1885950"/>
                    </a:lnTo>
                    <a:lnTo>
                      <a:pt x="93912" y="1885950"/>
                    </a:lnTo>
                    <a:lnTo>
                      <a:pt x="93912" y="1807376"/>
                    </a:lnTo>
                    <a:lnTo>
                      <a:pt x="172493" y="1807376"/>
                    </a:lnTo>
                    <a:close/>
                    <a:moveTo>
                      <a:pt x="179637" y="1807376"/>
                    </a:moveTo>
                    <a:lnTo>
                      <a:pt x="258218" y="1807376"/>
                    </a:lnTo>
                    <a:lnTo>
                      <a:pt x="258218" y="1885950"/>
                    </a:lnTo>
                    <a:lnTo>
                      <a:pt x="179637" y="1885950"/>
                    </a:lnTo>
                    <a:lnTo>
                      <a:pt x="179637" y="1807376"/>
                    </a:lnTo>
                    <a:close/>
                    <a:moveTo>
                      <a:pt x="265362" y="1807376"/>
                    </a:moveTo>
                    <a:lnTo>
                      <a:pt x="343943" y="1807376"/>
                    </a:lnTo>
                    <a:lnTo>
                      <a:pt x="343943" y="1885950"/>
                    </a:lnTo>
                    <a:lnTo>
                      <a:pt x="265362" y="1885950"/>
                    </a:lnTo>
                    <a:lnTo>
                      <a:pt x="265362" y="1807376"/>
                    </a:lnTo>
                    <a:close/>
                    <a:moveTo>
                      <a:pt x="351087" y="1807376"/>
                    </a:moveTo>
                    <a:lnTo>
                      <a:pt x="429668" y="1807376"/>
                    </a:lnTo>
                    <a:lnTo>
                      <a:pt x="429668" y="1885950"/>
                    </a:lnTo>
                    <a:lnTo>
                      <a:pt x="351087" y="1885950"/>
                    </a:lnTo>
                    <a:lnTo>
                      <a:pt x="351087" y="1807376"/>
                    </a:lnTo>
                    <a:close/>
                    <a:moveTo>
                      <a:pt x="436812" y="1807376"/>
                    </a:moveTo>
                    <a:lnTo>
                      <a:pt x="515393" y="1807376"/>
                    </a:lnTo>
                    <a:lnTo>
                      <a:pt x="515393" y="1885950"/>
                    </a:lnTo>
                    <a:lnTo>
                      <a:pt x="436812" y="1885950"/>
                    </a:lnTo>
                    <a:lnTo>
                      <a:pt x="436812" y="1807376"/>
                    </a:lnTo>
                    <a:close/>
                    <a:moveTo>
                      <a:pt x="522537" y="1807376"/>
                    </a:moveTo>
                    <a:lnTo>
                      <a:pt x="601118" y="1807376"/>
                    </a:lnTo>
                    <a:lnTo>
                      <a:pt x="601118" y="1885950"/>
                    </a:lnTo>
                    <a:lnTo>
                      <a:pt x="522537" y="1885950"/>
                    </a:lnTo>
                    <a:lnTo>
                      <a:pt x="522537" y="1807376"/>
                    </a:lnTo>
                    <a:close/>
                    <a:moveTo>
                      <a:pt x="608262" y="1807376"/>
                    </a:moveTo>
                    <a:lnTo>
                      <a:pt x="686843" y="1807376"/>
                    </a:lnTo>
                    <a:lnTo>
                      <a:pt x="686843" y="1885950"/>
                    </a:lnTo>
                    <a:lnTo>
                      <a:pt x="608262" y="1885950"/>
                    </a:lnTo>
                    <a:lnTo>
                      <a:pt x="608262" y="1807376"/>
                    </a:lnTo>
                    <a:close/>
                    <a:moveTo>
                      <a:pt x="693987" y="1807376"/>
                    </a:moveTo>
                    <a:lnTo>
                      <a:pt x="772568" y="1807376"/>
                    </a:lnTo>
                    <a:lnTo>
                      <a:pt x="772568" y="1885950"/>
                    </a:lnTo>
                    <a:lnTo>
                      <a:pt x="693987" y="1885950"/>
                    </a:lnTo>
                    <a:lnTo>
                      <a:pt x="693987" y="1807376"/>
                    </a:lnTo>
                    <a:close/>
                    <a:moveTo>
                      <a:pt x="779712" y="1807376"/>
                    </a:moveTo>
                    <a:lnTo>
                      <a:pt x="858293" y="1807376"/>
                    </a:lnTo>
                    <a:lnTo>
                      <a:pt x="858293" y="1885950"/>
                    </a:lnTo>
                    <a:lnTo>
                      <a:pt x="779712" y="1885950"/>
                    </a:lnTo>
                    <a:lnTo>
                      <a:pt x="779712" y="1807376"/>
                    </a:lnTo>
                    <a:close/>
                    <a:moveTo>
                      <a:pt x="865437" y="1807376"/>
                    </a:moveTo>
                    <a:lnTo>
                      <a:pt x="944018" y="1807376"/>
                    </a:lnTo>
                    <a:lnTo>
                      <a:pt x="944018" y="1885950"/>
                    </a:lnTo>
                    <a:lnTo>
                      <a:pt x="865437" y="1885950"/>
                    </a:lnTo>
                    <a:lnTo>
                      <a:pt x="865437" y="1807376"/>
                    </a:lnTo>
                    <a:close/>
                    <a:moveTo>
                      <a:pt x="951162" y="1807376"/>
                    </a:moveTo>
                    <a:lnTo>
                      <a:pt x="1029743" y="1807376"/>
                    </a:lnTo>
                    <a:lnTo>
                      <a:pt x="1029743" y="1885950"/>
                    </a:lnTo>
                    <a:lnTo>
                      <a:pt x="951162" y="1885950"/>
                    </a:lnTo>
                    <a:lnTo>
                      <a:pt x="951162" y="1807376"/>
                    </a:lnTo>
                    <a:close/>
                    <a:moveTo>
                      <a:pt x="1036887" y="1807376"/>
                    </a:moveTo>
                    <a:lnTo>
                      <a:pt x="1115468" y="1807376"/>
                    </a:lnTo>
                    <a:lnTo>
                      <a:pt x="1115468" y="1885950"/>
                    </a:lnTo>
                    <a:lnTo>
                      <a:pt x="1036887" y="1885950"/>
                    </a:lnTo>
                    <a:lnTo>
                      <a:pt x="1036887" y="1807376"/>
                    </a:lnTo>
                    <a:close/>
                    <a:moveTo>
                      <a:pt x="1122612" y="1807376"/>
                    </a:moveTo>
                    <a:lnTo>
                      <a:pt x="1201193" y="1807376"/>
                    </a:lnTo>
                    <a:lnTo>
                      <a:pt x="1201193" y="1885950"/>
                    </a:lnTo>
                    <a:lnTo>
                      <a:pt x="1122612" y="1885950"/>
                    </a:lnTo>
                    <a:lnTo>
                      <a:pt x="1122612" y="1807376"/>
                    </a:lnTo>
                    <a:close/>
                    <a:moveTo>
                      <a:pt x="1208337" y="1807376"/>
                    </a:moveTo>
                    <a:lnTo>
                      <a:pt x="1286918" y="1807376"/>
                    </a:lnTo>
                    <a:lnTo>
                      <a:pt x="1286918" y="1885950"/>
                    </a:lnTo>
                    <a:lnTo>
                      <a:pt x="1208337" y="1885950"/>
                    </a:lnTo>
                    <a:lnTo>
                      <a:pt x="1208337" y="1807376"/>
                    </a:lnTo>
                    <a:close/>
                    <a:moveTo>
                      <a:pt x="1294062" y="1807376"/>
                    </a:moveTo>
                    <a:lnTo>
                      <a:pt x="1372643" y="1807376"/>
                    </a:lnTo>
                    <a:lnTo>
                      <a:pt x="1372643" y="1885950"/>
                    </a:lnTo>
                    <a:lnTo>
                      <a:pt x="1294062" y="1885950"/>
                    </a:lnTo>
                    <a:lnTo>
                      <a:pt x="1294062" y="1807376"/>
                    </a:lnTo>
                    <a:close/>
                    <a:moveTo>
                      <a:pt x="1294062" y="1800232"/>
                    </a:moveTo>
                    <a:lnTo>
                      <a:pt x="1294062" y="1721651"/>
                    </a:lnTo>
                    <a:lnTo>
                      <a:pt x="1372643" y="1721651"/>
                    </a:lnTo>
                    <a:lnTo>
                      <a:pt x="1372643" y="1800232"/>
                    </a:lnTo>
                    <a:lnTo>
                      <a:pt x="1294062" y="1800232"/>
                    </a:lnTo>
                    <a:close/>
                    <a:moveTo>
                      <a:pt x="1379787" y="1721651"/>
                    </a:moveTo>
                    <a:lnTo>
                      <a:pt x="1457325" y="1721651"/>
                    </a:lnTo>
                    <a:lnTo>
                      <a:pt x="1457325" y="1800232"/>
                    </a:lnTo>
                    <a:lnTo>
                      <a:pt x="1379787" y="1800232"/>
                    </a:lnTo>
                    <a:lnTo>
                      <a:pt x="1379787" y="1721651"/>
                    </a:lnTo>
                    <a:close/>
                    <a:moveTo>
                      <a:pt x="1379787" y="1714507"/>
                    </a:moveTo>
                    <a:lnTo>
                      <a:pt x="1379787" y="1635926"/>
                    </a:lnTo>
                    <a:lnTo>
                      <a:pt x="1457325" y="1635926"/>
                    </a:lnTo>
                    <a:lnTo>
                      <a:pt x="1457325" y="1714507"/>
                    </a:lnTo>
                    <a:lnTo>
                      <a:pt x="1379787" y="1714507"/>
                    </a:lnTo>
                    <a:close/>
                    <a:moveTo>
                      <a:pt x="1457325" y="1628782"/>
                    </a:moveTo>
                    <a:lnTo>
                      <a:pt x="1379787" y="1628782"/>
                    </a:lnTo>
                    <a:lnTo>
                      <a:pt x="1379787" y="1550201"/>
                    </a:lnTo>
                    <a:lnTo>
                      <a:pt x="1457325" y="1550201"/>
                    </a:lnTo>
                    <a:lnTo>
                      <a:pt x="1457325" y="1628782"/>
                    </a:lnTo>
                    <a:close/>
                    <a:moveTo>
                      <a:pt x="1379787" y="1543057"/>
                    </a:moveTo>
                    <a:lnTo>
                      <a:pt x="1379787" y="1464476"/>
                    </a:lnTo>
                    <a:lnTo>
                      <a:pt x="1457325" y="1464476"/>
                    </a:lnTo>
                    <a:lnTo>
                      <a:pt x="1457325" y="1543057"/>
                    </a:lnTo>
                    <a:lnTo>
                      <a:pt x="1379787" y="1543057"/>
                    </a:lnTo>
                    <a:close/>
                    <a:moveTo>
                      <a:pt x="1457325" y="1457332"/>
                    </a:moveTo>
                    <a:lnTo>
                      <a:pt x="1379787" y="1457332"/>
                    </a:lnTo>
                    <a:lnTo>
                      <a:pt x="1379787" y="1378751"/>
                    </a:lnTo>
                    <a:lnTo>
                      <a:pt x="1457325" y="1378751"/>
                    </a:lnTo>
                    <a:lnTo>
                      <a:pt x="1457325" y="1457332"/>
                    </a:lnTo>
                    <a:close/>
                    <a:moveTo>
                      <a:pt x="1379787" y="1371607"/>
                    </a:moveTo>
                    <a:lnTo>
                      <a:pt x="1379787" y="1293026"/>
                    </a:lnTo>
                    <a:lnTo>
                      <a:pt x="1457325" y="1293026"/>
                    </a:lnTo>
                    <a:lnTo>
                      <a:pt x="1457325" y="1371607"/>
                    </a:lnTo>
                    <a:lnTo>
                      <a:pt x="1379787" y="1371607"/>
                    </a:lnTo>
                    <a:close/>
                    <a:moveTo>
                      <a:pt x="1457325" y="1285882"/>
                    </a:moveTo>
                    <a:lnTo>
                      <a:pt x="1379787" y="1285882"/>
                    </a:lnTo>
                    <a:lnTo>
                      <a:pt x="1379787" y="1207301"/>
                    </a:lnTo>
                    <a:lnTo>
                      <a:pt x="1457325" y="1207301"/>
                    </a:lnTo>
                    <a:lnTo>
                      <a:pt x="1457325" y="1285882"/>
                    </a:lnTo>
                    <a:close/>
                    <a:moveTo>
                      <a:pt x="1379787" y="1200157"/>
                    </a:moveTo>
                    <a:lnTo>
                      <a:pt x="1379787" y="1121576"/>
                    </a:lnTo>
                    <a:lnTo>
                      <a:pt x="1457325" y="1121576"/>
                    </a:lnTo>
                    <a:lnTo>
                      <a:pt x="1457325" y="1200157"/>
                    </a:lnTo>
                    <a:lnTo>
                      <a:pt x="1379787" y="1200157"/>
                    </a:lnTo>
                    <a:close/>
                    <a:moveTo>
                      <a:pt x="1457325" y="1114432"/>
                    </a:moveTo>
                    <a:lnTo>
                      <a:pt x="1379787" y="1114432"/>
                    </a:lnTo>
                    <a:lnTo>
                      <a:pt x="1379787" y="1035851"/>
                    </a:lnTo>
                    <a:lnTo>
                      <a:pt x="1457325" y="1035851"/>
                    </a:lnTo>
                    <a:lnTo>
                      <a:pt x="1457325" y="1114432"/>
                    </a:lnTo>
                    <a:close/>
                    <a:moveTo>
                      <a:pt x="1379787" y="1028707"/>
                    </a:moveTo>
                    <a:lnTo>
                      <a:pt x="1379787" y="950126"/>
                    </a:lnTo>
                    <a:lnTo>
                      <a:pt x="1457325" y="950126"/>
                    </a:lnTo>
                    <a:lnTo>
                      <a:pt x="1457325" y="1028707"/>
                    </a:lnTo>
                    <a:lnTo>
                      <a:pt x="1379787" y="1028707"/>
                    </a:lnTo>
                    <a:close/>
                    <a:moveTo>
                      <a:pt x="1457325" y="942982"/>
                    </a:moveTo>
                    <a:lnTo>
                      <a:pt x="1379787" y="942982"/>
                    </a:lnTo>
                    <a:lnTo>
                      <a:pt x="1379787" y="864401"/>
                    </a:lnTo>
                    <a:lnTo>
                      <a:pt x="1457325" y="864401"/>
                    </a:lnTo>
                    <a:lnTo>
                      <a:pt x="1457325" y="942982"/>
                    </a:lnTo>
                    <a:close/>
                    <a:moveTo>
                      <a:pt x="1379787" y="857257"/>
                    </a:moveTo>
                    <a:lnTo>
                      <a:pt x="1379787" y="778676"/>
                    </a:lnTo>
                    <a:lnTo>
                      <a:pt x="1457325" y="778676"/>
                    </a:lnTo>
                    <a:lnTo>
                      <a:pt x="1457325" y="857257"/>
                    </a:lnTo>
                    <a:lnTo>
                      <a:pt x="1379787" y="857257"/>
                    </a:lnTo>
                    <a:close/>
                    <a:moveTo>
                      <a:pt x="1457325" y="771532"/>
                    </a:moveTo>
                    <a:lnTo>
                      <a:pt x="1379787" y="771532"/>
                    </a:lnTo>
                    <a:lnTo>
                      <a:pt x="1379787" y="692951"/>
                    </a:lnTo>
                    <a:lnTo>
                      <a:pt x="1457325" y="692951"/>
                    </a:lnTo>
                    <a:lnTo>
                      <a:pt x="1457325" y="771532"/>
                    </a:lnTo>
                    <a:close/>
                    <a:moveTo>
                      <a:pt x="1379787" y="685807"/>
                    </a:moveTo>
                    <a:lnTo>
                      <a:pt x="1379787" y="607226"/>
                    </a:lnTo>
                    <a:lnTo>
                      <a:pt x="1457325" y="607226"/>
                    </a:lnTo>
                    <a:lnTo>
                      <a:pt x="1457325" y="685807"/>
                    </a:lnTo>
                    <a:lnTo>
                      <a:pt x="1379787" y="685807"/>
                    </a:lnTo>
                    <a:close/>
                    <a:moveTo>
                      <a:pt x="1457325" y="600075"/>
                    </a:moveTo>
                    <a:lnTo>
                      <a:pt x="1379787" y="600075"/>
                    </a:lnTo>
                    <a:lnTo>
                      <a:pt x="1379787" y="521494"/>
                    </a:lnTo>
                    <a:lnTo>
                      <a:pt x="1457325" y="521494"/>
                    </a:lnTo>
                    <a:lnTo>
                      <a:pt x="1457325" y="600075"/>
                    </a:lnTo>
                    <a:close/>
                    <a:moveTo>
                      <a:pt x="1379787" y="514350"/>
                    </a:moveTo>
                    <a:lnTo>
                      <a:pt x="1379787" y="435769"/>
                    </a:lnTo>
                    <a:lnTo>
                      <a:pt x="1457325" y="435769"/>
                    </a:lnTo>
                    <a:lnTo>
                      <a:pt x="1457325" y="514350"/>
                    </a:lnTo>
                    <a:lnTo>
                      <a:pt x="1379787" y="514350"/>
                    </a:lnTo>
                    <a:close/>
                    <a:moveTo>
                      <a:pt x="1457325" y="428625"/>
                    </a:moveTo>
                    <a:lnTo>
                      <a:pt x="1379787" y="428625"/>
                    </a:lnTo>
                    <a:lnTo>
                      <a:pt x="1379787" y="350044"/>
                    </a:lnTo>
                    <a:lnTo>
                      <a:pt x="1457325" y="350044"/>
                    </a:lnTo>
                    <a:lnTo>
                      <a:pt x="1457325" y="428625"/>
                    </a:lnTo>
                    <a:close/>
                    <a:moveTo>
                      <a:pt x="1379787" y="342900"/>
                    </a:moveTo>
                    <a:lnTo>
                      <a:pt x="1379787" y="264319"/>
                    </a:lnTo>
                    <a:lnTo>
                      <a:pt x="1457325" y="264319"/>
                    </a:lnTo>
                    <a:lnTo>
                      <a:pt x="1457325" y="342900"/>
                    </a:lnTo>
                    <a:lnTo>
                      <a:pt x="1379787" y="342900"/>
                    </a:lnTo>
                    <a:close/>
                    <a:moveTo>
                      <a:pt x="1457325" y="257175"/>
                    </a:moveTo>
                    <a:lnTo>
                      <a:pt x="1379787" y="257175"/>
                    </a:lnTo>
                    <a:lnTo>
                      <a:pt x="1379787" y="178594"/>
                    </a:lnTo>
                    <a:lnTo>
                      <a:pt x="1457325" y="178594"/>
                    </a:lnTo>
                    <a:lnTo>
                      <a:pt x="1457325" y="257175"/>
                    </a:lnTo>
                    <a:close/>
                    <a:moveTo>
                      <a:pt x="1379787" y="171450"/>
                    </a:moveTo>
                    <a:lnTo>
                      <a:pt x="1379787" y="92869"/>
                    </a:lnTo>
                    <a:lnTo>
                      <a:pt x="1457325" y="92869"/>
                    </a:lnTo>
                    <a:lnTo>
                      <a:pt x="1457325" y="171450"/>
                    </a:lnTo>
                    <a:lnTo>
                      <a:pt x="1379787" y="171450"/>
                    </a:lnTo>
                    <a:close/>
                    <a:moveTo>
                      <a:pt x="1457325" y="85725"/>
                    </a:moveTo>
                    <a:lnTo>
                      <a:pt x="1379787" y="85725"/>
                    </a:lnTo>
                    <a:lnTo>
                      <a:pt x="1379787" y="7144"/>
                    </a:lnTo>
                    <a:lnTo>
                      <a:pt x="1457325" y="7144"/>
                    </a:lnTo>
                    <a:lnTo>
                      <a:pt x="1457325" y="85725"/>
                    </a:lnTo>
                    <a:close/>
                    <a:moveTo>
                      <a:pt x="86768" y="7144"/>
                    </a:moveTo>
                    <a:lnTo>
                      <a:pt x="86768" y="85725"/>
                    </a:lnTo>
                    <a:lnTo>
                      <a:pt x="7144" y="85725"/>
                    </a:lnTo>
                    <a:lnTo>
                      <a:pt x="7144" y="7144"/>
                    </a:lnTo>
                    <a:lnTo>
                      <a:pt x="86768" y="7144"/>
                    </a:lnTo>
                    <a:close/>
                    <a:moveTo>
                      <a:pt x="7144" y="1807376"/>
                    </a:moveTo>
                    <a:lnTo>
                      <a:pt x="86768" y="1807376"/>
                    </a:lnTo>
                    <a:lnTo>
                      <a:pt x="86768" y="1885950"/>
                    </a:lnTo>
                    <a:lnTo>
                      <a:pt x="7144" y="1885950"/>
                    </a:lnTo>
                    <a:lnTo>
                      <a:pt x="7144" y="1807376"/>
                    </a:lnTo>
                    <a:close/>
                    <a:moveTo>
                      <a:pt x="1379787" y="1885950"/>
                    </a:moveTo>
                    <a:lnTo>
                      <a:pt x="1379787" y="1807376"/>
                    </a:lnTo>
                    <a:lnTo>
                      <a:pt x="1457325" y="1807376"/>
                    </a:lnTo>
                    <a:lnTo>
                      <a:pt x="1457325" y="1885950"/>
                    </a:lnTo>
                    <a:lnTo>
                      <a:pt x="1379787" y="1885950"/>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6" name="Google Shape;666;p22"/>
              <p:cNvSpPr/>
              <p:nvPr/>
            </p:nvSpPr>
            <p:spPr>
              <a:xfrm>
                <a:off x="10692503" y="2132263"/>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7" name="Google Shape;667;p22"/>
              <p:cNvSpPr/>
              <p:nvPr/>
            </p:nvSpPr>
            <p:spPr>
              <a:xfrm>
                <a:off x="11892653" y="2132263"/>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68" name="Google Shape;668;p22" descr="Graph paper with calculator, ruler, highlighter, and pencils"/>
          <p:cNvGrpSpPr/>
          <p:nvPr/>
        </p:nvGrpSpPr>
        <p:grpSpPr>
          <a:xfrm>
            <a:off x="9756671" y="5848503"/>
            <a:ext cx="1386821" cy="1561462"/>
            <a:chOff x="7670696" y="3101563"/>
            <a:chExt cx="1725258" cy="1725215"/>
          </a:xfrm>
        </p:grpSpPr>
        <p:sp>
          <p:nvSpPr>
            <p:cNvPr id="669" name="Google Shape;669;p22"/>
            <p:cNvSpPr/>
            <p:nvPr/>
          </p:nvSpPr>
          <p:spPr>
            <a:xfrm>
              <a:off x="7670696" y="3101563"/>
              <a:ext cx="1725215" cy="1725215"/>
            </a:xfrm>
            <a:custGeom>
              <a:avLst/>
              <a:gdLst/>
              <a:ahLst/>
              <a:cxnLst/>
              <a:rect l="l" t="t" r="r" b="b"/>
              <a:pathLst>
                <a:path w="1725215" h="1725215" extrusionOk="0">
                  <a:moveTo>
                    <a:pt x="0" y="1725216"/>
                  </a:moveTo>
                  <a:lnTo>
                    <a:pt x="1725216" y="1725216"/>
                  </a:lnTo>
                  <a:lnTo>
                    <a:pt x="1725216" y="0"/>
                  </a:lnTo>
                  <a:lnTo>
                    <a:pt x="0" y="1725216"/>
                  </a:lnTo>
                  <a:close/>
                  <a:moveTo>
                    <a:pt x="1391645" y="1407319"/>
                  </a:moveTo>
                  <a:lnTo>
                    <a:pt x="768017" y="1407319"/>
                  </a:lnTo>
                  <a:lnTo>
                    <a:pt x="1391645" y="821531"/>
                  </a:lnTo>
                  <a:lnTo>
                    <a:pt x="1391645" y="1407319"/>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70" name="Google Shape;670;p22" descr="Graph paper with calculator, ruler, highlighter, and pencils"/>
            <p:cNvGrpSpPr/>
            <p:nvPr/>
          </p:nvGrpSpPr>
          <p:grpSpPr>
            <a:xfrm>
              <a:off x="9281619" y="3226585"/>
              <a:ext cx="114335" cy="1542985"/>
              <a:chOff x="9281619" y="3226585"/>
              <a:chExt cx="114335" cy="1542985"/>
            </a:xfrm>
          </p:grpSpPr>
          <p:sp>
            <p:nvSpPr>
              <p:cNvPr id="671" name="Google Shape;671;p22"/>
              <p:cNvSpPr/>
              <p:nvPr/>
            </p:nvSpPr>
            <p:spPr>
              <a:xfrm>
                <a:off x="9331647" y="3798057"/>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2" name="Google Shape;672;p22"/>
              <p:cNvSpPr/>
              <p:nvPr/>
            </p:nvSpPr>
            <p:spPr>
              <a:xfrm>
                <a:off x="9331647" y="383377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3" name="Google Shape;673;p22"/>
              <p:cNvSpPr/>
              <p:nvPr/>
            </p:nvSpPr>
            <p:spPr>
              <a:xfrm>
                <a:off x="9331647" y="386949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4" name="Google Shape;674;p22"/>
              <p:cNvSpPr/>
              <p:nvPr/>
            </p:nvSpPr>
            <p:spPr>
              <a:xfrm>
                <a:off x="9281640" y="3905213"/>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5" name="Google Shape;675;p22"/>
              <p:cNvSpPr/>
              <p:nvPr/>
            </p:nvSpPr>
            <p:spPr>
              <a:xfrm>
                <a:off x="9331640" y="394092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6" name="Google Shape;676;p22"/>
              <p:cNvSpPr/>
              <p:nvPr/>
            </p:nvSpPr>
            <p:spPr>
              <a:xfrm>
                <a:off x="9331640" y="397664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7" name="Google Shape;677;p22"/>
              <p:cNvSpPr/>
              <p:nvPr/>
            </p:nvSpPr>
            <p:spPr>
              <a:xfrm>
                <a:off x="9331640" y="401236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8" name="Google Shape;678;p22"/>
              <p:cNvSpPr/>
              <p:nvPr/>
            </p:nvSpPr>
            <p:spPr>
              <a:xfrm>
                <a:off x="9281633" y="4048081"/>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9" name="Google Shape;679;p22"/>
              <p:cNvSpPr/>
              <p:nvPr/>
            </p:nvSpPr>
            <p:spPr>
              <a:xfrm>
                <a:off x="9331640" y="408380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0" name="Google Shape;680;p22"/>
              <p:cNvSpPr/>
              <p:nvPr/>
            </p:nvSpPr>
            <p:spPr>
              <a:xfrm>
                <a:off x="9331640" y="411951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1" name="Google Shape;681;p22"/>
              <p:cNvSpPr/>
              <p:nvPr/>
            </p:nvSpPr>
            <p:spPr>
              <a:xfrm>
                <a:off x="9331640" y="415523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2" name="Google Shape;682;p22"/>
              <p:cNvSpPr/>
              <p:nvPr/>
            </p:nvSpPr>
            <p:spPr>
              <a:xfrm>
                <a:off x="9281633" y="4190949"/>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3" name="Google Shape;683;p22"/>
              <p:cNvSpPr/>
              <p:nvPr/>
            </p:nvSpPr>
            <p:spPr>
              <a:xfrm>
                <a:off x="9331640" y="422666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4" name="Google Shape;684;p22"/>
              <p:cNvSpPr/>
              <p:nvPr/>
            </p:nvSpPr>
            <p:spPr>
              <a:xfrm>
                <a:off x="9331640" y="426238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5" name="Google Shape;685;p22"/>
              <p:cNvSpPr/>
              <p:nvPr/>
            </p:nvSpPr>
            <p:spPr>
              <a:xfrm>
                <a:off x="9331632" y="429809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6" name="Google Shape;686;p22"/>
              <p:cNvSpPr/>
              <p:nvPr/>
            </p:nvSpPr>
            <p:spPr>
              <a:xfrm>
                <a:off x="9281626" y="4333817"/>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7" name="Google Shape;687;p22"/>
              <p:cNvSpPr/>
              <p:nvPr/>
            </p:nvSpPr>
            <p:spPr>
              <a:xfrm>
                <a:off x="9331632" y="436953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8" name="Google Shape;688;p22"/>
              <p:cNvSpPr/>
              <p:nvPr/>
            </p:nvSpPr>
            <p:spPr>
              <a:xfrm>
                <a:off x="9331632" y="440525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9" name="Google Shape;689;p22"/>
              <p:cNvSpPr/>
              <p:nvPr/>
            </p:nvSpPr>
            <p:spPr>
              <a:xfrm>
                <a:off x="9331632" y="444096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0" name="Google Shape;690;p22"/>
              <p:cNvSpPr/>
              <p:nvPr/>
            </p:nvSpPr>
            <p:spPr>
              <a:xfrm>
                <a:off x="9281626" y="4476684"/>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1" name="Google Shape;691;p22"/>
              <p:cNvSpPr/>
              <p:nvPr/>
            </p:nvSpPr>
            <p:spPr>
              <a:xfrm>
                <a:off x="9331632" y="451240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2" name="Google Shape;692;p22"/>
              <p:cNvSpPr/>
              <p:nvPr/>
            </p:nvSpPr>
            <p:spPr>
              <a:xfrm>
                <a:off x="9331632" y="454812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3" name="Google Shape;693;p22"/>
              <p:cNvSpPr/>
              <p:nvPr/>
            </p:nvSpPr>
            <p:spPr>
              <a:xfrm>
                <a:off x="9331632" y="458384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4" name="Google Shape;694;p22"/>
              <p:cNvSpPr/>
              <p:nvPr/>
            </p:nvSpPr>
            <p:spPr>
              <a:xfrm>
                <a:off x="9281626" y="4619552"/>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5" name="Google Shape;695;p22"/>
              <p:cNvSpPr/>
              <p:nvPr/>
            </p:nvSpPr>
            <p:spPr>
              <a:xfrm>
                <a:off x="9331625" y="465527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6" name="Google Shape;696;p22"/>
              <p:cNvSpPr/>
              <p:nvPr/>
            </p:nvSpPr>
            <p:spPr>
              <a:xfrm>
                <a:off x="9331625" y="469099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7" name="Google Shape;697;p22"/>
              <p:cNvSpPr/>
              <p:nvPr/>
            </p:nvSpPr>
            <p:spPr>
              <a:xfrm>
                <a:off x="9331625" y="472670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8" name="Google Shape;698;p22"/>
              <p:cNvSpPr/>
              <p:nvPr/>
            </p:nvSpPr>
            <p:spPr>
              <a:xfrm>
                <a:off x="9281619" y="4762427"/>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9" name="Google Shape;699;p22"/>
              <p:cNvSpPr/>
              <p:nvPr/>
            </p:nvSpPr>
            <p:spPr>
              <a:xfrm>
                <a:off x="9331661" y="322658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0" name="Google Shape;700;p22"/>
              <p:cNvSpPr/>
              <p:nvPr/>
            </p:nvSpPr>
            <p:spPr>
              <a:xfrm>
                <a:off x="9331654" y="3262297"/>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1" name="Google Shape;701;p22"/>
              <p:cNvSpPr/>
              <p:nvPr/>
            </p:nvSpPr>
            <p:spPr>
              <a:xfrm>
                <a:off x="9331654" y="329801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2" name="Google Shape;702;p22"/>
              <p:cNvSpPr/>
              <p:nvPr/>
            </p:nvSpPr>
            <p:spPr>
              <a:xfrm>
                <a:off x="9281648" y="3333734"/>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3" name="Google Shape;703;p22"/>
              <p:cNvSpPr/>
              <p:nvPr/>
            </p:nvSpPr>
            <p:spPr>
              <a:xfrm>
                <a:off x="9331654" y="336945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4" name="Google Shape;704;p22"/>
              <p:cNvSpPr/>
              <p:nvPr/>
            </p:nvSpPr>
            <p:spPr>
              <a:xfrm>
                <a:off x="9331654" y="340517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5" name="Google Shape;705;p22"/>
              <p:cNvSpPr/>
              <p:nvPr/>
            </p:nvSpPr>
            <p:spPr>
              <a:xfrm>
                <a:off x="9331654" y="344088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6" name="Google Shape;706;p22"/>
              <p:cNvSpPr/>
              <p:nvPr/>
            </p:nvSpPr>
            <p:spPr>
              <a:xfrm>
                <a:off x="9281648" y="3476602"/>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7" name="Google Shape;707;p22"/>
              <p:cNvSpPr/>
              <p:nvPr/>
            </p:nvSpPr>
            <p:spPr>
              <a:xfrm>
                <a:off x="9331647" y="351232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8" name="Google Shape;708;p22"/>
              <p:cNvSpPr/>
              <p:nvPr/>
            </p:nvSpPr>
            <p:spPr>
              <a:xfrm>
                <a:off x="9331647" y="354804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9" name="Google Shape;709;p22"/>
              <p:cNvSpPr/>
              <p:nvPr/>
            </p:nvSpPr>
            <p:spPr>
              <a:xfrm>
                <a:off x="9331647" y="358375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0" name="Google Shape;710;p22"/>
              <p:cNvSpPr/>
              <p:nvPr/>
            </p:nvSpPr>
            <p:spPr>
              <a:xfrm>
                <a:off x="9281640" y="3619470"/>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1" name="Google Shape;711;p22"/>
              <p:cNvSpPr/>
              <p:nvPr/>
            </p:nvSpPr>
            <p:spPr>
              <a:xfrm>
                <a:off x="9331647" y="365518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2" name="Google Shape;712;p22"/>
              <p:cNvSpPr/>
              <p:nvPr/>
            </p:nvSpPr>
            <p:spPr>
              <a:xfrm>
                <a:off x="9331647" y="369090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3" name="Google Shape;713;p22"/>
              <p:cNvSpPr/>
              <p:nvPr/>
            </p:nvSpPr>
            <p:spPr>
              <a:xfrm>
                <a:off x="9331647" y="372661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4" name="Google Shape;714;p22"/>
              <p:cNvSpPr/>
              <p:nvPr/>
            </p:nvSpPr>
            <p:spPr>
              <a:xfrm>
                <a:off x="9281640" y="3762338"/>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15" name="Google Shape;715;p22" descr="Graph paper with calculator, ruler, highlighter, and pencils"/>
          <p:cNvGrpSpPr/>
          <p:nvPr/>
        </p:nvGrpSpPr>
        <p:grpSpPr>
          <a:xfrm>
            <a:off x="11614046" y="3373025"/>
            <a:ext cx="835818" cy="1574417"/>
            <a:chOff x="11614046" y="3373025"/>
            <a:chExt cx="835818" cy="1574417"/>
          </a:xfrm>
        </p:grpSpPr>
        <p:sp>
          <p:nvSpPr>
            <p:cNvPr id="716" name="Google Shape;716;p22"/>
            <p:cNvSpPr/>
            <p:nvPr/>
          </p:nvSpPr>
          <p:spPr>
            <a:xfrm>
              <a:off x="11614046" y="3410801"/>
              <a:ext cx="795027" cy="1536641"/>
            </a:xfrm>
            <a:custGeom>
              <a:avLst/>
              <a:gdLst/>
              <a:ahLst/>
              <a:cxnLst/>
              <a:rect l="l" t="t" r="r" b="b"/>
              <a:pathLst>
                <a:path w="795027" h="1536641" extrusionOk="0">
                  <a:moveTo>
                    <a:pt x="737299" y="1536642"/>
                  </a:moveTo>
                  <a:lnTo>
                    <a:pt x="57729" y="1536642"/>
                  </a:lnTo>
                  <a:cubicBezTo>
                    <a:pt x="25846" y="1536642"/>
                    <a:pt x="0" y="1510796"/>
                    <a:pt x="0" y="1478913"/>
                  </a:cubicBezTo>
                  <a:lnTo>
                    <a:pt x="0" y="57736"/>
                  </a:lnTo>
                  <a:cubicBezTo>
                    <a:pt x="0" y="25853"/>
                    <a:pt x="25846" y="0"/>
                    <a:pt x="57729" y="0"/>
                  </a:cubicBezTo>
                  <a:lnTo>
                    <a:pt x="737299" y="0"/>
                  </a:lnTo>
                  <a:cubicBezTo>
                    <a:pt x="769182" y="0"/>
                    <a:pt x="795028" y="25853"/>
                    <a:pt x="795028" y="57736"/>
                  </a:cubicBezTo>
                  <a:lnTo>
                    <a:pt x="795028" y="1478913"/>
                  </a:lnTo>
                  <a:cubicBezTo>
                    <a:pt x="795028" y="1510796"/>
                    <a:pt x="769182" y="1536642"/>
                    <a:pt x="737299" y="1536642"/>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17" name="Google Shape;717;p22" descr="Graph paper with calculator, ruler, highlighter, and pencils"/>
            <p:cNvGrpSpPr/>
            <p:nvPr/>
          </p:nvGrpSpPr>
          <p:grpSpPr>
            <a:xfrm>
              <a:off x="11654837" y="3373025"/>
              <a:ext cx="795027" cy="1536634"/>
              <a:chOff x="11654837" y="3373025"/>
              <a:chExt cx="795027" cy="1536634"/>
            </a:xfrm>
          </p:grpSpPr>
          <p:sp>
            <p:nvSpPr>
              <p:cNvPr id="718" name="Google Shape;718;p22"/>
              <p:cNvSpPr/>
              <p:nvPr/>
            </p:nvSpPr>
            <p:spPr>
              <a:xfrm>
                <a:off x="11654837" y="3373025"/>
                <a:ext cx="795027" cy="1536634"/>
              </a:xfrm>
              <a:custGeom>
                <a:avLst/>
                <a:gdLst/>
                <a:ahLst/>
                <a:cxnLst/>
                <a:rect l="l" t="t" r="r" b="b"/>
                <a:pathLst>
                  <a:path w="795027" h="1536634" extrusionOk="0">
                    <a:moveTo>
                      <a:pt x="737299" y="1536635"/>
                    </a:moveTo>
                    <a:lnTo>
                      <a:pt x="57729" y="1536635"/>
                    </a:lnTo>
                    <a:cubicBezTo>
                      <a:pt x="25846" y="1536635"/>
                      <a:pt x="0" y="1510789"/>
                      <a:pt x="0" y="1478906"/>
                    </a:cubicBezTo>
                    <a:lnTo>
                      <a:pt x="0" y="57729"/>
                    </a:lnTo>
                    <a:cubicBezTo>
                      <a:pt x="0" y="25846"/>
                      <a:pt x="25846" y="0"/>
                      <a:pt x="57729" y="0"/>
                    </a:cubicBezTo>
                    <a:lnTo>
                      <a:pt x="737299" y="0"/>
                    </a:lnTo>
                    <a:cubicBezTo>
                      <a:pt x="769182" y="0"/>
                      <a:pt x="795028" y="25846"/>
                      <a:pt x="795028" y="57729"/>
                    </a:cubicBezTo>
                    <a:lnTo>
                      <a:pt x="795028" y="1478906"/>
                    </a:lnTo>
                    <a:cubicBezTo>
                      <a:pt x="795028" y="1510789"/>
                      <a:pt x="769182" y="1536635"/>
                      <a:pt x="737299" y="1536635"/>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9" name="Google Shape;719;p22"/>
              <p:cNvSpPr/>
              <p:nvPr/>
            </p:nvSpPr>
            <p:spPr>
              <a:xfrm>
                <a:off x="11752106" y="3925315"/>
                <a:ext cx="55306" cy="55306"/>
              </a:xfrm>
              <a:custGeom>
                <a:avLst/>
                <a:gdLst/>
                <a:ahLst/>
                <a:cxnLst/>
                <a:rect l="l" t="t" r="r" b="b"/>
                <a:pathLst>
                  <a:path w="55306" h="55306" extrusionOk="0">
                    <a:moveTo>
                      <a:pt x="55307" y="27654"/>
                    </a:moveTo>
                    <a:cubicBezTo>
                      <a:pt x="55307" y="42934"/>
                      <a:pt x="42927" y="55307"/>
                      <a:pt x="27654" y="55307"/>
                    </a:cubicBezTo>
                    <a:cubicBezTo>
                      <a:pt x="12373" y="55307"/>
                      <a:pt x="0" y="42934"/>
                      <a:pt x="0" y="27654"/>
                    </a:cubicBezTo>
                    <a:cubicBezTo>
                      <a:pt x="0" y="12380"/>
                      <a:pt x="12373" y="0"/>
                      <a:pt x="27654" y="0"/>
                    </a:cubicBezTo>
                    <a:cubicBezTo>
                      <a:pt x="42927" y="0"/>
                      <a:pt x="55307" y="12380"/>
                      <a:pt x="55307" y="2765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0" name="Google Shape;720;p22"/>
              <p:cNvSpPr/>
              <p:nvPr/>
            </p:nvSpPr>
            <p:spPr>
              <a:xfrm>
                <a:off x="11886923" y="3925315"/>
                <a:ext cx="55306" cy="55306"/>
              </a:xfrm>
              <a:custGeom>
                <a:avLst/>
                <a:gdLst/>
                <a:ahLst/>
                <a:cxnLst/>
                <a:rect l="l" t="t" r="r" b="b"/>
                <a:pathLst>
                  <a:path w="55306" h="55306" extrusionOk="0">
                    <a:moveTo>
                      <a:pt x="55307" y="27654"/>
                    </a:moveTo>
                    <a:cubicBezTo>
                      <a:pt x="55307" y="42934"/>
                      <a:pt x="42927" y="55307"/>
                      <a:pt x="27653" y="55307"/>
                    </a:cubicBezTo>
                    <a:cubicBezTo>
                      <a:pt x="12373" y="55307"/>
                      <a:pt x="0" y="42934"/>
                      <a:pt x="0" y="27654"/>
                    </a:cubicBezTo>
                    <a:cubicBezTo>
                      <a:pt x="0" y="12380"/>
                      <a:pt x="12373" y="0"/>
                      <a:pt x="27653" y="0"/>
                    </a:cubicBezTo>
                    <a:cubicBezTo>
                      <a:pt x="42920" y="0"/>
                      <a:pt x="55307" y="12380"/>
                      <a:pt x="55307" y="2765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21" name="Google Shape;721;p22" descr="Graph paper with calculator, ruler, highlighter, and pencils"/>
              <p:cNvGrpSpPr/>
              <p:nvPr/>
            </p:nvGrpSpPr>
            <p:grpSpPr>
              <a:xfrm>
                <a:off x="11746220" y="4140607"/>
                <a:ext cx="622199" cy="608368"/>
                <a:chOff x="11746220" y="4140607"/>
                <a:chExt cx="622199" cy="608368"/>
              </a:xfrm>
            </p:grpSpPr>
            <p:sp>
              <p:nvSpPr>
                <p:cNvPr id="722" name="Google Shape;722;p22"/>
                <p:cNvSpPr/>
                <p:nvPr/>
              </p:nvSpPr>
              <p:spPr>
                <a:xfrm>
                  <a:off x="11746220" y="4140607"/>
                  <a:ext cx="82953" cy="82967"/>
                </a:xfrm>
                <a:custGeom>
                  <a:avLst/>
                  <a:gdLst/>
                  <a:ahLst/>
                  <a:cxnLst/>
                  <a:rect l="l" t="t" r="r" b="b"/>
                  <a:pathLst>
                    <a:path w="82953" h="82967" extrusionOk="0">
                      <a:moveTo>
                        <a:pt x="82953" y="41484"/>
                      </a:moveTo>
                      <a:cubicBezTo>
                        <a:pt x="82953" y="64394"/>
                        <a:pt x="64379" y="82968"/>
                        <a:pt x="41476" y="82968"/>
                      </a:cubicBezTo>
                      <a:cubicBezTo>
                        <a:pt x="18567" y="82968"/>
                        <a:pt x="0" y="64394"/>
                        <a:pt x="0" y="41484"/>
                      </a:cubicBezTo>
                      <a:cubicBezTo>
                        <a:pt x="0" y="18574"/>
                        <a:pt x="18567" y="0"/>
                        <a:pt x="41476" y="0"/>
                      </a:cubicBezTo>
                      <a:cubicBezTo>
                        <a:pt x="64379"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3" name="Google Shape;723;p22"/>
                <p:cNvSpPr/>
                <p:nvPr/>
              </p:nvSpPr>
              <p:spPr>
                <a:xfrm>
                  <a:off x="11881030" y="4140607"/>
                  <a:ext cx="82953" cy="82967"/>
                </a:xfrm>
                <a:custGeom>
                  <a:avLst/>
                  <a:gdLst/>
                  <a:ahLst/>
                  <a:cxnLst/>
                  <a:rect l="l" t="t" r="r" b="b"/>
                  <a:pathLst>
                    <a:path w="82953" h="82967" extrusionOk="0">
                      <a:moveTo>
                        <a:pt x="82953" y="41484"/>
                      </a:moveTo>
                      <a:cubicBezTo>
                        <a:pt x="82953" y="64394"/>
                        <a:pt x="64380" y="82968"/>
                        <a:pt x="41477" y="82968"/>
                      </a:cubicBezTo>
                      <a:cubicBezTo>
                        <a:pt x="18567" y="82968"/>
                        <a:pt x="0" y="64394"/>
                        <a:pt x="0" y="41484"/>
                      </a:cubicBezTo>
                      <a:cubicBezTo>
                        <a:pt x="0" y="18574"/>
                        <a:pt x="18567" y="0"/>
                        <a:pt x="41477" y="0"/>
                      </a:cubicBezTo>
                      <a:cubicBezTo>
                        <a:pt x="64380"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4" name="Google Shape;724;p22"/>
                <p:cNvSpPr/>
                <p:nvPr/>
              </p:nvSpPr>
              <p:spPr>
                <a:xfrm>
                  <a:off x="12015832" y="4140607"/>
                  <a:ext cx="82960" cy="82967"/>
                </a:xfrm>
                <a:custGeom>
                  <a:avLst/>
                  <a:gdLst/>
                  <a:ahLst/>
                  <a:cxnLst/>
                  <a:rect l="l" t="t" r="r" b="b"/>
                  <a:pathLst>
                    <a:path w="82960" h="82967" extrusionOk="0">
                      <a:moveTo>
                        <a:pt x="82961" y="41484"/>
                      </a:moveTo>
                      <a:cubicBezTo>
                        <a:pt x="82961" y="64394"/>
                        <a:pt x="64380" y="82968"/>
                        <a:pt x="41484" y="82968"/>
                      </a:cubicBezTo>
                      <a:cubicBezTo>
                        <a:pt x="18574" y="82968"/>
                        <a:pt x="0" y="64394"/>
                        <a:pt x="0" y="41484"/>
                      </a:cubicBezTo>
                      <a:cubicBezTo>
                        <a:pt x="0" y="18574"/>
                        <a:pt x="18574" y="0"/>
                        <a:pt x="41484" y="0"/>
                      </a:cubicBezTo>
                      <a:cubicBezTo>
                        <a:pt x="64380" y="0"/>
                        <a:pt x="82961" y="18574"/>
                        <a:pt x="82961"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5" name="Google Shape;725;p22"/>
                <p:cNvSpPr/>
                <p:nvPr/>
              </p:nvSpPr>
              <p:spPr>
                <a:xfrm>
                  <a:off x="12150642" y="4140607"/>
                  <a:ext cx="82960" cy="82967"/>
                </a:xfrm>
                <a:custGeom>
                  <a:avLst/>
                  <a:gdLst/>
                  <a:ahLst/>
                  <a:cxnLst/>
                  <a:rect l="l" t="t" r="r" b="b"/>
                  <a:pathLst>
                    <a:path w="82960" h="82967" extrusionOk="0">
                      <a:moveTo>
                        <a:pt x="82960" y="41484"/>
                      </a:moveTo>
                      <a:cubicBezTo>
                        <a:pt x="82960" y="64394"/>
                        <a:pt x="64379" y="82968"/>
                        <a:pt x="41484" y="82968"/>
                      </a:cubicBezTo>
                      <a:cubicBezTo>
                        <a:pt x="18574" y="82968"/>
                        <a:pt x="0" y="64394"/>
                        <a:pt x="0" y="41484"/>
                      </a:cubicBezTo>
                      <a:cubicBezTo>
                        <a:pt x="0" y="18574"/>
                        <a:pt x="18574" y="0"/>
                        <a:pt x="41484"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6" name="Google Shape;726;p22"/>
                <p:cNvSpPr/>
                <p:nvPr/>
              </p:nvSpPr>
              <p:spPr>
                <a:xfrm>
                  <a:off x="12285459" y="4140607"/>
                  <a:ext cx="82960" cy="82967"/>
                </a:xfrm>
                <a:custGeom>
                  <a:avLst/>
                  <a:gdLst/>
                  <a:ahLst/>
                  <a:cxnLst/>
                  <a:rect l="l" t="t" r="r" b="b"/>
                  <a:pathLst>
                    <a:path w="82960" h="82967" extrusionOk="0">
                      <a:moveTo>
                        <a:pt x="82960" y="41484"/>
                      </a:moveTo>
                      <a:cubicBezTo>
                        <a:pt x="82960" y="64394"/>
                        <a:pt x="64379" y="82968"/>
                        <a:pt x="41476" y="82968"/>
                      </a:cubicBezTo>
                      <a:cubicBezTo>
                        <a:pt x="18574" y="82968"/>
                        <a:pt x="0" y="64394"/>
                        <a:pt x="0" y="41484"/>
                      </a:cubicBezTo>
                      <a:cubicBezTo>
                        <a:pt x="0" y="18574"/>
                        <a:pt x="18574" y="0"/>
                        <a:pt x="41476"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7" name="Google Shape;727;p22"/>
                <p:cNvSpPr/>
                <p:nvPr/>
              </p:nvSpPr>
              <p:spPr>
                <a:xfrm>
                  <a:off x="11746220" y="4271959"/>
                  <a:ext cx="82953" cy="82960"/>
                </a:xfrm>
                <a:custGeom>
                  <a:avLst/>
                  <a:gdLst/>
                  <a:ahLst/>
                  <a:cxnLst/>
                  <a:rect l="l" t="t" r="r" b="b"/>
                  <a:pathLst>
                    <a:path w="82953" h="82960" extrusionOk="0">
                      <a:moveTo>
                        <a:pt x="82953" y="41484"/>
                      </a:moveTo>
                      <a:cubicBezTo>
                        <a:pt x="82953" y="64387"/>
                        <a:pt x="64379" y="82960"/>
                        <a:pt x="41476" y="82960"/>
                      </a:cubicBezTo>
                      <a:cubicBezTo>
                        <a:pt x="18567" y="82960"/>
                        <a:pt x="0" y="64387"/>
                        <a:pt x="0" y="41484"/>
                      </a:cubicBezTo>
                      <a:cubicBezTo>
                        <a:pt x="0" y="18574"/>
                        <a:pt x="18567" y="0"/>
                        <a:pt x="41476" y="0"/>
                      </a:cubicBezTo>
                      <a:cubicBezTo>
                        <a:pt x="64379" y="0"/>
                        <a:pt x="82953" y="18574"/>
                        <a:pt x="82953" y="4148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8" name="Google Shape;728;p22"/>
                <p:cNvSpPr/>
                <p:nvPr/>
              </p:nvSpPr>
              <p:spPr>
                <a:xfrm>
                  <a:off x="11881030" y="4271959"/>
                  <a:ext cx="82953" cy="82960"/>
                </a:xfrm>
                <a:custGeom>
                  <a:avLst/>
                  <a:gdLst/>
                  <a:ahLst/>
                  <a:cxnLst/>
                  <a:rect l="l" t="t" r="r" b="b"/>
                  <a:pathLst>
                    <a:path w="82953" h="82960" extrusionOk="0">
                      <a:moveTo>
                        <a:pt x="82953" y="41484"/>
                      </a:moveTo>
                      <a:cubicBezTo>
                        <a:pt x="82953" y="64387"/>
                        <a:pt x="64380" y="82960"/>
                        <a:pt x="41477" y="82960"/>
                      </a:cubicBezTo>
                      <a:cubicBezTo>
                        <a:pt x="18567" y="82960"/>
                        <a:pt x="0" y="64387"/>
                        <a:pt x="0" y="41484"/>
                      </a:cubicBezTo>
                      <a:cubicBezTo>
                        <a:pt x="0" y="18574"/>
                        <a:pt x="18567" y="0"/>
                        <a:pt x="41477" y="0"/>
                      </a:cubicBezTo>
                      <a:cubicBezTo>
                        <a:pt x="64380"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9" name="Google Shape;729;p22"/>
                <p:cNvSpPr/>
                <p:nvPr/>
              </p:nvSpPr>
              <p:spPr>
                <a:xfrm>
                  <a:off x="12015832" y="4271959"/>
                  <a:ext cx="82960" cy="82960"/>
                </a:xfrm>
                <a:custGeom>
                  <a:avLst/>
                  <a:gdLst/>
                  <a:ahLst/>
                  <a:cxnLst/>
                  <a:rect l="l" t="t" r="r" b="b"/>
                  <a:pathLst>
                    <a:path w="82960" h="82960" extrusionOk="0">
                      <a:moveTo>
                        <a:pt x="82961" y="41484"/>
                      </a:moveTo>
                      <a:cubicBezTo>
                        <a:pt x="82961" y="64387"/>
                        <a:pt x="64380" y="82960"/>
                        <a:pt x="41484" y="82960"/>
                      </a:cubicBezTo>
                      <a:cubicBezTo>
                        <a:pt x="18574" y="82960"/>
                        <a:pt x="0" y="64387"/>
                        <a:pt x="0" y="41484"/>
                      </a:cubicBezTo>
                      <a:cubicBezTo>
                        <a:pt x="0" y="18574"/>
                        <a:pt x="18574" y="0"/>
                        <a:pt x="41484" y="0"/>
                      </a:cubicBezTo>
                      <a:cubicBezTo>
                        <a:pt x="64380" y="0"/>
                        <a:pt x="82961" y="18574"/>
                        <a:pt x="82961"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0" name="Google Shape;730;p22"/>
                <p:cNvSpPr/>
                <p:nvPr/>
              </p:nvSpPr>
              <p:spPr>
                <a:xfrm>
                  <a:off x="12150642" y="4271959"/>
                  <a:ext cx="82960" cy="82960"/>
                </a:xfrm>
                <a:custGeom>
                  <a:avLst/>
                  <a:gdLst/>
                  <a:ahLst/>
                  <a:cxnLst/>
                  <a:rect l="l" t="t" r="r" b="b"/>
                  <a:pathLst>
                    <a:path w="82960" h="82960" extrusionOk="0">
                      <a:moveTo>
                        <a:pt x="82960" y="41484"/>
                      </a:moveTo>
                      <a:cubicBezTo>
                        <a:pt x="82960" y="64387"/>
                        <a:pt x="64379" y="82960"/>
                        <a:pt x="41484" y="82960"/>
                      </a:cubicBezTo>
                      <a:cubicBezTo>
                        <a:pt x="18574" y="82960"/>
                        <a:pt x="0" y="64387"/>
                        <a:pt x="0" y="41484"/>
                      </a:cubicBezTo>
                      <a:cubicBezTo>
                        <a:pt x="0" y="18574"/>
                        <a:pt x="18574" y="0"/>
                        <a:pt x="41484"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1" name="Google Shape;731;p22"/>
                <p:cNvSpPr/>
                <p:nvPr/>
              </p:nvSpPr>
              <p:spPr>
                <a:xfrm>
                  <a:off x="12285459" y="4271959"/>
                  <a:ext cx="82960" cy="82960"/>
                </a:xfrm>
                <a:custGeom>
                  <a:avLst/>
                  <a:gdLst/>
                  <a:ahLst/>
                  <a:cxnLst/>
                  <a:rect l="l" t="t" r="r" b="b"/>
                  <a:pathLst>
                    <a:path w="82960" h="82960" extrusionOk="0">
                      <a:moveTo>
                        <a:pt x="82960" y="41484"/>
                      </a:moveTo>
                      <a:cubicBezTo>
                        <a:pt x="82960" y="64387"/>
                        <a:pt x="64379" y="82960"/>
                        <a:pt x="41476" y="82960"/>
                      </a:cubicBezTo>
                      <a:cubicBezTo>
                        <a:pt x="18574" y="82960"/>
                        <a:pt x="0" y="64387"/>
                        <a:pt x="0" y="41484"/>
                      </a:cubicBezTo>
                      <a:cubicBezTo>
                        <a:pt x="0" y="18574"/>
                        <a:pt x="18574" y="0"/>
                        <a:pt x="41476" y="0"/>
                      </a:cubicBezTo>
                      <a:cubicBezTo>
                        <a:pt x="64379" y="0"/>
                        <a:pt x="82960" y="18574"/>
                        <a:pt x="82960" y="4148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2" name="Google Shape;732;p22"/>
                <p:cNvSpPr/>
                <p:nvPr/>
              </p:nvSpPr>
              <p:spPr>
                <a:xfrm>
                  <a:off x="11746220" y="4403318"/>
                  <a:ext cx="82953" cy="82953"/>
                </a:xfrm>
                <a:custGeom>
                  <a:avLst/>
                  <a:gdLst/>
                  <a:ahLst/>
                  <a:cxnLst/>
                  <a:rect l="l" t="t" r="r" b="b"/>
                  <a:pathLst>
                    <a:path w="82953" h="82953" extrusionOk="0">
                      <a:moveTo>
                        <a:pt x="82953" y="41476"/>
                      </a:moveTo>
                      <a:cubicBezTo>
                        <a:pt x="82953" y="64387"/>
                        <a:pt x="64379" y="82953"/>
                        <a:pt x="41476" y="82953"/>
                      </a:cubicBezTo>
                      <a:cubicBezTo>
                        <a:pt x="18567" y="82953"/>
                        <a:pt x="0" y="64387"/>
                        <a:pt x="0" y="41476"/>
                      </a:cubicBezTo>
                      <a:cubicBezTo>
                        <a:pt x="0" y="18567"/>
                        <a:pt x="18567" y="0"/>
                        <a:pt x="41476" y="0"/>
                      </a:cubicBezTo>
                      <a:cubicBezTo>
                        <a:pt x="64379" y="0"/>
                        <a:pt x="82953" y="18567"/>
                        <a:pt x="82953" y="41476"/>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3" name="Google Shape;733;p22"/>
                <p:cNvSpPr/>
                <p:nvPr/>
              </p:nvSpPr>
              <p:spPr>
                <a:xfrm>
                  <a:off x="11881030" y="4403318"/>
                  <a:ext cx="82953" cy="82953"/>
                </a:xfrm>
                <a:custGeom>
                  <a:avLst/>
                  <a:gdLst/>
                  <a:ahLst/>
                  <a:cxnLst/>
                  <a:rect l="l" t="t" r="r" b="b"/>
                  <a:pathLst>
                    <a:path w="82953" h="82953" extrusionOk="0">
                      <a:moveTo>
                        <a:pt x="82953" y="41476"/>
                      </a:moveTo>
                      <a:cubicBezTo>
                        <a:pt x="82953" y="64387"/>
                        <a:pt x="64380" y="82953"/>
                        <a:pt x="41477" y="82953"/>
                      </a:cubicBezTo>
                      <a:cubicBezTo>
                        <a:pt x="18567" y="82953"/>
                        <a:pt x="0" y="64387"/>
                        <a:pt x="0" y="41476"/>
                      </a:cubicBezTo>
                      <a:cubicBezTo>
                        <a:pt x="0" y="18567"/>
                        <a:pt x="18567" y="0"/>
                        <a:pt x="41477" y="0"/>
                      </a:cubicBezTo>
                      <a:cubicBezTo>
                        <a:pt x="64380" y="0"/>
                        <a:pt x="82953" y="18567"/>
                        <a:pt x="82953"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4" name="Google Shape;734;p22"/>
                <p:cNvSpPr/>
                <p:nvPr/>
              </p:nvSpPr>
              <p:spPr>
                <a:xfrm>
                  <a:off x="12015832" y="4403318"/>
                  <a:ext cx="82960" cy="82953"/>
                </a:xfrm>
                <a:custGeom>
                  <a:avLst/>
                  <a:gdLst/>
                  <a:ahLst/>
                  <a:cxnLst/>
                  <a:rect l="l" t="t" r="r" b="b"/>
                  <a:pathLst>
                    <a:path w="82960" h="82953" extrusionOk="0">
                      <a:moveTo>
                        <a:pt x="82961" y="41476"/>
                      </a:moveTo>
                      <a:cubicBezTo>
                        <a:pt x="82961" y="64387"/>
                        <a:pt x="64380" y="82953"/>
                        <a:pt x="41484" y="82953"/>
                      </a:cubicBezTo>
                      <a:cubicBezTo>
                        <a:pt x="18574" y="82953"/>
                        <a:pt x="0" y="64387"/>
                        <a:pt x="0" y="41476"/>
                      </a:cubicBezTo>
                      <a:cubicBezTo>
                        <a:pt x="0" y="18567"/>
                        <a:pt x="18574" y="0"/>
                        <a:pt x="41484" y="0"/>
                      </a:cubicBezTo>
                      <a:cubicBezTo>
                        <a:pt x="64380" y="0"/>
                        <a:pt x="82961" y="18567"/>
                        <a:pt x="82961"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5" name="Google Shape;735;p22"/>
                <p:cNvSpPr/>
                <p:nvPr/>
              </p:nvSpPr>
              <p:spPr>
                <a:xfrm>
                  <a:off x="12150642" y="4403318"/>
                  <a:ext cx="82960" cy="82953"/>
                </a:xfrm>
                <a:custGeom>
                  <a:avLst/>
                  <a:gdLst/>
                  <a:ahLst/>
                  <a:cxnLst/>
                  <a:rect l="l" t="t" r="r" b="b"/>
                  <a:pathLst>
                    <a:path w="82960" h="82953" extrusionOk="0">
                      <a:moveTo>
                        <a:pt x="82960" y="41476"/>
                      </a:moveTo>
                      <a:cubicBezTo>
                        <a:pt x="82960" y="64387"/>
                        <a:pt x="64379" y="82953"/>
                        <a:pt x="41484" y="82953"/>
                      </a:cubicBezTo>
                      <a:cubicBezTo>
                        <a:pt x="18574" y="82953"/>
                        <a:pt x="0" y="64387"/>
                        <a:pt x="0" y="41476"/>
                      </a:cubicBezTo>
                      <a:cubicBezTo>
                        <a:pt x="0" y="18567"/>
                        <a:pt x="18574" y="0"/>
                        <a:pt x="41484" y="0"/>
                      </a:cubicBezTo>
                      <a:cubicBezTo>
                        <a:pt x="64379" y="0"/>
                        <a:pt x="82960" y="18567"/>
                        <a:pt x="82960"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6" name="Google Shape;736;p22"/>
                <p:cNvSpPr/>
                <p:nvPr/>
              </p:nvSpPr>
              <p:spPr>
                <a:xfrm>
                  <a:off x="12285459" y="4403318"/>
                  <a:ext cx="82960" cy="82953"/>
                </a:xfrm>
                <a:custGeom>
                  <a:avLst/>
                  <a:gdLst/>
                  <a:ahLst/>
                  <a:cxnLst/>
                  <a:rect l="l" t="t" r="r" b="b"/>
                  <a:pathLst>
                    <a:path w="82960" h="82953" extrusionOk="0">
                      <a:moveTo>
                        <a:pt x="82960" y="41476"/>
                      </a:moveTo>
                      <a:cubicBezTo>
                        <a:pt x="82960" y="64387"/>
                        <a:pt x="64379" y="82953"/>
                        <a:pt x="41476" y="82953"/>
                      </a:cubicBezTo>
                      <a:cubicBezTo>
                        <a:pt x="18574" y="82953"/>
                        <a:pt x="0" y="64387"/>
                        <a:pt x="0" y="41476"/>
                      </a:cubicBezTo>
                      <a:cubicBezTo>
                        <a:pt x="0" y="18567"/>
                        <a:pt x="18574" y="0"/>
                        <a:pt x="41476" y="0"/>
                      </a:cubicBezTo>
                      <a:cubicBezTo>
                        <a:pt x="64379" y="0"/>
                        <a:pt x="82960" y="18567"/>
                        <a:pt x="82960" y="41476"/>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7" name="Google Shape;737;p22"/>
                <p:cNvSpPr/>
                <p:nvPr/>
              </p:nvSpPr>
              <p:spPr>
                <a:xfrm>
                  <a:off x="11746220" y="4534670"/>
                  <a:ext cx="82953" cy="82967"/>
                </a:xfrm>
                <a:custGeom>
                  <a:avLst/>
                  <a:gdLst/>
                  <a:ahLst/>
                  <a:cxnLst/>
                  <a:rect l="l" t="t" r="r" b="b"/>
                  <a:pathLst>
                    <a:path w="82953" h="82967" extrusionOk="0">
                      <a:moveTo>
                        <a:pt x="82953" y="41477"/>
                      </a:moveTo>
                      <a:cubicBezTo>
                        <a:pt x="82953" y="64387"/>
                        <a:pt x="64379" y="82968"/>
                        <a:pt x="41476" y="82968"/>
                      </a:cubicBezTo>
                      <a:cubicBezTo>
                        <a:pt x="18567" y="82968"/>
                        <a:pt x="0" y="64387"/>
                        <a:pt x="0" y="41477"/>
                      </a:cubicBezTo>
                      <a:cubicBezTo>
                        <a:pt x="0" y="18567"/>
                        <a:pt x="18567" y="0"/>
                        <a:pt x="41476" y="0"/>
                      </a:cubicBezTo>
                      <a:cubicBezTo>
                        <a:pt x="64379" y="0"/>
                        <a:pt x="82953" y="18567"/>
                        <a:pt x="82953" y="41477"/>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8" name="Google Shape;738;p22"/>
                <p:cNvSpPr/>
                <p:nvPr/>
              </p:nvSpPr>
              <p:spPr>
                <a:xfrm>
                  <a:off x="11881030" y="4534670"/>
                  <a:ext cx="82953" cy="82967"/>
                </a:xfrm>
                <a:custGeom>
                  <a:avLst/>
                  <a:gdLst/>
                  <a:ahLst/>
                  <a:cxnLst/>
                  <a:rect l="l" t="t" r="r" b="b"/>
                  <a:pathLst>
                    <a:path w="82953" h="82967" extrusionOk="0">
                      <a:moveTo>
                        <a:pt x="82953" y="41477"/>
                      </a:moveTo>
                      <a:cubicBezTo>
                        <a:pt x="82953" y="64387"/>
                        <a:pt x="64380" y="82968"/>
                        <a:pt x="41477" y="82968"/>
                      </a:cubicBezTo>
                      <a:cubicBezTo>
                        <a:pt x="18567" y="82968"/>
                        <a:pt x="0" y="64387"/>
                        <a:pt x="0" y="41477"/>
                      </a:cubicBezTo>
                      <a:cubicBezTo>
                        <a:pt x="0" y="18567"/>
                        <a:pt x="18567" y="0"/>
                        <a:pt x="41477" y="0"/>
                      </a:cubicBezTo>
                      <a:cubicBezTo>
                        <a:pt x="64380" y="0"/>
                        <a:pt x="82953" y="18567"/>
                        <a:pt x="82953"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9" name="Google Shape;739;p22"/>
                <p:cNvSpPr/>
                <p:nvPr/>
              </p:nvSpPr>
              <p:spPr>
                <a:xfrm>
                  <a:off x="12015832" y="4534670"/>
                  <a:ext cx="82960" cy="82967"/>
                </a:xfrm>
                <a:custGeom>
                  <a:avLst/>
                  <a:gdLst/>
                  <a:ahLst/>
                  <a:cxnLst/>
                  <a:rect l="l" t="t" r="r" b="b"/>
                  <a:pathLst>
                    <a:path w="82960" h="82967" extrusionOk="0">
                      <a:moveTo>
                        <a:pt x="82961" y="41477"/>
                      </a:moveTo>
                      <a:cubicBezTo>
                        <a:pt x="82961" y="64387"/>
                        <a:pt x="64380" y="82968"/>
                        <a:pt x="41484" y="82968"/>
                      </a:cubicBezTo>
                      <a:cubicBezTo>
                        <a:pt x="18574" y="82968"/>
                        <a:pt x="0" y="64387"/>
                        <a:pt x="0" y="41477"/>
                      </a:cubicBezTo>
                      <a:cubicBezTo>
                        <a:pt x="0" y="18567"/>
                        <a:pt x="18574" y="0"/>
                        <a:pt x="41484" y="0"/>
                      </a:cubicBezTo>
                      <a:cubicBezTo>
                        <a:pt x="64380" y="0"/>
                        <a:pt x="82961" y="18567"/>
                        <a:pt x="82961"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0" name="Google Shape;740;p22"/>
                <p:cNvSpPr/>
                <p:nvPr/>
              </p:nvSpPr>
              <p:spPr>
                <a:xfrm>
                  <a:off x="12150642" y="4534670"/>
                  <a:ext cx="82960" cy="82967"/>
                </a:xfrm>
                <a:custGeom>
                  <a:avLst/>
                  <a:gdLst/>
                  <a:ahLst/>
                  <a:cxnLst/>
                  <a:rect l="l" t="t" r="r" b="b"/>
                  <a:pathLst>
                    <a:path w="82960" h="82967" extrusionOk="0">
                      <a:moveTo>
                        <a:pt x="82960" y="41477"/>
                      </a:moveTo>
                      <a:cubicBezTo>
                        <a:pt x="82960" y="64387"/>
                        <a:pt x="64379" y="82968"/>
                        <a:pt x="41484" y="82968"/>
                      </a:cubicBezTo>
                      <a:cubicBezTo>
                        <a:pt x="18574" y="82968"/>
                        <a:pt x="0" y="64387"/>
                        <a:pt x="0" y="41477"/>
                      </a:cubicBezTo>
                      <a:cubicBezTo>
                        <a:pt x="0" y="18567"/>
                        <a:pt x="18574" y="0"/>
                        <a:pt x="41484" y="0"/>
                      </a:cubicBezTo>
                      <a:cubicBezTo>
                        <a:pt x="64379" y="0"/>
                        <a:pt x="82960" y="18567"/>
                        <a:pt x="82960"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1" name="Google Shape;741;p22"/>
                <p:cNvSpPr/>
                <p:nvPr/>
              </p:nvSpPr>
              <p:spPr>
                <a:xfrm>
                  <a:off x="12285459" y="4534670"/>
                  <a:ext cx="82960" cy="82967"/>
                </a:xfrm>
                <a:custGeom>
                  <a:avLst/>
                  <a:gdLst/>
                  <a:ahLst/>
                  <a:cxnLst/>
                  <a:rect l="l" t="t" r="r" b="b"/>
                  <a:pathLst>
                    <a:path w="82960" h="82967" extrusionOk="0">
                      <a:moveTo>
                        <a:pt x="82960" y="41477"/>
                      </a:moveTo>
                      <a:cubicBezTo>
                        <a:pt x="82960" y="64387"/>
                        <a:pt x="64379" y="82968"/>
                        <a:pt x="41476" y="82968"/>
                      </a:cubicBezTo>
                      <a:cubicBezTo>
                        <a:pt x="18574" y="82968"/>
                        <a:pt x="0" y="64387"/>
                        <a:pt x="0" y="41477"/>
                      </a:cubicBezTo>
                      <a:cubicBezTo>
                        <a:pt x="0" y="18567"/>
                        <a:pt x="18574" y="0"/>
                        <a:pt x="41476" y="0"/>
                      </a:cubicBezTo>
                      <a:cubicBezTo>
                        <a:pt x="64379" y="0"/>
                        <a:pt x="82960" y="18567"/>
                        <a:pt x="82960" y="41477"/>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2" name="Google Shape;742;p22"/>
                <p:cNvSpPr/>
                <p:nvPr/>
              </p:nvSpPr>
              <p:spPr>
                <a:xfrm>
                  <a:off x="11746220" y="4666015"/>
                  <a:ext cx="82953" cy="82960"/>
                </a:xfrm>
                <a:custGeom>
                  <a:avLst/>
                  <a:gdLst/>
                  <a:ahLst/>
                  <a:cxnLst/>
                  <a:rect l="l" t="t" r="r" b="b"/>
                  <a:pathLst>
                    <a:path w="82953" h="82960" extrusionOk="0">
                      <a:moveTo>
                        <a:pt x="82953" y="41483"/>
                      </a:moveTo>
                      <a:cubicBezTo>
                        <a:pt x="82953" y="64394"/>
                        <a:pt x="64379" y="82960"/>
                        <a:pt x="41476" y="82960"/>
                      </a:cubicBezTo>
                      <a:cubicBezTo>
                        <a:pt x="18567" y="82960"/>
                        <a:pt x="0" y="64394"/>
                        <a:pt x="0" y="41483"/>
                      </a:cubicBezTo>
                      <a:cubicBezTo>
                        <a:pt x="0" y="18574"/>
                        <a:pt x="18567" y="0"/>
                        <a:pt x="41476" y="0"/>
                      </a:cubicBezTo>
                      <a:cubicBezTo>
                        <a:pt x="64379" y="0"/>
                        <a:pt x="82953" y="18574"/>
                        <a:pt x="82953"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3" name="Google Shape;743;p22"/>
                <p:cNvSpPr/>
                <p:nvPr/>
              </p:nvSpPr>
              <p:spPr>
                <a:xfrm>
                  <a:off x="11881030" y="4666015"/>
                  <a:ext cx="82953" cy="82960"/>
                </a:xfrm>
                <a:custGeom>
                  <a:avLst/>
                  <a:gdLst/>
                  <a:ahLst/>
                  <a:cxnLst/>
                  <a:rect l="l" t="t" r="r" b="b"/>
                  <a:pathLst>
                    <a:path w="82953" h="82960" extrusionOk="0">
                      <a:moveTo>
                        <a:pt x="82953" y="41483"/>
                      </a:moveTo>
                      <a:cubicBezTo>
                        <a:pt x="82953" y="64394"/>
                        <a:pt x="64380" y="82960"/>
                        <a:pt x="41477" y="82960"/>
                      </a:cubicBezTo>
                      <a:cubicBezTo>
                        <a:pt x="18567" y="82960"/>
                        <a:pt x="0" y="64394"/>
                        <a:pt x="0" y="41483"/>
                      </a:cubicBezTo>
                      <a:cubicBezTo>
                        <a:pt x="0" y="18574"/>
                        <a:pt x="18567" y="0"/>
                        <a:pt x="41477" y="0"/>
                      </a:cubicBezTo>
                      <a:cubicBezTo>
                        <a:pt x="64380" y="0"/>
                        <a:pt x="82953" y="18574"/>
                        <a:pt x="82953" y="41483"/>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4" name="Google Shape;744;p22"/>
                <p:cNvSpPr/>
                <p:nvPr/>
              </p:nvSpPr>
              <p:spPr>
                <a:xfrm>
                  <a:off x="12015832" y="4666015"/>
                  <a:ext cx="82960" cy="82960"/>
                </a:xfrm>
                <a:custGeom>
                  <a:avLst/>
                  <a:gdLst/>
                  <a:ahLst/>
                  <a:cxnLst/>
                  <a:rect l="l" t="t" r="r" b="b"/>
                  <a:pathLst>
                    <a:path w="82960" h="82960" extrusionOk="0">
                      <a:moveTo>
                        <a:pt x="82961" y="41483"/>
                      </a:moveTo>
                      <a:cubicBezTo>
                        <a:pt x="82961" y="64394"/>
                        <a:pt x="64380" y="82960"/>
                        <a:pt x="41484" y="82960"/>
                      </a:cubicBezTo>
                      <a:cubicBezTo>
                        <a:pt x="18574" y="82960"/>
                        <a:pt x="0" y="64394"/>
                        <a:pt x="0" y="41483"/>
                      </a:cubicBezTo>
                      <a:cubicBezTo>
                        <a:pt x="0" y="18574"/>
                        <a:pt x="18574" y="0"/>
                        <a:pt x="41484" y="0"/>
                      </a:cubicBezTo>
                      <a:cubicBezTo>
                        <a:pt x="64380" y="0"/>
                        <a:pt x="82961" y="18574"/>
                        <a:pt x="82961"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5" name="Google Shape;745;p22"/>
                <p:cNvSpPr/>
                <p:nvPr/>
              </p:nvSpPr>
              <p:spPr>
                <a:xfrm>
                  <a:off x="12150642" y="4666015"/>
                  <a:ext cx="82960" cy="82960"/>
                </a:xfrm>
                <a:custGeom>
                  <a:avLst/>
                  <a:gdLst/>
                  <a:ahLst/>
                  <a:cxnLst/>
                  <a:rect l="l" t="t" r="r" b="b"/>
                  <a:pathLst>
                    <a:path w="82960" h="82960" extrusionOk="0">
                      <a:moveTo>
                        <a:pt x="82960" y="41483"/>
                      </a:moveTo>
                      <a:cubicBezTo>
                        <a:pt x="82960" y="64394"/>
                        <a:pt x="64379" y="82960"/>
                        <a:pt x="41484" y="82960"/>
                      </a:cubicBezTo>
                      <a:cubicBezTo>
                        <a:pt x="18574" y="82960"/>
                        <a:pt x="0" y="64394"/>
                        <a:pt x="0" y="41483"/>
                      </a:cubicBezTo>
                      <a:cubicBezTo>
                        <a:pt x="0" y="18574"/>
                        <a:pt x="18574" y="0"/>
                        <a:pt x="41484" y="0"/>
                      </a:cubicBezTo>
                      <a:cubicBezTo>
                        <a:pt x="64379" y="0"/>
                        <a:pt x="82960" y="18574"/>
                        <a:pt x="82960" y="41483"/>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6" name="Google Shape;746;p22"/>
                <p:cNvSpPr/>
                <p:nvPr/>
              </p:nvSpPr>
              <p:spPr>
                <a:xfrm>
                  <a:off x="12285459" y="4666015"/>
                  <a:ext cx="82960" cy="82960"/>
                </a:xfrm>
                <a:custGeom>
                  <a:avLst/>
                  <a:gdLst/>
                  <a:ahLst/>
                  <a:cxnLst/>
                  <a:rect l="l" t="t" r="r" b="b"/>
                  <a:pathLst>
                    <a:path w="82960" h="82960" extrusionOk="0">
                      <a:moveTo>
                        <a:pt x="82960" y="41483"/>
                      </a:moveTo>
                      <a:cubicBezTo>
                        <a:pt x="82960" y="64394"/>
                        <a:pt x="64379" y="82960"/>
                        <a:pt x="41476" y="82960"/>
                      </a:cubicBezTo>
                      <a:cubicBezTo>
                        <a:pt x="18574" y="82960"/>
                        <a:pt x="0" y="64394"/>
                        <a:pt x="0" y="41483"/>
                      </a:cubicBezTo>
                      <a:cubicBezTo>
                        <a:pt x="0" y="18574"/>
                        <a:pt x="18574" y="0"/>
                        <a:pt x="41476" y="0"/>
                      </a:cubicBezTo>
                      <a:cubicBezTo>
                        <a:pt x="64379" y="0"/>
                        <a:pt x="82960" y="18574"/>
                        <a:pt x="82960"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747" name="Google Shape;747;p22"/>
              <p:cNvSpPr/>
              <p:nvPr/>
            </p:nvSpPr>
            <p:spPr>
              <a:xfrm>
                <a:off x="11726603" y="3588809"/>
                <a:ext cx="663675" cy="238894"/>
              </a:xfrm>
              <a:custGeom>
                <a:avLst/>
                <a:gdLst/>
                <a:ahLst/>
                <a:cxnLst/>
                <a:rect l="l" t="t" r="r" b="b"/>
                <a:pathLst>
                  <a:path w="663675" h="238894" extrusionOk="0">
                    <a:moveTo>
                      <a:pt x="0" y="0"/>
                    </a:moveTo>
                    <a:lnTo>
                      <a:pt x="663676" y="0"/>
                    </a:lnTo>
                    <a:lnTo>
                      <a:pt x="663676" y="238894"/>
                    </a:lnTo>
                    <a:lnTo>
                      <a:pt x="0" y="238894"/>
                    </a:lnTo>
                    <a:close/>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8" name="Google Shape;748;p22"/>
              <p:cNvSpPr/>
              <p:nvPr/>
            </p:nvSpPr>
            <p:spPr>
              <a:xfrm>
                <a:off x="11721903" y="3488590"/>
                <a:ext cx="168656" cy="34354"/>
              </a:xfrm>
              <a:custGeom>
                <a:avLst/>
                <a:gdLst/>
                <a:ahLst/>
                <a:cxnLst/>
                <a:rect l="l" t="t" r="r" b="b"/>
                <a:pathLst>
                  <a:path w="168656" h="34354" extrusionOk="0">
                    <a:moveTo>
                      <a:pt x="0" y="0"/>
                    </a:moveTo>
                    <a:lnTo>
                      <a:pt x="168657" y="0"/>
                    </a:lnTo>
                    <a:lnTo>
                      <a:pt x="168657" y="34354"/>
                    </a:lnTo>
                    <a:lnTo>
                      <a:pt x="0" y="34354"/>
                    </a:lnTo>
                    <a:close/>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49" name="Google Shape;749;p22" descr="Graph paper with calculator, ruler, highlighter, and pencils"/>
          <p:cNvGrpSpPr/>
          <p:nvPr/>
        </p:nvGrpSpPr>
        <p:grpSpPr>
          <a:xfrm>
            <a:off x="9756582" y="3498238"/>
            <a:ext cx="192888" cy="1526119"/>
            <a:chOff x="9756671" y="3473038"/>
            <a:chExt cx="192888" cy="1526119"/>
          </a:xfrm>
        </p:grpSpPr>
        <p:sp>
          <p:nvSpPr>
            <p:cNvPr id="750" name="Google Shape;750;p22"/>
            <p:cNvSpPr/>
            <p:nvPr/>
          </p:nvSpPr>
          <p:spPr>
            <a:xfrm>
              <a:off x="9756671" y="3507435"/>
              <a:ext cx="117871" cy="1491722"/>
            </a:xfrm>
            <a:custGeom>
              <a:avLst/>
              <a:gdLst/>
              <a:ahLst/>
              <a:cxnLst/>
              <a:rect l="l" t="t" r="r" b="b"/>
              <a:pathLst>
                <a:path w="117871" h="1491722" extrusionOk="0">
                  <a:moveTo>
                    <a:pt x="117872" y="0"/>
                  </a:moveTo>
                  <a:lnTo>
                    <a:pt x="0" y="0"/>
                  </a:lnTo>
                  <a:cubicBezTo>
                    <a:pt x="21" y="24374"/>
                    <a:pt x="0" y="1451967"/>
                    <a:pt x="0" y="1451967"/>
                  </a:cubicBezTo>
                  <a:lnTo>
                    <a:pt x="10173" y="1451967"/>
                  </a:lnTo>
                  <a:lnTo>
                    <a:pt x="10173" y="1491722"/>
                  </a:lnTo>
                  <a:lnTo>
                    <a:pt x="107606" y="1491722"/>
                  </a:lnTo>
                  <a:lnTo>
                    <a:pt x="107606" y="1451967"/>
                  </a:lnTo>
                  <a:lnTo>
                    <a:pt x="117872" y="1451967"/>
                  </a:lnTo>
                  <a:lnTo>
                    <a:pt x="117872"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51" name="Google Shape;751;p22" descr="Graph paper with calculator, ruler, highlighter, and pencils"/>
            <p:cNvGrpSpPr/>
            <p:nvPr/>
          </p:nvGrpSpPr>
          <p:grpSpPr>
            <a:xfrm>
              <a:off x="9777967" y="3473038"/>
              <a:ext cx="171592" cy="1491722"/>
              <a:chOff x="9777967" y="3473038"/>
              <a:chExt cx="171592" cy="1491722"/>
            </a:xfrm>
          </p:grpSpPr>
          <p:sp>
            <p:nvSpPr>
              <p:cNvPr id="752" name="Google Shape;752;p22"/>
              <p:cNvSpPr/>
              <p:nvPr/>
            </p:nvSpPr>
            <p:spPr>
              <a:xfrm>
                <a:off x="9788268" y="4915004"/>
                <a:ext cx="97440" cy="49756"/>
              </a:xfrm>
              <a:custGeom>
                <a:avLst/>
                <a:gdLst/>
                <a:ahLst/>
                <a:cxnLst/>
                <a:rect l="l" t="t" r="r" b="b"/>
                <a:pathLst>
                  <a:path w="97440" h="49756" extrusionOk="0">
                    <a:moveTo>
                      <a:pt x="0" y="0"/>
                    </a:moveTo>
                    <a:lnTo>
                      <a:pt x="97441" y="0"/>
                    </a:lnTo>
                    <a:lnTo>
                      <a:pt x="97441" y="49756"/>
                    </a:lnTo>
                    <a:lnTo>
                      <a:pt x="0" y="49756"/>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3" name="Google Shape;753;p22"/>
              <p:cNvSpPr/>
              <p:nvPr/>
            </p:nvSpPr>
            <p:spPr>
              <a:xfrm>
                <a:off x="9778103" y="3562692"/>
                <a:ext cx="117871" cy="1362313"/>
              </a:xfrm>
              <a:custGeom>
                <a:avLst/>
                <a:gdLst/>
                <a:ahLst/>
                <a:cxnLst/>
                <a:rect l="l" t="t" r="r" b="b"/>
                <a:pathLst>
                  <a:path w="117871" h="1362313" extrusionOk="0">
                    <a:moveTo>
                      <a:pt x="0" y="0"/>
                    </a:moveTo>
                    <a:lnTo>
                      <a:pt x="117872" y="0"/>
                    </a:lnTo>
                    <a:lnTo>
                      <a:pt x="117872" y="1362313"/>
                    </a:lnTo>
                    <a:lnTo>
                      <a:pt x="0" y="1362313"/>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4" name="Google Shape;754;p22"/>
              <p:cNvSpPr/>
              <p:nvPr/>
            </p:nvSpPr>
            <p:spPr>
              <a:xfrm>
                <a:off x="9778103" y="3473038"/>
                <a:ext cx="117871" cy="91082"/>
              </a:xfrm>
              <a:custGeom>
                <a:avLst/>
                <a:gdLst/>
                <a:ahLst/>
                <a:cxnLst/>
                <a:rect l="l" t="t" r="r" b="b"/>
                <a:pathLst>
                  <a:path w="117871" h="91082" extrusionOk="0">
                    <a:moveTo>
                      <a:pt x="0" y="0"/>
                    </a:moveTo>
                    <a:lnTo>
                      <a:pt x="117872" y="0"/>
                    </a:lnTo>
                    <a:lnTo>
                      <a:pt x="117872" y="91083"/>
                    </a:lnTo>
                    <a:lnTo>
                      <a:pt x="0" y="91083"/>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5" name="Google Shape;755;p22"/>
              <p:cNvSpPr/>
              <p:nvPr/>
            </p:nvSpPr>
            <p:spPr>
              <a:xfrm>
                <a:off x="9777967" y="3979615"/>
                <a:ext cx="118050" cy="38190"/>
              </a:xfrm>
              <a:custGeom>
                <a:avLst/>
                <a:gdLst/>
                <a:ahLst/>
                <a:cxnLst/>
                <a:rect l="l" t="t" r="r" b="b"/>
                <a:pathLst>
                  <a:path w="118050" h="38190" extrusionOk="0">
                    <a:moveTo>
                      <a:pt x="0" y="0"/>
                    </a:moveTo>
                    <a:lnTo>
                      <a:pt x="118050" y="0"/>
                    </a:lnTo>
                    <a:lnTo>
                      <a:pt x="118050" y="38190"/>
                    </a:lnTo>
                    <a:lnTo>
                      <a:pt x="0" y="3819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6" name="Google Shape;756;p22"/>
              <p:cNvSpPr/>
              <p:nvPr/>
            </p:nvSpPr>
            <p:spPr>
              <a:xfrm>
                <a:off x="9778103" y="4037401"/>
                <a:ext cx="117871" cy="7143"/>
              </a:xfrm>
              <a:custGeom>
                <a:avLst/>
                <a:gdLst/>
                <a:ahLst/>
                <a:cxnLst/>
                <a:rect l="l" t="t" r="r" b="b"/>
                <a:pathLst>
                  <a:path w="117871" h="7143" extrusionOk="0">
                    <a:moveTo>
                      <a:pt x="0" y="0"/>
                    </a:moveTo>
                    <a:lnTo>
                      <a:pt x="117872" y="0"/>
                    </a:lnTo>
                    <a:lnTo>
                      <a:pt x="117872" y="7144"/>
                    </a:lnTo>
                    <a:lnTo>
                      <a:pt x="0" y="7144"/>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7" name="Google Shape;757;p22"/>
              <p:cNvSpPr/>
              <p:nvPr/>
            </p:nvSpPr>
            <p:spPr>
              <a:xfrm>
                <a:off x="9777974" y="3564120"/>
                <a:ext cx="171585" cy="450292"/>
              </a:xfrm>
              <a:custGeom>
                <a:avLst/>
                <a:gdLst/>
                <a:ahLst/>
                <a:cxnLst/>
                <a:rect l="l" t="t" r="r" b="b"/>
                <a:pathLst>
                  <a:path w="171585" h="450292" extrusionOk="0">
                    <a:moveTo>
                      <a:pt x="139432" y="7"/>
                    </a:moveTo>
                    <a:cubicBezTo>
                      <a:pt x="139296" y="7"/>
                      <a:pt x="138367" y="7"/>
                      <a:pt x="138367" y="7"/>
                    </a:cubicBezTo>
                    <a:lnTo>
                      <a:pt x="0" y="0"/>
                    </a:lnTo>
                    <a:lnTo>
                      <a:pt x="0" y="32147"/>
                    </a:lnTo>
                    <a:lnTo>
                      <a:pt x="139439" y="32147"/>
                    </a:lnTo>
                    <a:lnTo>
                      <a:pt x="139439" y="418145"/>
                    </a:lnTo>
                    <a:cubicBezTo>
                      <a:pt x="139439" y="435897"/>
                      <a:pt x="153833" y="450292"/>
                      <a:pt x="171586" y="450292"/>
                    </a:cubicBezTo>
                    <a:lnTo>
                      <a:pt x="171586" y="32147"/>
                    </a:lnTo>
                    <a:cubicBezTo>
                      <a:pt x="171579" y="14387"/>
                      <a:pt x="157184" y="7"/>
                      <a:pt x="139432" y="7"/>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58" name="Google Shape;758;p22" descr="Graph paper with calculator, ruler, highlighter, and pencils"/>
          <p:cNvGrpSpPr/>
          <p:nvPr/>
        </p:nvGrpSpPr>
        <p:grpSpPr>
          <a:xfrm>
            <a:off x="8582910" y="2005404"/>
            <a:ext cx="1246041" cy="1276466"/>
            <a:chOff x="8582910" y="2005404"/>
            <a:chExt cx="1246041" cy="1276466"/>
          </a:xfrm>
        </p:grpSpPr>
        <p:sp>
          <p:nvSpPr>
            <p:cNvPr id="759" name="Google Shape;759;p22"/>
            <p:cNvSpPr/>
            <p:nvPr/>
          </p:nvSpPr>
          <p:spPr>
            <a:xfrm>
              <a:off x="8582910" y="2035822"/>
              <a:ext cx="1246041" cy="1246048"/>
            </a:xfrm>
            <a:custGeom>
              <a:avLst/>
              <a:gdLst/>
              <a:ahLst/>
              <a:cxnLst/>
              <a:rect l="l" t="t" r="r" b="b"/>
              <a:pathLst>
                <a:path w="1246041" h="1246048" extrusionOk="0">
                  <a:moveTo>
                    <a:pt x="1090708" y="87147"/>
                  </a:moveTo>
                  <a:lnTo>
                    <a:pt x="63937" y="1113918"/>
                  </a:lnTo>
                  <a:lnTo>
                    <a:pt x="71516" y="1121497"/>
                  </a:lnTo>
                  <a:lnTo>
                    <a:pt x="0" y="1193014"/>
                  </a:lnTo>
                  <a:lnTo>
                    <a:pt x="53035" y="1246049"/>
                  </a:lnTo>
                  <a:lnTo>
                    <a:pt x="124551" y="1174533"/>
                  </a:lnTo>
                  <a:lnTo>
                    <a:pt x="132131" y="1182112"/>
                  </a:lnTo>
                  <a:lnTo>
                    <a:pt x="1158902" y="155334"/>
                  </a:lnTo>
                  <a:lnTo>
                    <a:pt x="1246042"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60" name="Google Shape;760;p22" descr="Graph paper with calculator, ruler, highlighter, and pencils"/>
            <p:cNvGrpSpPr/>
            <p:nvPr/>
          </p:nvGrpSpPr>
          <p:grpSpPr>
            <a:xfrm>
              <a:off x="8583130" y="2005404"/>
              <a:ext cx="1245821" cy="1246145"/>
              <a:chOff x="8583130" y="2005404"/>
              <a:chExt cx="1245821" cy="1246145"/>
            </a:xfrm>
          </p:grpSpPr>
          <p:sp>
            <p:nvSpPr>
              <p:cNvPr id="761" name="Google Shape;761;p22"/>
              <p:cNvSpPr/>
              <p:nvPr/>
            </p:nvSpPr>
            <p:spPr>
              <a:xfrm rot="-2699757">
                <a:off x="8593334" y="3148112"/>
                <a:ext cx="111449" cy="75021"/>
              </a:xfrm>
              <a:custGeom>
                <a:avLst/>
                <a:gdLst/>
                <a:ahLst/>
                <a:cxnLst/>
                <a:rect l="l" t="t" r="r" b="b"/>
                <a:pathLst>
                  <a:path w="111449" h="75021" extrusionOk="0">
                    <a:moveTo>
                      <a:pt x="0" y="0"/>
                    </a:moveTo>
                    <a:lnTo>
                      <a:pt x="111449" y="0"/>
                    </a:lnTo>
                    <a:lnTo>
                      <a:pt x="111449" y="75021"/>
                    </a:lnTo>
                    <a:lnTo>
                      <a:pt x="0" y="75021"/>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2" name="Google Shape;762;p22"/>
              <p:cNvSpPr/>
              <p:nvPr/>
            </p:nvSpPr>
            <p:spPr>
              <a:xfrm rot="-2700000">
                <a:off x="8656725" y="3046827"/>
                <a:ext cx="165090" cy="96439"/>
              </a:xfrm>
              <a:custGeom>
                <a:avLst/>
                <a:gdLst/>
                <a:ahLst/>
                <a:cxnLst/>
                <a:rect l="l" t="t" r="r" b="b"/>
                <a:pathLst>
                  <a:path w="165090" h="96439" extrusionOk="0">
                    <a:moveTo>
                      <a:pt x="0" y="0"/>
                    </a:moveTo>
                    <a:lnTo>
                      <a:pt x="165090" y="0"/>
                    </a:lnTo>
                    <a:lnTo>
                      <a:pt x="165090" y="96440"/>
                    </a:lnTo>
                    <a:lnTo>
                      <a:pt x="0" y="96440"/>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3" name="Google Shape;763;p22"/>
              <p:cNvSpPr/>
              <p:nvPr/>
            </p:nvSpPr>
            <p:spPr>
              <a:xfrm rot="-2700000">
                <a:off x="8601083" y="2536811"/>
                <a:ext cx="1296463" cy="96425"/>
              </a:xfrm>
              <a:custGeom>
                <a:avLst/>
                <a:gdLst/>
                <a:ahLst/>
                <a:cxnLst/>
                <a:rect l="l" t="t" r="r" b="b"/>
                <a:pathLst>
                  <a:path w="1296463" h="96425" extrusionOk="0">
                    <a:moveTo>
                      <a:pt x="0" y="0"/>
                    </a:moveTo>
                    <a:lnTo>
                      <a:pt x="1296464" y="0"/>
                    </a:lnTo>
                    <a:lnTo>
                      <a:pt x="1296464" y="96425"/>
                    </a:lnTo>
                    <a:lnTo>
                      <a:pt x="0" y="96425"/>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4" name="Google Shape;764;p22"/>
              <p:cNvSpPr/>
              <p:nvPr/>
            </p:nvSpPr>
            <p:spPr>
              <a:xfrm>
                <a:off x="9783953" y="2005404"/>
                <a:ext cx="44998" cy="45327"/>
              </a:xfrm>
              <a:custGeom>
                <a:avLst/>
                <a:gdLst/>
                <a:ahLst/>
                <a:cxnLst/>
                <a:rect l="l" t="t" r="r" b="b"/>
                <a:pathLst>
                  <a:path w="44998" h="45327" extrusionOk="0">
                    <a:moveTo>
                      <a:pt x="44999" y="0"/>
                    </a:moveTo>
                    <a:lnTo>
                      <a:pt x="1314" y="24510"/>
                    </a:lnTo>
                    <a:lnTo>
                      <a:pt x="0" y="25382"/>
                    </a:lnTo>
                    <a:lnTo>
                      <a:pt x="19495" y="45327"/>
                    </a:lnTo>
                    <a:lnTo>
                      <a:pt x="20495" y="43684"/>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5" name="Google Shape;765;p22"/>
              <p:cNvSpPr/>
              <p:nvPr/>
            </p:nvSpPr>
            <p:spPr>
              <a:xfrm>
                <a:off x="9666564" y="2029914"/>
                <a:ext cx="137884" cy="137884"/>
              </a:xfrm>
              <a:custGeom>
                <a:avLst/>
                <a:gdLst/>
                <a:ahLst/>
                <a:cxnLst/>
                <a:rect l="l" t="t" r="r" b="b"/>
                <a:pathLst>
                  <a:path w="137884" h="137884" extrusionOk="0">
                    <a:moveTo>
                      <a:pt x="40380" y="97469"/>
                    </a:moveTo>
                    <a:cubicBezTo>
                      <a:pt x="40444" y="97412"/>
                      <a:pt x="40473" y="97434"/>
                      <a:pt x="40416" y="97505"/>
                    </a:cubicBezTo>
                    <a:cubicBezTo>
                      <a:pt x="31750" y="106963"/>
                      <a:pt x="31993" y="121665"/>
                      <a:pt x="41159" y="130823"/>
                    </a:cubicBezTo>
                    <a:cubicBezTo>
                      <a:pt x="50574" y="140239"/>
                      <a:pt x="65840" y="140239"/>
                      <a:pt x="75256" y="130823"/>
                    </a:cubicBezTo>
                    <a:lnTo>
                      <a:pt x="75256" y="130823"/>
                    </a:lnTo>
                    <a:lnTo>
                      <a:pt x="137885" y="19181"/>
                    </a:lnTo>
                    <a:lnTo>
                      <a:pt x="118704" y="0"/>
                    </a:lnTo>
                    <a:lnTo>
                      <a:pt x="7062" y="62629"/>
                    </a:lnTo>
                    <a:cubicBezTo>
                      <a:pt x="-2354" y="72045"/>
                      <a:pt x="-2354" y="87311"/>
                      <a:pt x="7062" y="96726"/>
                    </a:cubicBezTo>
                    <a:cubicBezTo>
                      <a:pt x="16213" y="105892"/>
                      <a:pt x="30914" y="106142"/>
                      <a:pt x="40380" y="974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66" name="Google Shape;766;p22" descr="Graph paper with calculator, ruler, highlighter, and pencils"/>
          <p:cNvGrpSpPr/>
          <p:nvPr/>
        </p:nvGrpSpPr>
        <p:grpSpPr>
          <a:xfrm>
            <a:off x="8699925" y="2122855"/>
            <a:ext cx="1246469" cy="1276030"/>
            <a:chOff x="8699925" y="2122855"/>
            <a:chExt cx="1246469" cy="1276030"/>
          </a:xfrm>
        </p:grpSpPr>
        <p:sp>
          <p:nvSpPr>
            <p:cNvPr id="767" name="Google Shape;767;p22"/>
            <p:cNvSpPr/>
            <p:nvPr/>
          </p:nvSpPr>
          <p:spPr>
            <a:xfrm>
              <a:off x="8699925" y="2152837"/>
              <a:ext cx="1246041" cy="1246048"/>
            </a:xfrm>
            <a:custGeom>
              <a:avLst/>
              <a:gdLst/>
              <a:ahLst/>
              <a:cxnLst/>
              <a:rect l="l" t="t" r="r" b="b"/>
              <a:pathLst>
                <a:path w="1246041" h="1246048" extrusionOk="0">
                  <a:moveTo>
                    <a:pt x="1090708" y="87147"/>
                  </a:moveTo>
                  <a:lnTo>
                    <a:pt x="63936" y="1113925"/>
                  </a:lnTo>
                  <a:lnTo>
                    <a:pt x="71516" y="1121504"/>
                  </a:lnTo>
                  <a:lnTo>
                    <a:pt x="0" y="1193013"/>
                  </a:lnTo>
                  <a:lnTo>
                    <a:pt x="53035" y="1246049"/>
                  </a:lnTo>
                  <a:lnTo>
                    <a:pt x="124551" y="1174533"/>
                  </a:lnTo>
                  <a:lnTo>
                    <a:pt x="132131" y="1182119"/>
                  </a:lnTo>
                  <a:lnTo>
                    <a:pt x="1158902" y="155334"/>
                  </a:lnTo>
                  <a:lnTo>
                    <a:pt x="1246041"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68" name="Google Shape;768;p22" descr="Graph paper with calculator, ruler, highlighter, and pencils"/>
            <p:cNvGrpSpPr/>
            <p:nvPr/>
          </p:nvGrpSpPr>
          <p:grpSpPr>
            <a:xfrm>
              <a:off x="8700306" y="2122855"/>
              <a:ext cx="1246088" cy="1246039"/>
              <a:chOff x="8700306" y="2122855"/>
              <a:chExt cx="1246088" cy="1246039"/>
            </a:xfrm>
          </p:grpSpPr>
          <p:sp>
            <p:nvSpPr>
              <p:cNvPr id="769" name="Google Shape;769;p22"/>
              <p:cNvSpPr/>
              <p:nvPr/>
            </p:nvSpPr>
            <p:spPr>
              <a:xfrm rot="-2700000">
                <a:off x="8709896" y="2657821"/>
                <a:ext cx="1306557" cy="96439"/>
              </a:xfrm>
              <a:custGeom>
                <a:avLst/>
                <a:gdLst/>
                <a:ahLst/>
                <a:cxnLst/>
                <a:rect l="l" t="t" r="r" b="b"/>
                <a:pathLst>
                  <a:path w="1306557" h="96439" extrusionOk="0">
                    <a:moveTo>
                      <a:pt x="0" y="0"/>
                    </a:moveTo>
                    <a:lnTo>
                      <a:pt x="1306558" y="0"/>
                    </a:lnTo>
                    <a:lnTo>
                      <a:pt x="1306558" y="96440"/>
                    </a:lnTo>
                    <a:lnTo>
                      <a:pt x="0" y="96440"/>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0" name="Google Shape;770;p22"/>
              <p:cNvSpPr/>
              <p:nvPr/>
            </p:nvSpPr>
            <p:spPr>
              <a:xfrm rot="-2700000">
                <a:off x="8710518" y="3265501"/>
                <a:ext cx="111355" cy="75008"/>
              </a:xfrm>
              <a:custGeom>
                <a:avLst/>
                <a:gdLst/>
                <a:ahLst/>
                <a:cxnLst/>
                <a:rect l="l" t="t" r="r" b="b"/>
                <a:pathLst>
                  <a:path w="111355" h="75008" extrusionOk="0">
                    <a:moveTo>
                      <a:pt x="0" y="0"/>
                    </a:moveTo>
                    <a:lnTo>
                      <a:pt x="111356" y="0"/>
                    </a:lnTo>
                    <a:lnTo>
                      <a:pt x="111356" y="75009"/>
                    </a:lnTo>
                    <a:lnTo>
                      <a:pt x="0" y="75009"/>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1" name="Google Shape;771;p22"/>
              <p:cNvSpPr/>
              <p:nvPr/>
            </p:nvSpPr>
            <p:spPr>
              <a:xfrm rot="-2700000">
                <a:off x="8775649" y="3167850"/>
                <a:ext cx="154982" cy="96439"/>
              </a:xfrm>
              <a:custGeom>
                <a:avLst/>
                <a:gdLst/>
                <a:ahLst/>
                <a:cxnLst/>
                <a:rect l="l" t="t" r="r" b="b"/>
                <a:pathLst>
                  <a:path w="154982" h="96439" extrusionOk="0">
                    <a:moveTo>
                      <a:pt x="0" y="0"/>
                    </a:moveTo>
                    <a:lnTo>
                      <a:pt x="154982" y="0"/>
                    </a:lnTo>
                    <a:lnTo>
                      <a:pt x="154982" y="96440"/>
                    </a:lnTo>
                    <a:lnTo>
                      <a:pt x="0" y="96440"/>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2" name="Google Shape;772;p22"/>
              <p:cNvSpPr/>
              <p:nvPr/>
            </p:nvSpPr>
            <p:spPr>
              <a:xfrm>
                <a:off x="9900339" y="2122855"/>
                <a:ext cx="46055" cy="46077"/>
              </a:xfrm>
              <a:custGeom>
                <a:avLst/>
                <a:gdLst/>
                <a:ahLst/>
                <a:cxnLst/>
                <a:rect l="l" t="t" r="r" b="b"/>
                <a:pathLst>
                  <a:path w="46055" h="46077" extrusionOk="0">
                    <a:moveTo>
                      <a:pt x="46056" y="0"/>
                    </a:moveTo>
                    <a:lnTo>
                      <a:pt x="2372" y="24510"/>
                    </a:lnTo>
                    <a:lnTo>
                      <a:pt x="0" y="26174"/>
                    </a:lnTo>
                    <a:lnTo>
                      <a:pt x="19831" y="46077"/>
                    </a:lnTo>
                    <a:lnTo>
                      <a:pt x="21546" y="43684"/>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3" name="Google Shape;773;p22"/>
              <p:cNvSpPr/>
              <p:nvPr/>
            </p:nvSpPr>
            <p:spPr>
              <a:xfrm>
                <a:off x="9784007" y="2147358"/>
                <a:ext cx="137884" cy="137884"/>
              </a:xfrm>
              <a:custGeom>
                <a:avLst/>
                <a:gdLst/>
                <a:ahLst/>
                <a:cxnLst/>
                <a:rect l="l" t="t" r="r" b="b"/>
                <a:pathLst>
                  <a:path w="137884" h="137884" extrusionOk="0">
                    <a:moveTo>
                      <a:pt x="40380" y="97469"/>
                    </a:moveTo>
                    <a:cubicBezTo>
                      <a:pt x="40444" y="97412"/>
                      <a:pt x="40473" y="97434"/>
                      <a:pt x="40416" y="97505"/>
                    </a:cubicBezTo>
                    <a:cubicBezTo>
                      <a:pt x="31750" y="106963"/>
                      <a:pt x="31993" y="121665"/>
                      <a:pt x="41159" y="130823"/>
                    </a:cubicBezTo>
                    <a:cubicBezTo>
                      <a:pt x="50574" y="140239"/>
                      <a:pt x="65840" y="140239"/>
                      <a:pt x="75256" y="130823"/>
                    </a:cubicBezTo>
                    <a:lnTo>
                      <a:pt x="75256" y="130823"/>
                    </a:lnTo>
                    <a:lnTo>
                      <a:pt x="137885" y="19181"/>
                    </a:lnTo>
                    <a:lnTo>
                      <a:pt x="118704" y="0"/>
                    </a:lnTo>
                    <a:lnTo>
                      <a:pt x="7062" y="62629"/>
                    </a:lnTo>
                    <a:cubicBezTo>
                      <a:pt x="-2354" y="72045"/>
                      <a:pt x="-2354" y="87311"/>
                      <a:pt x="7062" y="96726"/>
                    </a:cubicBezTo>
                    <a:cubicBezTo>
                      <a:pt x="16220" y="105892"/>
                      <a:pt x="30922" y="106135"/>
                      <a:pt x="40380" y="974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74" name="Google Shape;774;p22" descr="Graph paper with calculator, ruler, highlighter, and pencils"/>
          <p:cNvGrpSpPr/>
          <p:nvPr/>
        </p:nvGrpSpPr>
        <p:grpSpPr>
          <a:xfrm>
            <a:off x="8133221" y="6159232"/>
            <a:ext cx="943994" cy="1101465"/>
            <a:chOff x="7801836" y="1400029"/>
            <a:chExt cx="943994" cy="1101465"/>
          </a:xfrm>
        </p:grpSpPr>
        <p:sp>
          <p:nvSpPr>
            <p:cNvPr id="775" name="Google Shape;775;p22"/>
            <p:cNvSpPr/>
            <p:nvPr/>
          </p:nvSpPr>
          <p:spPr>
            <a:xfrm>
              <a:off x="7885009" y="1858557"/>
              <a:ext cx="642930" cy="642937"/>
            </a:xfrm>
            <a:custGeom>
              <a:avLst/>
              <a:gdLst/>
              <a:ahLst/>
              <a:cxnLst/>
              <a:rect l="l" t="t" r="r" b="b"/>
              <a:pathLst>
                <a:path w="642930" h="642937" extrusionOk="0">
                  <a:moveTo>
                    <a:pt x="0" y="0"/>
                  </a:moveTo>
                  <a:lnTo>
                    <a:pt x="642930" y="0"/>
                  </a:lnTo>
                  <a:lnTo>
                    <a:pt x="642930" y="642938"/>
                  </a:lnTo>
                  <a:lnTo>
                    <a:pt x="0" y="642938"/>
                  </a:lnTo>
                  <a:close/>
                </a:path>
              </a:pathLst>
            </a:custGeom>
            <a:solidFill>
              <a:srgbClr val="C11F3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6" name="Google Shape;776;p22"/>
            <p:cNvSpPr/>
            <p:nvPr/>
          </p:nvSpPr>
          <p:spPr>
            <a:xfrm rot="-2700000">
              <a:off x="7934991" y="1587090"/>
              <a:ext cx="642931" cy="642931"/>
            </a:xfrm>
            <a:custGeom>
              <a:avLst/>
              <a:gdLst/>
              <a:ahLst/>
              <a:cxnLst/>
              <a:rect l="l" t="t" r="r" b="b"/>
              <a:pathLst>
                <a:path w="642931" h="642931" extrusionOk="0">
                  <a:moveTo>
                    <a:pt x="0" y="0"/>
                  </a:moveTo>
                  <a:lnTo>
                    <a:pt x="642931" y="0"/>
                  </a:lnTo>
                  <a:lnTo>
                    <a:pt x="642931" y="642931"/>
                  </a:lnTo>
                  <a:lnTo>
                    <a:pt x="0" y="642931"/>
                  </a:ln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77" name="Google Shape;777;p22" descr="Graph paper with calculator, ruler, highlighter, and pencils"/>
            <p:cNvGrpSpPr/>
            <p:nvPr/>
          </p:nvGrpSpPr>
          <p:grpSpPr>
            <a:xfrm>
              <a:off x="8099321" y="1400029"/>
              <a:ext cx="646509" cy="642937"/>
              <a:chOff x="8099321" y="1400029"/>
              <a:chExt cx="646509" cy="642937"/>
            </a:xfrm>
          </p:grpSpPr>
          <p:sp>
            <p:nvSpPr>
              <p:cNvPr id="778" name="Google Shape;778;p22"/>
              <p:cNvSpPr/>
              <p:nvPr/>
            </p:nvSpPr>
            <p:spPr>
              <a:xfrm>
                <a:off x="8099321" y="1400029"/>
                <a:ext cx="646509" cy="642937"/>
              </a:xfrm>
              <a:custGeom>
                <a:avLst/>
                <a:gdLst/>
                <a:ahLst/>
                <a:cxnLst/>
                <a:rect l="l" t="t" r="r" b="b"/>
                <a:pathLst>
                  <a:path w="646509" h="642937" extrusionOk="0">
                    <a:moveTo>
                      <a:pt x="646509" y="642938"/>
                    </a:moveTo>
                    <a:lnTo>
                      <a:pt x="100091" y="625078"/>
                    </a:lnTo>
                    <a:cubicBezTo>
                      <a:pt x="100048" y="625078"/>
                      <a:pt x="100020" y="625042"/>
                      <a:pt x="100020" y="625000"/>
                    </a:cubicBezTo>
                    <a:lnTo>
                      <a:pt x="102163" y="623006"/>
                    </a:lnTo>
                    <a:lnTo>
                      <a:pt x="2729" y="286472"/>
                    </a:lnTo>
                    <a:lnTo>
                      <a:pt x="0" y="282178"/>
                    </a:lnTo>
                    <a:lnTo>
                      <a:pt x="3572" y="0"/>
                    </a:lnTo>
                    <a:lnTo>
                      <a:pt x="646509" y="0"/>
                    </a:lnTo>
                    <a:lnTo>
                      <a:pt x="646509" y="642938"/>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9" name="Google Shape;779;p22"/>
              <p:cNvSpPr/>
              <p:nvPr/>
            </p:nvSpPr>
            <p:spPr>
              <a:xfrm>
                <a:off x="8099389" y="1682344"/>
                <a:ext cx="221288" cy="342708"/>
              </a:xfrm>
              <a:custGeom>
                <a:avLst/>
                <a:gdLst/>
                <a:ahLst/>
                <a:cxnLst/>
                <a:rect l="l" t="t" r="r" b="b"/>
                <a:pathLst>
                  <a:path w="221288" h="342708" extrusionOk="0">
                    <a:moveTo>
                      <a:pt x="133" y="69"/>
                    </a:moveTo>
                    <a:lnTo>
                      <a:pt x="221289" y="228455"/>
                    </a:lnTo>
                    <a:lnTo>
                      <a:pt x="100031" y="342684"/>
                    </a:lnTo>
                    <a:cubicBezTo>
                      <a:pt x="99981" y="342727"/>
                      <a:pt x="99931" y="342712"/>
                      <a:pt x="99917" y="342655"/>
                    </a:cubicBezTo>
                    <a:lnTo>
                      <a:pt x="18" y="141"/>
                    </a:lnTo>
                    <a:cubicBezTo>
                      <a:pt x="-32" y="-16"/>
                      <a:pt x="25" y="-45"/>
                      <a:pt x="133" y="69"/>
                    </a:cubicBez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80" name="Google Shape;780;p22" descr="Graph paper with calculator, ruler, highlighter, and pencils"/>
          <p:cNvGrpSpPr/>
          <p:nvPr/>
        </p:nvGrpSpPr>
        <p:grpSpPr>
          <a:xfrm>
            <a:off x="8472039" y="2536549"/>
            <a:ext cx="428046" cy="422388"/>
            <a:chOff x="8472039" y="2536549"/>
            <a:chExt cx="428046" cy="422388"/>
          </a:xfrm>
        </p:grpSpPr>
        <p:sp>
          <p:nvSpPr>
            <p:cNvPr id="781" name="Google Shape;781;p22"/>
            <p:cNvSpPr/>
            <p:nvPr/>
          </p:nvSpPr>
          <p:spPr>
            <a:xfrm>
              <a:off x="8472039" y="2536549"/>
              <a:ext cx="428046" cy="422388"/>
            </a:xfrm>
            <a:custGeom>
              <a:avLst/>
              <a:gdLst/>
              <a:ahLst/>
              <a:cxnLst/>
              <a:rect l="l" t="t" r="r" b="b"/>
              <a:pathLst>
                <a:path w="428046" h="422388" extrusionOk="0">
                  <a:moveTo>
                    <a:pt x="419017" y="182366"/>
                  </a:moveTo>
                  <a:cubicBezTo>
                    <a:pt x="432290" y="165299"/>
                    <a:pt x="430775" y="141025"/>
                    <a:pt x="415495" y="125745"/>
                  </a:cubicBezTo>
                  <a:lnTo>
                    <a:pt x="302302" y="12552"/>
                  </a:lnTo>
                  <a:cubicBezTo>
                    <a:pt x="287021" y="-2729"/>
                    <a:pt x="262747" y="-4243"/>
                    <a:pt x="245681" y="9030"/>
                  </a:cubicBezTo>
                  <a:lnTo>
                    <a:pt x="0" y="195025"/>
                  </a:lnTo>
                  <a:lnTo>
                    <a:pt x="82425" y="277442"/>
                  </a:lnTo>
                  <a:cubicBezTo>
                    <a:pt x="82396" y="277471"/>
                    <a:pt x="82367" y="277492"/>
                    <a:pt x="82339" y="277521"/>
                  </a:cubicBezTo>
                  <a:cubicBezTo>
                    <a:pt x="63508" y="296351"/>
                    <a:pt x="63508" y="326884"/>
                    <a:pt x="82339" y="345715"/>
                  </a:cubicBezTo>
                  <a:cubicBezTo>
                    <a:pt x="101170" y="364546"/>
                    <a:pt x="131702" y="364546"/>
                    <a:pt x="150533" y="345715"/>
                  </a:cubicBezTo>
                  <a:cubicBezTo>
                    <a:pt x="150562" y="345686"/>
                    <a:pt x="150583" y="345658"/>
                    <a:pt x="150605" y="345629"/>
                  </a:cubicBezTo>
                  <a:lnTo>
                    <a:pt x="227371" y="422389"/>
                  </a:lnTo>
                  <a:lnTo>
                    <a:pt x="419017" y="182366"/>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2" name="Google Shape;782;p22"/>
            <p:cNvSpPr/>
            <p:nvPr/>
          </p:nvSpPr>
          <p:spPr>
            <a:xfrm>
              <a:off x="8613507" y="2638762"/>
              <a:ext cx="182385" cy="182387"/>
            </a:xfrm>
            <a:custGeom>
              <a:avLst/>
              <a:gdLst/>
              <a:ahLst/>
              <a:cxnLst/>
              <a:rect l="l" t="t" r="r" b="b"/>
              <a:pathLst>
                <a:path w="182385" h="182387" extrusionOk="0">
                  <a:moveTo>
                    <a:pt x="7844" y="174543"/>
                  </a:moveTo>
                  <a:lnTo>
                    <a:pt x="7844" y="174543"/>
                  </a:lnTo>
                  <a:cubicBezTo>
                    <a:pt x="-2615" y="164078"/>
                    <a:pt x="-2615" y="147118"/>
                    <a:pt x="7844" y="136660"/>
                  </a:cubicBezTo>
                  <a:lnTo>
                    <a:pt x="136653" y="7844"/>
                  </a:lnTo>
                  <a:cubicBezTo>
                    <a:pt x="147119" y="-2615"/>
                    <a:pt x="164078" y="-2615"/>
                    <a:pt x="174536" y="7844"/>
                  </a:cubicBezTo>
                  <a:cubicBezTo>
                    <a:pt x="185002" y="18309"/>
                    <a:pt x="185002" y="35269"/>
                    <a:pt x="174536" y="45734"/>
                  </a:cubicBezTo>
                  <a:lnTo>
                    <a:pt x="45727" y="174543"/>
                  </a:lnTo>
                  <a:cubicBezTo>
                    <a:pt x="35269" y="185002"/>
                    <a:pt x="18310" y="185002"/>
                    <a:pt x="7844" y="174543"/>
                  </a:cubicBezTo>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783" name="Google Shape;783;p22" descr="Graph paper with calculator, ruler, highlighter, and pencils"/>
          <p:cNvGrpSpPr/>
          <p:nvPr/>
        </p:nvGrpSpPr>
        <p:grpSpPr>
          <a:xfrm>
            <a:off x="7634985" y="2620202"/>
            <a:ext cx="742885" cy="810737"/>
            <a:chOff x="7634985" y="2620202"/>
            <a:chExt cx="742885" cy="810737"/>
          </a:xfrm>
        </p:grpSpPr>
        <p:sp>
          <p:nvSpPr>
            <p:cNvPr id="784" name="Google Shape;784;p22"/>
            <p:cNvSpPr/>
            <p:nvPr/>
          </p:nvSpPr>
          <p:spPr>
            <a:xfrm>
              <a:off x="7634985" y="2664472"/>
              <a:ext cx="742885" cy="766467"/>
            </a:xfrm>
            <a:custGeom>
              <a:avLst/>
              <a:gdLst/>
              <a:ahLst/>
              <a:cxnLst/>
              <a:rect l="l" t="t" r="r" b="b"/>
              <a:pathLst>
                <a:path w="742885" h="766467" extrusionOk="0">
                  <a:moveTo>
                    <a:pt x="742886" y="61465"/>
                  </a:moveTo>
                  <a:lnTo>
                    <a:pt x="728577" y="0"/>
                  </a:lnTo>
                  <a:lnTo>
                    <a:pt x="682664" y="45906"/>
                  </a:lnTo>
                  <a:lnTo>
                    <a:pt x="675092" y="38333"/>
                  </a:lnTo>
                  <a:lnTo>
                    <a:pt x="648167" y="65251"/>
                  </a:lnTo>
                  <a:lnTo>
                    <a:pt x="640287" y="69494"/>
                  </a:lnTo>
                  <a:cubicBezTo>
                    <a:pt x="580430" y="101727"/>
                    <a:pt x="514943" y="122151"/>
                    <a:pt x="447377" y="129659"/>
                  </a:cubicBezTo>
                  <a:lnTo>
                    <a:pt x="424460" y="152569"/>
                  </a:lnTo>
                  <a:lnTo>
                    <a:pt x="405458" y="133588"/>
                  </a:lnTo>
                  <a:lnTo>
                    <a:pt x="42855" y="564356"/>
                  </a:lnTo>
                  <a:cubicBezTo>
                    <a:pt x="23317" y="586695"/>
                    <a:pt x="11773" y="616720"/>
                    <a:pt x="17752" y="642638"/>
                  </a:cubicBezTo>
                  <a:lnTo>
                    <a:pt x="10416" y="649974"/>
                  </a:lnTo>
                  <a:cubicBezTo>
                    <a:pt x="-3472" y="663854"/>
                    <a:pt x="-3472" y="686379"/>
                    <a:pt x="10416" y="700266"/>
                  </a:cubicBezTo>
                  <a:lnTo>
                    <a:pt x="66201" y="756052"/>
                  </a:lnTo>
                  <a:cubicBezTo>
                    <a:pt x="80089" y="769939"/>
                    <a:pt x="102599" y="769939"/>
                    <a:pt x="116493" y="756052"/>
                  </a:cubicBezTo>
                  <a:lnTo>
                    <a:pt x="117158" y="755380"/>
                  </a:lnTo>
                  <a:lnTo>
                    <a:pt x="123037" y="750901"/>
                  </a:lnTo>
                  <a:cubicBezTo>
                    <a:pt x="149419" y="761245"/>
                    <a:pt x="180373" y="756816"/>
                    <a:pt x="202975" y="737035"/>
                  </a:cubicBezTo>
                  <a:lnTo>
                    <a:pt x="632929" y="360831"/>
                  </a:lnTo>
                  <a:lnTo>
                    <a:pt x="613984" y="341900"/>
                  </a:lnTo>
                  <a:lnTo>
                    <a:pt x="636558" y="319326"/>
                  </a:lnTo>
                  <a:lnTo>
                    <a:pt x="636658" y="318475"/>
                  </a:lnTo>
                  <a:cubicBezTo>
                    <a:pt x="644259" y="251303"/>
                    <a:pt x="664640" y="186202"/>
                    <a:pt x="696687" y="126680"/>
                  </a:cubicBezTo>
                  <a:lnTo>
                    <a:pt x="701209" y="118286"/>
                  </a:lnTo>
                  <a:lnTo>
                    <a:pt x="728134" y="91369"/>
                  </a:lnTo>
                  <a:lnTo>
                    <a:pt x="720554" y="83789"/>
                  </a:lnTo>
                  <a:lnTo>
                    <a:pt x="742886" y="61465"/>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85" name="Google Shape;785;p22" descr="Graph paper with calculator, ruler, highlighter, and pencils"/>
            <p:cNvGrpSpPr/>
            <p:nvPr/>
          </p:nvGrpSpPr>
          <p:grpSpPr>
            <a:xfrm>
              <a:off x="7639285" y="2620202"/>
              <a:ext cx="734091" cy="766468"/>
              <a:chOff x="7639285" y="2620202"/>
              <a:chExt cx="734091" cy="766468"/>
            </a:xfrm>
          </p:grpSpPr>
          <p:sp>
            <p:nvSpPr>
              <p:cNvPr id="786" name="Google Shape;786;p22"/>
              <p:cNvSpPr/>
              <p:nvPr/>
            </p:nvSpPr>
            <p:spPr>
              <a:xfrm>
                <a:off x="8293631" y="2620202"/>
                <a:ext cx="79745" cy="103319"/>
              </a:xfrm>
              <a:custGeom>
                <a:avLst/>
                <a:gdLst/>
                <a:ahLst/>
                <a:cxnLst/>
                <a:rect l="l" t="t" r="r" b="b"/>
                <a:pathLst>
                  <a:path w="79745" h="103319" extrusionOk="0">
                    <a:moveTo>
                      <a:pt x="37883" y="103320"/>
                    </a:moveTo>
                    <a:lnTo>
                      <a:pt x="79746" y="61465"/>
                    </a:lnTo>
                    <a:lnTo>
                      <a:pt x="65437" y="0"/>
                    </a:lnTo>
                    <a:lnTo>
                      <a:pt x="0" y="65437"/>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7" name="Google Shape;787;p22"/>
              <p:cNvSpPr/>
              <p:nvPr/>
            </p:nvSpPr>
            <p:spPr>
              <a:xfrm>
                <a:off x="8008696" y="2658536"/>
                <a:ext cx="349922" cy="349822"/>
              </a:xfrm>
              <a:custGeom>
                <a:avLst/>
                <a:gdLst/>
                <a:ahLst/>
                <a:cxnLst/>
                <a:rect l="l" t="t" r="r" b="b"/>
                <a:pathLst>
                  <a:path w="349922" h="349822" extrusionOk="0">
                    <a:moveTo>
                      <a:pt x="296880" y="0"/>
                    </a:moveTo>
                    <a:lnTo>
                      <a:pt x="269962" y="26918"/>
                    </a:lnTo>
                    <a:lnTo>
                      <a:pt x="262076" y="31161"/>
                    </a:lnTo>
                    <a:cubicBezTo>
                      <a:pt x="202218" y="63394"/>
                      <a:pt x="136724" y="83818"/>
                      <a:pt x="69166" y="91318"/>
                    </a:cubicBezTo>
                    <a:lnTo>
                      <a:pt x="0" y="160484"/>
                    </a:lnTo>
                    <a:lnTo>
                      <a:pt x="189524" y="349822"/>
                    </a:lnTo>
                    <a:lnTo>
                      <a:pt x="258347" y="280999"/>
                    </a:lnTo>
                    <a:lnTo>
                      <a:pt x="258447" y="280142"/>
                    </a:lnTo>
                    <a:cubicBezTo>
                      <a:pt x="266048" y="212969"/>
                      <a:pt x="286429" y="147869"/>
                      <a:pt x="318476" y="88354"/>
                    </a:cubicBezTo>
                    <a:lnTo>
                      <a:pt x="322998" y="79953"/>
                    </a:lnTo>
                    <a:lnTo>
                      <a:pt x="349922" y="53035"/>
                    </a:lnTo>
                    <a:lnTo>
                      <a:pt x="296880" y="0"/>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8" name="Google Shape;788;p22"/>
              <p:cNvSpPr/>
              <p:nvPr/>
            </p:nvSpPr>
            <p:spPr>
              <a:xfrm>
                <a:off x="7639285" y="3270727"/>
                <a:ext cx="119672" cy="115943"/>
              </a:xfrm>
              <a:custGeom>
                <a:avLst/>
                <a:gdLst/>
                <a:ahLst/>
                <a:cxnLst/>
                <a:rect l="l" t="t" r="r" b="b"/>
                <a:pathLst>
                  <a:path w="119672" h="115943" extrusionOk="0">
                    <a:moveTo>
                      <a:pt x="9937" y="0"/>
                    </a:moveTo>
                    <a:cubicBezTo>
                      <a:pt x="-3443" y="13923"/>
                      <a:pt x="-3329" y="36026"/>
                      <a:pt x="10387" y="49742"/>
                    </a:cubicBezTo>
                    <a:lnTo>
                      <a:pt x="66173" y="105528"/>
                    </a:lnTo>
                    <a:cubicBezTo>
                      <a:pt x="80060" y="119415"/>
                      <a:pt x="102577" y="119415"/>
                      <a:pt x="116472" y="105528"/>
                    </a:cubicBezTo>
                    <a:lnTo>
                      <a:pt x="119672" y="102327"/>
                    </a:lnTo>
                    <a:cubicBezTo>
                      <a:pt x="109814" y="93297"/>
                      <a:pt x="16409" y="6144"/>
                      <a:pt x="9937" y="0"/>
                    </a:cubicBez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9" name="Google Shape;789;p22"/>
              <p:cNvSpPr/>
              <p:nvPr/>
            </p:nvSpPr>
            <p:spPr>
              <a:xfrm>
                <a:off x="7640578" y="2753784"/>
                <a:ext cx="622856" cy="622788"/>
              </a:xfrm>
              <a:custGeom>
                <a:avLst/>
                <a:gdLst/>
                <a:ahLst/>
                <a:cxnLst/>
                <a:rect l="l" t="t" r="r" b="b"/>
                <a:pathLst>
                  <a:path w="622856" h="622788" extrusionOk="0">
                    <a:moveTo>
                      <a:pt x="546047" y="150526"/>
                    </a:moveTo>
                    <a:cubicBezTo>
                      <a:pt x="527209" y="169242"/>
                      <a:pt x="496762" y="169214"/>
                      <a:pt x="477974" y="150419"/>
                    </a:cubicBezTo>
                    <a:cubicBezTo>
                      <a:pt x="459193" y="131638"/>
                      <a:pt x="459150" y="101220"/>
                      <a:pt x="477838" y="82382"/>
                    </a:cubicBezTo>
                    <a:lnTo>
                      <a:pt x="395378" y="0"/>
                    </a:lnTo>
                    <a:lnTo>
                      <a:pt x="19317" y="429896"/>
                    </a:lnTo>
                    <a:cubicBezTo>
                      <a:pt x="-7751" y="460836"/>
                      <a:pt x="-6194" y="507470"/>
                      <a:pt x="22867" y="536531"/>
                    </a:cubicBezTo>
                    <a:lnTo>
                      <a:pt x="86261" y="599925"/>
                    </a:lnTo>
                    <a:cubicBezTo>
                      <a:pt x="115328" y="628986"/>
                      <a:pt x="161956" y="630536"/>
                      <a:pt x="192895" y="603468"/>
                    </a:cubicBezTo>
                    <a:lnTo>
                      <a:pt x="622856" y="227257"/>
                    </a:lnTo>
                    <a:lnTo>
                      <a:pt x="546047" y="15052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0" name="Google Shape;790;p22"/>
              <p:cNvSpPr/>
              <p:nvPr/>
            </p:nvSpPr>
            <p:spPr>
              <a:xfrm>
                <a:off x="7759352" y="2946593"/>
                <a:ext cx="311201" cy="311201"/>
              </a:xfrm>
              <a:custGeom>
                <a:avLst/>
                <a:gdLst/>
                <a:ahLst/>
                <a:cxnLst/>
                <a:rect l="l" t="t" r="r" b="b"/>
                <a:pathLst>
                  <a:path w="311201" h="311201" extrusionOk="0">
                    <a:moveTo>
                      <a:pt x="7849" y="303352"/>
                    </a:moveTo>
                    <a:lnTo>
                      <a:pt x="7849" y="303352"/>
                    </a:lnTo>
                    <a:cubicBezTo>
                      <a:pt x="-2616" y="292887"/>
                      <a:pt x="-2616" y="275927"/>
                      <a:pt x="7849" y="265469"/>
                    </a:cubicBezTo>
                    <a:lnTo>
                      <a:pt x="265474" y="7844"/>
                    </a:lnTo>
                    <a:cubicBezTo>
                      <a:pt x="275933" y="-2615"/>
                      <a:pt x="292892" y="-2615"/>
                      <a:pt x="303358" y="7844"/>
                    </a:cubicBezTo>
                    <a:cubicBezTo>
                      <a:pt x="313816" y="18317"/>
                      <a:pt x="313816" y="35276"/>
                      <a:pt x="303358" y="45727"/>
                    </a:cubicBezTo>
                    <a:lnTo>
                      <a:pt x="45732" y="303352"/>
                    </a:lnTo>
                    <a:cubicBezTo>
                      <a:pt x="35274" y="313818"/>
                      <a:pt x="18308" y="313818"/>
                      <a:pt x="7849" y="303352"/>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91" name="Google Shape;791;p22" descr="Graph paper with calculator, ruler, highlighter, and pencils"/>
          <p:cNvGrpSpPr/>
          <p:nvPr/>
        </p:nvGrpSpPr>
        <p:grpSpPr>
          <a:xfrm>
            <a:off x="9030285" y="1467123"/>
            <a:ext cx="348553" cy="384291"/>
            <a:chOff x="9030285" y="1467123"/>
            <a:chExt cx="348553" cy="384291"/>
          </a:xfrm>
        </p:grpSpPr>
        <p:sp>
          <p:nvSpPr>
            <p:cNvPr id="792" name="Google Shape;792;p22"/>
            <p:cNvSpPr/>
            <p:nvPr/>
          </p:nvSpPr>
          <p:spPr>
            <a:xfrm rot="-2700000">
              <a:off x="9108546" y="1528236"/>
              <a:ext cx="189843" cy="299991"/>
            </a:xfrm>
            <a:custGeom>
              <a:avLst/>
              <a:gdLst/>
              <a:ahLst/>
              <a:cxnLst/>
              <a:rect l="l" t="t" r="r" b="b"/>
              <a:pathLst>
                <a:path w="189843" h="299991" extrusionOk="0">
                  <a:moveTo>
                    <a:pt x="0" y="0"/>
                  </a:moveTo>
                  <a:lnTo>
                    <a:pt x="189843" y="0"/>
                  </a:lnTo>
                  <a:lnTo>
                    <a:pt x="189843" y="299992"/>
                  </a:lnTo>
                  <a:lnTo>
                    <a:pt x="0" y="29999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93" name="Google Shape;793;p22" descr="Graph paper with calculator, ruler, highlighter, and pencils"/>
            <p:cNvGrpSpPr/>
            <p:nvPr/>
          </p:nvGrpSpPr>
          <p:grpSpPr>
            <a:xfrm>
              <a:off x="9030331" y="1467123"/>
              <a:ext cx="348507" cy="348529"/>
              <a:chOff x="9030331" y="1467123"/>
              <a:chExt cx="348507" cy="348529"/>
            </a:xfrm>
          </p:grpSpPr>
          <p:sp>
            <p:nvSpPr>
              <p:cNvPr id="794" name="Google Shape;794;p22"/>
              <p:cNvSpPr/>
              <p:nvPr/>
            </p:nvSpPr>
            <p:spPr>
              <a:xfrm>
                <a:off x="9030331" y="1467123"/>
                <a:ext cx="348507" cy="348529"/>
              </a:xfrm>
              <a:custGeom>
                <a:avLst/>
                <a:gdLst/>
                <a:ahLst/>
                <a:cxnLst/>
                <a:rect l="l" t="t" r="r" b="b"/>
                <a:pathLst>
                  <a:path w="348507" h="348529" extrusionOk="0">
                    <a:moveTo>
                      <a:pt x="348508" y="212141"/>
                    </a:moveTo>
                    <a:lnTo>
                      <a:pt x="306317" y="169943"/>
                    </a:lnTo>
                    <a:cubicBezTo>
                      <a:pt x="279763" y="165049"/>
                      <a:pt x="250167" y="149154"/>
                      <a:pt x="224764" y="123751"/>
                    </a:cubicBezTo>
                    <a:cubicBezTo>
                      <a:pt x="199375" y="98355"/>
                      <a:pt x="183473" y="68751"/>
                      <a:pt x="178579" y="42198"/>
                    </a:cubicBezTo>
                    <a:lnTo>
                      <a:pt x="136381" y="0"/>
                    </a:lnTo>
                    <a:lnTo>
                      <a:pt x="0" y="136389"/>
                    </a:lnTo>
                    <a:lnTo>
                      <a:pt x="42198" y="178587"/>
                    </a:lnTo>
                    <a:cubicBezTo>
                      <a:pt x="68744" y="183480"/>
                      <a:pt x="98348" y="199382"/>
                      <a:pt x="123744" y="224778"/>
                    </a:cubicBezTo>
                    <a:cubicBezTo>
                      <a:pt x="149147" y="250181"/>
                      <a:pt x="165042" y="279785"/>
                      <a:pt x="169928" y="306331"/>
                    </a:cubicBezTo>
                    <a:lnTo>
                      <a:pt x="212127" y="348529"/>
                    </a:lnTo>
                    <a:lnTo>
                      <a:pt x="348508" y="212141"/>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5" name="Google Shape;795;p22"/>
              <p:cNvSpPr/>
              <p:nvPr/>
            </p:nvSpPr>
            <p:spPr>
              <a:xfrm rot="-2700000">
                <a:off x="9191298" y="1472021"/>
                <a:ext cx="64285" cy="300484"/>
              </a:xfrm>
              <a:custGeom>
                <a:avLst/>
                <a:gdLst/>
                <a:ahLst/>
                <a:cxnLst/>
                <a:rect l="l" t="t" r="r" b="b"/>
                <a:pathLst>
                  <a:path w="64285" h="300484" extrusionOk="0">
                    <a:moveTo>
                      <a:pt x="0" y="0"/>
                    </a:moveTo>
                    <a:lnTo>
                      <a:pt x="64286" y="0"/>
                    </a:lnTo>
                    <a:lnTo>
                      <a:pt x="64286" y="300485"/>
                    </a:lnTo>
                    <a:lnTo>
                      <a:pt x="0" y="300485"/>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6" name="Google Shape;796;p22"/>
              <p:cNvSpPr/>
              <p:nvPr/>
            </p:nvSpPr>
            <p:spPr>
              <a:xfrm rot="-2700000">
                <a:off x="9188525" y="1499829"/>
                <a:ext cx="14287" cy="300520"/>
              </a:xfrm>
              <a:custGeom>
                <a:avLst/>
                <a:gdLst/>
                <a:ahLst/>
                <a:cxnLst/>
                <a:rect l="l" t="t" r="r" b="b"/>
                <a:pathLst>
                  <a:path w="14287" h="300520" extrusionOk="0">
                    <a:moveTo>
                      <a:pt x="0" y="0"/>
                    </a:moveTo>
                    <a:lnTo>
                      <a:pt x="14287" y="0"/>
                    </a:lnTo>
                    <a:lnTo>
                      <a:pt x="14287" y="300520"/>
                    </a:lnTo>
                    <a:lnTo>
                      <a:pt x="0" y="300520"/>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7" name="Google Shape;797;p22"/>
              <p:cNvSpPr/>
              <p:nvPr/>
            </p:nvSpPr>
            <p:spPr>
              <a:xfrm>
                <a:off x="9201050" y="1599966"/>
                <a:ext cx="50002" cy="50003"/>
              </a:xfrm>
              <a:custGeom>
                <a:avLst/>
                <a:gdLst/>
                <a:ahLst/>
                <a:cxnLst/>
                <a:rect l="l" t="t" r="r" b="b"/>
                <a:pathLst>
                  <a:path w="50002" h="50003" extrusionOk="0">
                    <a:moveTo>
                      <a:pt x="7324" y="7324"/>
                    </a:moveTo>
                    <a:cubicBezTo>
                      <a:pt x="-2441" y="17090"/>
                      <a:pt x="-2441" y="32920"/>
                      <a:pt x="7324" y="42686"/>
                    </a:cubicBezTo>
                    <a:cubicBezTo>
                      <a:pt x="17083" y="52444"/>
                      <a:pt x="32913" y="52444"/>
                      <a:pt x="42678" y="42679"/>
                    </a:cubicBezTo>
                    <a:cubicBezTo>
                      <a:pt x="52444" y="32920"/>
                      <a:pt x="52444" y="17082"/>
                      <a:pt x="42678" y="7324"/>
                    </a:cubicBezTo>
                    <a:cubicBezTo>
                      <a:pt x="32920" y="-2441"/>
                      <a:pt x="17090" y="-2441"/>
                      <a:pt x="7324" y="7324"/>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98" name="Google Shape;798;p22" descr="Graph paper with calculator, ruler, highlighter, and pencils"/>
          <p:cNvGrpSpPr/>
          <p:nvPr/>
        </p:nvGrpSpPr>
        <p:grpSpPr>
          <a:xfrm>
            <a:off x="9606653" y="1829975"/>
            <a:ext cx="166698" cy="183844"/>
            <a:chOff x="9606653" y="1829975"/>
            <a:chExt cx="166698" cy="183844"/>
          </a:xfrm>
        </p:grpSpPr>
        <p:sp>
          <p:nvSpPr>
            <p:cNvPr id="799" name="Google Shape;799;p22"/>
            <p:cNvSpPr/>
            <p:nvPr/>
          </p:nvSpPr>
          <p:spPr>
            <a:xfrm>
              <a:off x="9613213" y="1836369"/>
              <a:ext cx="160138" cy="177450"/>
            </a:xfrm>
            <a:custGeom>
              <a:avLst/>
              <a:gdLst/>
              <a:ahLst/>
              <a:cxnLst/>
              <a:rect l="l" t="t" r="r" b="b"/>
              <a:pathLst>
                <a:path w="160138" h="177450" extrusionOk="0">
                  <a:moveTo>
                    <a:pt x="160139" y="113900"/>
                  </a:moveTo>
                  <a:lnTo>
                    <a:pt x="150602" y="0"/>
                  </a:lnTo>
                  <a:cubicBezTo>
                    <a:pt x="60177" y="7580"/>
                    <a:pt x="-6996" y="87025"/>
                    <a:pt x="583" y="177451"/>
                  </a:cubicBezTo>
                  <a:lnTo>
                    <a:pt x="114483" y="167914"/>
                  </a:lnTo>
                  <a:cubicBezTo>
                    <a:pt x="112176" y="140382"/>
                    <a:pt x="132614" y="116207"/>
                    <a:pt x="160139" y="113900"/>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800" name="Google Shape;800;p22" descr="Graph paper with calculator, ruler, highlighter, and pencils"/>
            <p:cNvGrpSpPr/>
            <p:nvPr/>
          </p:nvGrpSpPr>
          <p:grpSpPr>
            <a:xfrm>
              <a:off x="9606653" y="1829975"/>
              <a:ext cx="164306" cy="164306"/>
              <a:chOff x="9606653" y="1829975"/>
              <a:chExt cx="164306" cy="164306"/>
            </a:xfrm>
          </p:grpSpPr>
          <p:sp>
            <p:nvSpPr>
              <p:cNvPr id="801" name="Google Shape;801;p22"/>
              <p:cNvSpPr/>
              <p:nvPr/>
            </p:nvSpPr>
            <p:spPr>
              <a:xfrm>
                <a:off x="9620940" y="1844263"/>
                <a:ext cx="150018" cy="150018"/>
              </a:xfrm>
              <a:custGeom>
                <a:avLst/>
                <a:gdLst/>
                <a:ahLst/>
                <a:cxnLst/>
                <a:rect l="l" t="t" r="r" b="b"/>
                <a:pathLst>
                  <a:path w="150018" h="150018" extrusionOk="0">
                    <a:moveTo>
                      <a:pt x="0" y="150019"/>
                    </a:moveTo>
                    <a:lnTo>
                      <a:pt x="100013" y="150019"/>
                    </a:lnTo>
                    <a:cubicBezTo>
                      <a:pt x="100013" y="122401"/>
                      <a:pt x="122401" y="100013"/>
                      <a:pt x="150019" y="100013"/>
                    </a:cubicBezTo>
                    <a:lnTo>
                      <a:pt x="150019" y="0"/>
                    </a:lnTo>
                    <a:cubicBezTo>
                      <a:pt x="64294" y="0"/>
                      <a:pt x="0" y="68209"/>
                      <a:pt x="0" y="1500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2" name="Google Shape;802;p22"/>
              <p:cNvSpPr/>
              <p:nvPr/>
            </p:nvSpPr>
            <p:spPr>
              <a:xfrm>
                <a:off x="9606653" y="1829975"/>
                <a:ext cx="164306" cy="164306"/>
              </a:xfrm>
              <a:custGeom>
                <a:avLst/>
                <a:gdLst/>
                <a:ahLst/>
                <a:cxnLst/>
                <a:rect l="l" t="t" r="r" b="b"/>
                <a:pathLst>
                  <a:path w="164306" h="164306" extrusionOk="0">
                    <a:moveTo>
                      <a:pt x="164306" y="21431"/>
                    </a:moveTo>
                    <a:lnTo>
                      <a:pt x="164306" y="0"/>
                    </a:lnTo>
                    <a:cubicBezTo>
                      <a:pt x="73566" y="0"/>
                      <a:pt x="0" y="73566"/>
                      <a:pt x="0" y="164306"/>
                    </a:cubicBezTo>
                    <a:lnTo>
                      <a:pt x="21431" y="164306"/>
                    </a:lnTo>
                    <a:cubicBezTo>
                      <a:pt x="21431" y="85396"/>
                      <a:pt x="85403" y="21431"/>
                      <a:pt x="164306" y="21431"/>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803" name="Google Shape;803;p22" descr="Graph paper with calculator, ruler, highlighter, and pencils"/>
          <p:cNvGrpSpPr/>
          <p:nvPr/>
        </p:nvGrpSpPr>
        <p:grpSpPr>
          <a:xfrm>
            <a:off x="9629777" y="2509967"/>
            <a:ext cx="232364" cy="128939"/>
            <a:chOff x="9629777" y="2509967"/>
            <a:chExt cx="232364" cy="128939"/>
          </a:xfrm>
        </p:grpSpPr>
        <p:sp>
          <p:nvSpPr>
            <p:cNvPr id="804" name="Google Shape;804;p22"/>
            <p:cNvSpPr/>
            <p:nvPr/>
          </p:nvSpPr>
          <p:spPr>
            <a:xfrm>
              <a:off x="9637785" y="2509967"/>
              <a:ext cx="216341" cy="118072"/>
            </a:xfrm>
            <a:custGeom>
              <a:avLst/>
              <a:gdLst/>
              <a:ahLst/>
              <a:cxnLst/>
              <a:rect l="l" t="t" r="r" b="b"/>
              <a:pathLst>
                <a:path w="216341" h="118072" extrusionOk="0">
                  <a:moveTo>
                    <a:pt x="143532" y="0"/>
                  </a:moveTo>
                  <a:cubicBezTo>
                    <a:pt x="124001" y="19524"/>
                    <a:pt x="92340" y="19524"/>
                    <a:pt x="72809" y="0"/>
                  </a:cubicBezTo>
                  <a:lnTo>
                    <a:pt x="0" y="72809"/>
                  </a:lnTo>
                  <a:cubicBezTo>
                    <a:pt x="59815" y="132624"/>
                    <a:pt x="155455" y="133695"/>
                    <a:pt x="216341" y="72809"/>
                  </a:cubicBezTo>
                  <a:lnTo>
                    <a:pt x="143532"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5" name="Google Shape;805;p22"/>
            <p:cNvSpPr/>
            <p:nvPr/>
          </p:nvSpPr>
          <p:spPr>
            <a:xfrm>
              <a:off x="9629777" y="2575625"/>
              <a:ext cx="232364" cy="63281"/>
            </a:xfrm>
            <a:custGeom>
              <a:avLst/>
              <a:gdLst/>
              <a:ahLst/>
              <a:cxnLst/>
              <a:rect l="l" t="t" r="r" b="b"/>
              <a:pathLst>
                <a:path w="232364" h="63281" extrusionOk="0">
                  <a:moveTo>
                    <a:pt x="15152" y="0"/>
                  </a:moveTo>
                  <a:lnTo>
                    <a:pt x="0" y="15152"/>
                  </a:lnTo>
                  <a:cubicBezTo>
                    <a:pt x="64158" y="79324"/>
                    <a:pt x="168200" y="79324"/>
                    <a:pt x="232365" y="15152"/>
                  </a:cubicBezTo>
                  <a:lnTo>
                    <a:pt x="217206" y="0"/>
                  </a:lnTo>
                  <a:cubicBezTo>
                    <a:pt x="161413" y="55807"/>
                    <a:pt x="70945" y="55807"/>
                    <a:pt x="15152" y="0"/>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806" name="Google Shape;806;p22" descr="Graph paper with calculator, ruler, highlighter, and pencils"/>
          <p:cNvGrpSpPr/>
          <p:nvPr/>
        </p:nvGrpSpPr>
        <p:grpSpPr>
          <a:xfrm>
            <a:off x="9826587" y="1192860"/>
            <a:ext cx="232364" cy="148082"/>
            <a:chOff x="9826587" y="1192860"/>
            <a:chExt cx="232364" cy="148082"/>
          </a:xfrm>
        </p:grpSpPr>
        <p:sp>
          <p:nvSpPr>
            <p:cNvPr id="807" name="Google Shape;807;p22"/>
            <p:cNvSpPr/>
            <p:nvPr/>
          </p:nvSpPr>
          <p:spPr>
            <a:xfrm>
              <a:off x="9828109" y="1207147"/>
              <a:ext cx="230435" cy="133795"/>
            </a:xfrm>
            <a:custGeom>
              <a:avLst/>
              <a:gdLst/>
              <a:ahLst/>
              <a:cxnLst/>
              <a:rect l="l" t="t" r="r" b="b"/>
              <a:pathLst>
                <a:path w="230435" h="133795" extrusionOk="0">
                  <a:moveTo>
                    <a:pt x="139868" y="0"/>
                  </a:moveTo>
                  <a:cubicBezTo>
                    <a:pt x="123015" y="21874"/>
                    <a:pt x="91611" y="25953"/>
                    <a:pt x="69737" y="9101"/>
                  </a:cubicBezTo>
                  <a:lnTo>
                    <a:pt x="0" y="99662"/>
                  </a:lnTo>
                  <a:cubicBezTo>
                    <a:pt x="71895" y="155027"/>
                    <a:pt x="175065" y="141625"/>
                    <a:pt x="230436" y="69737"/>
                  </a:cubicBezTo>
                  <a:lnTo>
                    <a:pt x="139868"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808" name="Google Shape;808;p22" descr="Graph paper with calculator, ruler, highlighter, and pencils"/>
            <p:cNvGrpSpPr/>
            <p:nvPr/>
          </p:nvGrpSpPr>
          <p:grpSpPr>
            <a:xfrm>
              <a:off x="9826587" y="1192860"/>
              <a:ext cx="232364" cy="128940"/>
              <a:chOff x="9826587" y="1192860"/>
              <a:chExt cx="232364" cy="128940"/>
            </a:xfrm>
          </p:grpSpPr>
          <p:sp>
            <p:nvSpPr>
              <p:cNvPr id="809" name="Google Shape;809;p22"/>
              <p:cNvSpPr/>
              <p:nvPr/>
            </p:nvSpPr>
            <p:spPr>
              <a:xfrm>
                <a:off x="9834595" y="1192860"/>
                <a:ext cx="216341" cy="118444"/>
              </a:xfrm>
              <a:custGeom>
                <a:avLst/>
                <a:gdLst/>
                <a:ahLst/>
                <a:cxnLst/>
                <a:rect l="l" t="t" r="r" b="b"/>
                <a:pathLst>
                  <a:path w="216341" h="118444" extrusionOk="0">
                    <a:moveTo>
                      <a:pt x="216341" y="72809"/>
                    </a:moveTo>
                    <a:lnTo>
                      <a:pt x="143532" y="0"/>
                    </a:lnTo>
                    <a:cubicBezTo>
                      <a:pt x="124001" y="19524"/>
                      <a:pt x="92340" y="19524"/>
                      <a:pt x="72809" y="0"/>
                    </a:cubicBezTo>
                    <a:lnTo>
                      <a:pt x="0" y="72809"/>
                    </a:lnTo>
                    <a:cubicBezTo>
                      <a:pt x="59529" y="132338"/>
                      <a:pt x="154191" y="134960"/>
                      <a:pt x="216341" y="7280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0" name="Google Shape;810;p22"/>
              <p:cNvSpPr/>
              <p:nvPr/>
            </p:nvSpPr>
            <p:spPr>
              <a:xfrm>
                <a:off x="9826587" y="1258525"/>
                <a:ext cx="232364" cy="63275"/>
              </a:xfrm>
              <a:custGeom>
                <a:avLst/>
                <a:gdLst/>
                <a:ahLst/>
                <a:cxnLst/>
                <a:rect l="l" t="t" r="r" b="b"/>
                <a:pathLst>
                  <a:path w="232364" h="63275" extrusionOk="0">
                    <a:moveTo>
                      <a:pt x="15152" y="0"/>
                    </a:moveTo>
                    <a:lnTo>
                      <a:pt x="0" y="15152"/>
                    </a:lnTo>
                    <a:cubicBezTo>
                      <a:pt x="64158" y="79317"/>
                      <a:pt x="168200" y="79317"/>
                      <a:pt x="232365" y="15152"/>
                    </a:cubicBezTo>
                    <a:lnTo>
                      <a:pt x="217206" y="0"/>
                    </a:lnTo>
                    <a:cubicBezTo>
                      <a:pt x="161413" y="55800"/>
                      <a:pt x="70945" y="55800"/>
                      <a:pt x="15152" y="0"/>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811" name="Google Shape;811;p22" descr="Graph paper with calculator, ruler, highlighter, and pencils"/>
          <p:cNvGrpSpPr/>
          <p:nvPr/>
        </p:nvGrpSpPr>
        <p:grpSpPr>
          <a:xfrm>
            <a:off x="9207638" y="1893612"/>
            <a:ext cx="164306" cy="164306"/>
            <a:chOff x="9207638" y="1893612"/>
            <a:chExt cx="164306" cy="164306"/>
          </a:xfrm>
        </p:grpSpPr>
        <p:sp>
          <p:nvSpPr>
            <p:cNvPr id="812" name="Google Shape;812;p22"/>
            <p:cNvSpPr/>
            <p:nvPr/>
          </p:nvSpPr>
          <p:spPr>
            <a:xfrm>
              <a:off x="9221926" y="1893612"/>
              <a:ext cx="150018" cy="150018"/>
            </a:xfrm>
            <a:custGeom>
              <a:avLst/>
              <a:gdLst/>
              <a:ahLst/>
              <a:cxnLst/>
              <a:rect l="l" t="t" r="r" b="b"/>
              <a:pathLst>
                <a:path w="150018" h="150018" extrusionOk="0">
                  <a:moveTo>
                    <a:pt x="150019" y="50006"/>
                  </a:moveTo>
                  <a:cubicBezTo>
                    <a:pt x="122401" y="50006"/>
                    <a:pt x="100013" y="27618"/>
                    <a:pt x="100013" y="0"/>
                  </a:cubicBezTo>
                  <a:lnTo>
                    <a:pt x="0" y="0"/>
                  </a:lnTo>
                  <a:cubicBezTo>
                    <a:pt x="0" y="83389"/>
                    <a:pt x="63494" y="150019"/>
                    <a:pt x="150019" y="150019"/>
                  </a:cubicBezTo>
                  <a:lnTo>
                    <a:pt x="150019" y="5000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3" name="Google Shape;813;p22"/>
            <p:cNvSpPr/>
            <p:nvPr/>
          </p:nvSpPr>
          <p:spPr>
            <a:xfrm>
              <a:off x="9207638" y="1893612"/>
              <a:ext cx="164306" cy="164306"/>
            </a:xfrm>
            <a:custGeom>
              <a:avLst/>
              <a:gdLst/>
              <a:ahLst/>
              <a:cxnLst/>
              <a:rect l="l" t="t" r="r" b="b"/>
              <a:pathLst>
                <a:path w="164306" h="164306" extrusionOk="0">
                  <a:moveTo>
                    <a:pt x="21431" y="0"/>
                  </a:moveTo>
                  <a:lnTo>
                    <a:pt x="0" y="0"/>
                  </a:lnTo>
                  <a:cubicBezTo>
                    <a:pt x="0" y="90740"/>
                    <a:pt x="73566" y="164306"/>
                    <a:pt x="164306" y="164306"/>
                  </a:cubicBezTo>
                  <a:lnTo>
                    <a:pt x="164306" y="142875"/>
                  </a:lnTo>
                  <a:cubicBezTo>
                    <a:pt x="85396" y="142875"/>
                    <a:pt x="21431" y="78910"/>
                    <a:pt x="21431" y="0"/>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814" name="Google Shape;814;p22" descr="Graph paper with calculator, ruler, highlighter, and pencils"/>
          <p:cNvGrpSpPr/>
          <p:nvPr/>
        </p:nvGrpSpPr>
        <p:grpSpPr>
          <a:xfrm>
            <a:off x="8080619" y="3531209"/>
            <a:ext cx="164306" cy="164306"/>
            <a:chOff x="8080619" y="3531209"/>
            <a:chExt cx="164306" cy="164306"/>
          </a:xfrm>
        </p:grpSpPr>
        <p:sp>
          <p:nvSpPr>
            <p:cNvPr id="815" name="Google Shape;815;p22"/>
            <p:cNvSpPr/>
            <p:nvPr/>
          </p:nvSpPr>
          <p:spPr>
            <a:xfrm>
              <a:off x="8080619" y="3531209"/>
              <a:ext cx="150018" cy="150018"/>
            </a:xfrm>
            <a:custGeom>
              <a:avLst/>
              <a:gdLst/>
              <a:ahLst/>
              <a:cxnLst/>
              <a:rect l="l" t="t" r="r" b="b"/>
              <a:pathLst>
                <a:path w="150018" h="150018" extrusionOk="0">
                  <a:moveTo>
                    <a:pt x="50006" y="0"/>
                  </a:moveTo>
                  <a:cubicBezTo>
                    <a:pt x="50006" y="27618"/>
                    <a:pt x="27618" y="50006"/>
                    <a:pt x="0" y="50006"/>
                  </a:cubicBezTo>
                  <a:lnTo>
                    <a:pt x="0" y="150019"/>
                  </a:lnTo>
                  <a:cubicBezTo>
                    <a:pt x="84425" y="150019"/>
                    <a:pt x="150019" y="86004"/>
                    <a:pt x="150019" y="0"/>
                  </a:cubicBezTo>
                  <a:lnTo>
                    <a:pt x="50006"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6" name="Google Shape;816;p22"/>
            <p:cNvSpPr/>
            <p:nvPr/>
          </p:nvSpPr>
          <p:spPr>
            <a:xfrm>
              <a:off x="8080619" y="3531209"/>
              <a:ext cx="164306" cy="164306"/>
            </a:xfrm>
            <a:custGeom>
              <a:avLst/>
              <a:gdLst/>
              <a:ahLst/>
              <a:cxnLst/>
              <a:rect l="l" t="t" r="r" b="b"/>
              <a:pathLst>
                <a:path w="164306" h="164306" extrusionOk="0">
                  <a:moveTo>
                    <a:pt x="0" y="142875"/>
                  </a:moveTo>
                  <a:lnTo>
                    <a:pt x="0" y="164306"/>
                  </a:lnTo>
                  <a:cubicBezTo>
                    <a:pt x="90740" y="164306"/>
                    <a:pt x="164306" y="90740"/>
                    <a:pt x="164306" y="0"/>
                  </a:cubicBezTo>
                  <a:lnTo>
                    <a:pt x="142875" y="0"/>
                  </a:lnTo>
                  <a:cubicBezTo>
                    <a:pt x="142875" y="78910"/>
                    <a:pt x="78910" y="142875"/>
                    <a:pt x="0" y="142875"/>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819" name="Google Shape;819;p22"/>
          <p:cNvSpPr/>
          <p:nvPr/>
        </p:nvSpPr>
        <p:spPr>
          <a:xfrm rot="-2700000">
            <a:off x="6317328" y="6698905"/>
            <a:ext cx="101765" cy="818550"/>
          </a:xfrm>
          <a:custGeom>
            <a:avLst/>
            <a:gdLst/>
            <a:ahLst/>
            <a:cxnLst/>
            <a:rect l="l" t="t" r="r" b="b"/>
            <a:pathLst>
              <a:path w="1714490" h="2317138" extrusionOk="0">
                <a:moveTo>
                  <a:pt x="0" y="0"/>
                </a:moveTo>
                <a:lnTo>
                  <a:pt x="1714491" y="0"/>
                </a:lnTo>
                <a:lnTo>
                  <a:pt x="1714491" y="2317139"/>
                </a:lnTo>
                <a:lnTo>
                  <a:pt x="0" y="2317139"/>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0" name="Google Shape;820;p22"/>
          <p:cNvSpPr txBox="1"/>
          <p:nvPr/>
        </p:nvSpPr>
        <p:spPr>
          <a:xfrm>
            <a:off x="504524" y="8125227"/>
            <a:ext cx="5782998"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Ít nhất 1 điều mà tôi sẽ áp dụng vào công việc của mình sau này? </a:t>
            </a:r>
            <a:endParaRPr/>
          </a:p>
        </p:txBody>
      </p:sp>
      <p:sp>
        <p:nvSpPr>
          <p:cNvPr id="821" name="Google Shape;821;p22"/>
          <p:cNvSpPr/>
          <p:nvPr/>
        </p:nvSpPr>
        <p:spPr>
          <a:xfrm>
            <a:off x="522730" y="8612311"/>
            <a:ext cx="5917621" cy="778332"/>
          </a:xfrm>
          <a:custGeom>
            <a:avLst/>
            <a:gdLst/>
            <a:ahLst/>
            <a:cxnLst/>
            <a:rect l="l" t="t" r="r" b="b"/>
            <a:pathLst>
              <a:path w="5917621" h="778332" fill="none" extrusionOk="0">
                <a:moveTo>
                  <a:pt x="0" y="0"/>
                </a:moveTo>
                <a:cubicBezTo>
                  <a:pt x="171296" y="-58687"/>
                  <a:pt x="378398" y="59975"/>
                  <a:pt x="591762" y="0"/>
                </a:cubicBezTo>
                <a:cubicBezTo>
                  <a:pt x="805126" y="-59975"/>
                  <a:pt x="838922" y="48118"/>
                  <a:pt x="1005996" y="0"/>
                </a:cubicBezTo>
                <a:cubicBezTo>
                  <a:pt x="1173070" y="-48118"/>
                  <a:pt x="1305098" y="38528"/>
                  <a:pt x="1597758" y="0"/>
                </a:cubicBezTo>
                <a:cubicBezTo>
                  <a:pt x="1890418" y="-38528"/>
                  <a:pt x="1912117" y="1989"/>
                  <a:pt x="2071167" y="0"/>
                </a:cubicBezTo>
                <a:cubicBezTo>
                  <a:pt x="2230217" y="-1989"/>
                  <a:pt x="2462896" y="10281"/>
                  <a:pt x="2781282" y="0"/>
                </a:cubicBezTo>
                <a:cubicBezTo>
                  <a:pt x="3099669" y="-10281"/>
                  <a:pt x="3151369" y="50262"/>
                  <a:pt x="3432220" y="0"/>
                </a:cubicBezTo>
                <a:cubicBezTo>
                  <a:pt x="3713071" y="-50262"/>
                  <a:pt x="3728207" y="15350"/>
                  <a:pt x="3846454" y="0"/>
                </a:cubicBezTo>
                <a:cubicBezTo>
                  <a:pt x="3964701" y="-15350"/>
                  <a:pt x="4216559" y="34188"/>
                  <a:pt x="4497392" y="0"/>
                </a:cubicBezTo>
                <a:cubicBezTo>
                  <a:pt x="4778225" y="-34188"/>
                  <a:pt x="4828916" y="69224"/>
                  <a:pt x="5089154" y="0"/>
                </a:cubicBezTo>
                <a:cubicBezTo>
                  <a:pt x="5349392" y="-69224"/>
                  <a:pt x="5750525" y="2813"/>
                  <a:pt x="5917621" y="0"/>
                </a:cubicBezTo>
                <a:cubicBezTo>
                  <a:pt x="5918333" y="111689"/>
                  <a:pt x="5889068" y="250007"/>
                  <a:pt x="5917621" y="365816"/>
                </a:cubicBezTo>
                <a:cubicBezTo>
                  <a:pt x="5946174" y="481625"/>
                  <a:pt x="5887867" y="671654"/>
                  <a:pt x="5917621" y="778332"/>
                </a:cubicBezTo>
                <a:cubicBezTo>
                  <a:pt x="5627997" y="815970"/>
                  <a:pt x="5538215" y="727616"/>
                  <a:pt x="5325859" y="778332"/>
                </a:cubicBezTo>
                <a:cubicBezTo>
                  <a:pt x="5113503" y="829048"/>
                  <a:pt x="4972275" y="714873"/>
                  <a:pt x="4793273" y="778332"/>
                </a:cubicBezTo>
                <a:cubicBezTo>
                  <a:pt x="4614271" y="841791"/>
                  <a:pt x="4391754" y="730137"/>
                  <a:pt x="4201511" y="778332"/>
                </a:cubicBezTo>
                <a:cubicBezTo>
                  <a:pt x="4011268" y="826527"/>
                  <a:pt x="3932698" y="741740"/>
                  <a:pt x="3728101" y="778332"/>
                </a:cubicBezTo>
                <a:cubicBezTo>
                  <a:pt x="3523504" y="814924"/>
                  <a:pt x="3519358" y="773805"/>
                  <a:pt x="3313868" y="778332"/>
                </a:cubicBezTo>
                <a:cubicBezTo>
                  <a:pt x="3108378" y="782859"/>
                  <a:pt x="2939382" y="719873"/>
                  <a:pt x="2722106" y="778332"/>
                </a:cubicBezTo>
                <a:cubicBezTo>
                  <a:pt x="2504830" y="836791"/>
                  <a:pt x="2288175" y="705586"/>
                  <a:pt x="2071167" y="778332"/>
                </a:cubicBezTo>
                <a:cubicBezTo>
                  <a:pt x="1854159" y="851078"/>
                  <a:pt x="1703257" y="766946"/>
                  <a:pt x="1420229" y="778332"/>
                </a:cubicBezTo>
                <a:cubicBezTo>
                  <a:pt x="1137201" y="789718"/>
                  <a:pt x="1080702" y="774094"/>
                  <a:pt x="946819" y="778332"/>
                </a:cubicBezTo>
                <a:cubicBezTo>
                  <a:pt x="812936" y="782570"/>
                  <a:pt x="214988" y="714318"/>
                  <a:pt x="0" y="778332"/>
                </a:cubicBezTo>
                <a:cubicBezTo>
                  <a:pt x="-22637" y="614191"/>
                  <a:pt x="34370" y="537901"/>
                  <a:pt x="0" y="396949"/>
                </a:cubicBezTo>
                <a:cubicBezTo>
                  <a:pt x="-34370" y="255997"/>
                  <a:pt x="33153" y="181648"/>
                  <a:pt x="0" y="0"/>
                </a:cubicBezTo>
                <a:close/>
              </a:path>
              <a:path w="5917621" h="778332"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59819" y="96166"/>
                  <a:pt x="5904412" y="277646"/>
                  <a:pt x="5917621" y="404733"/>
                </a:cubicBezTo>
                <a:cubicBezTo>
                  <a:pt x="5930830" y="531820"/>
                  <a:pt x="5900491" y="682549"/>
                  <a:pt x="5917621" y="778332"/>
                </a:cubicBezTo>
                <a:cubicBezTo>
                  <a:pt x="5715567" y="783338"/>
                  <a:pt x="5537410" y="737353"/>
                  <a:pt x="5325859" y="778332"/>
                </a:cubicBezTo>
                <a:cubicBezTo>
                  <a:pt x="5114308" y="819311"/>
                  <a:pt x="5049202" y="766648"/>
                  <a:pt x="4852449" y="778332"/>
                </a:cubicBezTo>
                <a:cubicBezTo>
                  <a:pt x="4655696" y="790016"/>
                  <a:pt x="4524679" y="737242"/>
                  <a:pt x="4379040" y="778332"/>
                </a:cubicBezTo>
                <a:cubicBezTo>
                  <a:pt x="4233401" y="819422"/>
                  <a:pt x="3902653" y="712827"/>
                  <a:pt x="3728101" y="778332"/>
                </a:cubicBezTo>
                <a:cubicBezTo>
                  <a:pt x="3553549" y="843837"/>
                  <a:pt x="3497962" y="777639"/>
                  <a:pt x="3313868" y="778332"/>
                </a:cubicBezTo>
                <a:cubicBezTo>
                  <a:pt x="3129774" y="779025"/>
                  <a:pt x="2916695" y="773100"/>
                  <a:pt x="2781282" y="778332"/>
                </a:cubicBezTo>
                <a:cubicBezTo>
                  <a:pt x="2645869" y="783564"/>
                  <a:pt x="2465728" y="729838"/>
                  <a:pt x="2307872" y="778332"/>
                </a:cubicBezTo>
                <a:cubicBezTo>
                  <a:pt x="2150016" y="826826"/>
                  <a:pt x="1860178" y="724918"/>
                  <a:pt x="1597758" y="778332"/>
                </a:cubicBezTo>
                <a:cubicBezTo>
                  <a:pt x="1335338" y="831746"/>
                  <a:pt x="1173818" y="734945"/>
                  <a:pt x="1065172" y="778332"/>
                </a:cubicBezTo>
                <a:cubicBezTo>
                  <a:pt x="956526" y="821719"/>
                  <a:pt x="715244" y="739487"/>
                  <a:pt x="591762" y="778332"/>
                </a:cubicBezTo>
                <a:cubicBezTo>
                  <a:pt x="468280" y="817177"/>
                  <a:pt x="263475" y="726392"/>
                  <a:pt x="0" y="778332"/>
                </a:cubicBezTo>
                <a:cubicBezTo>
                  <a:pt x="-23834" y="635006"/>
                  <a:pt x="25328" y="510551"/>
                  <a:pt x="0" y="389166"/>
                </a:cubicBezTo>
                <a:cubicBezTo>
                  <a:pt x="-25328" y="267781"/>
                  <a:pt x="9498" y="169022"/>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22" name="Google Shape;822;p22"/>
          <p:cNvSpPr/>
          <p:nvPr/>
        </p:nvSpPr>
        <p:spPr>
          <a:xfrm rot="-2700000">
            <a:off x="628612" y="8933697"/>
            <a:ext cx="153788" cy="840173"/>
          </a:xfrm>
          <a:custGeom>
            <a:avLst/>
            <a:gdLst/>
            <a:ahLst/>
            <a:cxnLst/>
            <a:rect l="l" t="t" r="r" b="b"/>
            <a:pathLst>
              <a:path w="1714490" h="2317138" extrusionOk="0">
                <a:moveTo>
                  <a:pt x="0" y="0"/>
                </a:moveTo>
                <a:lnTo>
                  <a:pt x="1714491" y="0"/>
                </a:lnTo>
                <a:lnTo>
                  <a:pt x="1714491" y="2317139"/>
                </a:lnTo>
                <a:lnTo>
                  <a:pt x="0" y="2317139"/>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684866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D75B"/>
        </a:solidFill>
        <a:effectLst/>
      </p:bgPr>
    </p:bg>
    <p:spTree>
      <p:nvGrpSpPr>
        <p:cNvPr id="1" name="Shape 826"/>
        <p:cNvGrpSpPr/>
        <p:nvPr/>
      </p:nvGrpSpPr>
      <p:grpSpPr>
        <a:xfrm>
          <a:off x="0" y="0"/>
          <a:ext cx="0" cy="0"/>
          <a:chOff x="0" y="0"/>
          <a:chExt cx="0" cy="0"/>
        </a:xfrm>
      </p:grpSpPr>
      <p:sp>
        <p:nvSpPr>
          <p:cNvPr id="827" name="Google Shape;827;p23"/>
          <p:cNvSpPr/>
          <p:nvPr/>
        </p:nvSpPr>
        <p:spPr>
          <a:xfrm>
            <a:off x="537501" y="7933670"/>
            <a:ext cx="6048494" cy="1560626"/>
          </a:xfrm>
          <a:custGeom>
            <a:avLst/>
            <a:gdLst/>
            <a:ahLst/>
            <a:cxnLst/>
            <a:rect l="l" t="t" r="r" b="b"/>
            <a:pathLst>
              <a:path w="6048494" h="1560626" fill="none" extrusionOk="0">
                <a:moveTo>
                  <a:pt x="0" y="0"/>
                </a:moveTo>
                <a:cubicBezTo>
                  <a:pt x="81552" y="-43288"/>
                  <a:pt x="188085" y="28079"/>
                  <a:pt x="368408" y="0"/>
                </a:cubicBezTo>
                <a:cubicBezTo>
                  <a:pt x="548731" y="-28079"/>
                  <a:pt x="798399" y="36890"/>
                  <a:pt x="1039241" y="0"/>
                </a:cubicBezTo>
                <a:cubicBezTo>
                  <a:pt x="1280083" y="-36890"/>
                  <a:pt x="1378356" y="60657"/>
                  <a:pt x="1649589" y="0"/>
                </a:cubicBezTo>
                <a:cubicBezTo>
                  <a:pt x="1920822" y="-60657"/>
                  <a:pt x="1884352" y="31476"/>
                  <a:pt x="2017998" y="0"/>
                </a:cubicBezTo>
                <a:cubicBezTo>
                  <a:pt x="2151644" y="-31476"/>
                  <a:pt x="2345015" y="5640"/>
                  <a:pt x="2628346" y="0"/>
                </a:cubicBezTo>
                <a:cubicBezTo>
                  <a:pt x="2911677" y="-5640"/>
                  <a:pt x="3006729" y="27780"/>
                  <a:pt x="3178209" y="0"/>
                </a:cubicBezTo>
                <a:cubicBezTo>
                  <a:pt x="3349689" y="-27780"/>
                  <a:pt x="3552498" y="78681"/>
                  <a:pt x="3849042" y="0"/>
                </a:cubicBezTo>
                <a:cubicBezTo>
                  <a:pt x="4145586" y="-78681"/>
                  <a:pt x="4041243" y="18340"/>
                  <a:pt x="4217450" y="0"/>
                </a:cubicBezTo>
                <a:cubicBezTo>
                  <a:pt x="4393657" y="-18340"/>
                  <a:pt x="4439207" y="29278"/>
                  <a:pt x="4646343" y="0"/>
                </a:cubicBezTo>
                <a:cubicBezTo>
                  <a:pt x="4853479" y="-29278"/>
                  <a:pt x="5174269" y="44442"/>
                  <a:pt x="5317176" y="0"/>
                </a:cubicBezTo>
                <a:cubicBezTo>
                  <a:pt x="5460083" y="-44442"/>
                  <a:pt x="5844778" y="42470"/>
                  <a:pt x="6048494" y="0"/>
                </a:cubicBezTo>
                <a:cubicBezTo>
                  <a:pt x="6103450" y="108444"/>
                  <a:pt x="6016121" y="374463"/>
                  <a:pt x="6048494" y="473390"/>
                </a:cubicBezTo>
                <a:cubicBezTo>
                  <a:pt x="6080867" y="572317"/>
                  <a:pt x="5985938" y="789365"/>
                  <a:pt x="6048494" y="1009205"/>
                </a:cubicBezTo>
                <a:cubicBezTo>
                  <a:pt x="6111050" y="1229046"/>
                  <a:pt x="5991417" y="1393949"/>
                  <a:pt x="6048494" y="1560626"/>
                </a:cubicBezTo>
                <a:cubicBezTo>
                  <a:pt x="5869352" y="1567002"/>
                  <a:pt x="5861226" y="1541230"/>
                  <a:pt x="5680086" y="1560626"/>
                </a:cubicBezTo>
                <a:cubicBezTo>
                  <a:pt x="5498946" y="1580022"/>
                  <a:pt x="5208877" y="1519466"/>
                  <a:pt x="5069738" y="1560626"/>
                </a:cubicBezTo>
                <a:cubicBezTo>
                  <a:pt x="4930599" y="1601786"/>
                  <a:pt x="4586064" y="1546001"/>
                  <a:pt x="4459390" y="1560626"/>
                </a:cubicBezTo>
                <a:cubicBezTo>
                  <a:pt x="4332716" y="1575251"/>
                  <a:pt x="4143208" y="1552868"/>
                  <a:pt x="4030496" y="1560626"/>
                </a:cubicBezTo>
                <a:cubicBezTo>
                  <a:pt x="3917784" y="1568384"/>
                  <a:pt x="3721628" y="1534143"/>
                  <a:pt x="3420148" y="1560626"/>
                </a:cubicBezTo>
                <a:cubicBezTo>
                  <a:pt x="3118668" y="1587109"/>
                  <a:pt x="3163716" y="1538914"/>
                  <a:pt x="2930770" y="1560626"/>
                </a:cubicBezTo>
                <a:cubicBezTo>
                  <a:pt x="2697824" y="1582338"/>
                  <a:pt x="2605996" y="1499766"/>
                  <a:pt x="2380907" y="1560626"/>
                </a:cubicBezTo>
                <a:cubicBezTo>
                  <a:pt x="2155818" y="1621486"/>
                  <a:pt x="1904875" y="1537413"/>
                  <a:pt x="1770559" y="1560626"/>
                </a:cubicBezTo>
                <a:cubicBezTo>
                  <a:pt x="1636243" y="1583839"/>
                  <a:pt x="1455780" y="1557420"/>
                  <a:pt x="1341666" y="1560626"/>
                </a:cubicBezTo>
                <a:cubicBezTo>
                  <a:pt x="1227552" y="1563832"/>
                  <a:pt x="979096" y="1517476"/>
                  <a:pt x="670833" y="1560626"/>
                </a:cubicBezTo>
                <a:cubicBezTo>
                  <a:pt x="362570" y="1603776"/>
                  <a:pt x="324781" y="1499976"/>
                  <a:pt x="0" y="1560626"/>
                </a:cubicBezTo>
                <a:cubicBezTo>
                  <a:pt x="-25659" y="1417793"/>
                  <a:pt x="22957" y="1256538"/>
                  <a:pt x="0" y="1087236"/>
                </a:cubicBezTo>
                <a:cubicBezTo>
                  <a:pt x="-22957" y="917934"/>
                  <a:pt x="38480" y="758385"/>
                  <a:pt x="0" y="535815"/>
                </a:cubicBezTo>
                <a:cubicBezTo>
                  <a:pt x="-38480" y="313245"/>
                  <a:pt x="1980" y="225148"/>
                  <a:pt x="0" y="0"/>
                </a:cubicBezTo>
                <a:close/>
              </a:path>
              <a:path w="6048494" h="1560626" extrusionOk="0">
                <a:moveTo>
                  <a:pt x="0" y="0"/>
                </a:moveTo>
                <a:cubicBezTo>
                  <a:pt x="212480" y="-21120"/>
                  <a:pt x="368256" y="22938"/>
                  <a:pt x="549863" y="0"/>
                </a:cubicBezTo>
                <a:cubicBezTo>
                  <a:pt x="731470" y="-22938"/>
                  <a:pt x="890663" y="56251"/>
                  <a:pt x="1160211" y="0"/>
                </a:cubicBezTo>
                <a:cubicBezTo>
                  <a:pt x="1429759" y="-56251"/>
                  <a:pt x="1431020" y="54207"/>
                  <a:pt x="1649589" y="0"/>
                </a:cubicBezTo>
                <a:cubicBezTo>
                  <a:pt x="1868158" y="-54207"/>
                  <a:pt x="2025920" y="4810"/>
                  <a:pt x="2199452" y="0"/>
                </a:cubicBezTo>
                <a:cubicBezTo>
                  <a:pt x="2372984" y="-4810"/>
                  <a:pt x="2514081" y="24475"/>
                  <a:pt x="2749315" y="0"/>
                </a:cubicBezTo>
                <a:cubicBezTo>
                  <a:pt x="2984549" y="-24475"/>
                  <a:pt x="3086227" y="8563"/>
                  <a:pt x="3178209" y="0"/>
                </a:cubicBezTo>
                <a:cubicBezTo>
                  <a:pt x="3270191" y="-8563"/>
                  <a:pt x="3546619" y="8006"/>
                  <a:pt x="3728072" y="0"/>
                </a:cubicBezTo>
                <a:cubicBezTo>
                  <a:pt x="3909525" y="-8006"/>
                  <a:pt x="3952177" y="23695"/>
                  <a:pt x="4096480" y="0"/>
                </a:cubicBezTo>
                <a:cubicBezTo>
                  <a:pt x="4240783" y="-23695"/>
                  <a:pt x="4610541" y="26636"/>
                  <a:pt x="4767313" y="0"/>
                </a:cubicBezTo>
                <a:cubicBezTo>
                  <a:pt x="4924085" y="-26636"/>
                  <a:pt x="5114698" y="24361"/>
                  <a:pt x="5256691" y="0"/>
                </a:cubicBezTo>
                <a:cubicBezTo>
                  <a:pt x="5398684" y="-24361"/>
                  <a:pt x="5724935" y="74484"/>
                  <a:pt x="6048494" y="0"/>
                </a:cubicBezTo>
                <a:cubicBezTo>
                  <a:pt x="6048639" y="215979"/>
                  <a:pt x="5994708" y="243266"/>
                  <a:pt x="6048494" y="473390"/>
                </a:cubicBezTo>
                <a:cubicBezTo>
                  <a:pt x="6102280" y="703514"/>
                  <a:pt x="6045719" y="746828"/>
                  <a:pt x="6048494" y="993599"/>
                </a:cubicBezTo>
                <a:cubicBezTo>
                  <a:pt x="6051269" y="1240370"/>
                  <a:pt x="6047126" y="1421469"/>
                  <a:pt x="6048494" y="1560626"/>
                </a:cubicBezTo>
                <a:cubicBezTo>
                  <a:pt x="5918687" y="1592306"/>
                  <a:pt x="5762579" y="1517509"/>
                  <a:pt x="5680086" y="1560626"/>
                </a:cubicBezTo>
                <a:cubicBezTo>
                  <a:pt x="5597593" y="1603743"/>
                  <a:pt x="5315574" y="1549414"/>
                  <a:pt x="5069738" y="1560626"/>
                </a:cubicBezTo>
                <a:cubicBezTo>
                  <a:pt x="4823902" y="1571838"/>
                  <a:pt x="4793946" y="1521368"/>
                  <a:pt x="4701329" y="1560626"/>
                </a:cubicBezTo>
                <a:cubicBezTo>
                  <a:pt x="4608712" y="1599884"/>
                  <a:pt x="4355086" y="1519861"/>
                  <a:pt x="4211951" y="1560626"/>
                </a:cubicBezTo>
                <a:cubicBezTo>
                  <a:pt x="4068816" y="1601391"/>
                  <a:pt x="3926846" y="1516798"/>
                  <a:pt x="3783058" y="1560626"/>
                </a:cubicBezTo>
                <a:cubicBezTo>
                  <a:pt x="3639270" y="1604454"/>
                  <a:pt x="3285117" y="1507086"/>
                  <a:pt x="3112225" y="1560626"/>
                </a:cubicBezTo>
                <a:cubicBezTo>
                  <a:pt x="2939333" y="1614166"/>
                  <a:pt x="2725143" y="1550572"/>
                  <a:pt x="2622847" y="1560626"/>
                </a:cubicBezTo>
                <a:cubicBezTo>
                  <a:pt x="2520551" y="1570680"/>
                  <a:pt x="2360967" y="1560193"/>
                  <a:pt x="2193954" y="1560626"/>
                </a:cubicBezTo>
                <a:cubicBezTo>
                  <a:pt x="2026941" y="1561059"/>
                  <a:pt x="1752688" y="1524216"/>
                  <a:pt x="1523121" y="1560626"/>
                </a:cubicBezTo>
                <a:cubicBezTo>
                  <a:pt x="1293554" y="1597036"/>
                  <a:pt x="1159572" y="1501413"/>
                  <a:pt x="973258" y="1560626"/>
                </a:cubicBezTo>
                <a:cubicBezTo>
                  <a:pt x="786944" y="1619839"/>
                  <a:pt x="475385" y="1531487"/>
                  <a:pt x="0" y="1560626"/>
                </a:cubicBezTo>
                <a:cubicBezTo>
                  <a:pt x="-12492" y="1357495"/>
                  <a:pt x="51794" y="1207940"/>
                  <a:pt x="0" y="1009205"/>
                </a:cubicBezTo>
                <a:cubicBezTo>
                  <a:pt x="-51794" y="810470"/>
                  <a:pt x="245" y="686862"/>
                  <a:pt x="0" y="488996"/>
                </a:cubicBezTo>
                <a:cubicBezTo>
                  <a:pt x="-245" y="291130"/>
                  <a:pt x="14338" y="138686"/>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28" name="Google Shape;828;p23"/>
          <p:cNvSpPr txBox="1"/>
          <p:nvPr/>
        </p:nvSpPr>
        <p:spPr>
          <a:xfrm>
            <a:off x="525850" y="627980"/>
            <a:ext cx="5782999" cy="430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Mức độ hài lòng của tôi với buổi tập huấn ngày hôm nay. Hãy tặng sao cho các tiêu chí sau nhé</a:t>
            </a:r>
            <a:r>
              <a:rPr lang="en-AU" sz="1100" b="1" i="0" u="none" strike="noStrike" cap="none">
                <a:solidFill>
                  <a:schemeClr val="dk1"/>
                </a:solidFill>
                <a:latin typeface="Arial"/>
                <a:ea typeface="Arial"/>
                <a:cs typeface="Arial"/>
                <a:sym typeface="Arial"/>
              </a:rPr>
              <a:t> (mỗi ngôi sao tương ứng 1 điểm, 10 điểm là cực kỳ tốt)</a:t>
            </a:r>
            <a:r>
              <a:rPr lang="en-AU" sz="1100" b="1" i="0" u="none" strike="noStrike" cap="none">
                <a:solidFill>
                  <a:srgbClr val="000000"/>
                </a:solidFill>
                <a:latin typeface="Arial"/>
                <a:ea typeface="Arial"/>
                <a:cs typeface="Arial"/>
                <a:sym typeface="Arial"/>
              </a:rPr>
              <a:t> </a:t>
            </a:r>
            <a:endParaRPr/>
          </a:p>
        </p:txBody>
      </p:sp>
      <p:sp>
        <p:nvSpPr>
          <p:cNvPr id="829" name="Google Shape;829;p23"/>
          <p:cNvSpPr/>
          <p:nvPr/>
        </p:nvSpPr>
        <p:spPr>
          <a:xfrm>
            <a:off x="537501" y="1239239"/>
            <a:ext cx="6048494" cy="6039445"/>
          </a:xfrm>
          <a:custGeom>
            <a:avLst/>
            <a:gdLst/>
            <a:ahLst/>
            <a:cxnLst/>
            <a:rect l="l" t="t" r="r" b="b"/>
            <a:pathLst>
              <a:path w="6048494" h="6039445" fill="none" extrusionOk="0">
                <a:moveTo>
                  <a:pt x="0" y="0"/>
                </a:moveTo>
                <a:cubicBezTo>
                  <a:pt x="197513" y="-43165"/>
                  <a:pt x="328369" y="15794"/>
                  <a:pt x="428893" y="0"/>
                </a:cubicBezTo>
                <a:cubicBezTo>
                  <a:pt x="529417" y="-15794"/>
                  <a:pt x="746223" y="37981"/>
                  <a:pt x="918271" y="0"/>
                </a:cubicBezTo>
                <a:cubicBezTo>
                  <a:pt x="1090319" y="-37981"/>
                  <a:pt x="1447285" y="77984"/>
                  <a:pt x="1589104" y="0"/>
                </a:cubicBezTo>
                <a:cubicBezTo>
                  <a:pt x="1730923" y="-77984"/>
                  <a:pt x="2055136" y="27064"/>
                  <a:pt x="2259937" y="0"/>
                </a:cubicBezTo>
                <a:cubicBezTo>
                  <a:pt x="2464738" y="-27064"/>
                  <a:pt x="2569881" y="17951"/>
                  <a:pt x="2688831" y="0"/>
                </a:cubicBezTo>
                <a:cubicBezTo>
                  <a:pt x="2807781" y="-17951"/>
                  <a:pt x="2970365" y="48926"/>
                  <a:pt x="3117724" y="0"/>
                </a:cubicBezTo>
                <a:cubicBezTo>
                  <a:pt x="3265083" y="-48926"/>
                  <a:pt x="3502724" y="24174"/>
                  <a:pt x="3607102" y="0"/>
                </a:cubicBezTo>
                <a:cubicBezTo>
                  <a:pt x="3711480" y="-24174"/>
                  <a:pt x="3966213" y="40526"/>
                  <a:pt x="4217450" y="0"/>
                </a:cubicBezTo>
                <a:cubicBezTo>
                  <a:pt x="4468687" y="-40526"/>
                  <a:pt x="4620356" y="46751"/>
                  <a:pt x="4827798" y="0"/>
                </a:cubicBezTo>
                <a:cubicBezTo>
                  <a:pt x="5035240" y="-46751"/>
                  <a:pt x="5352601" y="5946"/>
                  <a:pt x="5498631" y="0"/>
                </a:cubicBezTo>
                <a:cubicBezTo>
                  <a:pt x="5644661" y="-5946"/>
                  <a:pt x="5827039" y="4337"/>
                  <a:pt x="6048494" y="0"/>
                </a:cubicBezTo>
                <a:cubicBezTo>
                  <a:pt x="6090982" y="170910"/>
                  <a:pt x="6009254" y="289409"/>
                  <a:pt x="6048494" y="488646"/>
                </a:cubicBezTo>
                <a:cubicBezTo>
                  <a:pt x="6087734" y="687883"/>
                  <a:pt x="6019201" y="776076"/>
                  <a:pt x="6048494" y="916898"/>
                </a:cubicBezTo>
                <a:cubicBezTo>
                  <a:pt x="6077787" y="1057720"/>
                  <a:pt x="6038567" y="1384171"/>
                  <a:pt x="6048494" y="1526332"/>
                </a:cubicBezTo>
                <a:cubicBezTo>
                  <a:pt x="6058421" y="1668493"/>
                  <a:pt x="6022642" y="1788058"/>
                  <a:pt x="6048494" y="1954584"/>
                </a:cubicBezTo>
                <a:cubicBezTo>
                  <a:pt x="6074346" y="2121110"/>
                  <a:pt x="5977254" y="2324955"/>
                  <a:pt x="6048494" y="2564019"/>
                </a:cubicBezTo>
                <a:cubicBezTo>
                  <a:pt x="6119734" y="2803084"/>
                  <a:pt x="5979407" y="3004314"/>
                  <a:pt x="6048494" y="3233848"/>
                </a:cubicBezTo>
                <a:cubicBezTo>
                  <a:pt x="6117581" y="3463382"/>
                  <a:pt x="6001258" y="3589291"/>
                  <a:pt x="6048494" y="3782889"/>
                </a:cubicBezTo>
                <a:cubicBezTo>
                  <a:pt x="6095730" y="3976487"/>
                  <a:pt x="6006081" y="4098091"/>
                  <a:pt x="6048494" y="4271535"/>
                </a:cubicBezTo>
                <a:cubicBezTo>
                  <a:pt x="6090907" y="4444979"/>
                  <a:pt x="6028997" y="4489683"/>
                  <a:pt x="6048494" y="4699786"/>
                </a:cubicBezTo>
                <a:cubicBezTo>
                  <a:pt x="6067991" y="4909889"/>
                  <a:pt x="6042417" y="4962493"/>
                  <a:pt x="6048494" y="5067643"/>
                </a:cubicBezTo>
                <a:cubicBezTo>
                  <a:pt x="6054571" y="5172793"/>
                  <a:pt x="5961611" y="5735743"/>
                  <a:pt x="6048494" y="6039445"/>
                </a:cubicBezTo>
                <a:cubicBezTo>
                  <a:pt x="5943666" y="6074297"/>
                  <a:pt x="5821718" y="6010561"/>
                  <a:pt x="5619601" y="6039445"/>
                </a:cubicBezTo>
                <a:cubicBezTo>
                  <a:pt x="5417484" y="6068329"/>
                  <a:pt x="5373576" y="5986386"/>
                  <a:pt x="5130223" y="6039445"/>
                </a:cubicBezTo>
                <a:cubicBezTo>
                  <a:pt x="4886870" y="6092504"/>
                  <a:pt x="4819610" y="6033018"/>
                  <a:pt x="4519875" y="6039445"/>
                </a:cubicBezTo>
                <a:cubicBezTo>
                  <a:pt x="4220140" y="6045872"/>
                  <a:pt x="4187259" y="6029204"/>
                  <a:pt x="4030496" y="6039445"/>
                </a:cubicBezTo>
                <a:cubicBezTo>
                  <a:pt x="3873733" y="6049686"/>
                  <a:pt x="3811000" y="6031346"/>
                  <a:pt x="3662088" y="6039445"/>
                </a:cubicBezTo>
                <a:cubicBezTo>
                  <a:pt x="3513176" y="6047544"/>
                  <a:pt x="3315782" y="5961985"/>
                  <a:pt x="2991255" y="6039445"/>
                </a:cubicBezTo>
                <a:cubicBezTo>
                  <a:pt x="2666728" y="6116905"/>
                  <a:pt x="2703451" y="6039113"/>
                  <a:pt x="2441392" y="6039445"/>
                </a:cubicBezTo>
                <a:cubicBezTo>
                  <a:pt x="2179333" y="6039777"/>
                  <a:pt x="1963803" y="5991071"/>
                  <a:pt x="1831044" y="6039445"/>
                </a:cubicBezTo>
                <a:cubicBezTo>
                  <a:pt x="1698285" y="6087819"/>
                  <a:pt x="1555762" y="6030684"/>
                  <a:pt x="1462636" y="6039445"/>
                </a:cubicBezTo>
                <a:cubicBezTo>
                  <a:pt x="1369510" y="6048206"/>
                  <a:pt x="1060567" y="5974463"/>
                  <a:pt x="852288" y="6039445"/>
                </a:cubicBezTo>
                <a:cubicBezTo>
                  <a:pt x="644009" y="6104427"/>
                  <a:pt x="286763" y="6019407"/>
                  <a:pt x="0" y="6039445"/>
                </a:cubicBezTo>
                <a:cubicBezTo>
                  <a:pt x="-23072" y="5946598"/>
                  <a:pt x="33988" y="5728552"/>
                  <a:pt x="0" y="5611193"/>
                </a:cubicBezTo>
                <a:cubicBezTo>
                  <a:pt x="-33988" y="5493834"/>
                  <a:pt x="22382" y="5375118"/>
                  <a:pt x="0" y="5243336"/>
                </a:cubicBezTo>
                <a:cubicBezTo>
                  <a:pt x="-22382" y="5111554"/>
                  <a:pt x="34434" y="4711756"/>
                  <a:pt x="0" y="4573507"/>
                </a:cubicBezTo>
                <a:cubicBezTo>
                  <a:pt x="-34434" y="4435258"/>
                  <a:pt x="34063" y="4233993"/>
                  <a:pt x="0" y="3964072"/>
                </a:cubicBezTo>
                <a:cubicBezTo>
                  <a:pt x="-34063" y="3694151"/>
                  <a:pt x="40391" y="3639343"/>
                  <a:pt x="0" y="3535821"/>
                </a:cubicBezTo>
                <a:cubicBezTo>
                  <a:pt x="-40391" y="3432299"/>
                  <a:pt x="18420" y="3328965"/>
                  <a:pt x="0" y="3167963"/>
                </a:cubicBezTo>
                <a:cubicBezTo>
                  <a:pt x="-18420" y="3006961"/>
                  <a:pt x="33108" y="2842444"/>
                  <a:pt x="0" y="2739712"/>
                </a:cubicBezTo>
                <a:cubicBezTo>
                  <a:pt x="-33108" y="2636980"/>
                  <a:pt x="43129" y="2368319"/>
                  <a:pt x="0" y="2069883"/>
                </a:cubicBezTo>
                <a:cubicBezTo>
                  <a:pt x="-43129" y="1771447"/>
                  <a:pt x="48075" y="1796594"/>
                  <a:pt x="0" y="1581237"/>
                </a:cubicBezTo>
                <a:cubicBezTo>
                  <a:pt x="-48075" y="1365880"/>
                  <a:pt x="53676" y="1263565"/>
                  <a:pt x="0" y="1032196"/>
                </a:cubicBezTo>
                <a:cubicBezTo>
                  <a:pt x="-53676" y="800827"/>
                  <a:pt x="18645" y="648135"/>
                  <a:pt x="0" y="543550"/>
                </a:cubicBezTo>
                <a:cubicBezTo>
                  <a:pt x="-18645" y="438965"/>
                  <a:pt x="51585" y="109431"/>
                  <a:pt x="0" y="0"/>
                </a:cubicBezTo>
                <a:close/>
              </a:path>
              <a:path w="6048494" h="6039445" extrusionOk="0">
                <a:moveTo>
                  <a:pt x="0" y="0"/>
                </a:moveTo>
                <a:cubicBezTo>
                  <a:pt x="212480" y="-21120"/>
                  <a:pt x="368256" y="22938"/>
                  <a:pt x="549863" y="0"/>
                </a:cubicBezTo>
                <a:cubicBezTo>
                  <a:pt x="731470" y="-22938"/>
                  <a:pt x="890663" y="56251"/>
                  <a:pt x="1160211" y="0"/>
                </a:cubicBezTo>
                <a:cubicBezTo>
                  <a:pt x="1429759" y="-56251"/>
                  <a:pt x="1431020" y="54207"/>
                  <a:pt x="1649589" y="0"/>
                </a:cubicBezTo>
                <a:cubicBezTo>
                  <a:pt x="1868158" y="-54207"/>
                  <a:pt x="2025920" y="4810"/>
                  <a:pt x="2199452" y="0"/>
                </a:cubicBezTo>
                <a:cubicBezTo>
                  <a:pt x="2372984" y="-4810"/>
                  <a:pt x="2514081" y="24475"/>
                  <a:pt x="2749315" y="0"/>
                </a:cubicBezTo>
                <a:cubicBezTo>
                  <a:pt x="2984549" y="-24475"/>
                  <a:pt x="3086227" y="8563"/>
                  <a:pt x="3178209" y="0"/>
                </a:cubicBezTo>
                <a:cubicBezTo>
                  <a:pt x="3270191" y="-8563"/>
                  <a:pt x="3546619" y="8006"/>
                  <a:pt x="3728072" y="0"/>
                </a:cubicBezTo>
                <a:cubicBezTo>
                  <a:pt x="3909525" y="-8006"/>
                  <a:pt x="3952177" y="23695"/>
                  <a:pt x="4096480" y="0"/>
                </a:cubicBezTo>
                <a:cubicBezTo>
                  <a:pt x="4240783" y="-23695"/>
                  <a:pt x="4610541" y="26636"/>
                  <a:pt x="4767313" y="0"/>
                </a:cubicBezTo>
                <a:cubicBezTo>
                  <a:pt x="4924085" y="-26636"/>
                  <a:pt x="5114698" y="24361"/>
                  <a:pt x="5256691" y="0"/>
                </a:cubicBezTo>
                <a:cubicBezTo>
                  <a:pt x="5398684" y="-24361"/>
                  <a:pt x="5724935" y="74484"/>
                  <a:pt x="6048494" y="0"/>
                </a:cubicBezTo>
                <a:cubicBezTo>
                  <a:pt x="6075938" y="113564"/>
                  <a:pt x="6016373" y="226142"/>
                  <a:pt x="6048494" y="367857"/>
                </a:cubicBezTo>
                <a:cubicBezTo>
                  <a:pt x="6080615" y="509572"/>
                  <a:pt x="6044258" y="679457"/>
                  <a:pt x="6048494" y="916898"/>
                </a:cubicBezTo>
                <a:cubicBezTo>
                  <a:pt x="6052730" y="1154339"/>
                  <a:pt x="6004874" y="1136535"/>
                  <a:pt x="6048494" y="1345149"/>
                </a:cubicBezTo>
                <a:cubicBezTo>
                  <a:pt x="6092114" y="1553763"/>
                  <a:pt x="6019048" y="1575144"/>
                  <a:pt x="6048494" y="1713006"/>
                </a:cubicBezTo>
                <a:cubicBezTo>
                  <a:pt x="6077940" y="1850868"/>
                  <a:pt x="6022371" y="1991304"/>
                  <a:pt x="6048494" y="2201652"/>
                </a:cubicBezTo>
                <a:cubicBezTo>
                  <a:pt x="6074617" y="2412000"/>
                  <a:pt x="6032582" y="2469790"/>
                  <a:pt x="6048494" y="2629904"/>
                </a:cubicBezTo>
                <a:cubicBezTo>
                  <a:pt x="6064406" y="2790018"/>
                  <a:pt x="6030766" y="2908357"/>
                  <a:pt x="6048494" y="2997761"/>
                </a:cubicBezTo>
                <a:cubicBezTo>
                  <a:pt x="6066222" y="3087165"/>
                  <a:pt x="6030930" y="3382654"/>
                  <a:pt x="6048494" y="3667590"/>
                </a:cubicBezTo>
                <a:cubicBezTo>
                  <a:pt x="6066058" y="3952526"/>
                  <a:pt x="6001758" y="3887515"/>
                  <a:pt x="6048494" y="4095842"/>
                </a:cubicBezTo>
                <a:cubicBezTo>
                  <a:pt x="6095230" y="4304169"/>
                  <a:pt x="6029142" y="4439102"/>
                  <a:pt x="6048494" y="4644882"/>
                </a:cubicBezTo>
                <a:cubicBezTo>
                  <a:pt x="6067846" y="4850662"/>
                  <a:pt x="6026481" y="4955988"/>
                  <a:pt x="6048494" y="5073134"/>
                </a:cubicBezTo>
                <a:cubicBezTo>
                  <a:pt x="6070507" y="5190280"/>
                  <a:pt x="6024246" y="5347828"/>
                  <a:pt x="6048494" y="5501385"/>
                </a:cubicBezTo>
                <a:cubicBezTo>
                  <a:pt x="6072742" y="5654942"/>
                  <a:pt x="6004461" y="5853330"/>
                  <a:pt x="6048494" y="6039445"/>
                </a:cubicBezTo>
                <a:cubicBezTo>
                  <a:pt x="5934384" y="6071829"/>
                  <a:pt x="5800825" y="6015389"/>
                  <a:pt x="5680086" y="6039445"/>
                </a:cubicBezTo>
                <a:cubicBezTo>
                  <a:pt x="5559347" y="6063501"/>
                  <a:pt x="5157820" y="6019736"/>
                  <a:pt x="5009253" y="6039445"/>
                </a:cubicBezTo>
                <a:cubicBezTo>
                  <a:pt x="4860686" y="6059154"/>
                  <a:pt x="4669136" y="6005833"/>
                  <a:pt x="4580360" y="6039445"/>
                </a:cubicBezTo>
                <a:cubicBezTo>
                  <a:pt x="4491584" y="6073057"/>
                  <a:pt x="4096832" y="6034487"/>
                  <a:pt x="3970012" y="6039445"/>
                </a:cubicBezTo>
                <a:cubicBezTo>
                  <a:pt x="3843192" y="6044403"/>
                  <a:pt x="3629049" y="6006144"/>
                  <a:pt x="3359663" y="6039445"/>
                </a:cubicBezTo>
                <a:cubicBezTo>
                  <a:pt x="3090277" y="6072746"/>
                  <a:pt x="3034274" y="6015791"/>
                  <a:pt x="2749315" y="6039445"/>
                </a:cubicBezTo>
                <a:cubicBezTo>
                  <a:pt x="2464356" y="6063099"/>
                  <a:pt x="2522385" y="6006984"/>
                  <a:pt x="2380907" y="6039445"/>
                </a:cubicBezTo>
                <a:cubicBezTo>
                  <a:pt x="2239429" y="6071906"/>
                  <a:pt x="2036651" y="6008976"/>
                  <a:pt x="1831044" y="6039445"/>
                </a:cubicBezTo>
                <a:cubicBezTo>
                  <a:pt x="1625437" y="6069914"/>
                  <a:pt x="1438033" y="6009644"/>
                  <a:pt x="1281181" y="6039445"/>
                </a:cubicBezTo>
                <a:cubicBezTo>
                  <a:pt x="1124329" y="6069246"/>
                  <a:pt x="858173" y="5975402"/>
                  <a:pt x="670833" y="6039445"/>
                </a:cubicBezTo>
                <a:cubicBezTo>
                  <a:pt x="483493" y="6103488"/>
                  <a:pt x="320510" y="5981733"/>
                  <a:pt x="0" y="6039445"/>
                </a:cubicBezTo>
                <a:cubicBezTo>
                  <a:pt x="-7400" y="5889701"/>
                  <a:pt x="63955" y="5566227"/>
                  <a:pt x="0" y="5369616"/>
                </a:cubicBezTo>
                <a:cubicBezTo>
                  <a:pt x="-63955" y="5173005"/>
                  <a:pt x="29684" y="5084589"/>
                  <a:pt x="0" y="4820575"/>
                </a:cubicBezTo>
                <a:cubicBezTo>
                  <a:pt x="-29684" y="4556561"/>
                  <a:pt x="19201" y="4605529"/>
                  <a:pt x="0" y="4452718"/>
                </a:cubicBezTo>
                <a:cubicBezTo>
                  <a:pt x="-19201" y="4299907"/>
                  <a:pt x="54718" y="4152017"/>
                  <a:pt x="0" y="3903678"/>
                </a:cubicBezTo>
                <a:cubicBezTo>
                  <a:pt x="-54718" y="3655339"/>
                  <a:pt x="33670" y="3575933"/>
                  <a:pt x="0" y="3475426"/>
                </a:cubicBezTo>
                <a:cubicBezTo>
                  <a:pt x="-33670" y="3374919"/>
                  <a:pt x="35767" y="3104745"/>
                  <a:pt x="0" y="2986780"/>
                </a:cubicBezTo>
                <a:cubicBezTo>
                  <a:pt x="-35767" y="2868815"/>
                  <a:pt x="29884" y="2655599"/>
                  <a:pt x="0" y="2437740"/>
                </a:cubicBezTo>
                <a:cubicBezTo>
                  <a:pt x="-29884" y="2219881"/>
                  <a:pt x="39993" y="2103639"/>
                  <a:pt x="0" y="2009488"/>
                </a:cubicBezTo>
                <a:cubicBezTo>
                  <a:pt x="-39993" y="1915337"/>
                  <a:pt x="14710" y="1796322"/>
                  <a:pt x="0" y="1641631"/>
                </a:cubicBezTo>
                <a:cubicBezTo>
                  <a:pt x="-14710" y="1486940"/>
                  <a:pt x="26634" y="1358976"/>
                  <a:pt x="0" y="1092591"/>
                </a:cubicBezTo>
                <a:cubicBezTo>
                  <a:pt x="-26634" y="826206"/>
                  <a:pt x="69936" y="622699"/>
                  <a:pt x="0" y="483156"/>
                </a:cubicBezTo>
                <a:cubicBezTo>
                  <a:pt x="-69936" y="343613"/>
                  <a:pt x="30079" y="110426"/>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30" name="Google Shape;830;p23"/>
          <p:cNvSpPr txBox="1"/>
          <p:nvPr/>
        </p:nvSpPr>
        <p:spPr>
          <a:xfrm>
            <a:off x="502138" y="7500699"/>
            <a:ext cx="5782998"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Hiện giờ tôi đang cảm thấy ……………………………………………………………</a:t>
            </a:r>
            <a:endParaRPr/>
          </a:p>
        </p:txBody>
      </p:sp>
      <p:sp>
        <p:nvSpPr>
          <p:cNvPr id="831" name="Google Shape;831;p23"/>
          <p:cNvSpPr txBox="1"/>
          <p:nvPr/>
        </p:nvSpPr>
        <p:spPr>
          <a:xfrm>
            <a:off x="580936" y="1531551"/>
            <a:ext cx="1366985" cy="569386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Nội dung bài học</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Không gian tập huấn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Tập huấn viên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Hậu cần tập huấn</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Tài liệu tập huấn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Thời lượng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Làm việc trong nhóm </a:t>
            </a:r>
            <a:endParaRPr/>
          </a:p>
          <a:p>
            <a:pPr marL="0" marR="0" lvl="0" indent="0" algn="l" rtl="0">
              <a:lnSpc>
                <a:spcPct val="100000"/>
              </a:lnSpc>
              <a:spcBef>
                <a:spcPts val="800"/>
              </a:spcBef>
              <a:spcAft>
                <a:spcPts val="0"/>
              </a:spcAft>
              <a:buNone/>
            </a:pP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1" i="0" u="none" strike="noStrike" cap="none">
                <a:solidFill>
                  <a:srgbClr val="000000"/>
                </a:solidFill>
                <a:latin typeface="Arial"/>
                <a:ea typeface="Arial"/>
                <a:cs typeface="Arial"/>
                <a:sym typeface="Arial"/>
              </a:rPr>
              <a:t>Nội dung các hoạt động nhóm</a:t>
            </a:r>
            <a:endParaRPr sz="1100" b="1" i="0" u="none" strike="noStrike" cap="none">
              <a:solidFill>
                <a:srgbClr val="000000"/>
              </a:solidFill>
              <a:latin typeface="Arial"/>
              <a:ea typeface="Arial"/>
              <a:cs typeface="Arial"/>
              <a:sym typeface="Arial"/>
            </a:endParaRPr>
          </a:p>
          <a:p>
            <a:pPr marL="0" marR="0" lvl="0" indent="0" algn="l" rtl="0">
              <a:lnSpc>
                <a:spcPct val="100000"/>
              </a:lnSpc>
              <a:spcBef>
                <a:spcPts val="800"/>
              </a:spcBef>
              <a:spcAft>
                <a:spcPts val="0"/>
              </a:spcAft>
              <a:buNone/>
            </a:pPr>
            <a:r>
              <a:rPr lang="en-AU" sz="1100" b="0" i="0" u="none" strike="noStrike" cap="none">
                <a:solidFill>
                  <a:srgbClr val="000000"/>
                </a:solidFill>
                <a:latin typeface="Arial"/>
                <a:ea typeface="Arial"/>
                <a:cs typeface="Arial"/>
                <a:sym typeface="Arial"/>
              </a:rPr>
              <a:t>(Nếu có điểm nào dưới 5 sao, bạn hãy chia sẻ lý do để những buổi tập huấn sau sẽ tốt hơn nhé)</a:t>
            </a:r>
            <a:endParaRPr/>
          </a:p>
        </p:txBody>
      </p:sp>
      <p:pic>
        <p:nvPicPr>
          <p:cNvPr id="832" name="Google Shape;832;p23" descr="Shape&#10;&#10;Description automatically generated"/>
          <p:cNvPicPr preferRelativeResize="0"/>
          <p:nvPr/>
        </p:nvPicPr>
        <p:blipFill rotWithShape="1">
          <a:blip r:embed="rId3">
            <a:alphaModFix/>
          </a:blip>
          <a:srcRect l="7620" t="19190" r="7878" b="50000"/>
          <a:stretch/>
        </p:blipFill>
        <p:spPr>
          <a:xfrm>
            <a:off x="1947921" y="1394902"/>
            <a:ext cx="2306910" cy="473121"/>
          </a:xfrm>
          <a:prstGeom prst="rect">
            <a:avLst/>
          </a:prstGeom>
          <a:noFill/>
          <a:ln>
            <a:noFill/>
          </a:ln>
        </p:spPr>
      </p:pic>
      <p:pic>
        <p:nvPicPr>
          <p:cNvPr id="833" name="Google Shape;833;p23" descr="Shape&#10;&#10;Description automatically generated"/>
          <p:cNvPicPr preferRelativeResize="0"/>
          <p:nvPr/>
        </p:nvPicPr>
        <p:blipFill rotWithShape="1">
          <a:blip r:embed="rId3">
            <a:alphaModFix/>
          </a:blip>
          <a:srcRect l="7620" t="19190" r="7878" b="50000"/>
          <a:stretch/>
        </p:blipFill>
        <p:spPr>
          <a:xfrm>
            <a:off x="4139979" y="1394901"/>
            <a:ext cx="2306910" cy="473121"/>
          </a:xfrm>
          <a:prstGeom prst="rect">
            <a:avLst/>
          </a:prstGeom>
          <a:noFill/>
          <a:ln>
            <a:noFill/>
          </a:ln>
        </p:spPr>
      </p:pic>
      <p:pic>
        <p:nvPicPr>
          <p:cNvPr id="834" name="Google Shape;834;p23" descr="Shape&#10;&#10;Description automatically generated"/>
          <p:cNvPicPr preferRelativeResize="0"/>
          <p:nvPr/>
        </p:nvPicPr>
        <p:blipFill rotWithShape="1">
          <a:blip r:embed="rId3">
            <a:alphaModFix/>
          </a:blip>
          <a:srcRect l="7620" t="19190" r="7878" b="50000"/>
          <a:stretch/>
        </p:blipFill>
        <p:spPr>
          <a:xfrm>
            <a:off x="1947921" y="1967290"/>
            <a:ext cx="2306910" cy="473121"/>
          </a:xfrm>
          <a:prstGeom prst="rect">
            <a:avLst/>
          </a:prstGeom>
          <a:noFill/>
          <a:ln>
            <a:noFill/>
          </a:ln>
        </p:spPr>
      </p:pic>
      <p:pic>
        <p:nvPicPr>
          <p:cNvPr id="835" name="Google Shape;835;p23" descr="Shape&#10;&#10;Description automatically generated"/>
          <p:cNvPicPr preferRelativeResize="0"/>
          <p:nvPr/>
        </p:nvPicPr>
        <p:blipFill rotWithShape="1">
          <a:blip r:embed="rId3">
            <a:alphaModFix/>
          </a:blip>
          <a:srcRect l="7620" t="19190" r="7878" b="50000"/>
          <a:stretch/>
        </p:blipFill>
        <p:spPr>
          <a:xfrm>
            <a:off x="4139979" y="1967289"/>
            <a:ext cx="2306910" cy="473121"/>
          </a:xfrm>
          <a:prstGeom prst="rect">
            <a:avLst/>
          </a:prstGeom>
          <a:noFill/>
          <a:ln>
            <a:noFill/>
          </a:ln>
        </p:spPr>
      </p:pic>
      <p:pic>
        <p:nvPicPr>
          <p:cNvPr id="836" name="Google Shape;836;p23" descr="Shape&#10;&#10;Description automatically generated"/>
          <p:cNvPicPr preferRelativeResize="0"/>
          <p:nvPr/>
        </p:nvPicPr>
        <p:blipFill rotWithShape="1">
          <a:blip r:embed="rId3">
            <a:alphaModFix/>
          </a:blip>
          <a:srcRect l="7620" t="19190" r="7878" b="50000"/>
          <a:stretch/>
        </p:blipFill>
        <p:spPr>
          <a:xfrm>
            <a:off x="1947921" y="2640879"/>
            <a:ext cx="2306910" cy="473121"/>
          </a:xfrm>
          <a:prstGeom prst="rect">
            <a:avLst/>
          </a:prstGeom>
          <a:noFill/>
          <a:ln>
            <a:noFill/>
          </a:ln>
        </p:spPr>
      </p:pic>
      <p:pic>
        <p:nvPicPr>
          <p:cNvPr id="837" name="Google Shape;837;p23" descr="Shape&#10;&#10;Description automatically generated"/>
          <p:cNvPicPr preferRelativeResize="0"/>
          <p:nvPr/>
        </p:nvPicPr>
        <p:blipFill rotWithShape="1">
          <a:blip r:embed="rId3">
            <a:alphaModFix/>
          </a:blip>
          <a:srcRect l="7620" t="19190" r="7878" b="50000"/>
          <a:stretch/>
        </p:blipFill>
        <p:spPr>
          <a:xfrm>
            <a:off x="4139979" y="2640878"/>
            <a:ext cx="2306910" cy="473121"/>
          </a:xfrm>
          <a:prstGeom prst="rect">
            <a:avLst/>
          </a:prstGeom>
          <a:noFill/>
          <a:ln>
            <a:noFill/>
          </a:ln>
        </p:spPr>
      </p:pic>
      <p:pic>
        <p:nvPicPr>
          <p:cNvPr id="838" name="Google Shape;838;p23" descr="Shape&#10;&#10;Description automatically generated"/>
          <p:cNvPicPr preferRelativeResize="0"/>
          <p:nvPr/>
        </p:nvPicPr>
        <p:blipFill rotWithShape="1">
          <a:blip r:embed="rId3">
            <a:alphaModFix/>
          </a:blip>
          <a:srcRect l="7620" t="19190" r="7878" b="50000"/>
          <a:stretch/>
        </p:blipFill>
        <p:spPr>
          <a:xfrm>
            <a:off x="1947921" y="3273119"/>
            <a:ext cx="2306910" cy="473121"/>
          </a:xfrm>
          <a:prstGeom prst="rect">
            <a:avLst/>
          </a:prstGeom>
          <a:noFill/>
          <a:ln>
            <a:noFill/>
          </a:ln>
        </p:spPr>
      </p:pic>
      <p:pic>
        <p:nvPicPr>
          <p:cNvPr id="839" name="Google Shape;839;p23" descr="Shape&#10;&#10;Description automatically generated"/>
          <p:cNvPicPr preferRelativeResize="0"/>
          <p:nvPr/>
        </p:nvPicPr>
        <p:blipFill rotWithShape="1">
          <a:blip r:embed="rId3">
            <a:alphaModFix/>
          </a:blip>
          <a:srcRect l="7620" t="19190" r="7878" b="50000"/>
          <a:stretch/>
        </p:blipFill>
        <p:spPr>
          <a:xfrm>
            <a:off x="4139979" y="3273118"/>
            <a:ext cx="2306910" cy="473121"/>
          </a:xfrm>
          <a:prstGeom prst="rect">
            <a:avLst/>
          </a:prstGeom>
          <a:noFill/>
          <a:ln>
            <a:noFill/>
          </a:ln>
        </p:spPr>
      </p:pic>
      <p:pic>
        <p:nvPicPr>
          <p:cNvPr id="840" name="Google Shape;840;p23" descr="Shape&#10;&#10;Description automatically generated"/>
          <p:cNvPicPr preferRelativeResize="0"/>
          <p:nvPr/>
        </p:nvPicPr>
        <p:blipFill rotWithShape="1">
          <a:blip r:embed="rId3">
            <a:alphaModFix/>
          </a:blip>
          <a:srcRect l="7620" t="19190" r="7878" b="50000"/>
          <a:stretch/>
        </p:blipFill>
        <p:spPr>
          <a:xfrm>
            <a:off x="1947921" y="3838640"/>
            <a:ext cx="2306910" cy="473121"/>
          </a:xfrm>
          <a:prstGeom prst="rect">
            <a:avLst/>
          </a:prstGeom>
          <a:noFill/>
          <a:ln>
            <a:noFill/>
          </a:ln>
        </p:spPr>
      </p:pic>
      <p:pic>
        <p:nvPicPr>
          <p:cNvPr id="841" name="Google Shape;841;p23" descr="Shape&#10;&#10;Description automatically generated"/>
          <p:cNvPicPr preferRelativeResize="0"/>
          <p:nvPr/>
        </p:nvPicPr>
        <p:blipFill rotWithShape="1">
          <a:blip r:embed="rId3">
            <a:alphaModFix/>
          </a:blip>
          <a:srcRect l="7620" t="19190" r="7878" b="50000"/>
          <a:stretch/>
        </p:blipFill>
        <p:spPr>
          <a:xfrm>
            <a:off x="4139979" y="3838639"/>
            <a:ext cx="2306910" cy="473121"/>
          </a:xfrm>
          <a:prstGeom prst="rect">
            <a:avLst/>
          </a:prstGeom>
          <a:noFill/>
          <a:ln>
            <a:noFill/>
          </a:ln>
        </p:spPr>
      </p:pic>
      <p:pic>
        <p:nvPicPr>
          <p:cNvPr id="842" name="Google Shape;842;p23" descr="Shape&#10;&#10;Description automatically generated"/>
          <p:cNvPicPr preferRelativeResize="0"/>
          <p:nvPr/>
        </p:nvPicPr>
        <p:blipFill rotWithShape="1">
          <a:blip r:embed="rId3">
            <a:alphaModFix/>
          </a:blip>
          <a:srcRect l="7620" t="19190" r="7878" b="50000"/>
          <a:stretch/>
        </p:blipFill>
        <p:spPr>
          <a:xfrm>
            <a:off x="1947921" y="4385981"/>
            <a:ext cx="2306910" cy="473121"/>
          </a:xfrm>
          <a:prstGeom prst="rect">
            <a:avLst/>
          </a:prstGeom>
          <a:noFill/>
          <a:ln>
            <a:noFill/>
          </a:ln>
        </p:spPr>
      </p:pic>
      <p:pic>
        <p:nvPicPr>
          <p:cNvPr id="843" name="Google Shape;843;p23" descr="Shape&#10;&#10;Description automatically generated"/>
          <p:cNvPicPr preferRelativeResize="0"/>
          <p:nvPr/>
        </p:nvPicPr>
        <p:blipFill rotWithShape="1">
          <a:blip r:embed="rId3">
            <a:alphaModFix/>
          </a:blip>
          <a:srcRect l="7620" t="19190" r="7878" b="50000"/>
          <a:stretch/>
        </p:blipFill>
        <p:spPr>
          <a:xfrm>
            <a:off x="4139979" y="4385980"/>
            <a:ext cx="2306910" cy="473121"/>
          </a:xfrm>
          <a:prstGeom prst="rect">
            <a:avLst/>
          </a:prstGeom>
          <a:noFill/>
          <a:ln>
            <a:noFill/>
          </a:ln>
        </p:spPr>
      </p:pic>
      <p:pic>
        <p:nvPicPr>
          <p:cNvPr id="844" name="Google Shape;844;p23" descr="Shape&#10;&#10;Description automatically generated"/>
          <p:cNvPicPr preferRelativeResize="0"/>
          <p:nvPr/>
        </p:nvPicPr>
        <p:blipFill rotWithShape="1">
          <a:blip r:embed="rId3">
            <a:alphaModFix/>
          </a:blip>
          <a:srcRect l="7620" t="19190" r="7878" b="50000"/>
          <a:stretch/>
        </p:blipFill>
        <p:spPr>
          <a:xfrm>
            <a:off x="1947921" y="4958369"/>
            <a:ext cx="2306910" cy="473121"/>
          </a:xfrm>
          <a:prstGeom prst="rect">
            <a:avLst/>
          </a:prstGeom>
          <a:noFill/>
          <a:ln>
            <a:noFill/>
          </a:ln>
        </p:spPr>
      </p:pic>
      <p:pic>
        <p:nvPicPr>
          <p:cNvPr id="845" name="Google Shape;845;p23" descr="Shape&#10;&#10;Description automatically generated"/>
          <p:cNvPicPr preferRelativeResize="0"/>
          <p:nvPr/>
        </p:nvPicPr>
        <p:blipFill rotWithShape="1">
          <a:blip r:embed="rId3">
            <a:alphaModFix/>
          </a:blip>
          <a:srcRect l="7620" t="19190" r="7878" b="50000"/>
          <a:stretch/>
        </p:blipFill>
        <p:spPr>
          <a:xfrm>
            <a:off x="4139979" y="4958368"/>
            <a:ext cx="2306910" cy="473121"/>
          </a:xfrm>
          <a:prstGeom prst="rect">
            <a:avLst/>
          </a:prstGeom>
          <a:noFill/>
          <a:ln>
            <a:noFill/>
          </a:ln>
        </p:spPr>
      </p:pic>
      <p:pic>
        <p:nvPicPr>
          <p:cNvPr id="846" name="Google Shape;846;p23" descr="Shape&#10;&#10;Description automatically generated"/>
          <p:cNvPicPr preferRelativeResize="0"/>
          <p:nvPr/>
        </p:nvPicPr>
        <p:blipFill rotWithShape="1">
          <a:blip r:embed="rId3">
            <a:alphaModFix/>
          </a:blip>
          <a:srcRect l="7620" t="19190" r="7878" b="50000"/>
          <a:stretch/>
        </p:blipFill>
        <p:spPr>
          <a:xfrm>
            <a:off x="1940274" y="5594358"/>
            <a:ext cx="2306910" cy="473121"/>
          </a:xfrm>
          <a:prstGeom prst="rect">
            <a:avLst/>
          </a:prstGeom>
          <a:noFill/>
          <a:ln>
            <a:noFill/>
          </a:ln>
        </p:spPr>
      </p:pic>
      <p:pic>
        <p:nvPicPr>
          <p:cNvPr id="847" name="Google Shape;847;p23" descr="Shape&#10;&#10;Description automatically generated"/>
          <p:cNvPicPr preferRelativeResize="0"/>
          <p:nvPr/>
        </p:nvPicPr>
        <p:blipFill rotWithShape="1">
          <a:blip r:embed="rId3">
            <a:alphaModFix/>
          </a:blip>
          <a:srcRect l="7620" t="19190" r="7878" b="50000"/>
          <a:stretch/>
        </p:blipFill>
        <p:spPr>
          <a:xfrm>
            <a:off x="4132332" y="5594357"/>
            <a:ext cx="2306910" cy="473121"/>
          </a:xfrm>
          <a:prstGeom prst="rect">
            <a:avLst/>
          </a:prstGeom>
          <a:noFill/>
          <a:ln>
            <a:noFill/>
          </a:ln>
        </p:spPr>
      </p:pic>
      <p:cxnSp>
        <p:nvCxnSpPr>
          <p:cNvPr id="848" name="Google Shape;848;p23"/>
          <p:cNvCxnSpPr/>
          <p:nvPr/>
        </p:nvCxnSpPr>
        <p:spPr>
          <a:xfrm>
            <a:off x="2106829" y="6412375"/>
            <a:ext cx="4066299" cy="0"/>
          </a:xfrm>
          <a:prstGeom prst="straightConnector1">
            <a:avLst/>
          </a:prstGeom>
          <a:noFill/>
          <a:ln w="9525" cap="flat" cmpd="sng">
            <a:solidFill>
              <a:schemeClr val="dk1"/>
            </a:solidFill>
            <a:prstDash val="lgDash"/>
            <a:round/>
            <a:headEnd type="none" w="sm" len="sm"/>
            <a:tailEnd type="none" w="sm" len="sm"/>
          </a:ln>
        </p:spPr>
      </p:cxnSp>
      <p:cxnSp>
        <p:nvCxnSpPr>
          <p:cNvPr id="849" name="Google Shape;849;p23"/>
          <p:cNvCxnSpPr/>
          <p:nvPr/>
        </p:nvCxnSpPr>
        <p:spPr>
          <a:xfrm>
            <a:off x="2106829" y="6773119"/>
            <a:ext cx="4066299" cy="0"/>
          </a:xfrm>
          <a:prstGeom prst="straightConnector1">
            <a:avLst/>
          </a:prstGeom>
          <a:noFill/>
          <a:ln w="9525" cap="flat" cmpd="sng">
            <a:solidFill>
              <a:schemeClr val="dk1"/>
            </a:solidFill>
            <a:prstDash val="lgDash"/>
            <a:round/>
            <a:headEnd type="none" w="sm" len="sm"/>
            <a:tailEnd type="none" w="sm" len="sm"/>
          </a:ln>
        </p:spPr>
      </p:cxnSp>
      <p:cxnSp>
        <p:nvCxnSpPr>
          <p:cNvPr id="850" name="Google Shape;850;p23"/>
          <p:cNvCxnSpPr/>
          <p:nvPr/>
        </p:nvCxnSpPr>
        <p:spPr>
          <a:xfrm>
            <a:off x="2106829" y="7120360"/>
            <a:ext cx="4066299" cy="0"/>
          </a:xfrm>
          <a:prstGeom prst="straightConnector1">
            <a:avLst/>
          </a:prstGeom>
          <a:noFill/>
          <a:ln w="9525" cap="flat" cmpd="sng">
            <a:solidFill>
              <a:schemeClr val="dk1"/>
            </a:solidFill>
            <a:prstDash val="lgDash"/>
            <a:round/>
            <a:headEnd type="none" w="sm" len="sm"/>
            <a:tailEnd type="none" w="sm" len="sm"/>
          </a:ln>
        </p:spPr>
      </p:cxnSp>
      <p:pic>
        <p:nvPicPr>
          <p:cNvPr id="851" name="Google Shape;851;p23" descr="Worried face outline outline"/>
          <p:cNvPicPr preferRelativeResize="0"/>
          <p:nvPr/>
        </p:nvPicPr>
        <p:blipFill rotWithShape="1">
          <a:blip r:embed="rId4">
            <a:alphaModFix/>
          </a:blip>
          <a:srcRect/>
          <a:stretch/>
        </p:blipFill>
        <p:spPr>
          <a:xfrm>
            <a:off x="537501" y="8461179"/>
            <a:ext cx="914400" cy="914400"/>
          </a:xfrm>
          <a:prstGeom prst="rect">
            <a:avLst/>
          </a:prstGeom>
          <a:noFill/>
          <a:ln>
            <a:noFill/>
          </a:ln>
        </p:spPr>
      </p:pic>
      <p:pic>
        <p:nvPicPr>
          <p:cNvPr id="852" name="Google Shape;852;p23" descr="In love face outline outline"/>
          <p:cNvPicPr preferRelativeResize="0"/>
          <p:nvPr/>
        </p:nvPicPr>
        <p:blipFill rotWithShape="1">
          <a:blip r:embed="rId5">
            <a:alphaModFix/>
          </a:blip>
          <a:srcRect/>
          <a:stretch/>
        </p:blipFill>
        <p:spPr>
          <a:xfrm>
            <a:off x="5547235" y="8487225"/>
            <a:ext cx="911438" cy="911438"/>
          </a:xfrm>
          <a:prstGeom prst="rect">
            <a:avLst/>
          </a:prstGeom>
          <a:noFill/>
          <a:ln>
            <a:noFill/>
          </a:ln>
        </p:spPr>
      </p:pic>
      <p:pic>
        <p:nvPicPr>
          <p:cNvPr id="853" name="Google Shape;853;p23" descr="Nervous face outline outline"/>
          <p:cNvPicPr preferRelativeResize="0"/>
          <p:nvPr/>
        </p:nvPicPr>
        <p:blipFill rotWithShape="1">
          <a:blip r:embed="rId6">
            <a:alphaModFix/>
          </a:blip>
          <a:srcRect/>
          <a:stretch/>
        </p:blipFill>
        <p:spPr>
          <a:xfrm>
            <a:off x="2521035" y="8461179"/>
            <a:ext cx="914400" cy="914400"/>
          </a:xfrm>
          <a:prstGeom prst="rect">
            <a:avLst/>
          </a:prstGeom>
          <a:noFill/>
          <a:ln>
            <a:noFill/>
          </a:ln>
        </p:spPr>
      </p:pic>
      <p:pic>
        <p:nvPicPr>
          <p:cNvPr id="854" name="Google Shape;854;p23" descr="Confused face outline outline"/>
          <p:cNvPicPr preferRelativeResize="0"/>
          <p:nvPr/>
        </p:nvPicPr>
        <p:blipFill rotWithShape="1">
          <a:blip r:embed="rId7">
            <a:alphaModFix/>
          </a:blip>
          <a:srcRect/>
          <a:stretch/>
        </p:blipFill>
        <p:spPr>
          <a:xfrm>
            <a:off x="1451901" y="8470562"/>
            <a:ext cx="914400" cy="914400"/>
          </a:xfrm>
          <a:prstGeom prst="rect">
            <a:avLst/>
          </a:prstGeom>
          <a:noFill/>
          <a:ln>
            <a:noFill/>
          </a:ln>
        </p:spPr>
      </p:pic>
      <p:pic>
        <p:nvPicPr>
          <p:cNvPr id="855" name="Google Shape;855;p23" descr="Grinning face outline outline"/>
          <p:cNvPicPr preferRelativeResize="0"/>
          <p:nvPr/>
        </p:nvPicPr>
        <p:blipFill rotWithShape="1">
          <a:blip r:embed="rId8">
            <a:alphaModFix/>
          </a:blip>
          <a:srcRect/>
          <a:stretch/>
        </p:blipFill>
        <p:spPr>
          <a:xfrm>
            <a:off x="4529437" y="8470562"/>
            <a:ext cx="914400" cy="914400"/>
          </a:xfrm>
          <a:prstGeom prst="rect">
            <a:avLst/>
          </a:prstGeom>
          <a:noFill/>
          <a:ln>
            <a:noFill/>
          </a:ln>
        </p:spPr>
      </p:pic>
      <p:pic>
        <p:nvPicPr>
          <p:cNvPr id="856" name="Google Shape;856;p23" descr="Surprised face outline outline"/>
          <p:cNvPicPr preferRelativeResize="0"/>
          <p:nvPr/>
        </p:nvPicPr>
        <p:blipFill rotWithShape="1">
          <a:blip r:embed="rId9">
            <a:alphaModFix/>
          </a:blip>
          <a:srcRect/>
          <a:stretch/>
        </p:blipFill>
        <p:spPr>
          <a:xfrm>
            <a:off x="3538833" y="8488191"/>
            <a:ext cx="914400" cy="914400"/>
          </a:xfrm>
          <a:prstGeom prst="rect">
            <a:avLst/>
          </a:prstGeom>
          <a:noFill/>
          <a:ln>
            <a:noFill/>
          </a:ln>
        </p:spPr>
      </p:pic>
      <p:sp>
        <p:nvSpPr>
          <p:cNvPr id="857" name="Google Shape;857;p23"/>
          <p:cNvSpPr txBox="1"/>
          <p:nvPr/>
        </p:nvSpPr>
        <p:spPr>
          <a:xfrm>
            <a:off x="580936" y="8134118"/>
            <a:ext cx="870965"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Bực bội </a:t>
            </a:r>
            <a:endParaRPr/>
          </a:p>
        </p:txBody>
      </p:sp>
      <p:sp>
        <p:nvSpPr>
          <p:cNvPr id="858" name="Google Shape;858;p23"/>
          <p:cNvSpPr txBox="1"/>
          <p:nvPr/>
        </p:nvSpPr>
        <p:spPr>
          <a:xfrm>
            <a:off x="1510011" y="8134118"/>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Không vui  </a:t>
            </a:r>
            <a:endParaRPr/>
          </a:p>
        </p:txBody>
      </p:sp>
      <p:sp>
        <p:nvSpPr>
          <p:cNvPr id="859" name="Google Shape;859;p23"/>
          <p:cNvSpPr txBox="1"/>
          <p:nvPr/>
        </p:nvSpPr>
        <p:spPr>
          <a:xfrm>
            <a:off x="2591152" y="8139839"/>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  </a:t>
            </a:r>
            <a:endParaRPr/>
          </a:p>
        </p:txBody>
      </p:sp>
      <p:sp>
        <p:nvSpPr>
          <p:cNvPr id="860" name="Google Shape;860;p23"/>
          <p:cNvSpPr txBox="1"/>
          <p:nvPr/>
        </p:nvSpPr>
        <p:spPr>
          <a:xfrm>
            <a:off x="2516828" y="8159013"/>
            <a:ext cx="93249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Băn khoăn  </a:t>
            </a:r>
            <a:endParaRPr/>
          </a:p>
        </p:txBody>
      </p:sp>
      <p:sp>
        <p:nvSpPr>
          <p:cNvPr id="861" name="Google Shape;861;p23"/>
          <p:cNvSpPr txBox="1"/>
          <p:nvPr/>
        </p:nvSpPr>
        <p:spPr>
          <a:xfrm>
            <a:off x="3596943" y="8159013"/>
            <a:ext cx="101102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Ngạc nhiên  </a:t>
            </a:r>
            <a:endParaRPr/>
          </a:p>
        </p:txBody>
      </p:sp>
      <p:sp>
        <p:nvSpPr>
          <p:cNvPr id="862" name="Google Shape;862;p23"/>
          <p:cNvSpPr txBox="1"/>
          <p:nvPr/>
        </p:nvSpPr>
        <p:spPr>
          <a:xfrm>
            <a:off x="4714558" y="8159013"/>
            <a:ext cx="68052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Vui vẻ   </a:t>
            </a:r>
            <a:endParaRPr/>
          </a:p>
        </p:txBody>
      </p:sp>
      <p:sp>
        <p:nvSpPr>
          <p:cNvPr id="863" name="Google Shape;863;p23"/>
          <p:cNvSpPr txBox="1"/>
          <p:nvPr/>
        </p:nvSpPr>
        <p:spPr>
          <a:xfrm>
            <a:off x="5502394" y="8159013"/>
            <a:ext cx="1022583"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Hào hứng    </a:t>
            </a:r>
            <a:endParaRPr/>
          </a:p>
        </p:txBody>
      </p:sp>
    </p:spTree>
    <p:extLst>
      <p:ext uri="{BB962C8B-B14F-4D97-AF65-F5344CB8AC3E}">
        <p14:creationId xmlns:p14="http://schemas.microsoft.com/office/powerpoint/2010/main" val="3920304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8D0EC"/>
        </a:solidFill>
        <a:effectLst/>
      </p:bgPr>
    </p:bg>
    <p:spTree>
      <p:nvGrpSpPr>
        <p:cNvPr id="1" name="Shape 867"/>
        <p:cNvGrpSpPr/>
        <p:nvPr/>
      </p:nvGrpSpPr>
      <p:grpSpPr>
        <a:xfrm>
          <a:off x="0" y="0"/>
          <a:ext cx="0" cy="0"/>
          <a:chOff x="0" y="0"/>
          <a:chExt cx="0" cy="0"/>
        </a:xfrm>
      </p:grpSpPr>
      <p:pic>
        <p:nvPicPr>
          <p:cNvPr id="868" name="Google Shape;868;p24" descr="A kite"/>
          <p:cNvPicPr preferRelativeResize="0"/>
          <p:nvPr/>
        </p:nvPicPr>
        <p:blipFill rotWithShape="1">
          <a:blip r:embed="rId3">
            <a:alphaModFix/>
          </a:blip>
          <a:srcRect/>
          <a:stretch/>
        </p:blipFill>
        <p:spPr>
          <a:xfrm rot="-426245">
            <a:off x="-2273872" y="-392502"/>
            <a:ext cx="9733955" cy="9733955"/>
          </a:xfrm>
          <a:prstGeom prst="rect">
            <a:avLst/>
          </a:prstGeom>
          <a:noFill/>
          <a:ln>
            <a:noFill/>
          </a:ln>
        </p:spPr>
      </p:pic>
      <p:sp>
        <p:nvSpPr>
          <p:cNvPr id="869" name="Google Shape;869;p24"/>
          <p:cNvSpPr/>
          <p:nvPr/>
        </p:nvSpPr>
        <p:spPr>
          <a:xfrm>
            <a:off x="484354" y="3490419"/>
            <a:ext cx="5917621" cy="2142274"/>
          </a:xfrm>
          <a:custGeom>
            <a:avLst/>
            <a:gdLst/>
            <a:ahLst/>
            <a:cxnLst/>
            <a:rect l="l" t="t" r="r" b="b"/>
            <a:pathLst>
              <a:path w="5917621" h="2142274" fill="none" extrusionOk="0">
                <a:moveTo>
                  <a:pt x="0" y="0"/>
                </a:moveTo>
                <a:cubicBezTo>
                  <a:pt x="147906" y="-44118"/>
                  <a:pt x="210719" y="15777"/>
                  <a:pt x="414233" y="0"/>
                </a:cubicBezTo>
                <a:cubicBezTo>
                  <a:pt x="617747" y="-15777"/>
                  <a:pt x="805962" y="10281"/>
                  <a:pt x="1124348" y="0"/>
                </a:cubicBezTo>
                <a:cubicBezTo>
                  <a:pt x="1442735" y="-10281"/>
                  <a:pt x="1494435" y="50262"/>
                  <a:pt x="1775286" y="0"/>
                </a:cubicBezTo>
                <a:cubicBezTo>
                  <a:pt x="2056137" y="-50262"/>
                  <a:pt x="2071273" y="15350"/>
                  <a:pt x="2189520" y="0"/>
                </a:cubicBezTo>
                <a:cubicBezTo>
                  <a:pt x="2307767" y="-15350"/>
                  <a:pt x="2559625" y="34188"/>
                  <a:pt x="2840458" y="0"/>
                </a:cubicBezTo>
                <a:cubicBezTo>
                  <a:pt x="3121291" y="-34188"/>
                  <a:pt x="3171982" y="69224"/>
                  <a:pt x="3432220" y="0"/>
                </a:cubicBezTo>
                <a:cubicBezTo>
                  <a:pt x="3692458" y="-69224"/>
                  <a:pt x="3889259" y="16698"/>
                  <a:pt x="4142335" y="0"/>
                </a:cubicBezTo>
                <a:cubicBezTo>
                  <a:pt x="4395411" y="-16698"/>
                  <a:pt x="4385849" y="22830"/>
                  <a:pt x="4556568" y="0"/>
                </a:cubicBezTo>
                <a:cubicBezTo>
                  <a:pt x="4727287" y="-22830"/>
                  <a:pt x="4867303" y="49450"/>
                  <a:pt x="5029978" y="0"/>
                </a:cubicBezTo>
                <a:cubicBezTo>
                  <a:pt x="5192653" y="-49450"/>
                  <a:pt x="5537432" y="48258"/>
                  <a:pt x="5917621" y="0"/>
                </a:cubicBezTo>
                <a:cubicBezTo>
                  <a:pt x="5918293" y="197859"/>
                  <a:pt x="5894519" y="267392"/>
                  <a:pt x="5917621" y="471300"/>
                </a:cubicBezTo>
                <a:cubicBezTo>
                  <a:pt x="5940723" y="675208"/>
                  <a:pt x="5871575" y="910735"/>
                  <a:pt x="5917621" y="1028292"/>
                </a:cubicBezTo>
                <a:cubicBezTo>
                  <a:pt x="5963667" y="1145849"/>
                  <a:pt x="5875236" y="1422789"/>
                  <a:pt x="5917621" y="1585283"/>
                </a:cubicBezTo>
                <a:cubicBezTo>
                  <a:pt x="5960006" y="1747777"/>
                  <a:pt x="5875336" y="1939113"/>
                  <a:pt x="5917621" y="2142274"/>
                </a:cubicBezTo>
                <a:cubicBezTo>
                  <a:pt x="5810102" y="2148106"/>
                  <a:pt x="5614357" y="2116718"/>
                  <a:pt x="5503388" y="2142274"/>
                </a:cubicBezTo>
                <a:cubicBezTo>
                  <a:pt x="5392419" y="2167830"/>
                  <a:pt x="5069457" y="2069528"/>
                  <a:pt x="4852449" y="2142274"/>
                </a:cubicBezTo>
                <a:cubicBezTo>
                  <a:pt x="4635441" y="2215020"/>
                  <a:pt x="4484539" y="2130888"/>
                  <a:pt x="4201511" y="2142274"/>
                </a:cubicBezTo>
                <a:cubicBezTo>
                  <a:pt x="3918483" y="2153660"/>
                  <a:pt x="3861984" y="2138036"/>
                  <a:pt x="3728101" y="2142274"/>
                </a:cubicBezTo>
                <a:cubicBezTo>
                  <a:pt x="3594218" y="2146512"/>
                  <a:pt x="3344090" y="2134776"/>
                  <a:pt x="3077163" y="2142274"/>
                </a:cubicBezTo>
                <a:cubicBezTo>
                  <a:pt x="2810236" y="2149772"/>
                  <a:pt x="2741771" y="2112783"/>
                  <a:pt x="2544577" y="2142274"/>
                </a:cubicBezTo>
                <a:cubicBezTo>
                  <a:pt x="2347383" y="2171765"/>
                  <a:pt x="2167659" y="2083953"/>
                  <a:pt x="1952815" y="2142274"/>
                </a:cubicBezTo>
                <a:cubicBezTo>
                  <a:pt x="1737971" y="2200595"/>
                  <a:pt x="1443576" y="2069343"/>
                  <a:pt x="1301877" y="2142274"/>
                </a:cubicBezTo>
                <a:cubicBezTo>
                  <a:pt x="1160178" y="2215205"/>
                  <a:pt x="969022" y="2093891"/>
                  <a:pt x="828467" y="2142274"/>
                </a:cubicBezTo>
                <a:cubicBezTo>
                  <a:pt x="687912" y="2190657"/>
                  <a:pt x="368697" y="2066154"/>
                  <a:pt x="0" y="2142274"/>
                </a:cubicBezTo>
                <a:cubicBezTo>
                  <a:pt x="-62772" y="2001143"/>
                  <a:pt x="36277" y="1865663"/>
                  <a:pt x="0" y="1606706"/>
                </a:cubicBezTo>
                <a:cubicBezTo>
                  <a:pt x="-36277" y="1347749"/>
                  <a:pt x="20983" y="1306564"/>
                  <a:pt x="0" y="1049714"/>
                </a:cubicBezTo>
                <a:cubicBezTo>
                  <a:pt x="-20983" y="792864"/>
                  <a:pt x="3661" y="675405"/>
                  <a:pt x="0" y="471300"/>
                </a:cubicBezTo>
                <a:cubicBezTo>
                  <a:pt x="-3661" y="267195"/>
                  <a:pt x="13399" y="109915"/>
                  <a:pt x="0" y="0"/>
                </a:cubicBezTo>
                <a:close/>
              </a:path>
              <a:path w="5917621" h="2142274"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73863" y="286760"/>
                  <a:pt x="5879182" y="393237"/>
                  <a:pt x="5917621" y="578414"/>
                </a:cubicBezTo>
                <a:cubicBezTo>
                  <a:pt x="5956060" y="763591"/>
                  <a:pt x="5888074" y="884780"/>
                  <a:pt x="5917621" y="1049714"/>
                </a:cubicBezTo>
                <a:cubicBezTo>
                  <a:pt x="5947168" y="1214648"/>
                  <a:pt x="5897736" y="1410330"/>
                  <a:pt x="5917621" y="1585283"/>
                </a:cubicBezTo>
                <a:cubicBezTo>
                  <a:pt x="5937506" y="1760236"/>
                  <a:pt x="5910408" y="1933081"/>
                  <a:pt x="5917621" y="2142274"/>
                </a:cubicBezTo>
                <a:cubicBezTo>
                  <a:pt x="5739346" y="2177629"/>
                  <a:pt x="5587223" y="2102356"/>
                  <a:pt x="5503388" y="2142274"/>
                </a:cubicBezTo>
                <a:cubicBezTo>
                  <a:pt x="5419553" y="2182192"/>
                  <a:pt x="5027001" y="2076769"/>
                  <a:pt x="4852449" y="2142274"/>
                </a:cubicBezTo>
                <a:cubicBezTo>
                  <a:pt x="4677897" y="2207779"/>
                  <a:pt x="4622310" y="2141581"/>
                  <a:pt x="4438216" y="2142274"/>
                </a:cubicBezTo>
                <a:cubicBezTo>
                  <a:pt x="4254122" y="2142967"/>
                  <a:pt x="4041043" y="2137042"/>
                  <a:pt x="3905630" y="2142274"/>
                </a:cubicBezTo>
                <a:cubicBezTo>
                  <a:pt x="3770217" y="2147506"/>
                  <a:pt x="3590076" y="2093780"/>
                  <a:pt x="3432220" y="2142274"/>
                </a:cubicBezTo>
                <a:cubicBezTo>
                  <a:pt x="3274364" y="2190768"/>
                  <a:pt x="2984526" y="2088860"/>
                  <a:pt x="2722106" y="2142274"/>
                </a:cubicBezTo>
                <a:cubicBezTo>
                  <a:pt x="2459686" y="2195688"/>
                  <a:pt x="2298166" y="2098887"/>
                  <a:pt x="2189520" y="2142274"/>
                </a:cubicBezTo>
                <a:cubicBezTo>
                  <a:pt x="2080874" y="2185661"/>
                  <a:pt x="1839592" y="2103429"/>
                  <a:pt x="1716110" y="2142274"/>
                </a:cubicBezTo>
                <a:cubicBezTo>
                  <a:pt x="1592628" y="2181119"/>
                  <a:pt x="1220026" y="2118155"/>
                  <a:pt x="1005996" y="2142274"/>
                </a:cubicBezTo>
                <a:cubicBezTo>
                  <a:pt x="791966" y="2166393"/>
                  <a:pt x="422682" y="2078475"/>
                  <a:pt x="0" y="2142274"/>
                </a:cubicBezTo>
                <a:cubicBezTo>
                  <a:pt x="-10406" y="1979053"/>
                  <a:pt x="36222" y="1785894"/>
                  <a:pt x="0" y="1585283"/>
                </a:cubicBezTo>
                <a:cubicBezTo>
                  <a:pt x="-36222" y="1384672"/>
                  <a:pt x="3367" y="1157790"/>
                  <a:pt x="0" y="1049714"/>
                </a:cubicBezTo>
                <a:cubicBezTo>
                  <a:pt x="-3367" y="941638"/>
                  <a:pt x="45271" y="729876"/>
                  <a:pt x="0" y="514146"/>
                </a:cubicBezTo>
                <a:cubicBezTo>
                  <a:pt x="-45271" y="298416"/>
                  <a:pt x="52262" y="131129"/>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70" name="Google Shape;870;p24" descr="Confetti"/>
          <p:cNvPicPr preferRelativeResize="0"/>
          <p:nvPr/>
        </p:nvPicPr>
        <p:blipFill rotWithShape="1">
          <a:blip r:embed="rId4">
            <a:alphaModFix/>
          </a:blip>
          <a:srcRect/>
          <a:stretch/>
        </p:blipFill>
        <p:spPr>
          <a:xfrm>
            <a:off x="1479206" y="1045475"/>
            <a:ext cx="6858000" cy="6858000"/>
          </a:xfrm>
          <a:prstGeom prst="rect">
            <a:avLst/>
          </a:prstGeom>
          <a:noFill/>
          <a:ln>
            <a:noFill/>
          </a:ln>
        </p:spPr>
      </p:pic>
      <p:sp>
        <p:nvSpPr>
          <p:cNvPr id="871" name="Google Shape;871;p24"/>
          <p:cNvSpPr/>
          <p:nvPr/>
        </p:nvSpPr>
        <p:spPr>
          <a:xfrm>
            <a:off x="644097" y="4269188"/>
            <a:ext cx="5862694" cy="584735"/>
          </a:xfrm>
          <a:prstGeom prst="rect">
            <a:avLst/>
          </a:prstGeom>
          <a:noFill/>
          <a:ln>
            <a:noFill/>
          </a:ln>
        </p:spPr>
        <p:txBody>
          <a:bodyPr spcFirstLastPara="1" wrap="square" lIns="91425" tIns="45700" rIns="91425" bIns="45700" anchor="t" anchorCtr="0">
            <a:spAutoFit/>
          </a:bodyPr>
          <a:lstStyle/>
          <a:p>
            <a:pPr>
              <a:buSzPts val="3200"/>
            </a:pPr>
            <a:r>
              <a:rPr lang="en-AU" sz="3200" b="1" dirty="0"/>
              <a:t>GHI CHÉP HÀNG NGÀY</a:t>
            </a:r>
            <a:endParaRPr lang="en-AU" sz="3200" b="1" i="0" u="none" strike="noStrike" cap="none" dirty="0">
              <a:solidFill>
                <a:srgbClr val="000000"/>
              </a:solidFill>
              <a:latin typeface="Arial"/>
              <a:ea typeface="Arial"/>
              <a:cs typeface="Arial"/>
            </a:endParaRPr>
          </a:p>
        </p:txBody>
      </p:sp>
      <p:pic>
        <p:nvPicPr>
          <p:cNvPr id="872" name="Google Shape;872;p24" descr="A pinwheel"/>
          <p:cNvPicPr preferRelativeResize="0"/>
          <p:nvPr/>
        </p:nvPicPr>
        <p:blipFill rotWithShape="1">
          <a:blip r:embed="rId5">
            <a:alphaModFix/>
          </a:blip>
          <a:srcRect/>
          <a:stretch/>
        </p:blipFill>
        <p:spPr>
          <a:xfrm>
            <a:off x="706521" y="7579103"/>
            <a:ext cx="2640807" cy="2640807"/>
          </a:xfrm>
          <a:prstGeom prst="rect">
            <a:avLst/>
          </a:prstGeom>
          <a:noFill/>
          <a:ln>
            <a:noFill/>
          </a:ln>
        </p:spPr>
      </p:pic>
      <p:pic>
        <p:nvPicPr>
          <p:cNvPr id="873" name="Google Shape;873;p24" descr="A pinwheel"/>
          <p:cNvPicPr preferRelativeResize="0"/>
          <p:nvPr/>
        </p:nvPicPr>
        <p:blipFill rotWithShape="1">
          <a:blip r:embed="rId5">
            <a:alphaModFix/>
          </a:blip>
          <a:srcRect/>
          <a:stretch/>
        </p:blipFill>
        <p:spPr>
          <a:xfrm>
            <a:off x="2905668" y="6428797"/>
            <a:ext cx="4005077" cy="4005077"/>
          </a:xfrm>
          <a:prstGeom prst="rect">
            <a:avLst/>
          </a:prstGeom>
          <a:noFill/>
          <a:ln>
            <a:noFill/>
          </a:ln>
        </p:spPr>
      </p:pic>
      <p:pic>
        <p:nvPicPr>
          <p:cNvPr id="874" name="Google Shape;874;p24" descr="A pinwheel"/>
          <p:cNvPicPr preferRelativeResize="0"/>
          <p:nvPr/>
        </p:nvPicPr>
        <p:blipFill rotWithShape="1">
          <a:blip r:embed="rId5">
            <a:alphaModFix/>
          </a:blip>
          <a:srcRect/>
          <a:stretch/>
        </p:blipFill>
        <p:spPr>
          <a:xfrm>
            <a:off x="2627477" y="8505449"/>
            <a:ext cx="1631374" cy="16313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g123a79691b2_0_10"/>
          <p:cNvSpPr txBox="1"/>
          <p:nvPr/>
        </p:nvSpPr>
        <p:spPr>
          <a:xfrm>
            <a:off x="631315" y="1351961"/>
            <a:ext cx="3000000" cy="554100"/>
          </a:xfrm>
          <a:prstGeom prst="rect">
            <a:avLst/>
          </a:prstGeom>
          <a:noFill/>
          <a:ln>
            <a:noFill/>
          </a:ln>
        </p:spPr>
        <p:txBody>
          <a:bodyPr spcFirstLastPara="1" wrap="square" lIns="91425" tIns="91425" rIns="91425" bIns="91425" anchor="t" anchorCtr="0">
            <a:spAutoFit/>
          </a:bodyPr>
          <a:lstStyle/>
          <a:p>
            <a:pPr marL="0" marR="0" lvl="0" indent="0" algn="just" rtl="0">
              <a:lnSpc>
                <a:spcPct val="107916"/>
              </a:lnSpc>
              <a:spcBef>
                <a:spcPts val="2400"/>
              </a:spcBef>
              <a:spcAft>
                <a:spcPts val="600"/>
              </a:spcAft>
              <a:buClr>
                <a:srgbClr val="000000"/>
              </a:buClr>
              <a:buSzPts val="2400"/>
              <a:buFont typeface="Arial"/>
              <a:buNone/>
            </a:pPr>
            <a:r>
              <a:rPr lang="en-AU" sz="2400" b="1" i="0" u="none" strike="noStrike" cap="none">
                <a:solidFill>
                  <a:schemeClr val="dk1"/>
                </a:solidFill>
                <a:latin typeface="Arial"/>
                <a:ea typeface="Arial"/>
                <a:cs typeface="Arial"/>
                <a:sym typeface="Arial"/>
              </a:rPr>
              <a:t>LỜI GIỚI THIỆU</a:t>
            </a:r>
            <a:r>
              <a:rPr lang="en-AU" sz="2400" b="1" i="0" u="none" strike="noStrike" cap="none">
                <a:solidFill>
                  <a:schemeClr val="dk1"/>
                </a:solidFill>
                <a:latin typeface="Calibri"/>
                <a:ea typeface="Calibri"/>
                <a:cs typeface="Calibri"/>
                <a:sym typeface="Calibri"/>
              </a:rPr>
              <a:t> </a:t>
            </a:r>
            <a:endParaRPr sz="2400" b="1" i="0" u="none" strike="noStrike" cap="none">
              <a:solidFill>
                <a:schemeClr val="dk1"/>
              </a:solidFill>
              <a:latin typeface="Calibri"/>
              <a:ea typeface="Calibri"/>
              <a:cs typeface="Calibri"/>
              <a:sym typeface="Calibri"/>
            </a:endParaRPr>
          </a:p>
        </p:txBody>
      </p:sp>
      <p:sp>
        <p:nvSpPr>
          <p:cNvPr id="145" name="Google Shape;145;g123a79691b2_0_10"/>
          <p:cNvSpPr txBox="1"/>
          <p:nvPr/>
        </p:nvSpPr>
        <p:spPr>
          <a:xfrm>
            <a:off x="631315" y="2254814"/>
            <a:ext cx="5595369" cy="3505200"/>
          </a:xfrm>
          <a:prstGeom prst="rect">
            <a:avLst/>
          </a:prstGeom>
          <a:noFill/>
          <a:ln>
            <a:noFill/>
          </a:ln>
        </p:spPr>
        <p:txBody>
          <a:bodyPr spcFirstLastPara="1" wrap="square" lIns="91425" tIns="91425" rIns="91425" bIns="91425" anchor="t" anchorCtr="0">
            <a:spAutoFit/>
          </a:bodyPr>
          <a:lstStyle/>
          <a:p>
            <a:pPr marL="0" marR="0" lvl="0" indent="0" algn="just" rtl="0">
              <a:lnSpc>
                <a:spcPct val="107916"/>
              </a:lnSpc>
              <a:spcBef>
                <a:spcPts val="0"/>
              </a:spcBef>
              <a:spcAft>
                <a:spcPts val="0"/>
              </a:spcAft>
              <a:buClr>
                <a:srgbClr val="000000"/>
              </a:buClr>
              <a:buSzPts val="1100"/>
              <a:buFont typeface="Arial"/>
              <a:buNone/>
            </a:pPr>
            <a:r>
              <a:rPr lang="en-AU" sz="1100" b="0" i="0" u="none" strike="noStrike" cap="none">
                <a:solidFill>
                  <a:schemeClr val="dk1"/>
                </a:solidFill>
                <a:latin typeface="Arial"/>
                <a:ea typeface="Arial"/>
                <a:cs typeface="Arial"/>
                <a:sym typeface="Arial"/>
              </a:rPr>
              <a:t>Thân chào các anh, chị Cộng tác viên Y tế thôn buôn!</a:t>
            </a:r>
            <a:endParaRPr sz="1100" b="0" i="0" u="none" strike="noStrike" cap="none">
              <a:solidFill>
                <a:schemeClr val="dk1"/>
              </a:solidFill>
              <a:latin typeface="Arial"/>
              <a:ea typeface="Arial"/>
              <a:cs typeface="Arial"/>
              <a:sym typeface="Arial"/>
            </a:endParaRPr>
          </a:p>
          <a:p>
            <a:pPr marL="0" marR="0" lvl="0" indent="0" algn="just" rtl="0">
              <a:lnSpc>
                <a:spcPct val="107916"/>
              </a:lnSpc>
              <a:spcBef>
                <a:spcPts val="800"/>
              </a:spcBef>
              <a:spcAft>
                <a:spcPts val="0"/>
              </a:spcAft>
              <a:buClr>
                <a:srgbClr val="000000"/>
              </a:buClr>
              <a:buSzPts val="1100"/>
              <a:buFont typeface="Arial"/>
              <a:buNone/>
            </a:pPr>
            <a:r>
              <a:rPr lang="en-AU" sz="1100" b="0" i="0" u="none" strike="noStrike" cap="none">
                <a:solidFill>
                  <a:schemeClr val="dk1"/>
                </a:solidFill>
                <a:latin typeface="Arial"/>
                <a:ea typeface="Arial"/>
                <a:cs typeface="Arial"/>
                <a:sym typeface="Arial"/>
              </a:rPr>
              <a:t>Lời đầu tiên, dự án Nâng cao năng lực cho đội ngũ nhân viên vắc xin tuyến đầu xin gửi lời cảm ơn chân thành tới các anh, chị vì những đóng góp bền bỉ cho các chương trình y tế và sức khỏe cộng đồng tại địa phương. Anh, chị chính là những chuyên gia trong việc truyền thông và kết nối tại cộng đồng.  </a:t>
            </a:r>
            <a:endParaRPr sz="1100" b="0" i="0" u="none" strike="noStrike" cap="none">
              <a:solidFill>
                <a:schemeClr val="dk1"/>
              </a:solidFill>
              <a:latin typeface="Arial"/>
              <a:ea typeface="Arial"/>
              <a:cs typeface="Arial"/>
              <a:sym typeface="Arial"/>
            </a:endParaRPr>
          </a:p>
          <a:p>
            <a:pPr marL="0" marR="0" lvl="0" indent="0" algn="just" rtl="0">
              <a:lnSpc>
                <a:spcPct val="107916"/>
              </a:lnSpc>
              <a:spcBef>
                <a:spcPts val="800"/>
              </a:spcBef>
              <a:spcAft>
                <a:spcPts val="0"/>
              </a:spcAft>
              <a:buClr>
                <a:srgbClr val="000000"/>
              </a:buClr>
              <a:buSzPts val="1100"/>
              <a:buFont typeface="Arial"/>
              <a:buNone/>
            </a:pPr>
            <a:r>
              <a:rPr lang="en-AU" sz="1100" b="0" i="0" u="none" strike="noStrike" cap="none">
                <a:solidFill>
                  <a:schemeClr val="dk1"/>
                </a:solidFill>
                <a:latin typeface="Arial"/>
                <a:ea typeface="Arial"/>
                <a:cs typeface="Arial"/>
                <a:sym typeface="Arial"/>
              </a:rPr>
              <a:t>Cuốn Nhật ký Cộng tác viên Y tế thôn buôn này là một phần không thể tách rời của hoạt động dự án. Cuốn Nhật ký sẽ là nơi các anh chị ghi lại những suy nghĩ và nhận xét của mình về chương trình tập huấn mà các anh chị tham gia, cũng như ghi chép lại những suy nghĩ về công việc thực tế của một cộng tác viên y tế tại địa bàn. </a:t>
            </a:r>
            <a:endParaRPr sz="1100" b="0" i="0" u="none" strike="noStrike" cap="none">
              <a:solidFill>
                <a:schemeClr val="dk1"/>
              </a:solidFill>
              <a:latin typeface="Arial"/>
              <a:ea typeface="Arial"/>
              <a:cs typeface="Arial"/>
              <a:sym typeface="Arial"/>
            </a:endParaRPr>
          </a:p>
          <a:p>
            <a:pPr marL="0" marR="0" lvl="0" indent="0" algn="just" rtl="0">
              <a:lnSpc>
                <a:spcPct val="107916"/>
              </a:lnSpc>
              <a:spcBef>
                <a:spcPts val="800"/>
              </a:spcBef>
              <a:spcAft>
                <a:spcPts val="0"/>
              </a:spcAft>
              <a:buClr>
                <a:srgbClr val="000000"/>
              </a:buClr>
              <a:buSzPts val="1100"/>
              <a:buFont typeface="Arial"/>
              <a:buNone/>
            </a:pPr>
            <a:r>
              <a:rPr lang="en-AU" sz="1100" b="0" i="0" u="none" strike="noStrike" cap="none">
                <a:solidFill>
                  <a:schemeClr val="dk1"/>
                </a:solidFill>
                <a:latin typeface="Arial"/>
                <a:ea typeface="Arial"/>
                <a:cs typeface="Arial"/>
                <a:sym typeface="Arial"/>
              </a:rPr>
              <a:t>Các anh, chị có thể giữ những ghi chép và chia sẻ này cho cá nhân, nhưng cũng có thể chia sẻ với đồng nghiệp và với nhóm dự án trong những buổi tập huấn hay làm việc nhóm. Như một cuốn nhật ký, anh chị hãy mở ra và ghi chép mỗi ngày, mỗi tuần. Việc ghi chép lại những suy nghĩ của mình là một cách hay để ta chiêm nghiệm và tìm ra những bài học cho chính bản thân mình. </a:t>
            </a:r>
            <a:endParaRPr sz="1100" b="0" i="0" u="none" strike="noStrike" cap="none">
              <a:solidFill>
                <a:schemeClr val="dk1"/>
              </a:solidFill>
              <a:latin typeface="Arial"/>
              <a:ea typeface="Arial"/>
              <a:cs typeface="Arial"/>
              <a:sym typeface="Arial"/>
            </a:endParaRPr>
          </a:p>
          <a:p>
            <a:pPr marL="0" marR="0" lvl="0" indent="0" algn="just" rtl="0">
              <a:lnSpc>
                <a:spcPct val="107916"/>
              </a:lnSpc>
              <a:spcBef>
                <a:spcPts val="800"/>
              </a:spcBef>
              <a:spcAft>
                <a:spcPts val="800"/>
              </a:spcAft>
              <a:buClr>
                <a:srgbClr val="000000"/>
              </a:buClr>
              <a:buSzPts val="1100"/>
              <a:buFont typeface="Arial"/>
              <a:buNone/>
            </a:pPr>
            <a:r>
              <a:rPr lang="en-AU" sz="1100" b="0" i="0" u="none" strike="noStrike" cap="none">
                <a:solidFill>
                  <a:schemeClr val="dk1"/>
                </a:solidFill>
                <a:latin typeface="Arial"/>
                <a:ea typeface="Arial"/>
                <a:cs typeface="Arial"/>
                <a:sym typeface="Arial"/>
              </a:rPr>
              <a:t>Chúc các anh chị sức khỏe dồi dào và công tác tốt! </a:t>
            </a:r>
            <a:endParaRPr sz="1100" b="0" i="0" u="none" strike="noStrike" cap="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8D0EC"/>
        </a:solidFill>
        <a:effectLst/>
      </p:bgPr>
    </p:bg>
    <p:spTree>
      <p:nvGrpSpPr>
        <p:cNvPr id="1" name="Shape 878"/>
        <p:cNvGrpSpPr/>
        <p:nvPr/>
      </p:nvGrpSpPr>
      <p:grpSpPr>
        <a:xfrm>
          <a:off x="0" y="0"/>
          <a:ext cx="0" cy="0"/>
          <a:chOff x="0" y="0"/>
          <a:chExt cx="0" cy="0"/>
        </a:xfrm>
      </p:grpSpPr>
      <p:sp>
        <p:nvSpPr>
          <p:cNvPr id="879" name="Google Shape;879;p25"/>
          <p:cNvSpPr/>
          <p:nvPr/>
        </p:nvSpPr>
        <p:spPr>
          <a:xfrm>
            <a:off x="576952" y="567607"/>
            <a:ext cx="5917621" cy="3958094"/>
          </a:xfrm>
          <a:custGeom>
            <a:avLst/>
            <a:gdLst/>
            <a:ahLst/>
            <a:cxnLst/>
            <a:rect l="l" t="t" r="r" b="b"/>
            <a:pathLst>
              <a:path w="5917621" h="3958094"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20259" y="142686"/>
                  <a:pt x="5861239" y="481749"/>
                  <a:pt x="5917621" y="644604"/>
                </a:cubicBezTo>
                <a:cubicBezTo>
                  <a:pt x="5974003" y="807459"/>
                  <a:pt x="5887412" y="1024689"/>
                  <a:pt x="5917621" y="1170465"/>
                </a:cubicBezTo>
                <a:cubicBezTo>
                  <a:pt x="5947830" y="1316241"/>
                  <a:pt x="5869797" y="1421200"/>
                  <a:pt x="5917621" y="1617164"/>
                </a:cubicBezTo>
                <a:cubicBezTo>
                  <a:pt x="5965445" y="1813128"/>
                  <a:pt x="5887276" y="1980375"/>
                  <a:pt x="5917621" y="2143025"/>
                </a:cubicBezTo>
                <a:cubicBezTo>
                  <a:pt x="5947966" y="2305675"/>
                  <a:pt x="5884625" y="2509393"/>
                  <a:pt x="5917621" y="2668886"/>
                </a:cubicBezTo>
                <a:cubicBezTo>
                  <a:pt x="5950617" y="2828379"/>
                  <a:pt x="5901675" y="3043259"/>
                  <a:pt x="5917621" y="3155166"/>
                </a:cubicBezTo>
                <a:cubicBezTo>
                  <a:pt x="5933567" y="3267073"/>
                  <a:pt x="5897550" y="3767934"/>
                  <a:pt x="5917621" y="3958094"/>
                </a:cubicBezTo>
                <a:cubicBezTo>
                  <a:pt x="5738907" y="3961872"/>
                  <a:pt x="5673070" y="3931411"/>
                  <a:pt x="5503388" y="3958094"/>
                </a:cubicBezTo>
                <a:cubicBezTo>
                  <a:pt x="5333706" y="3984777"/>
                  <a:pt x="5031444" y="3935860"/>
                  <a:pt x="4911625" y="3958094"/>
                </a:cubicBezTo>
                <a:cubicBezTo>
                  <a:pt x="4791806" y="3980328"/>
                  <a:pt x="4704196" y="3924083"/>
                  <a:pt x="4497392" y="3958094"/>
                </a:cubicBezTo>
                <a:cubicBezTo>
                  <a:pt x="4290588" y="3992105"/>
                  <a:pt x="4023092" y="3938982"/>
                  <a:pt x="3787277" y="3958094"/>
                </a:cubicBezTo>
                <a:cubicBezTo>
                  <a:pt x="3551462" y="3977206"/>
                  <a:pt x="3371263" y="3915511"/>
                  <a:pt x="3077163" y="3958094"/>
                </a:cubicBezTo>
                <a:cubicBezTo>
                  <a:pt x="2783063" y="4000677"/>
                  <a:pt x="2707625" y="3914011"/>
                  <a:pt x="2426225" y="3958094"/>
                </a:cubicBezTo>
                <a:cubicBezTo>
                  <a:pt x="2144825" y="4002177"/>
                  <a:pt x="2217989" y="3916289"/>
                  <a:pt x="2011991" y="3958094"/>
                </a:cubicBezTo>
                <a:cubicBezTo>
                  <a:pt x="1805993" y="3999899"/>
                  <a:pt x="1709769" y="3916064"/>
                  <a:pt x="1597758" y="3958094"/>
                </a:cubicBezTo>
                <a:cubicBezTo>
                  <a:pt x="1485747" y="4000124"/>
                  <a:pt x="1272001" y="3941121"/>
                  <a:pt x="946819" y="3958094"/>
                </a:cubicBezTo>
                <a:cubicBezTo>
                  <a:pt x="621637" y="3975067"/>
                  <a:pt x="271184" y="3876005"/>
                  <a:pt x="0" y="3958094"/>
                </a:cubicBezTo>
                <a:cubicBezTo>
                  <a:pt x="-61549" y="3696730"/>
                  <a:pt x="18776" y="3536200"/>
                  <a:pt x="0" y="3353071"/>
                </a:cubicBezTo>
                <a:cubicBezTo>
                  <a:pt x="-18776" y="3169942"/>
                  <a:pt x="7519" y="2842532"/>
                  <a:pt x="0" y="2708467"/>
                </a:cubicBezTo>
                <a:cubicBezTo>
                  <a:pt x="-7519" y="2574402"/>
                  <a:pt x="62618" y="2258288"/>
                  <a:pt x="0" y="2063863"/>
                </a:cubicBezTo>
                <a:cubicBezTo>
                  <a:pt x="-62618" y="1869438"/>
                  <a:pt x="47862" y="1736389"/>
                  <a:pt x="0" y="1617164"/>
                </a:cubicBezTo>
                <a:cubicBezTo>
                  <a:pt x="-47862" y="1497939"/>
                  <a:pt x="14946" y="1312555"/>
                  <a:pt x="0" y="1170465"/>
                </a:cubicBezTo>
                <a:cubicBezTo>
                  <a:pt x="-14946" y="1028375"/>
                  <a:pt x="6888" y="829955"/>
                  <a:pt x="0" y="644604"/>
                </a:cubicBezTo>
                <a:cubicBezTo>
                  <a:pt x="-6888" y="459253"/>
                  <a:pt x="51155" y="227474"/>
                  <a:pt x="0" y="0"/>
                </a:cubicBezTo>
                <a:close/>
              </a:path>
              <a:path w="5917621" h="3958094"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92911" y="225290"/>
                  <a:pt x="5845891" y="371623"/>
                  <a:pt x="5917621" y="644604"/>
                </a:cubicBezTo>
                <a:cubicBezTo>
                  <a:pt x="5989351" y="917585"/>
                  <a:pt x="5904427" y="920808"/>
                  <a:pt x="5917621" y="1091303"/>
                </a:cubicBezTo>
                <a:cubicBezTo>
                  <a:pt x="5930815" y="1261798"/>
                  <a:pt x="5916564" y="1384544"/>
                  <a:pt x="5917621" y="1656745"/>
                </a:cubicBezTo>
                <a:cubicBezTo>
                  <a:pt x="5918678" y="1928946"/>
                  <a:pt x="5907088" y="1917744"/>
                  <a:pt x="5917621" y="2143025"/>
                </a:cubicBezTo>
                <a:cubicBezTo>
                  <a:pt x="5928154" y="2368306"/>
                  <a:pt x="5867414" y="2496158"/>
                  <a:pt x="5917621" y="2589724"/>
                </a:cubicBezTo>
                <a:cubicBezTo>
                  <a:pt x="5967828" y="2683290"/>
                  <a:pt x="5867115" y="2915383"/>
                  <a:pt x="5917621" y="3115585"/>
                </a:cubicBezTo>
                <a:cubicBezTo>
                  <a:pt x="5968127" y="3315787"/>
                  <a:pt x="5863264" y="3624138"/>
                  <a:pt x="5917621" y="3958094"/>
                </a:cubicBezTo>
                <a:cubicBezTo>
                  <a:pt x="5801487" y="3972588"/>
                  <a:pt x="5670017" y="3920764"/>
                  <a:pt x="5503388" y="3958094"/>
                </a:cubicBezTo>
                <a:cubicBezTo>
                  <a:pt x="5336759" y="3995424"/>
                  <a:pt x="5187834" y="3909600"/>
                  <a:pt x="5029978" y="3958094"/>
                </a:cubicBezTo>
                <a:cubicBezTo>
                  <a:pt x="4872122" y="4006588"/>
                  <a:pt x="4585119" y="3905338"/>
                  <a:pt x="4319863" y="3958094"/>
                </a:cubicBezTo>
                <a:cubicBezTo>
                  <a:pt x="4054608" y="4010850"/>
                  <a:pt x="3895923" y="3914707"/>
                  <a:pt x="3787277" y="3958094"/>
                </a:cubicBezTo>
                <a:cubicBezTo>
                  <a:pt x="3678631" y="4001481"/>
                  <a:pt x="3435192" y="3912420"/>
                  <a:pt x="3313868" y="3958094"/>
                </a:cubicBezTo>
                <a:cubicBezTo>
                  <a:pt x="3192544" y="4003768"/>
                  <a:pt x="2819756" y="3935435"/>
                  <a:pt x="2603753" y="3958094"/>
                </a:cubicBezTo>
                <a:cubicBezTo>
                  <a:pt x="2387751" y="3980753"/>
                  <a:pt x="2287492" y="3893205"/>
                  <a:pt x="2011991" y="3958094"/>
                </a:cubicBezTo>
                <a:cubicBezTo>
                  <a:pt x="1736490" y="4022983"/>
                  <a:pt x="1606734" y="3930649"/>
                  <a:pt x="1361053" y="3958094"/>
                </a:cubicBezTo>
                <a:cubicBezTo>
                  <a:pt x="1115372" y="3985539"/>
                  <a:pt x="988613" y="3912185"/>
                  <a:pt x="650938" y="3958094"/>
                </a:cubicBezTo>
                <a:cubicBezTo>
                  <a:pt x="313263" y="4004003"/>
                  <a:pt x="144668" y="3885891"/>
                  <a:pt x="0" y="3958094"/>
                </a:cubicBezTo>
                <a:cubicBezTo>
                  <a:pt x="-31142" y="3704675"/>
                  <a:pt x="60272" y="3497807"/>
                  <a:pt x="0" y="3353071"/>
                </a:cubicBezTo>
                <a:cubicBezTo>
                  <a:pt x="-60272" y="3208335"/>
                  <a:pt x="904" y="3089213"/>
                  <a:pt x="0" y="2906372"/>
                </a:cubicBezTo>
                <a:cubicBezTo>
                  <a:pt x="-904" y="2723531"/>
                  <a:pt x="66329" y="2471513"/>
                  <a:pt x="0" y="2301349"/>
                </a:cubicBezTo>
                <a:cubicBezTo>
                  <a:pt x="-66329" y="2131185"/>
                  <a:pt x="36405" y="1877138"/>
                  <a:pt x="0" y="1656745"/>
                </a:cubicBezTo>
                <a:cubicBezTo>
                  <a:pt x="-36405" y="1436352"/>
                  <a:pt x="48284" y="1295049"/>
                  <a:pt x="0" y="1051722"/>
                </a:cubicBezTo>
                <a:cubicBezTo>
                  <a:pt x="-48284" y="808395"/>
                  <a:pt x="36159" y="658697"/>
                  <a:pt x="0" y="486280"/>
                </a:cubicBezTo>
                <a:cubicBezTo>
                  <a:pt x="-36159" y="313863"/>
                  <a:pt x="26234" y="186849"/>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80" name="Google Shape;880;p25"/>
          <p:cNvSpPr/>
          <p:nvPr/>
        </p:nvSpPr>
        <p:spPr>
          <a:xfrm>
            <a:off x="576952" y="5023487"/>
            <a:ext cx="5917621" cy="4090035"/>
          </a:xfrm>
          <a:custGeom>
            <a:avLst/>
            <a:gdLst/>
            <a:ahLst/>
            <a:cxnLst/>
            <a:rect l="l" t="t" r="r" b="b"/>
            <a:pathLst>
              <a:path w="5917621" h="4090035"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59375" y="295024"/>
                  <a:pt x="5879535" y="350402"/>
                  <a:pt x="5917621" y="666091"/>
                </a:cubicBezTo>
                <a:cubicBezTo>
                  <a:pt x="5955707" y="981780"/>
                  <a:pt x="5916408" y="1025248"/>
                  <a:pt x="5917621" y="1209482"/>
                </a:cubicBezTo>
                <a:cubicBezTo>
                  <a:pt x="5918834" y="1393716"/>
                  <a:pt x="5884375" y="1449834"/>
                  <a:pt x="5917621" y="1671071"/>
                </a:cubicBezTo>
                <a:cubicBezTo>
                  <a:pt x="5950867" y="1892308"/>
                  <a:pt x="5880785" y="1962733"/>
                  <a:pt x="5917621" y="2214462"/>
                </a:cubicBezTo>
                <a:cubicBezTo>
                  <a:pt x="5954457" y="2466191"/>
                  <a:pt x="5911616" y="2546430"/>
                  <a:pt x="5917621" y="2757852"/>
                </a:cubicBezTo>
                <a:cubicBezTo>
                  <a:pt x="5923626" y="2969274"/>
                  <a:pt x="5869861" y="3157492"/>
                  <a:pt x="5917621" y="3260342"/>
                </a:cubicBezTo>
                <a:cubicBezTo>
                  <a:pt x="5965381" y="3363192"/>
                  <a:pt x="5915039" y="3685660"/>
                  <a:pt x="5917621" y="4090035"/>
                </a:cubicBezTo>
                <a:cubicBezTo>
                  <a:pt x="5738907" y="4093813"/>
                  <a:pt x="5673070" y="4063352"/>
                  <a:pt x="5503388" y="4090035"/>
                </a:cubicBezTo>
                <a:cubicBezTo>
                  <a:pt x="5333706" y="4116718"/>
                  <a:pt x="5031444" y="4067801"/>
                  <a:pt x="4911625" y="4090035"/>
                </a:cubicBezTo>
                <a:cubicBezTo>
                  <a:pt x="4791806" y="4112269"/>
                  <a:pt x="4704196" y="4056024"/>
                  <a:pt x="4497392" y="4090035"/>
                </a:cubicBezTo>
                <a:cubicBezTo>
                  <a:pt x="4290588" y="4124046"/>
                  <a:pt x="4023092" y="4070923"/>
                  <a:pt x="3787277" y="4090035"/>
                </a:cubicBezTo>
                <a:cubicBezTo>
                  <a:pt x="3551462" y="4109147"/>
                  <a:pt x="3371263" y="4047452"/>
                  <a:pt x="3077163" y="4090035"/>
                </a:cubicBezTo>
                <a:cubicBezTo>
                  <a:pt x="2783063" y="4132618"/>
                  <a:pt x="2707625" y="4045952"/>
                  <a:pt x="2426225" y="4090035"/>
                </a:cubicBezTo>
                <a:cubicBezTo>
                  <a:pt x="2144825" y="4134118"/>
                  <a:pt x="2217989" y="4048230"/>
                  <a:pt x="2011991" y="4090035"/>
                </a:cubicBezTo>
                <a:cubicBezTo>
                  <a:pt x="1805993" y="4131840"/>
                  <a:pt x="1709769" y="4048005"/>
                  <a:pt x="1597758" y="4090035"/>
                </a:cubicBezTo>
                <a:cubicBezTo>
                  <a:pt x="1485747" y="4132065"/>
                  <a:pt x="1272001" y="4073062"/>
                  <a:pt x="946819" y="4090035"/>
                </a:cubicBezTo>
                <a:cubicBezTo>
                  <a:pt x="621637" y="4107008"/>
                  <a:pt x="271184" y="4007946"/>
                  <a:pt x="0" y="4090035"/>
                </a:cubicBezTo>
                <a:cubicBezTo>
                  <a:pt x="-23819" y="3795078"/>
                  <a:pt x="57932" y="3694937"/>
                  <a:pt x="0" y="3464844"/>
                </a:cubicBezTo>
                <a:cubicBezTo>
                  <a:pt x="-57932" y="3234751"/>
                  <a:pt x="40711" y="3072536"/>
                  <a:pt x="0" y="2798753"/>
                </a:cubicBezTo>
                <a:cubicBezTo>
                  <a:pt x="-40711" y="2524970"/>
                  <a:pt x="29100" y="2465054"/>
                  <a:pt x="0" y="2132661"/>
                </a:cubicBezTo>
                <a:cubicBezTo>
                  <a:pt x="-29100" y="1800268"/>
                  <a:pt x="32664" y="1866334"/>
                  <a:pt x="0" y="1671071"/>
                </a:cubicBezTo>
                <a:cubicBezTo>
                  <a:pt x="-32664" y="1475808"/>
                  <a:pt x="37972" y="1314060"/>
                  <a:pt x="0" y="1209482"/>
                </a:cubicBezTo>
                <a:cubicBezTo>
                  <a:pt x="-37972" y="1104904"/>
                  <a:pt x="53027" y="855949"/>
                  <a:pt x="0" y="666091"/>
                </a:cubicBezTo>
                <a:cubicBezTo>
                  <a:pt x="-53027" y="476233"/>
                  <a:pt x="45122" y="167476"/>
                  <a:pt x="0" y="0"/>
                </a:cubicBezTo>
                <a:close/>
              </a:path>
              <a:path w="5917621" h="4090035"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95613" y="248685"/>
                  <a:pt x="5846969" y="395148"/>
                  <a:pt x="5917621" y="666091"/>
                </a:cubicBezTo>
                <a:cubicBezTo>
                  <a:pt x="5988273" y="937034"/>
                  <a:pt x="5863914" y="915307"/>
                  <a:pt x="5917621" y="1127681"/>
                </a:cubicBezTo>
                <a:cubicBezTo>
                  <a:pt x="5971328" y="1340055"/>
                  <a:pt x="5904300" y="1580019"/>
                  <a:pt x="5917621" y="1711972"/>
                </a:cubicBezTo>
                <a:cubicBezTo>
                  <a:pt x="5930942" y="1843925"/>
                  <a:pt x="5884342" y="2090880"/>
                  <a:pt x="5917621" y="2214462"/>
                </a:cubicBezTo>
                <a:cubicBezTo>
                  <a:pt x="5950900" y="2338044"/>
                  <a:pt x="5883589" y="2472434"/>
                  <a:pt x="5917621" y="2676051"/>
                </a:cubicBezTo>
                <a:cubicBezTo>
                  <a:pt x="5951653" y="2879668"/>
                  <a:pt x="5914791" y="2986203"/>
                  <a:pt x="5917621" y="3219442"/>
                </a:cubicBezTo>
                <a:cubicBezTo>
                  <a:pt x="5920451" y="3452681"/>
                  <a:pt x="5823949" y="3775151"/>
                  <a:pt x="5917621" y="4090035"/>
                </a:cubicBezTo>
                <a:cubicBezTo>
                  <a:pt x="5801487" y="4104529"/>
                  <a:pt x="5670017" y="4052705"/>
                  <a:pt x="5503388" y="4090035"/>
                </a:cubicBezTo>
                <a:cubicBezTo>
                  <a:pt x="5336759" y="4127365"/>
                  <a:pt x="5187834" y="4041541"/>
                  <a:pt x="5029978" y="4090035"/>
                </a:cubicBezTo>
                <a:cubicBezTo>
                  <a:pt x="4872122" y="4138529"/>
                  <a:pt x="4585119" y="4037279"/>
                  <a:pt x="4319863" y="4090035"/>
                </a:cubicBezTo>
                <a:cubicBezTo>
                  <a:pt x="4054608" y="4142791"/>
                  <a:pt x="3895923" y="4046648"/>
                  <a:pt x="3787277" y="4090035"/>
                </a:cubicBezTo>
                <a:cubicBezTo>
                  <a:pt x="3678631" y="4133422"/>
                  <a:pt x="3435192" y="4044361"/>
                  <a:pt x="3313868" y="4090035"/>
                </a:cubicBezTo>
                <a:cubicBezTo>
                  <a:pt x="3192544" y="4135709"/>
                  <a:pt x="2819756" y="4067376"/>
                  <a:pt x="2603753" y="4090035"/>
                </a:cubicBezTo>
                <a:cubicBezTo>
                  <a:pt x="2387751" y="4112694"/>
                  <a:pt x="2287492" y="4025146"/>
                  <a:pt x="2011991" y="4090035"/>
                </a:cubicBezTo>
                <a:cubicBezTo>
                  <a:pt x="1736490" y="4154924"/>
                  <a:pt x="1606734" y="4062590"/>
                  <a:pt x="1361053" y="4090035"/>
                </a:cubicBezTo>
                <a:cubicBezTo>
                  <a:pt x="1115372" y="4117480"/>
                  <a:pt x="988613" y="4044126"/>
                  <a:pt x="650938" y="4090035"/>
                </a:cubicBezTo>
                <a:cubicBezTo>
                  <a:pt x="313263" y="4135944"/>
                  <a:pt x="144668" y="4017832"/>
                  <a:pt x="0" y="4090035"/>
                </a:cubicBezTo>
                <a:cubicBezTo>
                  <a:pt x="-24384" y="3912718"/>
                  <a:pt x="25951" y="3681451"/>
                  <a:pt x="0" y="3464844"/>
                </a:cubicBezTo>
                <a:cubicBezTo>
                  <a:pt x="-25951" y="3248237"/>
                  <a:pt x="7148" y="3205007"/>
                  <a:pt x="0" y="3003254"/>
                </a:cubicBezTo>
                <a:cubicBezTo>
                  <a:pt x="-7148" y="2801501"/>
                  <a:pt x="29069" y="2631916"/>
                  <a:pt x="0" y="2378063"/>
                </a:cubicBezTo>
                <a:cubicBezTo>
                  <a:pt x="-29069" y="2124210"/>
                  <a:pt x="79375" y="1943197"/>
                  <a:pt x="0" y="1711972"/>
                </a:cubicBezTo>
                <a:cubicBezTo>
                  <a:pt x="-79375" y="1480747"/>
                  <a:pt x="25548" y="1282492"/>
                  <a:pt x="0" y="1086781"/>
                </a:cubicBezTo>
                <a:cubicBezTo>
                  <a:pt x="-25548" y="891070"/>
                  <a:pt x="14747" y="710184"/>
                  <a:pt x="0" y="502490"/>
                </a:cubicBezTo>
                <a:cubicBezTo>
                  <a:pt x="-14747" y="294796"/>
                  <a:pt x="22760" y="221374"/>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81" name="Google Shape;881;p25" descr="A pinwheel"/>
          <p:cNvPicPr preferRelativeResize="0"/>
          <p:nvPr/>
        </p:nvPicPr>
        <p:blipFill rotWithShape="1">
          <a:blip r:embed="rId3">
            <a:alphaModFix/>
          </a:blip>
          <a:srcRect/>
          <a:stretch/>
        </p:blipFill>
        <p:spPr>
          <a:xfrm rot="-1914070">
            <a:off x="5465361" y="20864"/>
            <a:ext cx="1631374" cy="1631374"/>
          </a:xfrm>
          <a:prstGeom prst="rect">
            <a:avLst/>
          </a:prstGeom>
          <a:noFill/>
          <a:ln>
            <a:noFill/>
          </a:ln>
        </p:spPr>
      </p:pic>
      <p:sp>
        <p:nvSpPr>
          <p:cNvPr id="882" name="Google Shape;882;p25"/>
          <p:cNvSpPr txBox="1"/>
          <p:nvPr/>
        </p:nvSpPr>
        <p:spPr>
          <a:xfrm>
            <a:off x="779572" y="740049"/>
            <a:ext cx="5715000" cy="378565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a:solidFill>
                  <a:schemeClr val="dk1"/>
                </a:solidFill>
                <a:latin typeface="Arial"/>
                <a:ea typeface="Arial"/>
                <a:cs typeface="Arial"/>
                <a:sym typeface="Arial"/>
              </a:rPr>
              <a:t>Hôm nay là ngày ___ tháng____  năm _______</a:t>
            </a:r>
            <a:endParaRPr/>
          </a:p>
          <a:p>
            <a:pPr marL="0" marR="0" lvl="0" indent="0" algn="l" rtl="0">
              <a:lnSpc>
                <a:spcPct val="100000"/>
              </a:lnSpc>
              <a:spcBef>
                <a:spcPts val="800"/>
              </a:spcBef>
              <a:spcAft>
                <a:spcPts val="0"/>
              </a:spcAft>
              <a:buNone/>
            </a:pPr>
            <a:r>
              <a:rPr lang="en-AU" sz="1100" b="0" i="0" u="none" strike="noStrike" cap="none">
                <a:solidFill>
                  <a:schemeClr val="dk1"/>
                </a:solidFill>
                <a:latin typeface="Arial"/>
                <a:ea typeface="Arial"/>
                <a:cs typeface="Arial"/>
                <a:sym typeface="Arial"/>
              </a:rPr>
              <a:t>Hãy kể về ngày hôm nay của bạn (bạn đã gặp ai, đã làm những gì, cảm thấy gì…)</a:t>
            </a: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r>
              <a:rPr lang="en-AU" sz="1100" b="0" i="0" u="none" strike="noStrike" cap="none">
                <a:solidFill>
                  <a:schemeClr val="dk1"/>
                </a:solidFill>
                <a:latin typeface="Arial"/>
                <a:ea typeface="Arial"/>
                <a:cs typeface="Arial"/>
                <a:sym typeface="Arial"/>
              </a:rPr>
              <a:t> </a:t>
            </a: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a:solidFill>
                  <a:schemeClr val="lt1"/>
                </a:solidFill>
                <a:latin typeface="Arial"/>
                <a:ea typeface="Arial"/>
                <a:cs typeface="Arial"/>
                <a:sym typeface="Arial"/>
              </a:rPr>
            </a:br>
            <a:endParaRPr sz="1400" b="0" i="0" u="none" strike="noStrike" cap="none">
              <a:solidFill>
                <a:schemeClr val="lt1"/>
              </a:solidFill>
              <a:latin typeface="Arial"/>
              <a:ea typeface="Arial"/>
              <a:cs typeface="Arial"/>
              <a:sym typeface="Arial"/>
            </a:endParaRPr>
          </a:p>
        </p:txBody>
      </p:sp>
      <p:pic>
        <p:nvPicPr>
          <p:cNvPr id="883" name="Google Shape;883;p25" descr="A lightbulb"/>
          <p:cNvPicPr preferRelativeResize="0"/>
          <p:nvPr/>
        </p:nvPicPr>
        <p:blipFill rotWithShape="1">
          <a:blip r:embed="rId4">
            <a:alphaModFix/>
          </a:blip>
          <a:srcRect/>
          <a:stretch/>
        </p:blipFill>
        <p:spPr>
          <a:xfrm>
            <a:off x="5547830" y="4322612"/>
            <a:ext cx="1401750" cy="1401750"/>
          </a:xfrm>
          <a:prstGeom prst="rect">
            <a:avLst/>
          </a:prstGeom>
          <a:noFill/>
          <a:ln>
            <a:noFill/>
          </a:ln>
        </p:spPr>
      </p:pic>
      <p:sp>
        <p:nvSpPr>
          <p:cNvPr id="884" name="Google Shape;884;p25"/>
          <p:cNvSpPr txBox="1"/>
          <p:nvPr/>
        </p:nvSpPr>
        <p:spPr>
          <a:xfrm>
            <a:off x="678262" y="5158593"/>
            <a:ext cx="5715000" cy="39549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a:solidFill>
                  <a:schemeClr val="dk1"/>
                </a:solidFill>
                <a:latin typeface="Arial"/>
                <a:ea typeface="Arial"/>
                <a:cs typeface="Arial"/>
                <a:sym typeface="Arial"/>
              </a:rPr>
              <a:t>Hôm nay là ngày ___ tháng____  năm _______</a:t>
            </a:r>
            <a:endParaRPr/>
          </a:p>
          <a:p>
            <a:pPr marL="0" marR="0" lvl="0" indent="0" algn="l" rtl="0">
              <a:lnSpc>
                <a:spcPct val="100000"/>
              </a:lnSpc>
              <a:spcBef>
                <a:spcPts val="800"/>
              </a:spcBef>
              <a:spcAft>
                <a:spcPts val="0"/>
              </a:spcAft>
              <a:buNone/>
            </a:pPr>
            <a:r>
              <a:rPr lang="en-AU" sz="1100" b="0" i="0" u="none" strike="noStrike" cap="none">
                <a:solidFill>
                  <a:schemeClr val="dk1"/>
                </a:solidFill>
                <a:latin typeface="Arial"/>
                <a:ea typeface="Arial"/>
                <a:cs typeface="Arial"/>
                <a:sym typeface="Arial"/>
              </a:rPr>
              <a:t>Hôm nay bạn đã có thành tích gì mới trong công việc? Điều gì giúp cho bạn đạt được điều đó? </a:t>
            </a: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r>
              <a:rPr lang="en-AU" sz="1100" b="0" i="0" u="none" strike="noStrike" cap="none">
                <a:solidFill>
                  <a:schemeClr val="dk1"/>
                </a:solidFill>
                <a:latin typeface="Arial"/>
                <a:ea typeface="Arial"/>
                <a:cs typeface="Arial"/>
                <a:sym typeface="Arial"/>
              </a:rPr>
              <a:t> </a:t>
            </a: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a:solidFill>
                  <a:schemeClr val="lt1"/>
                </a:solidFill>
                <a:latin typeface="Arial"/>
                <a:ea typeface="Arial"/>
                <a:cs typeface="Arial"/>
                <a:sym typeface="Arial"/>
              </a:rPr>
            </a:b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8D0EC"/>
        </a:solidFill>
        <a:effectLst/>
      </p:bgPr>
    </p:bg>
    <p:spTree>
      <p:nvGrpSpPr>
        <p:cNvPr id="1" name="Shape 888"/>
        <p:cNvGrpSpPr/>
        <p:nvPr/>
      </p:nvGrpSpPr>
      <p:grpSpPr>
        <a:xfrm>
          <a:off x="0" y="0"/>
          <a:ext cx="0" cy="0"/>
          <a:chOff x="0" y="0"/>
          <a:chExt cx="0" cy="0"/>
        </a:xfrm>
      </p:grpSpPr>
      <p:sp>
        <p:nvSpPr>
          <p:cNvPr id="889" name="Google Shape;889;p26"/>
          <p:cNvSpPr/>
          <p:nvPr/>
        </p:nvSpPr>
        <p:spPr>
          <a:xfrm>
            <a:off x="576952" y="639552"/>
            <a:ext cx="5917621" cy="3886149"/>
          </a:xfrm>
          <a:custGeom>
            <a:avLst/>
            <a:gdLst/>
            <a:ahLst/>
            <a:cxnLst/>
            <a:rect l="l" t="t" r="r" b="b"/>
            <a:pathLst>
              <a:path w="5917621" h="3886149"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24565" y="216589"/>
                  <a:pt x="5906010" y="363664"/>
                  <a:pt x="5917621" y="632887"/>
                </a:cubicBezTo>
                <a:cubicBezTo>
                  <a:pt x="5929232" y="902110"/>
                  <a:pt x="5857854" y="906453"/>
                  <a:pt x="5917621" y="1149190"/>
                </a:cubicBezTo>
                <a:cubicBezTo>
                  <a:pt x="5977388" y="1391927"/>
                  <a:pt x="5917122" y="1424115"/>
                  <a:pt x="5917621" y="1587769"/>
                </a:cubicBezTo>
                <a:cubicBezTo>
                  <a:pt x="5918120" y="1751423"/>
                  <a:pt x="5907295" y="1936027"/>
                  <a:pt x="5917621" y="2104072"/>
                </a:cubicBezTo>
                <a:cubicBezTo>
                  <a:pt x="5927947" y="2272117"/>
                  <a:pt x="5863545" y="2423371"/>
                  <a:pt x="5917621" y="2620375"/>
                </a:cubicBezTo>
                <a:cubicBezTo>
                  <a:pt x="5971697" y="2817379"/>
                  <a:pt x="5862078" y="2958200"/>
                  <a:pt x="5917621" y="3097816"/>
                </a:cubicBezTo>
                <a:cubicBezTo>
                  <a:pt x="5973164" y="3237432"/>
                  <a:pt x="5882357" y="3518709"/>
                  <a:pt x="5917621" y="3886149"/>
                </a:cubicBezTo>
                <a:cubicBezTo>
                  <a:pt x="5738907" y="3889927"/>
                  <a:pt x="5673070" y="3859466"/>
                  <a:pt x="5503388" y="3886149"/>
                </a:cubicBezTo>
                <a:cubicBezTo>
                  <a:pt x="5333706" y="3912832"/>
                  <a:pt x="5031444" y="3863915"/>
                  <a:pt x="4911625" y="3886149"/>
                </a:cubicBezTo>
                <a:cubicBezTo>
                  <a:pt x="4791806" y="3908383"/>
                  <a:pt x="4704196" y="3852138"/>
                  <a:pt x="4497392" y="3886149"/>
                </a:cubicBezTo>
                <a:cubicBezTo>
                  <a:pt x="4290588" y="3920160"/>
                  <a:pt x="4023092" y="3867037"/>
                  <a:pt x="3787277" y="3886149"/>
                </a:cubicBezTo>
                <a:cubicBezTo>
                  <a:pt x="3551462" y="3905261"/>
                  <a:pt x="3371263" y="3843566"/>
                  <a:pt x="3077163" y="3886149"/>
                </a:cubicBezTo>
                <a:cubicBezTo>
                  <a:pt x="2783063" y="3928732"/>
                  <a:pt x="2707625" y="3842066"/>
                  <a:pt x="2426225" y="3886149"/>
                </a:cubicBezTo>
                <a:cubicBezTo>
                  <a:pt x="2144825" y="3930232"/>
                  <a:pt x="2217989" y="3844344"/>
                  <a:pt x="2011991" y="3886149"/>
                </a:cubicBezTo>
                <a:cubicBezTo>
                  <a:pt x="1805993" y="3927954"/>
                  <a:pt x="1709769" y="3844119"/>
                  <a:pt x="1597758" y="3886149"/>
                </a:cubicBezTo>
                <a:cubicBezTo>
                  <a:pt x="1485747" y="3928179"/>
                  <a:pt x="1272001" y="3869176"/>
                  <a:pt x="946819" y="3886149"/>
                </a:cubicBezTo>
                <a:cubicBezTo>
                  <a:pt x="621637" y="3903122"/>
                  <a:pt x="271184" y="3804060"/>
                  <a:pt x="0" y="3886149"/>
                </a:cubicBezTo>
                <a:cubicBezTo>
                  <a:pt x="-48048" y="3645749"/>
                  <a:pt x="65572" y="3464505"/>
                  <a:pt x="0" y="3292123"/>
                </a:cubicBezTo>
                <a:cubicBezTo>
                  <a:pt x="-65572" y="3119741"/>
                  <a:pt x="75360" y="2930063"/>
                  <a:pt x="0" y="2659236"/>
                </a:cubicBezTo>
                <a:cubicBezTo>
                  <a:pt x="-75360" y="2388409"/>
                  <a:pt x="24898" y="2190622"/>
                  <a:pt x="0" y="2026349"/>
                </a:cubicBezTo>
                <a:cubicBezTo>
                  <a:pt x="-24898" y="1862076"/>
                  <a:pt x="44395" y="1754375"/>
                  <a:pt x="0" y="1587769"/>
                </a:cubicBezTo>
                <a:cubicBezTo>
                  <a:pt x="-44395" y="1421163"/>
                  <a:pt x="44418" y="1326133"/>
                  <a:pt x="0" y="1149190"/>
                </a:cubicBezTo>
                <a:cubicBezTo>
                  <a:pt x="-44418" y="972247"/>
                  <a:pt x="57026" y="862574"/>
                  <a:pt x="0" y="632887"/>
                </a:cubicBezTo>
                <a:cubicBezTo>
                  <a:pt x="-57026" y="403200"/>
                  <a:pt x="13077" y="298070"/>
                  <a:pt x="0" y="0"/>
                </a:cubicBezTo>
                <a:close/>
              </a:path>
              <a:path w="5917621" h="3886149"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37251" y="164791"/>
                  <a:pt x="5909731" y="396831"/>
                  <a:pt x="5917621" y="632887"/>
                </a:cubicBezTo>
                <a:cubicBezTo>
                  <a:pt x="5925511" y="868943"/>
                  <a:pt x="5873844" y="875209"/>
                  <a:pt x="5917621" y="1071467"/>
                </a:cubicBezTo>
                <a:cubicBezTo>
                  <a:pt x="5961398" y="1267725"/>
                  <a:pt x="5907065" y="1444343"/>
                  <a:pt x="5917621" y="1626631"/>
                </a:cubicBezTo>
                <a:cubicBezTo>
                  <a:pt x="5928177" y="1808919"/>
                  <a:pt x="5876615" y="1926534"/>
                  <a:pt x="5917621" y="2104072"/>
                </a:cubicBezTo>
                <a:cubicBezTo>
                  <a:pt x="5958627" y="2281610"/>
                  <a:pt x="5900142" y="2345560"/>
                  <a:pt x="5917621" y="2542652"/>
                </a:cubicBezTo>
                <a:cubicBezTo>
                  <a:pt x="5935100" y="2739744"/>
                  <a:pt x="5885718" y="2827133"/>
                  <a:pt x="5917621" y="3058954"/>
                </a:cubicBezTo>
                <a:cubicBezTo>
                  <a:pt x="5949524" y="3290775"/>
                  <a:pt x="5831347" y="3627337"/>
                  <a:pt x="5917621" y="3886149"/>
                </a:cubicBezTo>
                <a:cubicBezTo>
                  <a:pt x="5801487" y="3900643"/>
                  <a:pt x="5670017" y="3848819"/>
                  <a:pt x="5503388" y="3886149"/>
                </a:cubicBezTo>
                <a:cubicBezTo>
                  <a:pt x="5336759" y="3923479"/>
                  <a:pt x="5187834" y="3837655"/>
                  <a:pt x="5029978" y="3886149"/>
                </a:cubicBezTo>
                <a:cubicBezTo>
                  <a:pt x="4872122" y="3934643"/>
                  <a:pt x="4585119" y="3833393"/>
                  <a:pt x="4319863" y="3886149"/>
                </a:cubicBezTo>
                <a:cubicBezTo>
                  <a:pt x="4054608" y="3938905"/>
                  <a:pt x="3895923" y="3842762"/>
                  <a:pt x="3787277" y="3886149"/>
                </a:cubicBezTo>
                <a:cubicBezTo>
                  <a:pt x="3678631" y="3929536"/>
                  <a:pt x="3435192" y="3840475"/>
                  <a:pt x="3313868" y="3886149"/>
                </a:cubicBezTo>
                <a:cubicBezTo>
                  <a:pt x="3192544" y="3931823"/>
                  <a:pt x="2819756" y="3863490"/>
                  <a:pt x="2603753" y="3886149"/>
                </a:cubicBezTo>
                <a:cubicBezTo>
                  <a:pt x="2387751" y="3908808"/>
                  <a:pt x="2287492" y="3821260"/>
                  <a:pt x="2011991" y="3886149"/>
                </a:cubicBezTo>
                <a:cubicBezTo>
                  <a:pt x="1736490" y="3951038"/>
                  <a:pt x="1606734" y="3858704"/>
                  <a:pt x="1361053" y="3886149"/>
                </a:cubicBezTo>
                <a:cubicBezTo>
                  <a:pt x="1115372" y="3913594"/>
                  <a:pt x="988613" y="3840240"/>
                  <a:pt x="650938" y="3886149"/>
                </a:cubicBezTo>
                <a:cubicBezTo>
                  <a:pt x="313263" y="3932058"/>
                  <a:pt x="144668" y="3813946"/>
                  <a:pt x="0" y="3886149"/>
                </a:cubicBezTo>
                <a:cubicBezTo>
                  <a:pt x="-22447" y="3739243"/>
                  <a:pt x="7800" y="3464786"/>
                  <a:pt x="0" y="3292123"/>
                </a:cubicBezTo>
                <a:cubicBezTo>
                  <a:pt x="-7800" y="3119460"/>
                  <a:pt x="21664" y="3020646"/>
                  <a:pt x="0" y="2853544"/>
                </a:cubicBezTo>
                <a:cubicBezTo>
                  <a:pt x="-21664" y="2686442"/>
                  <a:pt x="39596" y="2379434"/>
                  <a:pt x="0" y="2259518"/>
                </a:cubicBezTo>
                <a:cubicBezTo>
                  <a:pt x="-39596" y="2139602"/>
                  <a:pt x="22452" y="1897201"/>
                  <a:pt x="0" y="1626631"/>
                </a:cubicBezTo>
                <a:cubicBezTo>
                  <a:pt x="-22452" y="1356061"/>
                  <a:pt x="3098" y="1207158"/>
                  <a:pt x="0" y="1032605"/>
                </a:cubicBezTo>
                <a:cubicBezTo>
                  <a:pt x="-3098" y="858052"/>
                  <a:pt x="61243" y="665665"/>
                  <a:pt x="0" y="477441"/>
                </a:cubicBezTo>
                <a:cubicBezTo>
                  <a:pt x="-61243" y="289217"/>
                  <a:pt x="19027" y="224293"/>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90" name="Google Shape;890;p26"/>
          <p:cNvSpPr/>
          <p:nvPr/>
        </p:nvSpPr>
        <p:spPr>
          <a:xfrm>
            <a:off x="576951" y="5038725"/>
            <a:ext cx="5917621" cy="4004310"/>
          </a:xfrm>
          <a:custGeom>
            <a:avLst/>
            <a:gdLst/>
            <a:ahLst/>
            <a:cxnLst/>
            <a:rect l="l" t="t" r="r" b="b"/>
            <a:pathLst>
              <a:path w="5917621" h="4004310"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80081" y="316736"/>
                  <a:pt x="5895256" y="352389"/>
                  <a:pt x="5917621" y="652130"/>
                </a:cubicBezTo>
                <a:cubicBezTo>
                  <a:pt x="5939986" y="951871"/>
                  <a:pt x="5895411" y="949737"/>
                  <a:pt x="5917621" y="1184132"/>
                </a:cubicBezTo>
                <a:cubicBezTo>
                  <a:pt x="5939831" y="1418527"/>
                  <a:pt x="5905121" y="1426234"/>
                  <a:pt x="5917621" y="1636047"/>
                </a:cubicBezTo>
                <a:cubicBezTo>
                  <a:pt x="5930121" y="1845861"/>
                  <a:pt x="5863287" y="2038481"/>
                  <a:pt x="5917621" y="2168048"/>
                </a:cubicBezTo>
                <a:cubicBezTo>
                  <a:pt x="5971955" y="2297615"/>
                  <a:pt x="5909293" y="2457361"/>
                  <a:pt x="5917621" y="2700049"/>
                </a:cubicBezTo>
                <a:cubicBezTo>
                  <a:pt x="5925949" y="2942737"/>
                  <a:pt x="5885574" y="2956111"/>
                  <a:pt x="5917621" y="3192007"/>
                </a:cubicBezTo>
                <a:cubicBezTo>
                  <a:pt x="5949668" y="3427903"/>
                  <a:pt x="5895011" y="3719114"/>
                  <a:pt x="5917621" y="4004310"/>
                </a:cubicBezTo>
                <a:cubicBezTo>
                  <a:pt x="5738907" y="4008088"/>
                  <a:pt x="5673070" y="3977627"/>
                  <a:pt x="5503388" y="4004310"/>
                </a:cubicBezTo>
                <a:cubicBezTo>
                  <a:pt x="5333706" y="4030993"/>
                  <a:pt x="5031444" y="3982076"/>
                  <a:pt x="4911625" y="4004310"/>
                </a:cubicBezTo>
                <a:cubicBezTo>
                  <a:pt x="4791806" y="4026544"/>
                  <a:pt x="4704196" y="3970299"/>
                  <a:pt x="4497392" y="4004310"/>
                </a:cubicBezTo>
                <a:cubicBezTo>
                  <a:pt x="4290588" y="4038321"/>
                  <a:pt x="4023092" y="3985198"/>
                  <a:pt x="3787277" y="4004310"/>
                </a:cubicBezTo>
                <a:cubicBezTo>
                  <a:pt x="3551462" y="4023422"/>
                  <a:pt x="3371263" y="3961727"/>
                  <a:pt x="3077163" y="4004310"/>
                </a:cubicBezTo>
                <a:cubicBezTo>
                  <a:pt x="2783063" y="4046893"/>
                  <a:pt x="2707625" y="3960227"/>
                  <a:pt x="2426225" y="4004310"/>
                </a:cubicBezTo>
                <a:cubicBezTo>
                  <a:pt x="2144825" y="4048393"/>
                  <a:pt x="2217989" y="3962505"/>
                  <a:pt x="2011991" y="4004310"/>
                </a:cubicBezTo>
                <a:cubicBezTo>
                  <a:pt x="1805993" y="4046115"/>
                  <a:pt x="1709769" y="3962280"/>
                  <a:pt x="1597758" y="4004310"/>
                </a:cubicBezTo>
                <a:cubicBezTo>
                  <a:pt x="1485747" y="4046340"/>
                  <a:pt x="1272001" y="3987337"/>
                  <a:pt x="946819" y="4004310"/>
                </a:cubicBezTo>
                <a:cubicBezTo>
                  <a:pt x="621637" y="4021283"/>
                  <a:pt x="271184" y="3922221"/>
                  <a:pt x="0" y="4004310"/>
                </a:cubicBezTo>
                <a:cubicBezTo>
                  <a:pt x="-65034" y="3815800"/>
                  <a:pt x="72541" y="3673267"/>
                  <a:pt x="0" y="3392223"/>
                </a:cubicBezTo>
                <a:cubicBezTo>
                  <a:pt x="-72541" y="3111179"/>
                  <a:pt x="34743" y="3043428"/>
                  <a:pt x="0" y="2740092"/>
                </a:cubicBezTo>
                <a:cubicBezTo>
                  <a:pt x="-34743" y="2436756"/>
                  <a:pt x="23042" y="2359359"/>
                  <a:pt x="0" y="2087962"/>
                </a:cubicBezTo>
                <a:cubicBezTo>
                  <a:pt x="-23042" y="1816565"/>
                  <a:pt x="30006" y="1757497"/>
                  <a:pt x="0" y="1636047"/>
                </a:cubicBezTo>
                <a:cubicBezTo>
                  <a:pt x="-30006" y="1514598"/>
                  <a:pt x="52105" y="1320701"/>
                  <a:pt x="0" y="1184132"/>
                </a:cubicBezTo>
                <a:cubicBezTo>
                  <a:pt x="-52105" y="1047564"/>
                  <a:pt x="40008" y="890243"/>
                  <a:pt x="0" y="652130"/>
                </a:cubicBezTo>
                <a:cubicBezTo>
                  <a:pt x="-40008" y="414017"/>
                  <a:pt x="18527" y="217344"/>
                  <a:pt x="0" y="0"/>
                </a:cubicBezTo>
                <a:close/>
              </a:path>
              <a:path w="5917621" h="4004310"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57403" y="295157"/>
                  <a:pt x="5890235" y="503033"/>
                  <a:pt x="5917621" y="652130"/>
                </a:cubicBezTo>
                <a:cubicBezTo>
                  <a:pt x="5945007" y="801227"/>
                  <a:pt x="5880474" y="1011979"/>
                  <a:pt x="5917621" y="1104045"/>
                </a:cubicBezTo>
                <a:cubicBezTo>
                  <a:pt x="5954768" y="1196111"/>
                  <a:pt x="5856523" y="1406567"/>
                  <a:pt x="5917621" y="1676090"/>
                </a:cubicBezTo>
                <a:cubicBezTo>
                  <a:pt x="5978719" y="1945614"/>
                  <a:pt x="5892348" y="1929604"/>
                  <a:pt x="5917621" y="2168048"/>
                </a:cubicBezTo>
                <a:cubicBezTo>
                  <a:pt x="5942894" y="2406492"/>
                  <a:pt x="5870217" y="2480310"/>
                  <a:pt x="5917621" y="2619963"/>
                </a:cubicBezTo>
                <a:cubicBezTo>
                  <a:pt x="5965025" y="2759616"/>
                  <a:pt x="5858354" y="2930948"/>
                  <a:pt x="5917621" y="3151964"/>
                </a:cubicBezTo>
                <a:cubicBezTo>
                  <a:pt x="5976888" y="3372980"/>
                  <a:pt x="5867611" y="3617931"/>
                  <a:pt x="5917621" y="4004310"/>
                </a:cubicBezTo>
                <a:cubicBezTo>
                  <a:pt x="5801487" y="4018804"/>
                  <a:pt x="5670017" y="3966980"/>
                  <a:pt x="5503388" y="4004310"/>
                </a:cubicBezTo>
                <a:cubicBezTo>
                  <a:pt x="5336759" y="4041640"/>
                  <a:pt x="5187834" y="3955816"/>
                  <a:pt x="5029978" y="4004310"/>
                </a:cubicBezTo>
                <a:cubicBezTo>
                  <a:pt x="4872122" y="4052804"/>
                  <a:pt x="4585119" y="3951554"/>
                  <a:pt x="4319863" y="4004310"/>
                </a:cubicBezTo>
                <a:cubicBezTo>
                  <a:pt x="4054608" y="4057066"/>
                  <a:pt x="3895923" y="3960923"/>
                  <a:pt x="3787277" y="4004310"/>
                </a:cubicBezTo>
                <a:cubicBezTo>
                  <a:pt x="3678631" y="4047697"/>
                  <a:pt x="3435192" y="3958636"/>
                  <a:pt x="3313868" y="4004310"/>
                </a:cubicBezTo>
                <a:cubicBezTo>
                  <a:pt x="3192544" y="4049984"/>
                  <a:pt x="2819756" y="3981651"/>
                  <a:pt x="2603753" y="4004310"/>
                </a:cubicBezTo>
                <a:cubicBezTo>
                  <a:pt x="2387751" y="4026969"/>
                  <a:pt x="2287492" y="3939421"/>
                  <a:pt x="2011991" y="4004310"/>
                </a:cubicBezTo>
                <a:cubicBezTo>
                  <a:pt x="1736490" y="4069199"/>
                  <a:pt x="1606734" y="3976865"/>
                  <a:pt x="1361053" y="4004310"/>
                </a:cubicBezTo>
                <a:cubicBezTo>
                  <a:pt x="1115372" y="4031755"/>
                  <a:pt x="988613" y="3958401"/>
                  <a:pt x="650938" y="4004310"/>
                </a:cubicBezTo>
                <a:cubicBezTo>
                  <a:pt x="313263" y="4050219"/>
                  <a:pt x="144668" y="3932107"/>
                  <a:pt x="0" y="4004310"/>
                </a:cubicBezTo>
                <a:cubicBezTo>
                  <a:pt x="-29368" y="3805099"/>
                  <a:pt x="32332" y="3558046"/>
                  <a:pt x="0" y="3392223"/>
                </a:cubicBezTo>
                <a:cubicBezTo>
                  <a:pt x="-32332" y="3226400"/>
                  <a:pt x="6345" y="3146342"/>
                  <a:pt x="0" y="2940308"/>
                </a:cubicBezTo>
                <a:cubicBezTo>
                  <a:pt x="-6345" y="2734275"/>
                  <a:pt x="14531" y="2583665"/>
                  <a:pt x="0" y="2328220"/>
                </a:cubicBezTo>
                <a:cubicBezTo>
                  <a:pt x="-14531" y="2072775"/>
                  <a:pt x="55343" y="1843736"/>
                  <a:pt x="0" y="1676090"/>
                </a:cubicBezTo>
                <a:cubicBezTo>
                  <a:pt x="-55343" y="1508444"/>
                  <a:pt x="54136" y="1242832"/>
                  <a:pt x="0" y="1064002"/>
                </a:cubicBezTo>
                <a:cubicBezTo>
                  <a:pt x="-54136" y="885172"/>
                  <a:pt x="5636" y="734971"/>
                  <a:pt x="0" y="491958"/>
                </a:cubicBezTo>
                <a:cubicBezTo>
                  <a:pt x="-5636" y="248945"/>
                  <a:pt x="33326" y="143430"/>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91" name="Google Shape;891;p26" descr="A pinwheel"/>
          <p:cNvPicPr preferRelativeResize="0"/>
          <p:nvPr/>
        </p:nvPicPr>
        <p:blipFill rotWithShape="1">
          <a:blip r:embed="rId3">
            <a:alphaModFix/>
          </a:blip>
          <a:srcRect/>
          <a:stretch/>
        </p:blipFill>
        <p:spPr>
          <a:xfrm rot="-1914070">
            <a:off x="5364052" y="3235911"/>
            <a:ext cx="1631374" cy="1631374"/>
          </a:xfrm>
          <a:prstGeom prst="rect">
            <a:avLst/>
          </a:prstGeom>
          <a:noFill/>
          <a:ln>
            <a:noFill/>
          </a:ln>
        </p:spPr>
      </p:pic>
      <p:sp>
        <p:nvSpPr>
          <p:cNvPr id="892" name="Google Shape;892;p26"/>
          <p:cNvSpPr txBox="1"/>
          <p:nvPr/>
        </p:nvSpPr>
        <p:spPr>
          <a:xfrm>
            <a:off x="678261" y="829280"/>
            <a:ext cx="5715000" cy="31393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a:solidFill>
                  <a:schemeClr val="dk1"/>
                </a:solidFill>
                <a:latin typeface="Arial"/>
                <a:ea typeface="Arial"/>
                <a:cs typeface="Arial"/>
                <a:sym typeface="Arial"/>
              </a:rPr>
              <a:t>Hôm nay là ngày ___ tháng____  năm _______</a:t>
            </a:r>
            <a:endParaRPr/>
          </a:p>
          <a:p>
            <a:pPr marL="0" marR="0" lvl="0" indent="0" algn="l" rtl="0">
              <a:lnSpc>
                <a:spcPct val="100000"/>
              </a:lnSpc>
              <a:spcBef>
                <a:spcPts val="800"/>
              </a:spcBef>
              <a:spcAft>
                <a:spcPts val="0"/>
              </a:spcAft>
              <a:buNone/>
            </a:pPr>
            <a:r>
              <a:rPr lang="en-AU" sz="1100" b="0" i="0" u="none" strike="noStrike" cap="none">
                <a:solidFill>
                  <a:schemeClr val="dk1"/>
                </a:solidFill>
                <a:latin typeface="Arial"/>
                <a:ea typeface="Arial"/>
                <a:cs typeface="Arial"/>
                <a:sym typeface="Arial"/>
              </a:rPr>
              <a:t>Bạn đang có lo lắng, băn khoăn hay khó khăn gì trong công việc của cộng tác viên thôn buôn hay không? Bạn định giải quyết khó khăn này ra sao? </a:t>
            </a:r>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r>
              <a:rPr lang="en-AU" sz="1100" b="0" i="0" u="none" strike="noStrike" cap="none">
                <a:solidFill>
                  <a:schemeClr val="dk1"/>
                </a:solidFill>
                <a:latin typeface="Arial"/>
                <a:ea typeface="Arial"/>
                <a:cs typeface="Arial"/>
                <a:sym typeface="Arial"/>
              </a:rPr>
              <a:t> </a:t>
            </a: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a:solidFill>
                  <a:schemeClr val="lt1"/>
                </a:solidFill>
                <a:latin typeface="Arial"/>
                <a:ea typeface="Arial"/>
                <a:cs typeface="Arial"/>
                <a:sym typeface="Arial"/>
              </a:rPr>
            </a:br>
            <a:endParaRPr sz="1400" b="0" i="0" u="none" strike="noStrike" cap="none">
              <a:solidFill>
                <a:schemeClr val="lt1"/>
              </a:solidFill>
              <a:latin typeface="Arial"/>
              <a:ea typeface="Arial"/>
              <a:cs typeface="Arial"/>
              <a:sym typeface="Arial"/>
            </a:endParaRPr>
          </a:p>
        </p:txBody>
      </p:sp>
      <p:pic>
        <p:nvPicPr>
          <p:cNvPr id="893" name="Google Shape;893;p26" descr="A lightbulb"/>
          <p:cNvPicPr preferRelativeResize="0"/>
          <p:nvPr/>
        </p:nvPicPr>
        <p:blipFill rotWithShape="1">
          <a:blip r:embed="rId4">
            <a:alphaModFix/>
          </a:blip>
          <a:srcRect/>
          <a:stretch/>
        </p:blipFill>
        <p:spPr>
          <a:xfrm>
            <a:off x="5456250" y="8123998"/>
            <a:ext cx="1401750" cy="1401750"/>
          </a:xfrm>
          <a:prstGeom prst="rect">
            <a:avLst/>
          </a:prstGeom>
          <a:noFill/>
          <a:ln>
            <a:noFill/>
          </a:ln>
        </p:spPr>
      </p:pic>
      <p:sp>
        <p:nvSpPr>
          <p:cNvPr id="894" name="Google Shape;894;p26"/>
          <p:cNvSpPr txBox="1"/>
          <p:nvPr/>
        </p:nvSpPr>
        <p:spPr>
          <a:xfrm>
            <a:off x="678261" y="5199350"/>
            <a:ext cx="5715000" cy="368306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a:solidFill>
                  <a:schemeClr val="dk1"/>
                </a:solidFill>
                <a:latin typeface="Arial"/>
                <a:ea typeface="Arial"/>
                <a:cs typeface="Arial"/>
                <a:sym typeface="Arial"/>
              </a:rPr>
              <a:t>Hôm nay là ngày ___ tháng____  năm _______</a:t>
            </a:r>
            <a:endParaRPr/>
          </a:p>
          <a:p>
            <a:pPr marL="0" marR="0" lvl="0" indent="0" algn="l" rtl="0">
              <a:lnSpc>
                <a:spcPct val="100000"/>
              </a:lnSpc>
              <a:spcBef>
                <a:spcPts val="800"/>
              </a:spcBef>
              <a:spcAft>
                <a:spcPts val="0"/>
              </a:spcAft>
              <a:buNone/>
            </a:pPr>
            <a:r>
              <a:rPr lang="en-AU" sz="1100" b="0" i="0" u="none" strike="noStrike" cap="none">
                <a:solidFill>
                  <a:schemeClr val="dk1"/>
                </a:solidFill>
                <a:latin typeface="Arial"/>
                <a:ea typeface="Arial"/>
                <a:cs typeface="Arial"/>
                <a:sym typeface="Arial"/>
              </a:rPr>
              <a:t>Hãy chia sẻ một thành công trong công việc của cộng tác viên thôn buôn của bạn nhé? Bạn nghĩ điều gì đã góp phần tạo nên thành công ấy?</a:t>
            </a: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r>
              <a:rPr lang="en-AU" sz="1100" b="0" i="0" u="none" strike="noStrike" cap="none">
                <a:solidFill>
                  <a:schemeClr val="dk1"/>
                </a:solidFill>
                <a:latin typeface="Arial"/>
                <a:ea typeface="Arial"/>
                <a:cs typeface="Arial"/>
                <a:sym typeface="Arial"/>
              </a:rPr>
              <a:t> </a:t>
            </a: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a:solidFill>
                  <a:schemeClr val="lt1"/>
                </a:solidFill>
                <a:latin typeface="Arial"/>
                <a:ea typeface="Arial"/>
                <a:cs typeface="Arial"/>
                <a:sym typeface="Arial"/>
              </a:rPr>
            </a:b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A8D0EC"/>
        </a:solidFill>
        <a:effectLst/>
      </p:bgPr>
    </p:bg>
    <p:spTree>
      <p:nvGrpSpPr>
        <p:cNvPr id="1" name="Shape 888"/>
        <p:cNvGrpSpPr/>
        <p:nvPr/>
      </p:nvGrpSpPr>
      <p:grpSpPr>
        <a:xfrm>
          <a:off x="0" y="0"/>
          <a:ext cx="0" cy="0"/>
          <a:chOff x="0" y="0"/>
          <a:chExt cx="0" cy="0"/>
        </a:xfrm>
      </p:grpSpPr>
      <p:sp>
        <p:nvSpPr>
          <p:cNvPr id="889" name="Google Shape;889;p26"/>
          <p:cNvSpPr/>
          <p:nvPr/>
        </p:nvSpPr>
        <p:spPr>
          <a:xfrm>
            <a:off x="576952" y="639552"/>
            <a:ext cx="5917621" cy="3886149"/>
          </a:xfrm>
          <a:custGeom>
            <a:avLst/>
            <a:gdLst/>
            <a:ahLst/>
            <a:cxnLst/>
            <a:rect l="l" t="t" r="r" b="b"/>
            <a:pathLst>
              <a:path w="5917621" h="3886149"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24565" y="216589"/>
                  <a:pt x="5906010" y="363664"/>
                  <a:pt x="5917621" y="632887"/>
                </a:cubicBezTo>
                <a:cubicBezTo>
                  <a:pt x="5929232" y="902110"/>
                  <a:pt x="5857854" y="906453"/>
                  <a:pt x="5917621" y="1149190"/>
                </a:cubicBezTo>
                <a:cubicBezTo>
                  <a:pt x="5977388" y="1391927"/>
                  <a:pt x="5917122" y="1424115"/>
                  <a:pt x="5917621" y="1587769"/>
                </a:cubicBezTo>
                <a:cubicBezTo>
                  <a:pt x="5918120" y="1751423"/>
                  <a:pt x="5907295" y="1936027"/>
                  <a:pt x="5917621" y="2104072"/>
                </a:cubicBezTo>
                <a:cubicBezTo>
                  <a:pt x="5927947" y="2272117"/>
                  <a:pt x="5863545" y="2423371"/>
                  <a:pt x="5917621" y="2620375"/>
                </a:cubicBezTo>
                <a:cubicBezTo>
                  <a:pt x="5971697" y="2817379"/>
                  <a:pt x="5862078" y="2958200"/>
                  <a:pt x="5917621" y="3097816"/>
                </a:cubicBezTo>
                <a:cubicBezTo>
                  <a:pt x="5973164" y="3237432"/>
                  <a:pt x="5882357" y="3518709"/>
                  <a:pt x="5917621" y="3886149"/>
                </a:cubicBezTo>
                <a:cubicBezTo>
                  <a:pt x="5738907" y="3889927"/>
                  <a:pt x="5673070" y="3859466"/>
                  <a:pt x="5503388" y="3886149"/>
                </a:cubicBezTo>
                <a:cubicBezTo>
                  <a:pt x="5333706" y="3912832"/>
                  <a:pt x="5031444" y="3863915"/>
                  <a:pt x="4911625" y="3886149"/>
                </a:cubicBezTo>
                <a:cubicBezTo>
                  <a:pt x="4791806" y="3908383"/>
                  <a:pt x="4704196" y="3852138"/>
                  <a:pt x="4497392" y="3886149"/>
                </a:cubicBezTo>
                <a:cubicBezTo>
                  <a:pt x="4290588" y="3920160"/>
                  <a:pt x="4023092" y="3867037"/>
                  <a:pt x="3787277" y="3886149"/>
                </a:cubicBezTo>
                <a:cubicBezTo>
                  <a:pt x="3551462" y="3905261"/>
                  <a:pt x="3371263" y="3843566"/>
                  <a:pt x="3077163" y="3886149"/>
                </a:cubicBezTo>
                <a:cubicBezTo>
                  <a:pt x="2783063" y="3928732"/>
                  <a:pt x="2707625" y="3842066"/>
                  <a:pt x="2426225" y="3886149"/>
                </a:cubicBezTo>
                <a:cubicBezTo>
                  <a:pt x="2144825" y="3930232"/>
                  <a:pt x="2217989" y="3844344"/>
                  <a:pt x="2011991" y="3886149"/>
                </a:cubicBezTo>
                <a:cubicBezTo>
                  <a:pt x="1805993" y="3927954"/>
                  <a:pt x="1709769" y="3844119"/>
                  <a:pt x="1597758" y="3886149"/>
                </a:cubicBezTo>
                <a:cubicBezTo>
                  <a:pt x="1485747" y="3928179"/>
                  <a:pt x="1272001" y="3869176"/>
                  <a:pt x="946819" y="3886149"/>
                </a:cubicBezTo>
                <a:cubicBezTo>
                  <a:pt x="621637" y="3903122"/>
                  <a:pt x="271184" y="3804060"/>
                  <a:pt x="0" y="3886149"/>
                </a:cubicBezTo>
                <a:cubicBezTo>
                  <a:pt x="-48048" y="3645749"/>
                  <a:pt x="65572" y="3464505"/>
                  <a:pt x="0" y="3292123"/>
                </a:cubicBezTo>
                <a:cubicBezTo>
                  <a:pt x="-65572" y="3119741"/>
                  <a:pt x="75360" y="2930063"/>
                  <a:pt x="0" y="2659236"/>
                </a:cubicBezTo>
                <a:cubicBezTo>
                  <a:pt x="-75360" y="2388409"/>
                  <a:pt x="24898" y="2190622"/>
                  <a:pt x="0" y="2026349"/>
                </a:cubicBezTo>
                <a:cubicBezTo>
                  <a:pt x="-24898" y="1862076"/>
                  <a:pt x="44395" y="1754375"/>
                  <a:pt x="0" y="1587769"/>
                </a:cubicBezTo>
                <a:cubicBezTo>
                  <a:pt x="-44395" y="1421163"/>
                  <a:pt x="44418" y="1326133"/>
                  <a:pt x="0" y="1149190"/>
                </a:cubicBezTo>
                <a:cubicBezTo>
                  <a:pt x="-44418" y="972247"/>
                  <a:pt x="57026" y="862574"/>
                  <a:pt x="0" y="632887"/>
                </a:cubicBezTo>
                <a:cubicBezTo>
                  <a:pt x="-57026" y="403200"/>
                  <a:pt x="13077" y="298070"/>
                  <a:pt x="0" y="0"/>
                </a:cubicBezTo>
                <a:close/>
              </a:path>
              <a:path w="5917621" h="3886149"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37251" y="164791"/>
                  <a:pt x="5909731" y="396831"/>
                  <a:pt x="5917621" y="632887"/>
                </a:cubicBezTo>
                <a:cubicBezTo>
                  <a:pt x="5925511" y="868943"/>
                  <a:pt x="5873844" y="875209"/>
                  <a:pt x="5917621" y="1071467"/>
                </a:cubicBezTo>
                <a:cubicBezTo>
                  <a:pt x="5961398" y="1267725"/>
                  <a:pt x="5907065" y="1444343"/>
                  <a:pt x="5917621" y="1626631"/>
                </a:cubicBezTo>
                <a:cubicBezTo>
                  <a:pt x="5928177" y="1808919"/>
                  <a:pt x="5876615" y="1926534"/>
                  <a:pt x="5917621" y="2104072"/>
                </a:cubicBezTo>
                <a:cubicBezTo>
                  <a:pt x="5958627" y="2281610"/>
                  <a:pt x="5900142" y="2345560"/>
                  <a:pt x="5917621" y="2542652"/>
                </a:cubicBezTo>
                <a:cubicBezTo>
                  <a:pt x="5935100" y="2739744"/>
                  <a:pt x="5885718" y="2827133"/>
                  <a:pt x="5917621" y="3058954"/>
                </a:cubicBezTo>
                <a:cubicBezTo>
                  <a:pt x="5949524" y="3290775"/>
                  <a:pt x="5831347" y="3627337"/>
                  <a:pt x="5917621" y="3886149"/>
                </a:cubicBezTo>
                <a:cubicBezTo>
                  <a:pt x="5801487" y="3900643"/>
                  <a:pt x="5670017" y="3848819"/>
                  <a:pt x="5503388" y="3886149"/>
                </a:cubicBezTo>
                <a:cubicBezTo>
                  <a:pt x="5336759" y="3923479"/>
                  <a:pt x="5187834" y="3837655"/>
                  <a:pt x="5029978" y="3886149"/>
                </a:cubicBezTo>
                <a:cubicBezTo>
                  <a:pt x="4872122" y="3934643"/>
                  <a:pt x="4585119" y="3833393"/>
                  <a:pt x="4319863" y="3886149"/>
                </a:cubicBezTo>
                <a:cubicBezTo>
                  <a:pt x="4054608" y="3938905"/>
                  <a:pt x="3895923" y="3842762"/>
                  <a:pt x="3787277" y="3886149"/>
                </a:cubicBezTo>
                <a:cubicBezTo>
                  <a:pt x="3678631" y="3929536"/>
                  <a:pt x="3435192" y="3840475"/>
                  <a:pt x="3313868" y="3886149"/>
                </a:cubicBezTo>
                <a:cubicBezTo>
                  <a:pt x="3192544" y="3931823"/>
                  <a:pt x="2819756" y="3863490"/>
                  <a:pt x="2603753" y="3886149"/>
                </a:cubicBezTo>
                <a:cubicBezTo>
                  <a:pt x="2387751" y="3908808"/>
                  <a:pt x="2287492" y="3821260"/>
                  <a:pt x="2011991" y="3886149"/>
                </a:cubicBezTo>
                <a:cubicBezTo>
                  <a:pt x="1736490" y="3951038"/>
                  <a:pt x="1606734" y="3858704"/>
                  <a:pt x="1361053" y="3886149"/>
                </a:cubicBezTo>
                <a:cubicBezTo>
                  <a:pt x="1115372" y="3913594"/>
                  <a:pt x="988613" y="3840240"/>
                  <a:pt x="650938" y="3886149"/>
                </a:cubicBezTo>
                <a:cubicBezTo>
                  <a:pt x="313263" y="3932058"/>
                  <a:pt x="144668" y="3813946"/>
                  <a:pt x="0" y="3886149"/>
                </a:cubicBezTo>
                <a:cubicBezTo>
                  <a:pt x="-22447" y="3739243"/>
                  <a:pt x="7800" y="3464786"/>
                  <a:pt x="0" y="3292123"/>
                </a:cubicBezTo>
                <a:cubicBezTo>
                  <a:pt x="-7800" y="3119460"/>
                  <a:pt x="21664" y="3020646"/>
                  <a:pt x="0" y="2853544"/>
                </a:cubicBezTo>
                <a:cubicBezTo>
                  <a:pt x="-21664" y="2686442"/>
                  <a:pt x="39596" y="2379434"/>
                  <a:pt x="0" y="2259518"/>
                </a:cubicBezTo>
                <a:cubicBezTo>
                  <a:pt x="-39596" y="2139602"/>
                  <a:pt x="22452" y="1897201"/>
                  <a:pt x="0" y="1626631"/>
                </a:cubicBezTo>
                <a:cubicBezTo>
                  <a:pt x="-22452" y="1356061"/>
                  <a:pt x="3098" y="1207158"/>
                  <a:pt x="0" y="1032605"/>
                </a:cubicBezTo>
                <a:cubicBezTo>
                  <a:pt x="-3098" y="858052"/>
                  <a:pt x="61243" y="665665"/>
                  <a:pt x="0" y="477441"/>
                </a:cubicBezTo>
                <a:cubicBezTo>
                  <a:pt x="-61243" y="289217"/>
                  <a:pt x="19027" y="224293"/>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90" name="Google Shape;890;p26"/>
          <p:cNvSpPr/>
          <p:nvPr/>
        </p:nvSpPr>
        <p:spPr>
          <a:xfrm>
            <a:off x="576951" y="5038725"/>
            <a:ext cx="5917621" cy="4004310"/>
          </a:xfrm>
          <a:custGeom>
            <a:avLst/>
            <a:gdLst/>
            <a:ahLst/>
            <a:cxnLst/>
            <a:rect l="l" t="t" r="r" b="b"/>
            <a:pathLst>
              <a:path w="5917621" h="4004310"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80081" y="316736"/>
                  <a:pt x="5895256" y="352389"/>
                  <a:pt x="5917621" y="652130"/>
                </a:cubicBezTo>
                <a:cubicBezTo>
                  <a:pt x="5939986" y="951871"/>
                  <a:pt x="5895411" y="949737"/>
                  <a:pt x="5917621" y="1184132"/>
                </a:cubicBezTo>
                <a:cubicBezTo>
                  <a:pt x="5939831" y="1418527"/>
                  <a:pt x="5905121" y="1426234"/>
                  <a:pt x="5917621" y="1636047"/>
                </a:cubicBezTo>
                <a:cubicBezTo>
                  <a:pt x="5930121" y="1845861"/>
                  <a:pt x="5863287" y="2038481"/>
                  <a:pt x="5917621" y="2168048"/>
                </a:cubicBezTo>
                <a:cubicBezTo>
                  <a:pt x="5971955" y="2297615"/>
                  <a:pt x="5909293" y="2457361"/>
                  <a:pt x="5917621" y="2700049"/>
                </a:cubicBezTo>
                <a:cubicBezTo>
                  <a:pt x="5925949" y="2942737"/>
                  <a:pt x="5885574" y="2956111"/>
                  <a:pt x="5917621" y="3192007"/>
                </a:cubicBezTo>
                <a:cubicBezTo>
                  <a:pt x="5949668" y="3427903"/>
                  <a:pt x="5895011" y="3719114"/>
                  <a:pt x="5917621" y="4004310"/>
                </a:cubicBezTo>
                <a:cubicBezTo>
                  <a:pt x="5738907" y="4008088"/>
                  <a:pt x="5673070" y="3977627"/>
                  <a:pt x="5503388" y="4004310"/>
                </a:cubicBezTo>
                <a:cubicBezTo>
                  <a:pt x="5333706" y="4030993"/>
                  <a:pt x="5031444" y="3982076"/>
                  <a:pt x="4911625" y="4004310"/>
                </a:cubicBezTo>
                <a:cubicBezTo>
                  <a:pt x="4791806" y="4026544"/>
                  <a:pt x="4704196" y="3970299"/>
                  <a:pt x="4497392" y="4004310"/>
                </a:cubicBezTo>
                <a:cubicBezTo>
                  <a:pt x="4290588" y="4038321"/>
                  <a:pt x="4023092" y="3985198"/>
                  <a:pt x="3787277" y="4004310"/>
                </a:cubicBezTo>
                <a:cubicBezTo>
                  <a:pt x="3551462" y="4023422"/>
                  <a:pt x="3371263" y="3961727"/>
                  <a:pt x="3077163" y="4004310"/>
                </a:cubicBezTo>
                <a:cubicBezTo>
                  <a:pt x="2783063" y="4046893"/>
                  <a:pt x="2707625" y="3960227"/>
                  <a:pt x="2426225" y="4004310"/>
                </a:cubicBezTo>
                <a:cubicBezTo>
                  <a:pt x="2144825" y="4048393"/>
                  <a:pt x="2217989" y="3962505"/>
                  <a:pt x="2011991" y="4004310"/>
                </a:cubicBezTo>
                <a:cubicBezTo>
                  <a:pt x="1805993" y="4046115"/>
                  <a:pt x="1709769" y="3962280"/>
                  <a:pt x="1597758" y="4004310"/>
                </a:cubicBezTo>
                <a:cubicBezTo>
                  <a:pt x="1485747" y="4046340"/>
                  <a:pt x="1272001" y="3987337"/>
                  <a:pt x="946819" y="4004310"/>
                </a:cubicBezTo>
                <a:cubicBezTo>
                  <a:pt x="621637" y="4021283"/>
                  <a:pt x="271184" y="3922221"/>
                  <a:pt x="0" y="4004310"/>
                </a:cubicBezTo>
                <a:cubicBezTo>
                  <a:pt x="-65034" y="3815800"/>
                  <a:pt x="72541" y="3673267"/>
                  <a:pt x="0" y="3392223"/>
                </a:cubicBezTo>
                <a:cubicBezTo>
                  <a:pt x="-72541" y="3111179"/>
                  <a:pt x="34743" y="3043428"/>
                  <a:pt x="0" y="2740092"/>
                </a:cubicBezTo>
                <a:cubicBezTo>
                  <a:pt x="-34743" y="2436756"/>
                  <a:pt x="23042" y="2359359"/>
                  <a:pt x="0" y="2087962"/>
                </a:cubicBezTo>
                <a:cubicBezTo>
                  <a:pt x="-23042" y="1816565"/>
                  <a:pt x="30006" y="1757497"/>
                  <a:pt x="0" y="1636047"/>
                </a:cubicBezTo>
                <a:cubicBezTo>
                  <a:pt x="-30006" y="1514598"/>
                  <a:pt x="52105" y="1320701"/>
                  <a:pt x="0" y="1184132"/>
                </a:cubicBezTo>
                <a:cubicBezTo>
                  <a:pt x="-52105" y="1047564"/>
                  <a:pt x="40008" y="890243"/>
                  <a:pt x="0" y="652130"/>
                </a:cubicBezTo>
                <a:cubicBezTo>
                  <a:pt x="-40008" y="414017"/>
                  <a:pt x="18527" y="217344"/>
                  <a:pt x="0" y="0"/>
                </a:cubicBezTo>
                <a:close/>
              </a:path>
              <a:path w="5917621" h="4004310"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57403" y="295157"/>
                  <a:pt x="5890235" y="503033"/>
                  <a:pt x="5917621" y="652130"/>
                </a:cubicBezTo>
                <a:cubicBezTo>
                  <a:pt x="5945007" y="801227"/>
                  <a:pt x="5880474" y="1011979"/>
                  <a:pt x="5917621" y="1104045"/>
                </a:cubicBezTo>
                <a:cubicBezTo>
                  <a:pt x="5954768" y="1196111"/>
                  <a:pt x="5856523" y="1406567"/>
                  <a:pt x="5917621" y="1676090"/>
                </a:cubicBezTo>
                <a:cubicBezTo>
                  <a:pt x="5978719" y="1945614"/>
                  <a:pt x="5892348" y="1929604"/>
                  <a:pt x="5917621" y="2168048"/>
                </a:cubicBezTo>
                <a:cubicBezTo>
                  <a:pt x="5942894" y="2406492"/>
                  <a:pt x="5870217" y="2480310"/>
                  <a:pt x="5917621" y="2619963"/>
                </a:cubicBezTo>
                <a:cubicBezTo>
                  <a:pt x="5965025" y="2759616"/>
                  <a:pt x="5858354" y="2930948"/>
                  <a:pt x="5917621" y="3151964"/>
                </a:cubicBezTo>
                <a:cubicBezTo>
                  <a:pt x="5976888" y="3372980"/>
                  <a:pt x="5867611" y="3617931"/>
                  <a:pt x="5917621" y="4004310"/>
                </a:cubicBezTo>
                <a:cubicBezTo>
                  <a:pt x="5801487" y="4018804"/>
                  <a:pt x="5670017" y="3966980"/>
                  <a:pt x="5503388" y="4004310"/>
                </a:cubicBezTo>
                <a:cubicBezTo>
                  <a:pt x="5336759" y="4041640"/>
                  <a:pt x="5187834" y="3955816"/>
                  <a:pt x="5029978" y="4004310"/>
                </a:cubicBezTo>
                <a:cubicBezTo>
                  <a:pt x="4872122" y="4052804"/>
                  <a:pt x="4585119" y="3951554"/>
                  <a:pt x="4319863" y="4004310"/>
                </a:cubicBezTo>
                <a:cubicBezTo>
                  <a:pt x="4054608" y="4057066"/>
                  <a:pt x="3895923" y="3960923"/>
                  <a:pt x="3787277" y="4004310"/>
                </a:cubicBezTo>
                <a:cubicBezTo>
                  <a:pt x="3678631" y="4047697"/>
                  <a:pt x="3435192" y="3958636"/>
                  <a:pt x="3313868" y="4004310"/>
                </a:cubicBezTo>
                <a:cubicBezTo>
                  <a:pt x="3192544" y="4049984"/>
                  <a:pt x="2819756" y="3981651"/>
                  <a:pt x="2603753" y="4004310"/>
                </a:cubicBezTo>
                <a:cubicBezTo>
                  <a:pt x="2387751" y="4026969"/>
                  <a:pt x="2287492" y="3939421"/>
                  <a:pt x="2011991" y="4004310"/>
                </a:cubicBezTo>
                <a:cubicBezTo>
                  <a:pt x="1736490" y="4069199"/>
                  <a:pt x="1606734" y="3976865"/>
                  <a:pt x="1361053" y="4004310"/>
                </a:cubicBezTo>
                <a:cubicBezTo>
                  <a:pt x="1115372" y="4031755"/>
                  <a:pt x="988613" y="3958401"/>
                  <a:pt x="650938" y="4004310"/>
                </a:cubicBezTo>
                <a:cubicBezTo>
                  <a:pt x="313263" y="4050219"/>
                  <a:pt x="144668" y="3932107"/>
                  <a:pt x="0" y="4004310"/>
                </a:cubicBezTo>
                <a:cubicBezTo>
                  <a:pt x="-29368" y="3805099"/>
                  <a:pt x="32332" y="3558046"/>
                  <a:pt x="0" y="3392223"/>
                </a:cubicBezTo>
                <a:cubicBezTo>
                  <a:pt x="-32332" y="3226400"/>
                  <a:pt x="6345" y="3146342"/>
                  <a:pt x="0" y="2940308"/>
                </a:cubicBezTo>
                <a:cubicBezTo>
                  <a:pt x="-6345" y="2734275"/>
                  <a:pt x="14531" y="2583665"/>
                  <a:pt x="0" y="2328220"/>
                </a:cubicBezTo>
                <a:cubicBezTo>
                  <a:pt x="-14531" y="2072775"/>
                  <a:pt x="55343" y="1843736"/>
                  <a:pt x="0" y="1676090"/>
                </a:cubicBezTo>
                <a:cubicBezTo>
                  <a:pt x="-55343" y="1508444"/>
                  <a:pt x="54136" y="1242832"/>
                  <a:pt x="0" y="1064002"/>
                </a:cubicBezTo>
                <a:cubicBezTo>
                  <a:pt x="-54136" y="885172"/>
                  <a:pt x="5636" y="734971"/>
                  <a:pt x="0" y="491958"/>
                </a:cubicBezTo>
                <a:cubicBezTo>
                  <a:pt x="-5636" y="248945"/>
                  <a:pt x="33326" y="143430"/>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91" name="Google Shape;891;p26" descr="A pinwheel"/>
          <p:cNvPicPr preferRelativeResize="0"/>
          <p:nvPr/>
        </p:nvPicPr>
        <p:blipFill rotWithShape="1">
          <a:blip r:embed="rId3">
            <a:alphaModFix/>
          </a:blip>
          <a:srcRect/>
          <a:stretch/>
        </p:blipFill>
        <p:spPr>
          <a:xfrm rot="-1914070">
            <a:off x="5364052" y="3235911"/>
            <a:ext cx="1631374" cy="1631374"/>
          </a:xfrm>
          <a:prstGeom prst="rect">
            <a:avLst/>
          </a:prstGeom>
          <a:noFill/>
          <a:ln>
            <a:noFill/>
          </a:ln>
        </p:spPr>
      </p:pic>
      <p:sp>
        <p:nvSpPr>
          <p:cNvPr id="892" name="Google Shape;892;p26"/>
          <p:cNvSpPr txBox="1"/>
          <p:nvPr/>
        </p:nvSpPr>
        <p:spPr>
          <a:xfrm>
            <a:off x="678261" y="829280"/>
            <a:ext cx="5715000" cy="301617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dirty="0" err="1">
                <a:solidFill>
                  <a:schemeClr val="dk1"/>
                </a:solidFill>
                <a:latin typeface="Arial"/>
                <a:ea typeface="Arial"/>
                <a:cs typeface="Arial"/>
                <a:sym typeface="Arial"/>
              </a:rPr>
              <a:t>Hôm</a:t>
            </a:r>
            <a:r>
              <a:rPr lang="en-AU" sz="1100" b="0" i="0" u="none" strike="noStrike" cap="none" dirty="0">
                <a:solidFill>
                  <a:schemeClr val="dk1"/>
                </a:solidFill>
                <a:latin typeface="Arial"/>
                <a:ea typeface="Arial"/>
                <a:cs typeface="Arial"/>
                <a:sym typeface="Arial"/>
              </a:rPr>
              <a:t> nay </a:t>
            </a:r>
            <a:r>
              <a:rPr lang="en-AU" sz="1100" b="0" i="0" u="none" strike="noStrike" cap="none" dirty="0" err="1">
                <a:solidFill>
                  <a:schemeClr val="dk1"/>
                </a:solidFill>
                <a:latin typeface="Arial"/>
                <a:ea typeface="Arial"/>
                <a:cs typeface="Arial"/>
                <a:sym typeface="Arial"/>
              </a:rPr>
              <a:t>là</a:t>
            </a:r>
            <a:r>
              <a:rPr lang="en-AU" sz="1100" b="0" i="0" u="none" strike="noStrike" cap="none" dirty="0">
                <a:solidFill>
                  <a:schemeClr val="dk1"/>
                </a:solidFill>
                <a:latin typeface="Arial"/>
                <a:ea typeface="Arial"/>
                <a:cs typeface="Arial"/>
                <a:sym typeface="Arial"/>
              </a:rPr>
              <a:t> </a:t>
            </a:r>
            <a:r>
              <a:rPr lang="en-AU" sz="1100" b="0" i="0" u="none" strike="noStrike" cap="none" dirty="0" err="1">
                <a:solidFill>
                  <a:schemeClr val="dk1"/>
                </a:solidFill>
                <a:latin typeface="Arial"/>
                <a:ea typeface="Arial"/>
                <a:cs typeface="Arial"/>
                <a:sym typeface="Arial"/>
              </a:rPr>
              <a:t>ngày</a:t>
            </a:r>
            <a:r>
              <a:rPr lang="en-AU" sz="1100" b="0" i="0" u="none" strike="noStrike" cap="none" dirty="0">
                <a:solidFill>
                  <a:schemeClr val="dk1"/>
                </a:solidFill>
                <a:latin typeface="Arial"/>
                <a:ea typeface="Arial"/>
                <a:cs typeface="Arial"/>
                <a:sym typeface="Arial"/>
              </a:rPr>
              <a:t> ___ </a:t>
            </a:r>
            <a:r>
              <a:rPr lang="en-AU" sz="1100" b="0" i="0" u="none" strike="noStrike" cap="none" dirty="0" err="1">
                <a:solidFill>
                  <a:schemeClr val="dk1"/>
                </a:solidFill>
                <a:latin typeface="Arial"/>
                <a:ea typeface="Arial"/>
                <a:cs typeface="Arial"/>
                <a:sym typeface="Arial"/>
              </a:rPr>
              <a:t>tháng</a:t>
            </a:r>
            <a:r>
              <a:rPr lang="en-AU" sz="1100" b="0" i="0" u="none" strike="noStrike" cap="none" dirty="0">
                <a:solidFill>
                  <a:schemeClr val="dk1"/>
                </a:solidFill>
                <a:latin typeface="Arial"/>
                <a:ea typeface="Arial"/>
                <a:cs typeface="Arial"/>
                <a:sym typeface="Arial"/>
              </a:rPr>
              <a:t>____  </a:t>
            </a:r>
            <a:r>
              <a:rPr lang="en-AU" sz="1100" b="0" i="0" u="none" strike="noStrike" cap="none" dirty="0" err="1">
                <a:solidFill>
                  <a:schemeClr val="dk1"/>
                </a:solidFill>
                <a:latin typeface="Arial"/>
                <a:ea typeface="Arial"/>
                <a:cs typeface="Arial"/>
                <a:sym typeface="Arial"/>
              </a:rPr>
              <a:t>năm</a:t>
            </a:r>
            <a:r>
              <a:rPr lang="en-AU" sz="1100" b="0" i="0" u="none" strike="noStrike" cap="none" dirty="0">
                <a:solidFill>
                  <a:schemeClr val="dk1"/>
                </a:solidFill>
                <a:latin typeface="Arial"/>
                <a:ea typeface="Arial"/>
                <a:cs typeface="Arial"/>
                <a:sym typeface="Arial"/>
              </a:rPr>
              <a:t> _______</a:t>
            </a:r>
            <a:endParaRPr dirty="0">
              <a:solidFill>
                <a:schemeClr val="dk1"/>
              </a:solidFill>
            </a:endParaRPr>
          </a:p>
          <a:p>
            <a:pPr>
              <a:spcBef>
                <a:spcPts val="800"/>
              </a:spcBef>
            </a:pPr>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dirty="0">
                <a:latin typeface="Arial"/>
                <a:ea typeface="Arial"/>
                <a:cs typeface="Arial"/>
              </a:rPr>
            </a:br>
            <a:endParaRPr sz="1400" b="0" i="0" u="none" strike="noStrike" cap="none">
              <a:solidFill>
                <a:schemeClr val="lt1"/>
              </a:solidFill>
              <a:latin typeface="Arial"/>
              <a:ea typeface="Arial"/>
              <a:cs typeface="Arial"/>
              <a:sym typeface="Arial"/>
            </a:endParaRPr>
          </a:p>
        </p:txBody>
      </p:sp>
      <p:pic>
        <p:nvPicPr>
          <p:cNvPr id="893" name="Google Shape;893;p26" descr="A lightbulb"/>
          <p:cNvPicPr preferRelativeResize="0"/>
          <p:nvPr/>
        </p:nvPicPr>
        <p:blipFill rotWithShape="1">
          <a:blip r:embed="rId4">
            <a:alphaModFix/>
          </a:blip>
          <a:srcRect/>
          <a:stretch/>
        </p:blipFill>
        <p:spPr>
          <a:xfrm>
            <a:off x="5456250" y="8123998"/>
            <a:ext cx="1401750" cy="1401750"/>
          </a:xfrm>
          <a:prstGeom prst="rect">
            <a:avLst/>
          </a:prstGeom>
          <a:noFill/>
          <a:ln>
            <a:noFill/>
          </a:ln>
        </p:spPr>
      </p:pic>
      <p:sp>
        <p:nvSpPr>
          <p:cNvPr id="894" name="Google Shape;894;p26"/>
          <p:cNvSpPr txBox="1"/>
          <p:nvPr/>
        </p:nvSpPr>
        <p:spPr>
          <a:xfrm>
            <a:off x="678261" y="5199350"/>
            <a:ext cx="5715000" cy="351374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dirty="0" err="1">
                <a:solidFill>
                  <a:schemeClr val="dk1"/>
                </a:solidFill>
                <a:latin typeface="Arial"/>
                <a:ea typeface="Arial"/>
                <a:cs typeface="Arial"/>
                <a:sym typeface="Arial"/>
              </a:rPr>
              <a:t>Hôm</a:t>
            </a:r>
            <a:r>
              <a:rPr lang="en-AU" sz="1100" b="0" i="0" u="none" strike="noStrike" cap="none" dirty="0">
                <a:solidFill>
                  <a:schemeClr val="dk1"/>
                </a:solidFill>
                <a:latin typeface="Arial"/>
                <a:ea typeface="Arial"/>
                <a:cs typeface="Arial"/>
                <a:sym typeface="Arial"/>
              </a:rPr>
              <a:t> nay </a:t>
            </a:r>
            <a:r>
              <a:rPr lang="en-AU" sz="1100" b="0" i="0" u="none" strike="noStrike" cap="none" dirty="0" err="1">
                <a:solidFill>
                  <a:schemeClr val="dk1"/>
                </a:solidFill>
                <a:latin typeface="Arial"/>
                <a:ea typeface="Arial"/>
                <a:cs typeface="Arial"/>
                <a:sym typeface="Arial"/>
              </a:rPr>
              <a:t>là</a:t>
            </a:r>
            <a:r>
              <a:rPr lang="en-AU" sz="1100" b="0" i="0" u="none" strike="noStrike" cap="none" dirty="0">
                <a:solidFill>
                  <a:schemeClr val="dk1"/>
                </a:solidFill>
                <a:latin typeface="Arial"/>
                <a:ea typeface="Arial"/>
                <a:cs typeface="Arial"/>
                <a:sym typeface="Arial"/>
              </a:rPr>
              <a:t> </a:t>
            </a:r>
            <a:r>
              <a:rPr lang="en-AU" sz="1100" b="0" i="0" u="none" strike="noStrike" cap="none" dirty="0" err="1">
                <a:solidFill>
                  <a:schemeClr val="dk1"/>
                </a:solidFill>
                <a:latin typeface="Arial"/>
                <a:ea typeface="Arial"/>
                <a:cs typeface="Arial"/>
                <a:sym typeface="Arial"/>
              </a:rPr>
              <a:t>ngày</a:t>
            </a:r>
            <a:r>
              <a:rPr lang="en-AU" sz="1100" b="0" i="0" u="none" strike="noStrike" cap="none" dirty="0">
                <a:solidFill>
                  <a:schemeClr val="dk1"/>
                </a:solidFill>
                <a:latin typeface="Arial"/>
                <a:ea typeface="Arial"/>
                <a:cs typeface="Arial"/>
                <a:sym typeface="Arial"/>
              </a:rPr>
              <a:t> ___ </a:t>
            </a:r>
            <a:r>
              <a:rPr lang="en-AU" sz="1100" b="0" i="0" u="none" strike="noStrike" cap="none" dirty="0" err="1">
                <a:solidFill>
                  <a:schemeClr val="dk1"/>
                </a:solidFill>
                <a:latin typeface="Arial"/>
                <a:ea typeface="Arial"/>
                <a:cs typeface="Arial"/>
                <a:sym typeface="Arial"/>
              </a:rPr>
              <a:t>tháng</a:t>
            </a:r>
            <a:r>
              <a:rPr lang="en-AU" sz="1100" b="0" i="0" u="none" strike="noStrike" cap="none" dirty="0">
                <a:solidFill>
                  <a:schemeClr val="dk1"/>
                </a:solidFill>
                <a:latin typeface="Arial"/>
                <a:ea typeface="Arial"/>
                <a:cs typeface="Arial"/>
                <a:sym typeface="Arial"/>
              </a:rPr>
              <a:t>____  </a:t>
            </a:r>
            <a:r>
              <a:rPr lang="en-AU" sz="1100" b="0" i="0" u="none" strike="noStrike" cap="none" dirty="0" err="1">
                <a:solidFill>
                  <a:schemeClr val="dk1"/>
                </a:solidFill>
                <a:latin typeface="Arial"/>
                <a:ea typeface="Arial"/>
                <a:cs typeface="Arial"/>
                <a:sym typeface="Arial"/>
              </a:rPr>
              <a:t>năm</a:t>
            </a:r>
            <a:r>
              <a:rPr lang="en-AU" sz="1100" b="0" i="0" u="none" strike="noStrike" cap="none" dirty="0">
                <a:solidFill>
                  <a:schemeClr val="dk1"/>
                </a:solidFill>
                <a:latin typeface="Arial"/>
                <a:ea typeface="Arial"/>
                <a:cs typeface="Arial"/>
                <a:sym typeface="Arial"/>
              </a:rPr>
              <a:t> _______</a:t>
            </a:r>
            <a:endParaRPr dirty="0">
              <a:solidFill>
                <a:schemeClr val="dk1"/>
              </a:solidFill>
            </a:endParaRPr>
          </a:p>
          <a:p>
            <a:pPr marL="0" marR="0" lvl="0" indent="0" algn="l" rtl="0">
              <a:lnSpc>
                <a:spcPct val="100000"/>
              </a:lnSpc>
              <a:spcBef>
                <a:spcPts val="800"/>
              </a:spcBef>
              <a:spcAft>
                <a:spcPts val="0"/>
              </a:spcAft>
              <a:buNone/>
            </a:pPr>
            <a:endParaRPr lang="en-AU" sz="1100" b="0" i="0" u="none" strike="noStrike" cap="none" dirty="0">
              <a:solidFill>
                <a:schemeClr val="dk1"/>
              </a:solidFill>
              <a:latin typeface="Arial"/>
              <a:ea typeface="Arial"/>
              <a:cs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dirty="0">
                <a:latin typeface="Arial"/>
                <a:ea typeface="Arial"/>
                <a:cs typeface="Arial"/>
              </a:rPr>
            </a:br>
            <a:endParaRPr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842911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A8D0EC"/>
        </a:solidFill>
        <a:effectLst/>
      </p:bgPr>
    </p:bg>
    <p:spTree>
      <p:nvGrpSpPr>
        <p:cNvPr id="1" name="Shape 888"/>
        <p:cNvGrpSpPr/>
        <p:nvPr/>
      </p:nvGrpSpPr>
      <p:grpSpPr>
        <a:xfrm>
          <a:off x="0" y="0"/>
          <a:ext cx="0" cy="0"/>
          <a:chOff x="0" y="0"/>
          <a:chExt cx="0" cy="0"/>
        </a:xfrm>
      </p:grpSpPr>
      <p:sp>
        <p:nvSpPr>
          <p:cNvPr id="889" name="Google Shape;889;p26"/>
          <p:cNvSpPr/>
          <p:nvPr/>
        </p:nvSpPr>
        <p:spPr>
          <a:xfrm>
            <a:off x="576952" y="639552"/>
            <a:ext cx="5917621" cy="3886149"/>
          </a:xfrm>
          <a:custGeom>
            <a:avLst/>
            <a:gdLst/>
            <a:ahLst/>
            <a:cxnLst/>
            <a:rect l="l" t="t" r="r" b="b"/>
            <a:pathLst>
              <a:path w="5917621" h="3886149"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24565" y="216589"/>
                  <a:pt x="5906010" y="363664"/>
                  <a:pt x="5917621" y="632887"/>
                </a:cubicBezTo>
                <a:cubicBezTo>
                  <a:pt x="5929232" y="902110"/>
                  <a:pt x="5857854" y="906453"/>
                  <a:pt x="5917621" y="1149190"/>
                </a:cubicBezTo>
                <a:cubicBezTo>
                  <a:pt x="5977388" y="1391927"/>
                  <a:pt x="5917122" y="1424115"/>
                  <a:pt x="5917621" y="1587769"/>
                </a:cubicBezTo>
                <a:cubicBezTo>
                  <a:pt x="5918120" y="1751423"/>
                  <a:pt x="5907295" y="1936027"/>
                  <a:pt x="5917621" y="2104072"/>
                </a:cubicBezTo>
                <a:cubicBezTo>
                  <a:pt x="5927947" y="2272117"/>
                  <a:pt x="5863545" y="2423371"/>
                  <a:pt x="5917621" y="2620375"/>
                </a:cubicBezTo>
                <a:cubicBezTo>
                  <a:pt x="5971697" y="2817379"/>
                  <a:pt x="5862078" y="2958200"/>
                  <a:pt x="5917621" y="3097816"/>
                </a:cubicBezTo>
                <a:cubicBezTo>
                  <a:pt x="5973164" y="3237432"/>
                  <a:pt x="5882357" y="3518709"/>
                  <a:pt x="5917621" y="3886149"/>
                </a:cubicBezTo>
                <a:cubicBezTo>
                  <a:pt x="5738907" y="3889927"/>
                  <a:pt x="5673070" y="3859466"/>
                  <a:pt x="5503388" y="3886149"/>
                </a:cubicBezTo>
                <a:cubicBezTo>
                  <a:pt x="5333706" y="3912832"/>
                  <a:pt x="5031444" y="3863915"/>
                  <a:pt x="4911625" y="3886149"/>
                </a:cubicBezTo>
                <a:cubicBezTo>
                  <a:pt x="4791806" y="3908383"/>
                  <a:pt x="4704196" y="3852138"/>
                  <a:pt x="4497392" y="3886149"/>
                </a:cubicBezTo>
                <a:cubicBezTo>
                  <a:pt x="4290588" y="3920160"/>
                  <a:pt x="4023092" y="3867037"/>
                  <a:pt x="3787277" y="3886149"/>
                </a:cubicBezTo>
                <a:cubicBezTo>
                  <a:pt x="3551462" y="3905261"/>
                  <a:pt x="3371263" y="3843566"/>
                  <a:pt x="3077163" y="3886149"/>
                </a:cubicBezTo>
                <a:cubicBezTo>
                  <a:pt x="2783063" y="3928732"/>
                  <a:pt x="2707625" y="3842066"/>
                  <a:pt x="2426225" y="3886149"/>
                </a:cubicBezTo>
                <a:cubicBezTo>
                  <a:pt x="2144825" y="3930232"/>
                  <a:pt x="2217989" y="3844344"/>
                  <a:pt x="2011991" y="3886149"/>
                </a:cubicBezTo>
                <a:cubicBezTo>
                  <a:pt x="1805993" y="3927954"/>
                  <a:pt x="1709769" y="3844119"/>
                  <a:pt x="1597758" y="3886149"/>
                </a:cubicBezTo>
                <a:cubicBezTo>
                  <a:pt x="1485747" y="3928179"/>
                  <a:pt x="1272001" y="3869176"/>
                  <a:pt x="946819" y="3886149"/>
                </a:cubicBezTo>
                <a:cubicBezTo>
                  <a:pt x="621637" y="3903122"/>
                  <a:pt x="271184" y="3804060"/>
                  <a:pt x="0" y="3886149"/>
                </a:cubicBezTo>
                <a:cubicBezTo>
                  <a:pt x="-48048" y="3645749"/>
                  <a:pt x="65572" y="3464505"/>
                  <a:pt x="0" y="3292123"/>
                </a:cubicBezTo>
                <a:cubicBezTo>
                  <a:pt x="-65572" y="3119741"/>
                  <a:pt x="75360" y="2930063"/>
                  <a:pt x="0" y="2659236"/>
                </a:cubicBezTo>
                <a:cubicBezTo>
                  <a:pt x="-75360" y="2388409"/>
                  <a:pt x="24898" y="2190622"/>
                  <a:pt x="0" y="2026349"/>
                </a:cubicBezTo>
                <a:cubicBezTo>
                  <a:pt x="-24898" y="1862076"/>
                  <a:pt x="44395" y="1754375"/>
                  <a:pt x="0" y="1587769"/>
                </a:cubicBezTo>
                <a:cubicBezTo>
                  <a:pt x="-44395" y="1421163"/>
                  <a:pt x="44418" y="1326133"/>
                  <a:pt x="0" y="1149190"/>
                </a:cubicBezTo>
                <a:cubicBezTo>
                  <a:pt x="-44418" y="972247"/>
                  <a:pt x="57026" y="862574"/>
                  <a:pt x="0" y="632887"/>
                </a:cubicBezTo>
                <a:cubicBezTo>
                  <a:pt x="-57026" y="403200"/>
                  <a:pt x="13077" y="298070"/>
                  <a:pt x="0" y="0"/>
                </a:cubicBezTo>
                <a:close/>
              </a:path>
              <a:path w="5917621" h="3886149"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37251" y="164791"/>
                  <a:pt x="5909731" y="396831"/>
                  <a:pt x="5917621" y="632887"/>
                </a:cubicBezTo>
                <a:cubicBezTo>
                  <a:pt x="5925511" y="868943"/>
                  <a:pt x="5873844" y="875209"/>
                  <a:pt x="5917621" y="1071467"/>
                </a:cubicBezTo>
                <a:cubicBezTo>
                  <a:pt x="5961398" y="1267725"/>
                  <a:pt x="5907065" y="1444343"/>
                  <a:pt x="5917621" y="1626631"/>
                </a:cubicBezTo>
                <a:cubicBezTo>
                  <a:pt x="5928177" y="1808919"/>
                  <a:pt x="5876615" y="1926534"/>
                  <a:pt x="5917621" y="2104072"/>
                </a:cubicBezTo>
                <a:cubicBezTo>
                  <a:pt x="5958627" y="2281610"/>
                  <a:pt x="5900142" y="2345560"/>
                  <a:pt x="5917621" y="2542652"/>
                </a:cubicBezTo>
                <a:cubicBezTo>
                  <a:pt x="5935100" y="2739744"/>
                  <a:pt x="5885718" y="2827133"/>
                  <a:pt x="5917621" y="3058954"/>
                </a:cubicBezTo>
                <a:cubicBezTo>
                  <a:pt x="5949524" y="3290775"/>
                  <a:pt x="5831347" y="3627337"/>
                  <a:pt x="5917621" y="3886149"/>
                </a:cubicBezTo>
                <a:cubicBezTo>
                  <a:pt x="5801487" y="3900643"/>
                  <a:pt x="5670017" y="3848819"/>
                  <a:pt x="5503388" y="3886149"/>
                </a:cubicBezTo>
                <a:cubicBezTo>
                  <a:pt x="5336759" y="3923479"/>
                  <a:pt x="5187834" y="3837655"/>
                  <a:pt x="5029978" y="3886149"/>
                </a:cubicBezTo>
                <a:cubicBezTo>
                  <a:pt x="4872122" y="3934643"/>
                  <a:pt x="4585119" y="3833393"/>
                  <a:pt x="4319863" y="3886149"/>
                </a:cubicBezTo>
                <a:cubicBezTo>
                  <a:pt x="4054608" y="3938905"/>
                  <a:pt x="3895923" y="3842762"/>
                  <a:pt x="3787277" y="3886149"/>
                </a:cubicBezTo>
                <a:cubicBezTo>
                  <a:pt x="3678631" y="3929536"/>
                  <a:pt x="3435192" y="3840475"/>
                  <a:pt x="3313868" y="3886149"/>
                </a:cubicBezTo>
                <a:cubicBezTo>
                  <a:pt x="3192544" y="3931823"/>
                  <a:pt x="2819756" y="3863490"/>
                  <a:pt x="2603753" y="3886149"/>
                </a:cubicBezTo>
                <a:cubicBezTo>
                  <a:pt x="2387751" y="3908808"/>
                  <a:pt x="2287492" y="3821260"/>
                  <a:pt x="2011991" y="3886149"/>
                </a:cubicBezTo>
                <a:cubicBezTo>
                  <a:pt x="1736490" y="3951038"/>
                  <a:pt x="1606734" y="3858704"/>
                  <a:pt x="1361053" y="3886149"/>
                </a:cubicBezTo>
                <a:cubicBezTo>
                  <a:pt x="1115372" y="3913594"/>
                  <a:pt x="988613" y="3840240"/>
                  <a:pt x="650938" y="3886149"/>
                </a:cubicBezTo>
                <a:cubicBezTo>
                  <a:pt x="313263" y="3932058"/>
                  <a:pt x="144668" y="3813946"/>
                  <a:pt x="0" y="3886149"/>
                </a:cubicBezTo>
                <a:cubicBezTo>
                  <a:pt x="-22447" y="3739243"/>
                  <a:pt x="7800" y="3464786"/>
                  <a:pt x="0" y="3292123"/>
                </a:cubicBezTo>
                <a:cubicBezTo>
                  <a:pt x="-7800" y="3119460"/>
                  <a:pt x="21664" y="3020646"/>
                  <a:pt x="0" y="2853544"/>
                </a:cubicBezTo>
                <a:cubicBezTo>
                  <a:pt x="-21664" y="2686442"/>
                  <a:pt x="39596" y="2379434"/>
                  <a:pt x="0" y="2259518"/>
                </a:cubicBezTo>
                <a:cubicBezTo>
                  <a:pt x="-39596" y="2139602"/>
                  <a:pt x="22452" y="1897201"/>
                  <a:pt x="0" y="1626631"/>
                </a:cubicBezTo>
                <a:cubicBezTo>
                  <a:pt x="-22452" y="1356061"/>
                  <a:pt x="3098" y="1207158"/>
                  <a:pt x="0" y="1032605"/>
                </a:cubicBezTo>
                <a:cubicBezTo>
                  <a:pt x="-3098" y="858052"/>
                  <a:pt x="61243" y="665665"/>
                  <a:pt x="0" y="477441"/>
                </a:cubicBezTo>
                <a:cubicBezTo>
                  <a:pt x="-61243" y="289217"/>
                  <a:pt x="19027" y="224293"/>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90" name="Google Shape;890;p26"/>
          <p:cNvSpPr/>
          <p:nvPr/>
        </p:nvSpPr>
        <p:spPr>
          <a:xfrm>
            <a:off x="576951" y="5038725"/>
            <a:ext cx="5917621" cy="4004310"/>
          </a:xfrm>
          <a:custGeom>
            <a:avLst/>
            <a:gdLst/>
            <a:ahLst/>
            <a:cxnLst/>
            <a:rect l="l" t="t" r="r" b="b"/>
            <a:pathLst>
              <a:path w="5917621" h="4004310"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80081" y="316736"/>
                  <a:pt x="5895256" y="352389"/>
                  <a:pt x="5917621" y="652130"/>
                </a:cubicBezTo>
                <a:cubicBezTo>
                  <a:pt x="5939986" y="951871"/>
                  <a:pt x="5895411" y="949737"/>
                  <a:pt x="5917621" y="1184132"/>
                </a:cubicBezTo>
                <a:cubicBezTo>
                  <a:pt x="5939831" y="1418527"/>
                  <a:pt x="5905121" y="1426234"/>
                  <a:pt x="5917621" y="1636047"/>
                </a:cubicBezTo>
                <a:cubicBezTo>
                  <a:pt x="5930121" y="1845861"/>
                  <a:pt x="5863287" y="2038481"/>
                  <a:pt x="5917621" y="2168048"/>
                </a:cubicBezTo>
                <a:cubicBezTo>
                  <a:pt x="5971955" y="2297615"/>
                  <a:pt x="5909293" y="2457361"/>
                  <a:pt x="5917621" y="2700049"/>
                </a:cubicBezTo>
                <a:cubicBezTo>
                  <a:pt x="5925949" y="2942737"/>
                  <a:pt x="5885574" y="2956111"/>
                  <a:pt x="5917621" y="3192007"/>
                </a:cubicBezTo>
                <a:cubicBezTo>
                  <a:pt x="5949668" y="3427903"/>
                  <a:pt x="5895011" y="3719114"/>
                  <a:pt x="5917621" y="4004310"/>
                </a:cubicBezTo>
                <a:cubicBezTo>
                  <a:pt x="5738907" y="4008088"/>
                  <a:pt x="5673070" y="3977627"/>
                  <a:pt x="5503388" y="4004310"/>
                </a:cubicBezTo>
                <a:cubicBezTo>
                  <a:pt x="5333706" y="4030993"/>
                  <a:pt x="5031444" y="3982076"/>
                  <a:pt x="4911625" y="4004310"/>
                </a:cubicBezTo>
                <a:cubicBezTo>
                  <a:pt x="4791806" y="4026544"/>
                  <a:pt x="4704196" y="3970299"/>
                  <a:pt x="4497392" y="4004310"/>
                </a:cubicBezTo>
                <a:cubicBezTo>
                  <a:pt x="4290588" y="4038321"/>
                  <a:pt x="4023092" y="3985198"/>
                  <a:pt x="3787277" y="4004310"/>
                </a:cubicBezTo>
                <a:cubicBezTo>
                  <a:pt x="3551462" y="4023422"/>
                  <a:pt x="3371263" y="3961727"/>
                  <a:pt x="3077163" y="4004310"/>
                </a:cubicBezTo>
                <a:cubicBezTo>
                  <a:pt x="2783063" y="4046893"/>
                  <a:pt x="2707625" y="3960227"/>
                  <a:pt x="2426225" y="4004310"/>
                </a:cubicBezTo>
                <a:cubicBezTo>
                  <a:pt x="2144825" y="4048393"/>
                  <a:pt x="2217989" y="3962505"/>
                  <a:pt x="2011991" y="4004310"/>
                </a:cubicBezTo>
                <a:cubicBezTo>
                  <a:pt x="1805993" y="4046115"/>
                  <a:pt x="1709769" y="3962280"/>
                  <a:pt x="1597758" y="4004310"/>
                </a:cubicBezTo>
                <a:cubicBezTo>
                  <a:pt x="1485747" y="4046340"/>
                  <a:pt x="1272001" y="3987337"/>
                  <a:pt x="946819" y="4004310"/>
                </a:cubicBezTo>
                <a:cubicBezTo>
                  <a:pt x="621637" y="4021283"/>
                  <a:pt x="271184" y="3922221"/>
                  <a:pt x="0" y="4004310"/>
                </a:cubicBezTo>
                <a:cubicBezTo>
                  <a:pt x="-65034" y="3815800"/>
                  <a:pt x="72541" y="3673267"/>
                  <a:pt x="0" y="3392223"/>
                </a:cubicBezTo>
                <a:cubicBezTo>
                  <a:pt x="-72541" y="3111179"/>
                  <a:pt x="34743" y="3043428"/>
                  <a:pt x="0" y="2740092"/>
                </a:cubicBezTo>
                <a:cubicBezTo>
                  <a:pt x="-34743" y="2436756"/>
                  <a:pt x="23042" y="2359359"/>
                  <a:pt x="0" y="2087962"/>
                </a:cubicBezTo>
                <a:cubicBezTo>
                  <a:pt x="-23042" y="1816565"/>
                  <a:pt x="30006" y="1757497"/>
                  <a:pt x="0" y="1636047"/>
                </a:cubicBezTo>
                <a:cubicBezTo>
                  <a:pt x="-30006" y="1514598"/>
                  <a:pt x="52105" y="1320701"/>
                  <a:pt x="0" y="1184132"/>
                </a:cubicBezTo>
                <a:cubicBezTo>
                  <a:pt x="-52105" y="1047564"/>
                  <a:pt x="40008" y="890243"/>
                  <a:pt x="0" y="652130"/>
                </a:cubicBezTo>
                <a:cubicBezTo>
                  <a:pt x="-40008" y="414017"/>
                  <a:pt x="18527" y="217344"/>
                  <a:pt x="0" y="0"/>
                </a:cubicBezTo>
                <a:close/>
              </a:path>
              <a:path w="5917621" h="4004310"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57403" y="295157"/>
                  <a:pt x="5890235" y="503033"/>
                  <a:pt x="5917621" y="652130"/>
                </a:cubicBezTo>
                <a:cubicBezTo>
                  <a:pt x="5945007" y="801227"/>
                  <a:pt x="5880474" y="1011979"/>
                  <a:pt x="5917621" y="1104045"/>
                </a:cubicBezTo>
                <a:cubicBezTo>
                  <a:pt x="5954768" y="1196111"/>
                  <a:pt x="5856523" y="1406567"/>
                  <a:pt x="5917621" y="1676090"/>
                </a:cubicBezTo>
                <a:cubicBezTo>
                  <a:pt x="5978719" y="1945614"/>
                  <a:pt x="5892348" y="1929604"/>
                  <a:pt x="5917621" y="2168048"/>
                </a:cubicBezTo>
                <a:cubicBezTo>
                  <a:pt x="5942894" y="2406492"/>
                  <a:pt x="5870217" y="2480310"/>
                  <a:pt x="5917621" y="2619963"/>
                </a:cubicBezTo>
                <a:cubicBezTo>
                  <a:pt x="5965025" y="2759616"/>
                  <a:pt x="5858354" y="2930948"/>
                  <a:pt x="5917621" y="3151964"/>
                </a:cubicBezTo>
                <a:cubicBezTo>
                  <a:pt x="5976888" y="3372980"/>
                  <a:pt x="5867611" y="3617931"/>
                  <a:pt x="5917621" y="4004310"/>
                </a:cubicBezTo>
                <a:cubicBezTo>
                  <a:pt x="5801487" y="4018804"/>
                  <a:pt x="5670017" y="3966980"/>
                  <a:pt x="5503388" y="4004310"/>
                </a:cubicBezTo>
                <a:cubicBezTo>
                  <a:pt x="5336759" y="4041640"/>
                  <a:pt x="5187834" y="3955816"/>
                  <a:pt x="5029978" y="4004310"/>
                </a:cubicBezTo>
                <a:cubicBezTo>
                  <a:pt x="4872122" y="4052804"/>
                  <a:pt x="4585119" y="3951554"/>
                  <a:pt x="4319863" y="4004310"/>
                </a:cubicBezTo>
                <a:cubicBezTo>
                  <a:pt x="4054608" y="4057066"/>
                  <a:pt x="3895923" y="3960923"/>
                  <a:pt x="3787277" y="4004310"/>
                </a:cubicBezTo>
                <a:cubicBezTo>
                  <a:pt x="3678631" y="4047697"/>
                  <a:pt x="3435192" y="3958636"/>
                  <a:pt x="3313868" y="4004310"/>
                </a:cubicBezTo>
                <a:cubicBezTo>
                  <a:pt x="3192544" y="4049984"/>
                  <a:pt x="2819756" y="3981651"/>
                  <a:pt x="2603753" y="4004310"/>
                </a:cubicBezTo>
                <a:cubicBezTo>
                  <a:pt x="2387751" y="4026969"/>
                  <a:pt x="2287492" y="3939421"/>
                  <a:pt x="2011991" y="4004310"/>
                </a:cubicBezTo>
                <a:cubicBezTo>
                  <a:pt x="1736490" y="4069199"/>
                  <a:pt x="1606734" y="3976865"/>
                  <a:pt x="1361053" y="4004310"/>
                </a:cubicBezTo>
                <a:cubicBezTo>
                  <a:pt x="1115372" y="4031755"/>
                  <a:pt x="988613" y="3958401"/>
                  <a:pt x="650938" y="4004310"/>
                </a:cubicBezTo>
                <a:cubicBezTo>
                  <a:pt x="313263" y="4050219"/>
                  <a:pt x="144668" y="3932107"/>
                  <a:pt x="0" y="4004310"/>
                </a:cubicBezTo>
                <a:cubicBezTo>
                  <a:pt x="-29368" y="3805099"/>
                  <a:pt x="32332" y="3558046"/>
                  <a:pt x="0" y="3392223"/>
                </a:cubicBezTo>
                <a:cubicBezTo>
                  <a:pt x="-32332" y="3226400"/>
                  <a:pt x="6345" y="3146342"/>
                  <a:pt x="0" y="2940308"/>
                </a:cubicBezTo>
                <a:cubicBezTo>
                  <a:pt x="-6345" y="2734275"/>
                  <a:pt x="14531" y="2583665"/>
                  <a:pt x="0" y="2328220"/>
                </a:cubicBezTo>
                <a:cubicBezTo>
                  <a:pt x="-14531" y="2072775"/>
                  <a:pt x="55343" y="1843736"/>
                  <a:pt x="0" y="1676090"/>
                </a:cubicBezTo>
                <a:cubicBezTo>
                  <a:pt x="-55343" y="1508444"/>
                  <a:pt x="54136" y="1242832"/>
                  <a:pt x="0" y="1064002"/>
                </a:cubicBezTo>
                <a:cubicBezTo>
                  <a:pt x="-54136" y="885172"/>
                  <a:pt x="5636" y="734971"/>
                  <a:pt x="0" y="491958"/>
                </a:cubicBezTo>
                <a:cubicBezTo>
                  <a:pt x="-5636" y="248945"/>
                  <a:pt x="33326" y="143430"/>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91" name="Google Shape;891;p26" descr="A pinwheel"/>
          <p:cNvPicPr preferRelativeResize="0"/>
          <p:nvPr/>
        </p:nvPicPr>
        <p:blipFill rotWithShape="1">
          <a:blip r:embed="rId3">
            <a:alphaModFix/>
          </a:blip>
          <a:srcRect/>
          <a:stretch/>
        </p:blipFill>
        <p:spPr>
          <a:xfrm rot="-1914070">
            <a:off x="5364052" y="3235911"/>
            <a:ext cx="1631374" cy="1631374"/>
          </a:xfrm>
          <a:prstGeom prst="rect">
            <a:avLst/>
          </a:prstGeom>
          <a:noFill/>
          <a:ln>
            <a:noFill/>
          </a:ln>
        </p:spPr>
      </p:pic>
      <p:sp>
        <p:nvSpPr>
          <p:cNvPr id="892" name="Google Shape;892;p26"/>
          <p:cNvSpPr txBox="1"/>
          <p:nvPr/>
        </p:nvSpPr>
        <p:spPr>
          <a:xfrm>
            <a:off x="678261" y="829280"/>
            <a:ext cx="5715000" cy="301617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dirty="0" err="1">
                <a:solidFill>
                  <a:schemeClr val="dk1"/>
                </a:solidFill>
                <a:latin typeface="Arial"/>
                <a:ea typeface="Arial"/>
                <a:cs typeface="Arial"/>
                <a:sym typeface="Arial"/>
              </a:rPr>
              <a:t>Hôm</a:t>
            </a:r>
            <a:r>
              <a:rPr lang="en-AU" sz="1100" b="0" i="0" u="none" strike="noStrike" cap="none" dirty="0">
                <a:solidFill>
                  <a:schemeClr val="dk1"/>
                </a:solidFill>
                <a:latin typeface="Arial"/>
                <a:ea typeface="Arial"/>
                <a:cs typeface="Arial"/>
                <a:sym typeface="Arial"/>
              </a:rPr>
              <a:t> nay </a:t>
            </a:r>
            <a:r>
              <a:rPr lang="en-AU" sz="1100" b="0" i="0" u="none" strike="noStrike" cap="none" dirty="0" err="1">
                <a:solidFill>
                  <a:schemeClr val="dk1"/>
                </a:solidFill>
                <a:latin typeface="Arial"/>
                <a:ea typeface="Arial"/>
                <a:cs typeface="Arial"/>
                <a:sym typeface="Arial"/>
              </a:rPr>
              <a:t>là</a:t>
            </a:r>
            <a:r>
              <a:rPr lang="en-AU" sz="1100" b="0" i="0" u="none" strike="noStrike" cap="none" dirty="0">
                <a:solidFill>
                  <a:schemeClr val="dk1"/>
                </a:solidFill>
                <a:latin typeface="Arial"/>
                <a:ea typeface="Arial"/>
                <a:cs typeface="Arial"/>
                <a:sym typeface="Arial"/>
              </a:rPr>
              <a:t> </a:t>
            </a:r>
            <a:r>
              <a:rPr lang="en-AU" sz="1100" b="0" i="0" u="none" strike="noStrike" cap="none" dirty="0" err="1">
                <a:solidFill>
                  <a:schemeClr val="dk1"/>
                </a:solidFill>
                <a:latin typeface="Arial"/>
                <a:ea typeface="Arial"/>
                <a:cs typeface="Arial"/>
                <a:sym typeface="Arial"/>
              </a:rPr>
              <a:t>ngày</a:t>
            </a:r>
            <a:r>
              <a:rPr lang="en-AU" sz="1100" b="0" i="0" u="none" strike="noStrike" cap="none" dirty="0">
                <a:solidFill>
                  <a:schemeClr val="dk1"/>
                </a:solidFill>
                <a:latin typeface="Arial"/>
                <a:ea typeface="Arial"/>
                <a:cs typeface="Arial"/>
                <a:sym typeface="Arial"/>
              </a:rPr>
              <a:t> ___ </a:t>
            </a:r>
            <a:r>
              <a:rPr lang="en-AU" sz="1100" b="0" i="0" u="none" strike="noStrike" cap="none" dirty="0" err="1">
                <a:solidFill>
                  <a:schemeClr val="dk1"/>
                </a:solidFill>
                <a:latin typeface="Arial"/>
                <a:ea typeface="Arial"/>
                <a:cs typeface="Arial"/>
                <a:sym typeface="Arial"/>
              </a:rPr>
              <a:t>tháng</a:t>
            </a:r>
            <a:r>
              <a:rPr lang="en-AU" sz="1100" b="0" i="0" u="none" strike="noStrike" cap="none" dirty="0">
                <a:solidFill>
                  <a:schemeClr val="dk1"/>
                </a:solidFill>
                <a:latin typeface="Arial"/>
                <a:ea typeface="Arial"/>
                <a:cs typeface="Arial"/>
                <a:sym typeface="Arial"/>
              </a:rPr>
              <a:t>____  </a:t>
            </a:r>
            <a:r>
              <a:rPr lang="en-AU" sz="1100" b="0" i="0" u="none" strike="noStrike" cap="none" dirty="0" err="1">
                <a:solidFill>
                  <a:schemeClr val="dk1"/>
                </a:solidFill>
                <a:latin typeface="Arial"/>
                <a:ea typeface="Arial"/>
                <a:cs typeface="Arial"/>
                <a:sym typeface="Arial"/>
              </a:rPr>
              <a:t>năm</a:t>
            </a:r>
            <a:r>
              <a:rPr lang="en-AU" sz="1100" b="0" i="0" u="none" strike="noStrike" cap="none" dirty="0">
                <a:solidFill>
                  <a:schemeClr val="dk1"/>
                </a:solidFill>
                <a:latin typeface="Arial"/>
                <a:ea typeface="Arial"/>
                <a:cs typeface="Arial"/>
                <a:sym typeface="Arial"/>
              </a:rPr>
              <a:t> _______</a:t>
            </a:r>
            <a:endParaRPr dirty="0">
              <a:solidFill>
                <a:schemeClr val="dk1"/>
              </a:solidFill>
            </a:endParaRPr>
          </a:p>
          <a:p>
            <a:pPr>
              <a:spcBef>
                <a:spcPts val="800"/>
              </a:spcBef>
            </a:pPr>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dirty="0">
                <a:latin typeface="Arial"/>
                <a:ea typeface="Arial"/>
                <a:cs typeface="Arial"/>
              </a:rPr>
            </a:br>
            <a:endParaRPr sz="1400" b="0" i="0" u="none" strike="noStrike" cap="none">
              <a:solidFill>
                <a:schemeClr val="lt1"/>
              </a:solidFill>
              <a:latin typeface="Arial"/>
              <a:ea typeface="Arial"/>
              <a:cs typeface="Arial"/>
              <a:sym typeface="Arial"/>
            </a:endParaRPr>
          </a:p>
        </p:txBody>
      </p:sp>
      <p:pic>
        <p:nvPicPr>
          <p:cNvPr id="893" name="Google Shape;893;p26" descr="A lightbulb"/>
          <p:cNvPicPr preferRelativeResize="0"/>
          <p:nvPr/>
        </p:nvPicPr>
        <p:blipFill rotWithShape="1">
          <a:blip r:embed="rId4">
            <a:alphaModFix/>
          </a:blip>
          <a:srcRect/>
          <a:stretch/>
        </p:blipFill>
        <p:spPr>
          <a:xfrm>
            <a:off x="5456250" y="8123998"/>
            <a:ext cx="1401750" cy="1401750"/>
          </a:xfrm>
          <a:prstGeom prst="rect">
            <a:avLst/>
          </a:prstGeom>
          <a:noFill/>
          <a:ln>
            <a:noFill/>
          </a:ln>
        </p:spPr>
      </p:pic>
      <p:sp>
        <p:nvSpPr>
          <p:cNvPr id="894" name="Google Shape;894;p26"/>
          <p:cNvSpPr txBox="1"/>
          <p:nvPr/>
        </p:nvSpPr>
        <p:spPr>
          <a:xfrm>
            <a:off x="678261" y="5199350"/>
            <a:ext cx="5715000" cy="351374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dirty="0" err="1">
                <a:solidFill>
                  <a:schemeClr val="dk1"/>
                </a:solidFill>
                <a:latin typeface="Arial"/>
                <a:ea typeface="Arial"/>
                <a:cs typeface="Arial"/>
                <a:sym typeface="Arial"/>
              </a:rPr>
              <a:t>Hôm</a:t>
            </a:r>
            <a:r>
              <a:rPr lang="en-AU" sz="1100" b="0" i="0" u="none" strike="noStrike" cap="none" dirty="0">
                <a:solidFill>
                  <a:schemeClr val="dk1"/>
                </a:solidFill>
                <a:latin typeface="Arial"/>
                <a:ea typeface="Arial"/>
                <a:cs typeface="Arial"/>
                <a:sym typeface="Arial"/>
              </a:rPr>
              <a:t> nay </a:t>
            </a:r>
            <a:r>
              <a:rPr lang="en-AU" sz="1100" b="0" i="0" u="none" strike="noStrike" cap="none" dirty="0" err="1">
                <a:solidFill>
                  <a:schemeClr val="dk1"/>
                </a:solidFill>
                <a:latin typeface="Arial"/>
                <a:ea typeface="Arial"/>
                <a:cs typeface="Arial"/>
                <a:sym typeface="Arial"/>
              </a:rPr>
              <a:t>là</a:t>
            </a:r>
            <a:r>
              <a:rPr lang="en-AU" sz="1100" b="0" i="0" u="none" strike="noStrike" cap="none" dirty="0">
                <a:solidFill>
                  <a:schemeClr val="dk1"/>
                </a:solidFill>
                <a:latin typeface="Arial"/>
                <a:ea typeface="Arial"/>
                <a:cs typeface="Arial"/>
                <a:sym typeface="Arial"/>
              </a:rPr>
              <a:t> </a:t>
            </a:r>
            <a:r>
              <a:rPr lang="en-AU" sz="1100" b="0" i="0" u="none" strike="noStrike" cap="none" dirty="0" err="1">
                <a:solidFill>
                  <a:schemeClr val="dk1"/>
                </a:solidFill>
                <a:latin typeface="Arial"/>
                <a:ea typeface="Arial"/>
                <a:cs typeface="Arial"/>
                <a:sym typeface="Arial"/>
              </a:rPr>
              <a:t>ngày</a:t>
            </a:r>
            <a:r>
              <a:rPr lang="en-AU" sz="1100" b="0" i="0" u="none" strike="noStrike" cap="none" dirty="0">
                <a:solidFill>
                  <a:schemeClr val="dk1"/>
                </a:solidFill>
                <a:latin typeface="Arial"/>
                <a:ea typeface="Arial"/>
                <a:cs typeface="Arial"/>
                <a:sym typeface="Arial"/>
              </a:rPr>
              <a:t> ___ </a:t>
            </a:r>
            <a:r>
              <a:rPr lang="en-AU" sz="1100" b="0" i="0" u="none" strike="noStrike" cap="none" dirty="0" err="1">
                <a:solidFill>
                  <a:schemeClr val="dk1"/>
                </a:solidFill>
                <a:latin typeface="Arial"/>
                <a:ea typeface="Arial"/>
                <a:cs typeface="Arial"/>
                <a:sym typeface="Arial"/>
              </a:rPr>
              <a:t>tháng</a:t>
            </a:r>
            <a:r>
              <a:rPr lang="en-AU" sz="1100" b="0" i="0" u="none" strike="noStrike" cap="none" dirty="0">
                <a:solidFill>
                  <a:schemeClr val="dk1"/>
                </a:solidFill>
                <a:latin typeface="Arial"/>
                <a:ea typeface="Arial"/>
                <a:cs typeface="Arial"/>
                <a:sym typeface="Arial"/>
              </a:rPr>
              <a:t>____  </a:t>
            </a:r>
            <a:r>
              <a:rPr lang="en-AU" sz="1100" b="0" i="0" u="none" strike="noStrike" cap="none" dirty="0" err="1">
                <a:solidFill>
                  <a:schemeClr val="dk1"/>
                </a:solidFill>
                <a:latin typeface="Arial"/>
                <a:ea typeface="Arial"/>
                <a:cs typeface="Arial"/>
                <a:sym typeface="Arial"/>
              </a:rPr>
              <a:t>năm</a:t>
            </a:r>
            <a:r>
              <a:rPr lang="en-AU" sz="1100" b="0" i="0" u="none" strike="noStrike" cap="none" dirty="0">
                <a:solidFill>
                  <a:schemeClr val="dk1"/>
                </a:solidFill>
                <a:latin typeface="Arial"/>
                <a:ea typeface="Arial"/>
                <a:cs typeface="Arial"/>
                <a:sym typeface="Arial"/>
              </a:rPr>
              <a:t> _______</a:t>
            </a:r>
            <a:endParaRPr dirty="0">
              <a:solidFill>
                <a:schemeClr val="dk1"/>
              </a:solidFill>
            </a:endParaRPr>
          </a:p>
          <a:p>
            <a:pPr marL="0" marR="0" lvl="0" indent="0" algn="l" rtl="0">
              <a:lnSpc>
                <a:spcPct val="100000"/>
              </a:lnSpc>
              <a:spcBef>
                <a:spcPts val="800"/>
              </a:spcBef>
              <a:spcAft>
                <a:spcPts val="0"/>
              </a:spcAft>
              <a:buNone/>
            </a:pPr>
            <a:endParaRPr lang="en-AU" sz="1100" b="0" i="0" u="none" strike="noStrike" cap="none" dirty="0">
              <a:solidFill>
                <a:schemeClr val="dk1"/>
              </a:solidFill>
              <a:latin typeface="Arial"/>
              <a:ea typeface="Arial"/>
              <a:cs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dirty="0">
                <a:latin typeface="Arial"/>
                <a:ea typeface="Arial"/>
                <a:cs typeface="Arial"/>
              </a:rPr>
            </a:br>
            <a:endParaRPr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090364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A8D0EC"/>
        </a:solidFill>
        <a:effectLst/>
      </p:bgPr>
    </p:bg>
    <p:spTree>
      <p:nvGrpSpPr>
        <p:cNvPr id="1" name="Shape 888"/>
        <p:cNvGrpSpPr/>
        <p:nvPr/>
      </p:nvGrpSpPr>
      <p:grpSpPr>
        <a:xfrm>
          <a:off x="0" y="0"/>
          <a:ext cx="0" cy="0"/>
          <a:chOff x="0" y="0"/>
          <a:chExt cx="0" cy="0"/>
        </a:xfrm>
      </p:grpSpPr>
      <p:sp>
        <p:nvSpPr>
          <p:cNvPr id="889" name="Google Shape;889;p26"/>
          <p:cNvSpPr/>
          <p:nvPr/>
        </p:nvSpPr>
        <p:spPr>
          <a:xfrm>
            <a:off x="576952" y="639552"/>
            <a:ext cx="5917621" cy="3886149"/>
          </a:xfrm>
          <a:custGeom>
            <a:avLst/>
            <a:gdLst/>
            <a:ahLst/>
            <a:cxnLst/>
            <a:rect l="l" t="t" r="r" b="b"/>
            <a:pathLst>
              <a:path w="5917621" h="3886149"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24565" y="216589"/>
                  <a:pt x="5906010" y="363664"/>
                  <a:pt x="5917621" y="632887"/>
                </a:cubicBezTo>
                <a:cubicBezTo>
                  <a:pt x="5929232" y="902110"/>
                  <a:pt x="5857854" y="906453"/>
                  <a:pt x="5917621" y="1149190"/>
                </a:cubicBezTo>
                <a:cubicBezTo>
                  <a:pt x="5977388" y="1391927"/>
                  <a:pt x="5917122" y="1424115"/>
                  <a:pt x="5917621" y="1587769"/>
                </a:cubicBezTo>
                <a:cubicBezTo>
                  <a:pt x="5918120" y="1751423"/>
                  <a:pt x="5907295" y="1936027"/>
                  <a:pt x="5917621" y="2104072"/>
                </a:cubicBezTo>
                <a:cubicBezTo>
                  <a:pt x="5927947" y="2272117"/>
                  <a:pt x="5863545" y="2423371"/>
                  <a:pt x="5917621" y="2620375"/>
                </a:cubicBezTo>
                <a:cubicBezTo>
                  <a:pt x="5971697" y="2817379"/>
                  <a:pt x="5862078" y="2958200"/>
                  <a:pt x="5917621" y="3097816"/>
                </a:cubicBezTo>
                <a:cubicBezTo>
                  <a:pt x="5973164" y="3237432"/>
                  <a:pt x="5882357" y="3518709"/>
                  <a:pt x="5917621" y="3886149"/>
                </a:cubicBezTo>
                <a:cubicBezTo>
                  <a:pt x="5738907" y="3889927"/>
                  <a:pt x="5673070" y="3859466"/>
                  <a:pt x="5503388" y="3886149"/>
                </a:cubicBezTo>
                <a:cubicBezTo>
                  <a:pt x="5333706" y="3912832"/>
                  <a:pt x="5031444" y="3863915"/>
                  <a:pt x="4911625" y="3886149"/>
                </a:cubicBezTo>
                <a:cubicBezTo>
                  <a:pt x="4791806" y="3908383"/>
                  <a:pt x="4704196" y="3852138"/>
                  <a:pt x="4497392" y="3886149"/>
                </a:cubicBezTo>
                <a:cubicBezTo>
                  <a:pt x="4290588" y="3920160"/>
                  <a:pt x="4023092" y="3867037"/>
                  <a:pt x="3787277" y="3886149"/>
                </a:cubicBezTo>
                <a:cubicBezTo>
                  <a:pt x="3551462" y="3905261"/>
                  <a:pt x="3371263" y="3843566"/>
                  <a:pt x="3077163" y="3886149"/>
                </a:cubicBezTo>
                <a:cubicBezTo>
                  <a:pt x="2783063" y="3928732"/>
                  <a:pt x="2707625" y="3842066"/>
                  <a:pt x="2426225" y="3886149"/>
                </a:cubicBezTo>
                <a:cubicBezTo>
                  <a:pt x="2144825" y="3930232"/>
                  <a:pt x="2217989" y="3844344"/>
                  <a:pt x="2011991" y="3886149"/>
                </a:cubicBezTo>
                <a:cubicBezTo>
                  <a:pt x="1805993" y="3927954"/>
                  <a:pt x="1709769" y="3844119"/>
                  <a:pt x="1597758" y="3886149"/>
                </a:cubicBezTo>
                <a:cubicBezTo>
                  <a:pt x="1485747" y="3928179"/>
                  <a:pt x="1272001" y="3869176"/>
                  <a:pt x="946819" y="3886149"/>
                </a:cubicBezTo>
                <a:cubicBezTo>
                  <a:pt x="621637" y="3903122"/>
                  <a:pt x="271184" y="3804060"/>
                  <a:pt x="0" y="3886149"/>
                </a:cubicBezTo>
                <a:cubicBezTo>
                  <a:pt x="-48048" y="3645749"/>
                  <a:pt x="65572" y="3464505"/>
                  <a:pt x="0" y="3292123"/>
                </a:cubicBezTo>
                <a:cubicBezTo>
                  <a:pt x="-65572" y="3119741"/>
                  <a:pt x="75360" y="2930063"/>
                  <a:pt x="0" y="2659236"/>
                </a:cubicBezTo>
                <a:cubicBezTo>
                  <a:pt x="-75360" y="2388409"/>
                  <a:pt x="24898" y="2190622"/>
                  <a:pt x="0" y="2026349"/>
                </a:cubicBezTo>
                <a:cubicBezTo>
                  <a:pt x="-24898" y="1862076"/>
                  <a:pt x="44395" y="1754375"/>
                  <a:pt x="0" y="1587769"/>
                </a:cubicBezTo>
                <a:cubicBezTo>
                  <a:pt x="-44395" y="1421163"/>
                  <a:pt x="44418" y="1326133"/>
                  <a:pt x="0" y="1149190"/>
                </a:cubicBezTo>
                <a:cubicBezTo>
                  <a:pt x="-44418" y="972247"/>
                  <a:pt x="57026" y="862574"/>
                  <a:pt x="0" y="632887"/>
                </a:cubicBezTo>
                <a:cubicBezTo>
                  <a:pt x="-57026" y="403200"/>
                  <a:pt x="13077" y="298070"/>
                  <a:pt x="0" y="0"/>
                </a:cubicBezTo>
                <a:close/>
              </a:path>
              <a:path w="5917621" h="3886149"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37251" y="164791"/>
                  <a:pt x="5909731" y="396831"/>
                  <a:pt x="5917621" y="632887"/>
                </a:cubicBezTo>
                <a:cubicBezTo>
                  <a:pt x="5925511" y="868943"/>
                  <a:pt x="5873844" y="875209"/>
                  <a:pt x="5917621" y="1071467"/>
                </a:cubicBezTo>
                <a:cubicBezTo>
                  <a:pt x="5961398" y="1267725"/>
                  <a:pt x="5907065" y="1444343"/>
                  <a:pt x="5917621" y="1626631"/>
                </a:cubicBezTo>
                <a:cubicBezTo>
                  <a:pt x="5928177" y="1808919"/>
                  <a:pt x="5876615" y="1926534"/>
                  <a:pt x="5917621" y="2104072"/>
                </a:cubicBezTo>
                <a:cubicBezTo>
                  <a:pt x="5958627" y="2281610"/>
                  <a:pt x="5900142" y="2345560"/>
                  <a:pt x="5917621" y="2542652"/>
                </a:cubicBezTo>
                <a:cubicBezTo>
                  <a:pt x="5935100" y="2739744"/>
                  <a:pt x="5885718" y="2827133"/>
                  <a:pt x="5917621" y="3058954"/>
                </a:cubicBezTo>
                <a:cubicBezTo>
                  <a:pt x="5949524" y="3290775"/>
                  <a:pt x="5831347" y="3627337"/>
                  <a:pt x="5917621" y="3886149"/>
                </a:cubicBezTo>
                <a:cubicBezTo>
                  <a:pt x="5801487" y="3900643"/>
                  <a:pt x="5670017" y="3848819"/>
                  <a:pt x="5503388" y="3886149"/>
                </a:cubicBezTo>
                <a:cubicBezTo>
                  <a:pt x="5336759" y="3923479"/>
                  <a:pt x="5187834" y="3837655"/>
                  <a:pt x="5029978" y="3886149"/>
                </a:cubicBezTo>
                <a:cubicBezTo>
                  <a:pt x="4872122" y="3934643"/>
                  <a:pt x="4585119" y="3833393"/>
                  <a:pt x="4319863" y="3886149"/>
                </a:cubicBezTo>
                <a:cubicBezTo>
                  <a:pt x="4054608" y="3938905"/>
                  <a:pt x="3895923" y="3842762"/>
                  <a:pt x="3787277" y="3886149"/>
                </a:cubicBezTo>
                <a:cubicBezTo>
                  <a:pt x="3678631" y="3929536"/>
                  <a:pt x="3435192" y="3840475"/>
                  <a:pt x="3313868" y="3886149"/>
                </a:cubicBezTo>
                <a:cubicBezTo>
                  <a:pt x="3192544" y="3931823"/>
                  <a:pt x="2819756" y="3863490"/>
                  <a:pt x="2603753" y="3886149"/>
                </a:cubicBezTo>
                <a:cubicBezTo>
                  <a:pt x="2387751" y="3908808"/>
                  <a:pt x="2287492" y="3821260"/>
                  <a:pt x="2011991" y="3886149"/>
                </a:cubicBezTo>
                <a:cubicBezTo>
                  <a:pt x="1736490" y="3951038"/>
                  <a:pt x="1606734" y="3858704"/>
                  <a:pt x="1361053" y="3886149"/>
                </a:cubicBezTo>
                <a:cubicBezTo>
                  <a:pt x="1115372" y="3913594"/>
                  <a:pt x="988613" y="3840240"/>
                  <a:pt x="650938" y="3886149"/>
                </a:cubicBezTo>
                <a:cubicBezTo>
                  <a:pt x="313263" y="3932058"/>
                  <a:pt x="144668" y="3813946"/>
                  <a:pt x="0" y="3886149"/>
                </a:cubicBezTo>
                <a:cubicBezTo>
                  <a:pt x="-22447" y="3739243"/>
                  <a:pt x="7800" y="3464786"/>
                  <a:pt x="0" y="3292123"/>
                </a:cubicBezTo>
                <a:cubicBezTo>
                  <a:pt x="-7800" y="3119460"/>
                  <a:pt x="21664" y="3020646"/>
                  <a:pt x="0" y="2853544"/>
                </a:cubicBezTo>
                <a:cubicBezTo>
                  <a:pt x="-21664" y="2686442"/>
                  <a:pt x="39596" y="2379434"/>
                  <a:pt x="0" y="2259518"/>
                </a:cubicBezTo>
                <a:cubicBezTo>
                  <a:pt x="-39596" y="2139602"/>
                  <a:pt x="22452" y="1897201"/>
                  <a:pt x="0" y="1626631"/>
                </a:cubicBezTo>
                <a:cubicBezTo>
                  <a:pt x="-22452" y="1356061"/>
                  <a:pt x="3098" y="1207158"/>
                  <a:pt x="0" y="1032605"/>
                </a:cubicBezTo>
                <a:cubicBezTo>
                  <a:pt x="-3098" y="858052"/>
                  <a:pt x="61243" y="665665"/>
                  <a:pt x="0" y="477441"/>
                </a:cubicBezTo>
                <a:cubicBezTo>
                  <a:pt x="-61243" y="289217"/>
                  <a:pt x="19027" y="224293"/>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90" name="Google Shape;890;p26"/>
          <p:cNvSpPr/>
          <p:nvPr/>
        </p:nvSpPr>
        <p:spPr>
          <a:xfrm>
            <a:off x="576951" y="5038725"/>
            <a:ext cx="5917621" cy="4004310"/>
          </a:xfrm>
          <a:custGeom>
            <a:avLst/>
            <a:gdLst/>
            <a:ahLst/>
            <a:cxnLst/>
            <a:rect l="l" t="t" r="r" b="b"/>
            <a:pathLst>
              <a:path w="5917621" h="4004310"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80081" y="316736"/>
                  <a:pt x="5895256" y="352389"/>
                  <a:pt x="5917621" y="652130"/>
                </a:cubicBezTo>
                <a:cubicBezTo>
                  <a:pt x="5939986" y="951871"/>
                  <a:pt x="5895411" y="949737"/>
                  <a:pt x="5917621" y="1184132"/>
                </a:cubicBezTo>
                <a:cubicBezTo>
                  <a:pt x="5939831" y="1418527"/>
                  <a:pt x="5905121" y="1426234"/>
                  <a:pt x="5917621" y="1636047"/>
                </a:cubicBezTo>
                <a:cubicBezTo>
                  <a:pt x="5930121" y="1845861"/>
                  <a:pt x="5863287" y="2038481"/>
                  <a:pt x="5917621" y="2168048"/>
                </a:cubicBezTo>
                <a:cubicBezTo>
                  <a:pt x="5971955" y="2297615"/>
                  <a:pt x="5909293" y="2457361"/>
                  <a:pt x="5917621" y="2700049"/>
                </a:cubicBezTo>
                <a:cubicBezTo>
                  <a:pt x="5925949" y="2942737"/>
                  <a:pt x="5885574" y="2956111"/>
                  <a:pt x="5917621" y="3192007"/>
                </a:cubicBezTo>
                <a:cubicBezTo>
                  <a:pt x="5949668" y="3427903"/>
                  <a:pt x="5895011" y="3719114"/>
                  <a:pt x="5917621" y="4004310"/>
                </a:cubicBezTo>
                <a:cubicBezTo>
                  <a:pt x="5738907" y="4008088"/>
                  <a:pt x="5673070" y="3977627"/>
                  <a:pt x="5503388" y="4004310"/>
                </a:cubicBezTo>
                <a:cubicBezTo>
                  <a:pt x="5333706" y="4030993"/>
                  <a:pt x="5031444" y="3982076"/>
                  <a:pt x="4911625" y="4004310"/>
                </a:cubicBezTo>
                <a:cubicBezTo>
                  <a:pt x="4791806" y="4026544"/>
                  <a:pt x="4704196" y="3970299"/>
                  <a:pt x="4497392" y="4004310"/>
                </a:cubicBezTo>
                <a:cubicBezTo>
                  <a:pt x="4290588" y="4038321"/>
                  <a:pt x="4023092" y="3985198"/>
                  <a:pt x="3787277" y="4004310"/>
                </a:cubicBezTo>
                <a:cubicBezTo>
                  <a:pt x="3551462" y="4023422"/>
                  <a:pt x="3371263" y="3961727"/>
                  <a:pt x="3077163" y="4004310"/>
                </a:cubicBezTo>
                <a:cubicBezTo>
                  <a:pt x="2783063" y="4046893"/>
                  <a:pt x="2707625" y="3960227"/>
                  <a:pt x="2426225" y="4004310"/>
                </a:cubicBezTo>
                <a:cubicBezTo>
                  <a:pt x="2144825" y="4048393"/>
                  <a:pt x="2217989" y="3962505"/>
                  <a:pt x="2011991" y="4004310"/>
                </a:cubicBezTo>
                <a:cubicBezTo>
                  <a:pt x="1805993" y="4046115"/>
                  <a:pt x="1709769" y="3962280"/>
                  <a:pt x="1597758" y="4004310"/>
                </a:cubicBezTo>
                <a:cubicBezTo>
                  <a:pt x="1485747" y="4046340"/>
                  <a:pt x="1272001" y="3987337"/>
                  <a:pt x="946819" y="4004310"/>
                </a:cubicBezTo>
                <a:cubicBezTo>
                  <a:pt x="621637" y="4021283"/>
                  <a:pt x="271184" y="3922221"/>
                  <a:pt x="0" y="4004310"/>
                </a:cubicBezTo>
                <a:cubicBezTo>
                  <a:pt x="-65034" y="3815800"/>
                  <a:pt x="72541" y="3673267"/>
                  <a:pt x="0" y="3392223"/>
                </a:cubicBezTo>
                <a:cubicBezTo>
                  <a:pt x="-72541" y="3111179"/>
                  <a:pt x="34743" y="3043428"/>
                  <a:pt x="0" y="2740092"/>
                </a:cubicBezTo>
                <a:cubicBezTo>
                  <a:pt x="-34743" y="2436756"/>
                  <a:pt x="23042" y="2359359"/>
                  <a:pt x="0" y="2087962"/>
                </a:cubicBezTo>
                <a:cubicBezTo>
                  <a:pt x="-23042" y="1816565"/>
                  <a:pt x="30006" y="1757497"/>
                  <a:pt x="0" y="1636047"/>
                </a:cubicBezTo>
                <a:cubicBezTo>
                  <a:pt x="-30006" y="1514598"/>
                  <a:pt x="52105" y="1320701"/>
                  <a:pt x="0" y="1184132"/>
                </a:cubicBezTo>
                <a:cubicBezTo>
                  <a:pt x="-52105" y="1047564"/>
                  <a:pt x="40008" y="890243"/>
                  <a:pt x="0" y="652130"/>
                </a:cubicBezTo>
                <a:cubicBezTo>
                  <a:pt x="-40008" y="414017"/>
                  <a:pt x="18527" y="217344"/>
                  <a:pt x="0" y="0"/>
                </a:cubicBezTo>
                <a:close/>
              </a:path>
              <a:path w="5917621" h="4004310"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57403" y="295157"/>
                  <a:pt x="5890235" y="503033"/>
                  <a:pt x="5917621" y="652130"/>
                </a:cubicBezTo>
                <a:cubicBezTo>
                  <a:pt x="5945007" y="801227"/>
                  <a:pt x="5880474" y="1011979"/>
                  <a:pt x="5917621" y="1104045"/>
                </a:cubicBezTo>
                <a:cubicBezTo>
                  <a:pt x="5954768" y="1196111"/>
                  <a:pt x="5856523" y="1406567"/>
                  <a:pt x="5917621" y="1676090"/>
                </a:cubicBezTo>
                <a:cubicBezTo>
                  <a:pt x="5978719" y="1945614"/>
                  <a:pt x="5892348" y="1929604"/>
                  <a:pt x="5917621" y="2168048"/>
                </a:cubicBezTo>
                <a:cubicBezTo>
                  <a:pt x="5942894" y="2406492"/>
                  <a:pt x="5870217" y="2480310"/>
                  <a:pt x="5917621" y="2619963"/>
                </a:cubicBezTo>
                <a:cubicBezTo>
                  <a:pt x="5965025" y="2759616"/>
                  <a:pt x="5858354" y="2930948"/>
                  <a:pt x="5917621" y="3151964"/>
                </a:cubicBezTo>
                <a:cubicBezTo>
                  <a:pt x="5976888" y="3372980"/>
                  <a:pt x="5867611" y="3617931"/>
                  <a:pt x="5917621" y="4004310"/>
                </a:cubicBezTo>
                <a:cubicBezTo>
                  <a:pt x="5801487" y="4018804"/>
                  <a:pt x="5670017" y="3966980"/>
                  <a:pt x="5503388" y="4004310"/>
                </a:cubicBezTo>
                <a:cubicBezTo>
                  <a:pt x="5336759" y="4041640"/>
                  <a:pt x="5187834" y="3955816"/>
                  <a:pt x="5029978" y="4004310"/>
                </a:cubicBezTo>
                <a:cubicBezTo>
                  <a:pt x="4872122" y="4052804"/>
                  <a:pt x="4585119" y="3951554"/>
                  <a:pt x="4319863" y="4004310"/>
                </a:cubicBezTo>
                <a:cubicBezTo>
                  <a:pt x="4054608" y="4057066"/>
                  <a:pt x="3895923" y="3960923"/>
                  <a:pt x="3787277" y="4004310"/>
                </a:cubicBezTo>
                <a:cubicBezTo>
                  <a:pt x="3678631" y="4047697"/>
                  <a:pt x="3435192" y="3958636"/>
                  <a:pt x="3313868" y="4004310"/>
                </a:cubicBezTo>
                <a:cubicBezTo>
                  <a:pt x="3192544" y="4049984"/>
                  <a:pt x="2819756" y="3981651"/>
                  <a:pt x="2603753" y="4004310"/>
                </a:cubicBezTo>
                <a:cubicBezTo>
                  <a:pt x="2387751" y="4026969"/>
                  <a:pt x="2287492" y="3939421"/>
                  <a:pt x="2011991" y="4004310"/>
                </a:cubicBezTo>
                <a:cubicBezTo>
                  <a:pt x="1736490" y="4069199"/>
                  <a:pt x="1606734" y="3976865"/>
                  <a:pt x="1361053" y="4004310"/>
                </a:cubicBezTo>
                <a:cubicBezTo>
                  <a:pt x="1115372" y="4031755"/>
                  <a:pt x="988613" y="3958401"/>
                  <a:pt x="650938" y="4004310"/>
                </a:cubicBezTo>
                <a:cubicBezTo>
                  <a:pt x="313263" y="4050219"/>
                  <a:pt x="144668" y="3932107"/>
                  <a:pt x="0" y="4004310"/>
                </a:cubicBezTo>
                <a:cubicBezTo>
                  <a:pt x="-29368" y="3805099"/>
                  <a:pt x="32332" y="3558046"/>
                  <a:pt x="0" y="3392223"/>
                </a:cubicBezTo>
                <a:cubicBezTo>
                  <a:pt x="-32332" y="3226400"/>
                  <a:pt x="6345" y="3146342"/>
                  <a:pt x="0" y="2940308"/>
                </a:cubicBezTo>
                <a:cubicBezTo>
                  <a:pt x="-6345" y="2734275"/>
                  <a:pt x="14531" y="2583665"/>
                  <a:pt x="0" y="2328220"/>
                </a:cubicBezTo>
                <a:cubicBezTo>
                  <a:pt x="-14531" y="2072775"/>
                  <a:pt x="55343" y="1843736"/>
                  <a:pt x="0" y="1676090"/>
                </a:cubicBezTo>
                <a:cubicBezTo>
                  <a:pt x="-55343" y="1508444"/>
                  <a:pt x="54136" y="1242832"/>
                  <a:pt x="0" y="1064002"/>
                </a:cubicBezTo>
                <a:cubicBezTo>
                  <a:pt x="-54136" y="885172"/>
                  <a:pt x="5636" y="734971"/>
                  <a:pt x="0" y="491958"/>
                </a:cubicBezTo>
                <a:cubicBezTo>
                  <a:pt x="-5636" y="248945"/>
                  <a:pt x="33326" y="143430"/>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91" name="Google Shape;891;p26" descr="A pinwheel"/>
          <p:cNvPicPr preferRelativeResize="0"/>
          <p:nvPr/>
        </p:nvPicPr>
        <p:blipFill rotWithShape="1">
          <a:blip r:embed="rId3">
            <a:alphaModFix/>
          </a:blip>
          <a:srcRect/>
          <a:stretch/>
        </p:blipFill>
        <p:spPr>
          <a:xfrm rot="-1914070">
            <a:off x="5364052" y="3235911"/>
            <a:ext cx="1631374" cy="1631374"/>
          </a:xfrm>
          <a:prstGeom prst="rect">
            <a:avLst/>
          </a:prstGeom>
          <a:noFill/>
          <a:ln>
            <a:noFill/>
          </a:ln>
        </p:spPr>
      </p:pic>
      <p:sp>
        <p:nvSpPr>
          <p:cNvPr id="892" name="Google Shape;892;p26"/>
          <p:cNvSpPr txBox="1"/>
          <p:nvPr/>
        </p:nvSpPr>
        <p:spPr>
          <a:xfrm>
            <a:off x="678261" y="829280"/>
            <a:ext cx="5715000" cy="301617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dirty="0" err="1">
                <a:solidFill>
                  <a:schemeClr val="dk1"/>
                </a:solidFill>
                <a:latin typeface="Arial"/>
                <a:ea typeface="Arial"/>
                <a:cs typeface="Arial"/>
                <a:sym typeface="Arial"/>
              </a:rPr>
              <a:t>Hôm</a:t>
            </a:r>
            <a:r>
              <a:rPr lang="en-AU" sz="1100" b="0" i="0" u="none" strike="noStrike" cap="none" dirty="0">
                <a:solidFill>
                  <a:schemeClr val="dk1"/>
                </a:solidFill>
                <a:latin typeface="Arial"/>
                <a:ea typeface="Arial"/>
                <a:cs typeface="Arial"/>
                <a:sym typeface="Arial"/>
              </a:rPr>
              <a:t> nay </a:t>
            </a:r>
            <a:r>
              <a:rPr lang="en-AU" sz="1100" b="0" i="0" u="none" strike="noStrike" cap="none" dirty="0" err="1">
                <a:solidFill>
                  <a:schemeClr val="dk1"/>
                </a:solidFill>
                <a:latin typeface="Arial"/>
                <a:ea typeface="Arial"/>
                <a:cs typeface="Arial"/>
                <a:sym typeface="Arial"/>
              </a:rPr>
              <a:t>là</a:t>
            </a:r>
            <a:r>
              <a:rPr lang="en-AU" sz="1100" b="0" i="0" u="none" strike="noStrike" cap="none" dirty="0">
                <a:solidFill>
                  <a:schemeClr val="dk1"/>
                </a:solidFill>
                <a:latin typeface="Arial"/>
                <a:ea typeface="Arial"/>
                <a:cs typeface="Arial"/>
                <a:sym typeface="Arial"/>
              </a:rPr>
              <a:t> </a:t>
            </a:r>
            <a:r>
              <a:rPr lang="en-AU" sz="1100" b="0" i="0" u="none" strike="noStrike" cap="none" dirty="0" err="1">
                <a:solidFill>
                  <a:schemeClr val="dk1"/>
                </a:solidFill>
                <a:latin typeface="Arial"/>
                <a:ea typeface="Arial"/>
                <a:cs typeface="Arial"/>
                <a:sym typeface="Arial"/>
              </a:rPr>
              <a:t>ngày</a:t>
            </a:r>
            <a:r>
              <a:rPr lang="en-AU" sz="1100" b="0" i="0" u="none" strike="noStrike" cap="none" dirty="0">
                <a:solidFill>
                  <a:schemeClr val="dk1"/>
                </a:solidFill>
                <a:latin typeface="Arial"/>
                <a:ea typeface="Arial"/>
                <a:cs typeface="Arial"/>
                <a:sym typeface="Arial"/>
              </a:rPr>
              <a:t> ___ </a:t>
            </a:r>
            <a:r>
              <a:rPr lang="en-AU" sz="1100" b="0" i="0" u="none" strike="noStrike" cap="none" dirty="0" err="1">
                <a:solidFill>
                  <a:schemeClr val="dk1"/>
                </a:solidFill>
                <a:latin typeface="Arial"/>
                <a:ea typeface="Arial"/>
                <a:cs typeface="Arial"/>
                <a:sym typeface="Arial"/>
              </a:rPr>
              <a:t>tháng</a:t>
            </a:r>
            <a:r>
              <a:rPr lang="en-AU" sz="1100" b="0" i="0" u="none" strike="noStrike" cap="none" dirty="0">
                <a:solidFill>
                  <a:schemeClr val="dk1"/>
                </a:solidFill>
                <a:latin typeface="Arial"/>
                <a:ea typeface="Arial"/>
                <a:cs typeface="Arial"/>
                <a:sym typeface="Arial"/>
              </a:rPr>
              <a:t>____  </a:t>
            </a:r>
            <a:r>
              <a:rPr lang="en-AU" sz="1100" b="0" i="0" u="none" strike="noStrike" cap="none" dirty="0" err="1">
                <a:solidFill>
                  <a:schemeClr val="dk1"/>
                </a:solidFill>
                <a:latin typeface="Arial"/>
                <a:ea typeface="Arial"/>
                <a:cs typeface="Arial"/>
                <a:sym typeface="Arial"/>
              </a:rPr>
              <a:t>năm</a:t>
            </a:r>
            <a:r>
              <a:rPr lang="en-AU" sz="1100" b="0" i="0" u="none" strike="noStrike" cap="none" dirty="0">
                <a:solidFill>
                  <a:schemeClr val="dk1"/>
                </a:solidFill>
                <a:latin typeface="Arial"/>
                <a:ea typeface="Arial"/>
                <a:cs typeface="Arial"/>
                <a:sym typeface="Arial"/>
              </a:rPr>
              <a:t> _______</a:t>
            </a:r>
            <a:endParaRPr dirty="0">
              <a:solidFill>
                <a:schemeClr val="dk1"/>
              </a:solidFill>
            </a:endParaRPr>
          </a:p>
          <a:p>
            <a:pPr>
              <a:spcBef>
                <a:spcPts val="800"/>
              </a:spcBef>
            </a:pPr>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dirty="0">
                <a:latin typeface="Arial"/>
                <a:ea typeface="Arial"/>
                <a:cs typeface="Arial"/>
              </a:rPr>
            </a:br>
            <a:endParaRPr sz="1400" b="0" i="0" u="none" strike="noStrike" cap="none">
              <a:solidFill>
                <a:schemeClr val="lt1"/>
              </a:solidFill>
              <a:latin typeface="Arial"/>
              <a:ea typeface="Arial"/>
              <a:cs typeface="Arial"/>
              <a:sym typeface="Arial"/>
            </a:endParaRPr>
          </a:p>
        </p:txBody>
      </p:sp>
      <p:pic>
        <p:nvPicPr>
          <p:cNvPr id="893" name="Google Shape;893;p26" descr="A lightbulb"/>
          <p:cNvPicPr preferRelativeResize="0"/>
          <p:nvPr/>
        </p:nvPicPr>
        <p:blipFill rotWithShape="1">
          <a:blip r:embed="rId4">
            <a:alphaModFix/>
          </a:blip>
          <a:srcRect/>
          <a:stretch/>
        </p:blipFill>
        <p:spPr>
          <a:xfrm>
            <a:off x="5456250" y="8123998"/>
            <a:ext cx="1401750" cy="1401750"/>
          </a:xfrm>
          <a:prstGeom prst="rect">
            <a:avLst/>
          </a:prstGeom>
          <a:noFill/>
          <a:ln>
            <a:noFill/>
          </a:ln>
        </p:spPr>
      </p:pic>
      <p:sp>
        <p:nvSpPr>
          <p:cNvPr id="894" name="Google Shape;894;p26"/>
          <p:cNvSpPr txBox="1"/>
          <p:nvPr/>
        </p:nvSpPr>
        <p:spPr>
          <a:xfrm>
            <a:off x="678261" y="5199350"/>
            <a:ext cx="5715000" cy="351374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dirty="0" err="1">
                <a:solidFill>
                  <a:schemeClr val="dk1"/>
                </a:solidFill>
                <a:latin typeface="Arial"/>
                <a:ea typeface="Arial"/>
                <a:cs typeface="Arial"/>
                <a:sym typeface="Arial"/>
              </a:rPr>
              <a:t>Hôm</a:t>
            </a:r>
            <a:r>
              <a:rPr lang="en-AU" sz="1100" b="0" i="0" u="none" strike="noStrike" cap="none" dirty="0">
                <a:solidFill>
                  <a:schemeClr val="dk1"/>
                </a:solidFill>
                <a:latin typeface="Arial"/>
                <a:ea typeface="Arial"/>
                <a:cs typeface="Arial"/>
                <a:sym typeface="Arial"/>
              </a:rPr>
              <a:t> nay </a:t>
            </a:r>
            <a:r>
              <a:rPr lang="en-AU" sz="1100" b="0" i="0" u="none" strike="noStrike" cap="none" dirty="0" err="1">
                <a:solidFill>
                  <a:schemeClr val="dk1"/>
                </a:solidFill>
                <a:latin typeface="Arial"/>
                <a:ea typeface="Arial"/>
                <a:cs typeface="Arial"/>
                <a:sym typeface="Arial"/>
              </a:rPr>
              <a:t>là</a:t>
            </a:r>
            <a:r>
              <a:rPr lang="en-AU" sz="1100" b="0" i="0" u="none" strike="noStrike" cap="none" dirty="0">
                <a:solidFill>
                  <a:schemeClr val="dk1"/>
                </a:solidFill>
                <a:latin typeface="Arial"/>
                <a:ea typeface="Arial"/>
                <a:cs typeface="Arial"/>
                <a:sym typeface="Arial"/>
              </a:rPr>
              <a:t> </a:t>
            </a:r>
            <a:r>
              <a:rPr lang="en-AU" sz="1100" b="0" i="0" u="none" strike="noStrike" cap="none" dirty="0" err="1">
                <a:solidFill>
                  <a:schemeClr val="dk1"/>
                </a:solidFill>
                <a:latin typeface="Arial"/>
                <a:ea typeface="Arial"/>
                <a:cs typeface="Arial"/>
                <a:sym typeface="Arial"/>
              </a:rPr>
              <a:t>ngày</a:t>
            </a:r>
            <a:r>
              <a:rPr lang="en-AU" sz="1100" b="0" i="0" u="none" strike="noStrike" cap="none" dirty="0">
                <a:solidFill>
                  <a:schemeClr val="dk1"/>
                </a:solidFill>
                <a:latin typeface="Arial"/>
                <a:ea typeface="Arial"/>
                <a:cs typeface="Arial"/>
                <a:sym typeface="Arial"/>
              </a:rPr>
              <a:t> ___ </a:t>
            </a:r>
            <a:r>
              <a:rPr lang="en-AU" sz="1100" b="0" i="0" u="none" strike="noStrike" cap="none" dirty="0" err="1">
                <a:solidFill>
                  <a:schemeClr val="dk1"/>
                </a:solidFill>
                <a:latin typeface="Arial"/>
                <a:ea typeface="Arial"/>
                <a:cs typeface="Arial"/>
                <a:sym typeface="Arial"/>
              </a:rPr>
              <a:t>tháng</a:t>
            </a:r>
            <a:r>
              <a:rPr lang="en-AU" sz="1100" b="0" i="0" u="none" strike="noStrike" cap="none" dirty="0">
                <a:solidFill>
                  <a:schemeClr val="dk1"/>
                </a:solidFill>
                <a:latin typeface="Arial"/>
                <a:ea typeface="Arial"/>
                <a:cs typeface="Arial"/>
                <a:sym typeface="Arial"/>
              </a:rPr>
              <a:t>____  </a:t>
            </a:r>
            <a:r>
              <a:rPr lang="en-AU" sz="1100" b="0" i="0" u="none" strike="noStrike" cap="none" dirty="0" err="1">
                <a:solidFill>
                  <a:schemeClr val="dk1"/>
                </a:solidFill>
                <a:latin typeface="Arial"/>
                <a:ea typeface="Arial"/>
                <a:cs typeface="Arial"/>
                <a:sym typeface="Arial"/>
              </a:rPr>
              <a:t>năm</a:t>
            </a:r>
            <a:r>
              <a:rPr lang="en-AU" sz="1100" b="0" i="0" u="none" strike="noStrike" cap="none" dirty="0">
                <a:solidFill>
                  <a:schemeClr val="dk1"/>
                </a:solidFill>
                <a:latin typeface="Arial"/>
                <a:ea typeface="Arial"/>
                <a:cs typeface="Arial"/>
                <a:sym typeface="Arial"/>
              </a:rPr>
              <a:t> _______</a:t>
            </a:r>
            <a:endParaRPr dirty="0">
              <a:solidFill>
                <a:schemeClr val="dk1"/>
              </a:solidFill>
            </a:endParaRPr>
          </a:p>
          <a:p>
            <a:pPr marL="0" marR="0" lvl="0" indent="0" algn="l" rtl="0">
              <a:lnSpc>
                <a:spcPct val="100000"/>
              </a:lnSpc>
              <a:spcBef>
                <a:spcPts val="800"/>
              </a:spcBef>
              <a:spcAft>
                <a:spcPts val="0"/>
              </a:spcAft>
              <a:buNone/>
            </a:pPr>
            <a:endParaRPr lang="en-AU" sz="1100" b="0" i="0" u="none" strike="noStrike" cap="none" dirty="0">
              <a:solidFill>
                <a:schemeClr val="dk1"/>
              </a:solidFill>
              <a:latin typeface="Arial"/>
              <a:ea typeface="Arial"/>
              <a:cs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dirty="0">
                <a:latin typeface="Arial"/>
                <a:ea typeface="Arial"/>
                <a:cs typeface="Arial"/>
              </a:rPr>
            </a:br>
            <a:endParaRPr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411250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A8D0EC"/>
        </a:solidFill>
        <a:effectLst/>
      </p:bgPr>
    </p:bg>
    <p:spTree>
      <p:nvGrpSpPr>
        <p:cNvPr id="1" name="Shape 888"/>
        <p:cNvGrpSpPr/>
        <p:nvPr/>
      </p:nvGrpSpPr>
      <p:grpSpPr>
        <a:xfrm>
          <a:off x="0" y="0"/>
          <a:ext cx="0" cy="0"/>
          <a:chOff x="0" y="0"/>
          <a:chExt cx="0" cy="0"/>
        </a:xfrm>
      </p:grpSpPr>
      <p:sp>
        <p:nvSpPr>
          <p:cNvPr id="889" name="Google Shape;889;p26"/>
          <p:cNvSpPr/>
          <p:nvPr/>
        </p:nvSpPr>
        <p:spPr>
          <a:xfrm>
            <a:off x="576952" y="639552"/>
            <a:ext cx="5917621" cy="3886149"/>
          </a:xfrm>
          <a:custGeom>
            <a:avLst/>
            <a:gdLst/>
            <a:ahLst/>
            <a:cxnLst/>
            <a:rect l="l" t="t" r="r" b="b"/>
            <a:pathLst>
              <a:path w="5917621" h="3886149"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24565" y="216589"/>
                  <a:pt x="5906010" y="363664"/>
                  <a:pt x="5917621" y="632887"/>
                </a:cubicBezTo>
                <a:cubicBezTo>
                  <a:pt x="5929232" y="902110"/>
                  <a:pt x="5857854" y="906453"/>
                  <a:pt x="5917621" y="1149190"/>
                </a:cubicBezTo>
                <a:cubicBezTo>
                  <a:pt x="5977388" y="1391927"/>
                  <a:pt x="5917122" y="1424115"/>
                  <a:pt x="5917621" y="1587769"/>
                </a:cubicBezTo>
                <a:cubicBezTo>
                  <a:pt x="5918120" y="1751423"/>
                  <a:pt x="5907295" y="1936027"/>
                  <a:pt x="5917621" y="2104072"/>
                </a:cubicBezTo>
                <a:cubicBezTo>
                  <a:pt x="5927947" y="2272117"/>
                  <a:pt x="5863545" y="2423371"/>
                  <a:pt x="5917621" y="2620375"/>
                </a:cubicBezTo>
                <a:cubicBezTo>
                  <a:pt x="5971697" y="2817379"/>
                  <a:pt x="5862078" y="2958200"/>
                  <a:pt x="5917621" y="3097816"/>
                </a:cubicBezTo>
                <a:cubicBezTo>
                  <a:pt x="5973164" y="3237432"/>
                  <a:pt x="5882357" y="3518709"/>
                  <a:pt x="5917621" y="3886149"/>
                </a:cubicBezTo>
                <a:cubicBezTo>
                  <a:pt x="5738907" y="3889927"/>
                  <a:pt x="5673070" y="3859466"/>
                  <a:pt x="5503388" y="3886149"/>
                </a:cubicBezTo>
                <a:cubicBezTo>
                  <a:pt x="5333706" y="3912832"/>
                  <a:pt x="5031444" y="3863915"/>
                  <a:pt x="4911625" y="3886149"/>
                </a:cubicBezTo>
                <a:cubicBezTo>
                  <a:pt x="4791806" y="3908383"/>
                  <a:pt x="4704196" y="3852138"/>
                  <a:pt x="4497392" y="3886149"/>
                </a:cubicBezTo>
                <a:cubicBezTo>
                  <a:pt x="4290588" y="3920160"/>
                  <a:pt x="4023092" y="3867037"/>
                  <a:pt x="3787277" y="3886149"/>
                </a:cubicBezTo>
                <a:cubicBezTo>
                  <a:pt x="3551462" y="3905261"/>
                  <a:pt x="3371263" y="3843566"/>
                  <a:pt x="3077163" y="3886149"/>
                </a:cubicBezTo>
                <a:cubicBezTo>
                  <a:pt x="2783063" y="3928732"/>
                  <a:pt x="2707625" y="3842066"/>
                  <a:pt x="2426225" y="3886149"/>
                </a:cubicBezTo>
                <a:cubicBezTo>
                  <a:pt x="2144825" y="3930232"/>
                  <a:pt x="2217989" y="3844344"/>
                  <a:pt x="2011991" y="3886149"/>
                </a:cubicBezTo>
                <a:cubicBezTo>
                  <a:pt x="1805993" y="3927954"/>
                  <a:pt x="1709769" y="3844119"/>
                  <a:pt x="1597758" y="3886149"/>
                </a:cubicBezTo>
                <a:cubicBezTo>
                  <a:pt x="1485747" y="3928179"/>
                  <a:pt x="1272001" y="3869176"/>
                  <a:pt x="946819" y="3886149"/>
                </a:cubicBezTo>
                <a:cubicBezTo>
                  <a:pt x="621637" y="3903122"/>
                  <a:pt x="271184" y="3804060"/>
                  <a:pt x="0" y="3886149"/>
                </a:cubicBezTo>
                <a:cubicBezTo>
                  <a:pt x="-48048" y="3645749"/>
                  <a:pt x="65572" y="3464505"/>
                  <a:pt x="0" y="3292123"/>
                </a:cubicBezTo>
                <a:cubicBezTo>
                  <a:pt x="-65572" y="3119741"/>
                  <a:pt x="75360" y="2930063"/>
                  <a:pt x="0" y="2659236"/>
                </a:cubicBezTo>
                <a:cubicBezTo>
                  <a:pt x="-75360" y="2388409"/>
                  <a:pt x="24898" y="2190622"/>
                  <a:pt x="0" y="2026349"/>
                </a:cubicBezTo>
                <a:cubicBezTo>
                  <a:pt x="-24898" y="1862076"/>
                  <a:pt x="44395" y="1754375"/>
                  <a:pt x="0" y="1587769"/>
                </a:cubicBezTo>
                <a:cubicBezTo>
                  <a:pt x="-44395" y="1421163"/>
                  <a:pt x="44418" y="1326133"/>
                  <a:pt x="0" y="1149190"/>
                </a:cubicBezTo>
                <a:cubicBezTo>
                  <a:pt x="-44418" y="972247"/>
                  <a:pt x="57026" y="862574"/>
                  <a:pt x="0" y="632887"/>
                </a:cubicBezTo>
                <a:cubicBezTo>
                  <a:pt x="-57026" y="403200"/>
                  <a:pt x="13077" y="298070"/>
                  <a:pt x="0" y="0"/>
                </a:cubicBezTo>
                <a:close/>
              </a:path>
              <a:path w="5917621" h="3886149"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37251" y="164791"/>
                  <a:pt x="5909731" y="396831"/>
                  <a:pt x="5917621" y="632887"/>
                </a:cubicBezTo>
                <a:cubicBezTo>
                  <a:pt x="5925511" y="868943"/>
                  <a:pt x="5873844" y="875209"/>
                  <a:pt x="5917621" y="1071467"/>
                </a:cubicBezTo>
                <a:cubicBezTo>
                  <a:pt x="5961398" y="1267725"/>
                  <a:pt x="5907065" y="1444343"/>
                  <a:pt x="5917621" y="1626631"/>
                </a:cubicBezTo>
                <a:cubicBezTo>
                  <a:pt x="5928177" y="1808919"/>
                  <a:pt x="5876615" y="1926534"/>
                  <a:pt x="5917621" y="2104072"/>
                </a:cubicBezTo>
                <a:cubicBezTo>
                  <a:pt x="5958627" y="2281610"/>
                  <a:pt x="5900142" y="2345560"/>
                  <a:pt x="5917621" y="2542652"/>
                </a:cubicBezTo>
                <a:cubicBezTo>
                  <a:pt x="5935100" y="2739744"/>
                  <a:pt x="5885718" y="2827133"/>
                  <a:pt x="5917621" y="3058954"/>
                </a:cubicBezTo>
                <a:cubicBezTo>
                  <a:pt x="5949524" y="3290775"/>
                  <a:pt x="5831347" y="3627337"/>
                  <a:pt x="5917621" y="3886149"/>
                </a:cubicBezTo>
                <a:cubicBezTo>
                  <a:pt x="5801487" y="3900643"/>
                  <a:pt x="5670017" y="3848819"/>
                  <a:pt x="5503388" y="3886149"/>
                </a:cubicBezTo>
                <a:cubicBezTo>
                  <a:pt x="5336759" y="3923479"/>
                  <a:pt x="5187834" y="3837655"/>
                  <a:pt x="5029978" y="3886149"/>
                </a:cubicBezTo>
                <a:cubicBezTo>
                  <a:pt x="4872122" y="3934643"/>
                  <a:pt x="4585119" y="3833393"/>
                  <a:pt x="4319863" y="3886149"/>
                </a:cubicBezTo>
                <a:cubicBezTo>
                  <a:pt x="4054608" y="3938905"/>
                  <a:pt x="3895923" y="3842762"/>
                  <a:pt x="3787277" y="3886149"/>
                </a:cubicBezTo>
                <a:cubicBezTo>
                  <a:pt x="3678631" y="3929536"/>
                  <a:pt x="3435192" y="3840475"/>
                  <a:pt x="3313868" y="3886149"/>
                </a:cubicBezTo>
                <a:cubicBezTo>
                  <a:pt x="3192544" y="3931823"/>
                  <a:pt x="2819756" y="3863490"/>
                  <a:pt x="2603753" y="3886149"/>
                </a:cubicBezTo>
                <a:cubicBezTo>
                  <a:pt x="2387751" y="3908808"/>
                  <a:pt x="2287492" y="3821260"/>
                  <a:pt x="2011991" y="3886149"/>
                </a:cubicBezTo>
                <a:cubicBezTo>
                  <a:pt x="1736490" y="3951038"/>
                  <a:pt x="1606734" y="3858704"/>
                  <a:pt x="1361053" y="3886149"/>
                </a:cubicBezTo>
                <a:cubicBezTo>
                  <a:pt x="1115372" y="3913594"/>
                  <a:pt x="988613" y="3840240"/>
                  <a:pt x="650938" y="3886149"/>
                </a:cubicBezTo>
                <a:cubicBezTo>
                  <a:pt x="313263" y="3932058"/>
                  <a:pt x="144668" y="3813946"/>
                  <a:pt x="0" y="3886149"/>
                </a:cubicBezTo>
                <a:cubicBezTo>
                  <a:pt x="-22447" y="3739243"/>
                  <a:pt x="7800" y="3464786"/>
                  <a:pt x="0" y="3292123"/>
                </a:cubicBezTo>
                <a:cubicBezTo>
                  <a:pt x="-7800" y="3119460"/>
                  <a:pt x="21664" y="3020646"/>
                  <a:pt x="0" y="2853544"/>
                </a:cubicBezTo>
                <a:cubicBezTo>
                  <a:pt x="-21664" y="2686442"/>
                  <a:pt x="39596" y="2379434"/>
                  <a:pt x="0" y="2259518"/>
                </a:cubicBezTo>
                <a:cubicBezTo>
                  <a:pt x="-39596" y="2139602"/>
                  <a:pt x="22452" y="1897201"/>
                  <a:pt x="0" y="1626631"/>
                </a:cubicBezTo>
                <a:cubicBezTo>
                  <a:pt x="-22452" y="1356061"/>
                  <a:pt x="3098" y="1207158"/>
                  <a:pt x="0" y="1032605"/>
                </a:cubicBezTo>
                <a:cubicBezTo>
                  <a:pt x="-3098" y="858052"/>
                  <a:pt x="61243" y="665665"/>
                  <a:pt x="0" y="477441"/>
                </a:cubicBezTo>
                <a:cubicBezTo>
                  <a:pt x="-61243" y="289217"/>
                  <a:pt x="19027" y="224293"/>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90" name="Google Shape;890;p26"/>
          <p:cNvSpPr/>
          <p:nvPr/>
        </p:nvSpPr>
        <p:spPr>
          <a:xfrm>
            <a:off x="576951" y="5038725"/>
            <a:ext cx="5917621" cy="4004310"/>
          </a:xfrm>
          <a:custGeom>
            <a:avLst/>
            <a:gdLst/>
            <a:ahLst/>
            <a:cxnLst/>
            <a:rect l="l" t="t" r="r" b="b"/>
            <a:pathLst>
              <a:path w="5917621" h="4004310"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80081" y="316736"/>
                  <a:pt x="5895256" y="352389"/>
                  <a:pt x="5917621" y="652130"/>
                </a:cubicBezTo>
                <a:cubicBezTo>
                  <a:pt x="5939986" y="951871"/>
                  <a:pt x="5895411" y="949737"/>
                  <a:pt x="5917621" y="1184132"/>
                </a:cubicBezTo>
                <a:cubicBezTo>
                  <a:pt x="5939831" y="1418527"/>
                  <a:pt x="5905121" y="1426234"/>
                  <a:pt x="5917621" y="1636047"/>
                </a:cubicBezTo>
                <a:cubicBezTo>
                  <a:pt x="5930121" y="1845861"/>
                  <a:pt x="5863287" y="2038481"/>
                  <a:pt x="5917621" y="2168048"/>
                </a:cubicBezTo>
                <a:cubicBezTo>
                  <a:pt x="5971955" y="2297615"/>
                  <a:pt x="5909293" y="2457361"/>
                  <a:pt x="5917621" y="2700049"/>
                </a:cubicBezTo>
                <a:cubicBezTo>
                  <a:pt x="5925949" y="2942737"/>
                  <a:pt x="5885574" y="2956111"/>
                  <a:pt x="5917621" y="3192007"/>
                </a:cubicBezTo>
                <a:cubicBezTo>
                  <a:pt x="5949668" y="3427903"/>
                  <a:pt x="5895011" y="3719114"/>
                  <a:pt x="5917621" y="4004310"/>
                </a:cubicBezTo>
                <a:cubicBezTo>
                  <a:pt x="5738907" y="4008088"/>
                  <a:pt x="5673070" y="3977627"/>
                  <a:pt x="5503388" y="4004310"/>
                </a:cubicBezTo>
                <a:cubicBezTo>
                  <a:pt x="5333706" y="4030993"/>
                  <a:pt x="5031444" y="3982076"/>
                  <a:pt x="4911625" y="4004310"/>
                </a:cubicBezTo>
                <a:cubicBezTo>
                  <a:pt x="4791806" y="4026544"/>
                  <a:pt x="4704196" y="3970299"/>
                  <a:pt x="4497392" y="4004310"/>
                </a:cubicBezTo>
                <a:cubicBezTo>
                  <a:pt x="4290588" y="4038321"/>
                  <a:pt x="4023092" y="3985198"/>
                  <a:pt x="3787277" y="4004310"/>
                </a:cubicBezTo>
                <a:cubicBezTo>
                  <a:pt x="3551462" y="4023422"/>
                  <a:pt x="3371263" y="3961727"/>
                  <a:pt x="3077163" y="4004310"/>
                </a:cubicBezTo>
                <a:cubicBezTo>
                  <a:pt x="2783063" y="4046893"/>
                  <a:pt x="2707625" y="3960227"/>
                  <a:pt x="2426225" y="4004310"/>
                </a:cubicBezTo>
                <a:cubicBezTo>
                  <a:pt x="2144825" y="4048393"/>
                  <a:pt x="2217989" y="3962505"/>
                  <a:pt x="2011991" y="4004310"/>
                </a:cubicBezTo>
                <a:cubicBezTo>
                  <a:pt x="1805993" y="4046115"/>
                  <a:pt x="1709769" y="3962280"/>
                  <a:pt x="1597758" y="4004310"/>
                </a:cubicBezTo>
                <a:cubicBezTo>
                  <a:pt x="1485747" y="4046340"/>
                  <a:pt x="1272001" y="3987337"/>
                  <a:pt x="946819" y="4004310"/>
                </a:cubicBezTo>
                <a:cubicBezTo>
                  <a:pt x="621637" y="4021283"/>
                  <a:pt x="271184" y="3922221"/>
                  <a:pt x="0" y="4004310"/>
                </a:cubicBezTo>
                <a:cubicBezTo>
                  <a:pt x="-65034" y="3815800"/>
                  <a:pt x="72541" y="3673267"/>
                  <a:pt x="0" y="3392223"/>
                </a:cubicBezTo>
                <a:cubicBezTo>
                  <a:pt x="-72541" y="3111179"/>
                  <a:pt x="34743" y="3043428"/>
                  <a:pt x="0" y="2740092"/>
                </a:cubicBezTo>
                <a:cubicBezTo>
                  <a:pt x="-34743" y="2436756"/>
                  <a:pt x="23042" y="2359359"/>
                  <a:pt x="0" y="2087962"/>
                </a:cubicBezTo>
                <a:cubicBezTo>
                  <a:pt x="-23042" y="1816565"/>
                  <a:pt x="30006" y="1757497"/>
                  <a:pt x="0" y="1636047"/>
                </a:cubicBezTo>
                <a:cubicBezTo>
                  <a:pt x="-30006" y="1514598"/>
                  <a:pt x="52105" y="1320701"/>
                  <a:pt x="0" y="1184132"/>
                </a:cubicBezTo>
                <a:cubicBezTo>
                  <a:pt x="-52105" y="1047564"/>
                  <a:pt x="40008" y="890243"/>
                  <a:pt x="0" y="652130"/>
                </a:cubicBezTo>
                <a:cubicBezTo>
                  <a:pt x="-40008" y="414017"/>
                  <a:pt x="18527" y="217344"/>
                  <a:pt x="0" y="0"/>
                </a:cubicBezTo>
                <a:close/>
              </a:path>
              <a:path w="5917621" h="4004310"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57403" y="295157"/>
                  <a:pt x="5890235" y="503033"/>
                  <a:pt x="5917621" y="652130"/>
                </a:cubicBezTo>
                <a:cubicBezTo>
                  <a:pt x="5945007" y="801227"/>
                  <a:pt x="5880474" y="1011979"/>
                  <a:pt x="5917621" y="1104045"/>
                </a:cubicBezTo>
                <a:cubicBezTo>
                  <a:pt x="5954768" y="1196111"/>
                  <a:pt x="5856523" y="1406567"/>
                  <a:pt x="5917621" y="1676090"/>
                </a:cubicBezTo>
                <a:cubicBezTo>
                  <a:pt x="5978719" y="1945614"/>
                  <a:pt x="5892348" y="1929604"/>
                  <a:pt x="5917621" y="2168048"/>
                </a:cubicBezTo>
                <a:cubicBezTo>
                  <a:pt x="5942894" y="2406492"/>
                  <a:pt x="5870217" y="2480310"/>
                  <a:pt x="5917621" y="2619963"/>
                </a:cubicBezTo>
                <a:cubicBezTo>
                  <a:pt x="5965025" y="2759616"/>
                  <a:pt x="5858354" y="2930948"/>
                  <a:pt x="5917621" y="3151964"/>
                </a:cubicBezTo>
                <a:cubicBezTo>
                  <a:pt x="5976888" y="3372980"/>
                  <a:pt x="5867611" y="3617931"/>
                  <a:pt x="5917621" y="4004310"/>
                </a:cubicBezTo>
                <a:cubicBezTo>
                  <a:pt x="5801487" y="4018804"/>
                  <a:pt x="5670017" y="3966980"/>
                  <a:pt x="5503388" y="4004310"/>
                </a:cubicBezTo>
                <a:cubicBezTo>
                  <a:pt x="5336759" y="4041640"/>
                  <a:pt x="5187834" y="3955816"/>
                  <a:pt x="5029978" y="4004310"/>
                </a:cubicBezTo>
                <a:cubicBezTo>
                  <a:pt x="4872122" y="4052804"/>
                  <a:pt x="4585119" y="3951554"/>
                  <a:pt x="4319863" y="4004310"/>
                </a:cubicBezTo>
                <a:cubicBezTo>
                  <a:pt x="4054608" y="4057066"/>
                  <a:pt x="3895923" y="3960923"/>
                  <a:pt x="3787277" y="4004310"/>
                </a:cubicBezTo>
                <a:cubicBezTo>
                  <a:pt x="3678631" y="4047697"/>
                  <a:pt x="3435192" y="3958636"/>
                  <a:pt x="3313868" y="4004310"/>
                </a:cubicBezTo>
                <a:cubicBezTo>
                  <a:pt x="3192544" y="4049984"/>
                  <a:pt x="2819756" y="3981651"/>
                  <a:pt x="2603753" y="4004310"/>
                </a:cubicBezTo>
                <a:cubicBezTo>
                  <a:pt x="2387751" y="4026969"/>
                  <a:pt x="2287492" y="3939421"/>
                  <a:pt x="2011991" y="4004310"/>
                </a:cubicBezTo>
                <a:cubicBezTo>
                  <a:pt x="1736490" y="4069199"/>
                  <a:pt x="1606734" y="3976865"/>
                  <a:pt x="1361053" y="4004310"/>
                </a:cubicBezTo>
                <a:cubicBezTo>
                  <a:pt x="1115372" y="4031755"/>
                  <a:pt x="988613" y="3958401"/>
                  <a:pt x="650938" y="4004310"/>
                </a:cubicBezTo>
                <a:cubicBezTo>
                  <a:pt x="313263" y="4050219"/>
                  <a:pt x="144668" y="3932107"/>
                  <a:pt x="0" y="4004310"/>
                </a:cubicBezTo>
                <a:cubicBezTo>
                  <a:pt x="-29368" y="3805099"/>
                  <a:pt x="32332" y="3558046"/>
                  <a:pt x="0" y="3392223"/>
                </a:cubicBezTo>
                <a:cubicBezTo>
                  <a:pt x="-32332" y="3226400"/>
                  <a:pt x="6345" y="3146342"/>
                  <a:pt x="0" y="2940308"/>
                </a:cubicBezTo>
                <a:cubicBezTo>
                  <a:pt x="-6345" y="2734275"/>
                  <a:pt x="14531" y="2583665"/>
                  <a:pt x="0" y="2328220"/>
                </a:cubicBezTo>
                <a:cubicBezTo>
                  <a:pt x="-14531" y="2072775"/>
                  <a:pt x="55343" y="1843736"/>
                  <a:pt x="0" y="1676090"/>
                </a:cubicBezTo>
                <a:cubicBezTo>
                  <a:pt x="-55343" y="1508444"/>
                  <a:pt x="54136" y="1242832"/>
                  <a:pt x="0" y="1064002"/>
                </a:cubicBezTo>
                <a:cubicBezTo>
                  <a:pt x="-54136" y="885172"/>
                  <a:pt x="5636" y="734971"/>
                  <a:pt x="0" y="491958"/>
                </a:cubicBezTo>
                <a:cubicBezTo>
                  <a:pt x="-5636" y="248945"/>
                  <a:pt x="33326" y="143430"/>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91" name="Google Shape;891;p26" descr="A pinwheel"/>
          <p:cNvPicPr preferRelativeResize="0"/>
          <p:nvPr/>
        </p:nvPicPr>
        <p:blipFill rotWithShape="1">
          <a:blip r:embed="rId3">
            <a:alphaModFix/>
          </a:blip>
          <a:srcRect/>
          <a:stretch/>
        </p:blipFill>
        <p:spPr>
          <a:xfrm rot="-1914070">
            <a:off x="5364052" y="3235911"/>
            <a:ext cx="1631374" cy="1631374"/>
          </a:xfrm>
          <a:prstGeom prst="rect">
            <a:avLst/>
          </a:prstGeom>
          <a:noFill/>
          <a:ln>
            <a:noFill/>
          </a:ln>
        </p:spPr>
      </p:pic>
      <p:sp>
        <p:nvSpPr>
          <p:cNvPr id="892" name="Google Shape;892;p26"/>
          <p:cNvSpPr txBox="1"/>
          <p:nvPr/>
        </p:nvSpPr>
        <p:spPr>
          <a:xfrm>
            <a:off x="678261" y="829280"/>
            <a:ext cx="5715000" cy="301617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dirty="0" err="1">
                <a:solidFill>
                  <a:schemeClr val="dk1"/>
                </a:solidFill>
                <a:latin typeface="Arial"/>
                <a:ea typeface="Arial"/>
                <a:cs typeface="Arial"/>
                <a:sym typeface="Arial"/>
              </a:rPr>
              <a:t>Hôm</a:t>
            </a:r>
            <a:r>
              <a:rPr lang="en-AU" sz="1100" b="0" i="0" u="none" strike="noStrike" cap="none" dirty="0">
                <a:solidFill>
                  <a:schemeClr val="dk1"/>
                </a:solidFill>
                <a:latin typeface="Arial"/>
                <a:ea typeface="Arial"/>
                <a:cs typeface="Arial"/>
                <a:sym typeface="Arial"/>
              </a:rPr>
              <a:t> nay </a:t>
            </a:r>
            <a:r>
              <a:rPr lang="en-AU" sz="1100" b="0" i="0" u="none" strike="noStrike" cap="none" dirty="0" err="1">
                <a:solidFill>
                  <a:schemeClr val="dk1"/>
                </a:solidFill>
                <a:latin typeface="Arial"/>
                <a:ea typeface="Arial"/>
                <a:cs typeface="Arial"/>
                <a:sym typeface="Arial"/>
              </a:rPr>
              <a:t>là</a:t>
            </a:r>
            <a:r>
              <a:rPr lang="en-AU" sz="1100" b="0" i="0" u="none" strike="noStrike" cap="none" dirty="0">
                <a:solidFill>
                  <a:schemeClr val="dk1"/>
                </a:solidFill>
                <a:latin typeface="Arial"/>
                <a:ea typeface="Arial"/>
                <a:cs typeface="Arial"/>
                <a:sym typeface="Arial"/>
              </a:rPr>
              <a:t> </a:t>
            </a:r>
            <a:r>
              <a:rPr lang="en-AU" sz="1100" b="0" i="0" u="none" strike="noStrike" cap="none" dirty="0" err="1">
                <a:solidFill>
                  <a:schemeClr val="dk1"/>
                </a:solidFill>
                <a:latin typeface="Arial"/>
                <a:ea typeface="Arial"/>
                <a:cs typeface="Arial"/>
                <a:sym typeface="Arial"/>
              </a:rPr>
              <a:t>ngày</a:t>
            </a:r>
            <a:r>
              <a:rPr lang="en-AU" sz="1100" b="0" i="0" u="none" strike="noStrike" cap="none" dirty="0">
                <a:solidFill>
                  <a:schemeClr val="dk1"/>
                </a:solidFill>
                <a:latin typeface="Arial"/>
                <a:ea typeface="Arial"/>
                <a:cs typeface="Arial"/>
                <a:sym typeface="Arial"/>
              </a:rPr>
              <a:t> ___ </a:t>
            </a:r>
            <a:r>
              <a:rPr lang="en-AU" sz="1100" b="0" i="0" u="none" strike="noStrike" cap="none" dirty="0" err="1">
                <a:solidFill>
                  <a:schemeClr val="dk1"/>
                </a:solidFill>
                <a:latin typeface="Arial"/>
                <a:ea typeface="Arial"/>
                <a:cs typeface="Arial"/>
                <a:sym typeface="Arial"/>
              </a:rPr>
              <a:t>tháng</a:t>
            </a:r>
            <a:r>
              <a:rPr lang="en-AU" sz="1100" b="0" i="0" u="none" strike="noStrike" cap="none" dirty="0">
                <a:solidFill>
                  <a:schemeClr val="dk1"/>
                </a:solidFill>
                <a:latin typeface="Arial"/>
                <a:ea typeface="Arial"/>
                <a:cs typeface="Arial"/>
                <a:sym typeface="Arial"/>
              </a:rPr>
              <a:t>____  </a:t>
            </a:r>
            <a:r>
              <a:rPr lang="en-AU" sz="1100" b="0" i="0" u="none" strike="noStrike" cap="none" dirty="0" err="1">
                <a:solidFill>
                  <a:schemeClr val="dk1"/>
                </a:solidFill>
                <a:latin typeface="Arial"/>
                <a:ea typeface="Arial"/>
                <a:cs typeface="Arial"/>
                <a:sym typeface="Arial"/>
              </a:rPr>
              <a:t>năm</a:t>
            </a:r>
            <a:r>
              <a:rPr lang="en-AU" sz="1100" b="0" i="0" u="none" strike="noStrike" cap="none" dirty="0">
                <a:solidFill>
                  <a:schemeClr val="dk1"/>
                </a:solidFill>
                <a:latin typeface="Arial"/>
                <a:ea typeface="Arial"/>
                <a:cs typeface="Arial"/>
                <a:sym typeface="Arial"/>
              </a:rPr>
              <a:t> _______</a:t>
            </a:r>
            <a:endParaRPr dirty="0">
              <a:solidFill>
                <a:schemeClr val="dk1"/>
              </a:solidFill>
            </a:endParaRPr>
          </a:p>
          <a:p>
            <a:pPr>
              <a:spcBef>
                <a:spcPts val="800"/>
              </a:spcBef>
            </a:pPr>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dirty="0">
                <a:latin typeface="Arial"/>
                <a:ea typeface="Arial"/>
                <a:cs typeface="Arial"/>
              </a:rPr>
            </a:br>
            <a:endParaRPr sz="1400" b="0" i="0" u="none" strike="noStrike" cap="none">
              <a:solidFill>
                <a:schemeClr val="lt1"/>
              </a:solidFill>
              <a:latin typeface="Arial"/>
              <a:ea typeface="Arial"/>
              <a:cs typeface="Arial"/>
              <a:sym typeface="Arial"/>
            </a:endParaRPr>
          </a:p>
        </p:txBody>
      </p:sp>
      <p:pic>
        <p:nvPicPr>
          <p:cNvPr id="893" name="Google Shape;893;p26" descr="A lightbulb"/>
          <p:cNvPicPr preferRelativeResize="0"/>
          <p:nvPr/>
        </p:nvPicPr>
        <p:blipFill rotWithShape="1">
          <a:blip r:embed="rId4">
            <a:alphaModFix/>
          </a:blip>
          <a:srcRect/>
          <a:stretch/>
        </p:blipFill>
        <p:spPr>
          <a:xfrm>
            <a:off x="5456250" y="8123998"/>
            <a:ext cx="1401750" cy="1401750"/>
          </a:xfrm>
          <a:prstGeom prst="rect">
            <a:avLst/>
          </a:prstGeom>
          <a:noFill/>
          <a:ln>
            <a:noFill/>
          </a:ln>
        </p:spPr>
      </p:pic>
      <p:sp>
        <p:nvSpPr>
          <p:cNvPr id="894" name="Google Shape;894;p26"/>
          <p:cNvSpPr txBox="1"/>
          <p:nvPr/>
        </p:nvSpPr>
        <p:spPr>
          <a:xfrm>
            <a:off x="678261" y="5199350"/>
            <a:ext cx="5715000" cy="351374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dirty="0" err="1">
                <a:solidFill>
                  <a:schemeClr val="dk1"/>
                </a:solidFill>
                <a:latin typeface="Arial"/>
                <a:ea typeface="Arial"/>
                <a:cs typeface="Arial"/>
                <a:sym typeface="Arial"/>
              </a:rPr>
              <a:t>Hôm</a:t>
            </a:r>
            <a:r>
              <a:rPr lang="en-AU" sz="1100" b="0" i="0" u="none" strike="noStrike" cap="none" dirty="0">
                <a:solidFill>
                  <a:schemeClr val="dk1"/>
                </a:solidFill>
                <a:latin typeface="Arial"/>
                <a:ea typeface="Arial"/>
                <a:cs typeface="Arial"/>
                <a:sym typeface="Arial"/>
              </a:rPr>
              <a:t> nay </a:t>
            </a:r>
            <a:r>
              <a:rPr lang="en-AU" sz="1100" b="0" i="0" u="none" strike="noStrike" cap="none" dirty="0" err="1">
                <a:solidFill>
                  <a:schemeClr val="dk1"/>
                </a:solidFill>
                <a:latin typeface="Arial"/>
                <a:ea typeface="Arial"/>
                <a:cs typeface="Arial"/>
                <a:sym typeface="Arial"/>
              </a:rPr>
              <a:t>là</a:t>
            </a:r>
            <a:r>
              <a:rPr lang="en-AU" sz="1100" b="0" i="0" u="none" strike="noStrike" cap="none" dirty="0">
                <a:solidFill>
                  <a:schemeClr val="dk1"/>
                </a:solidFill>
                <a:latin typeface="Arial"/>
                <a:ea typeface="Arial"/>
                <a:cs typeface="Arial"/>
                <a:sym typeface="Arial"/>
              </a:rPr>
              <a:t> </a:t>
            </a:r>
            <a:r>
              <a:rPr lang="en-AU" sz="1100" b="0" i="0" u="none" strike="noStrike" cap="none" dirty="0" err="1">
                <a:solidFill>
                  <a:schemeClr val="dk1"/>
                </a:solidFill>
                <a:latin typeface="Arial"/>
                <a:ea typeface="Arial"/>
                <a:cs typeface="Arial"/>
                <a:sym typeface="Arial"/>
              </a:rPr>
              <a:t>ngày</a:t>
            </a:r>
            <a:r>
              <a:rPr lang="en-AU" sz="1100" b="0" i="0" u="none" strike="noStrike" cap="none" dirty="0">
                <a:solidFill>
                  <a:schemeClr val="dk1"/>
                </a:solidFill>
                <a:latin typeface="Arial"/>
                <a:ea typeface="Arial"/>
                <a:cs typeface="Arial"/>
                <a:sym typeface="Arial"/>
              </a:rPr>
              <a:t> ___ </a:t>
            </a:r>
            <a:r>
              <a:rPr lang="en-AU" sz="1100" b="0" i="0" u="none" strike="noStrike" cap="none" dirty="0" err="1">
                <a:solidFill>
                  <a:schemeClr val="dk1"/>
                </a:solidFill>
                <a:latin typeface="Arial"/>
                <a:ea typeface="Arial"/>
                <a:cs typeface="Arial"/>
                <a:sym typeface="Arial"/>
              </a:rPr>
              <a:t>tháng</a:t>
            </a:r>
            <a:r>
              <a:rPr lang="en-AU" sz="1100" b="0" i="0" u="none" strike="noStrike" cap="none" dirty="0">
                <a:solidFill>
                  <a:schemeClr val="dk1"/>
                </a:solidFill>
                <a:latin typeface="Arial"/>
                <a:ea typeface="Arial"/>
                <a:cs typeface="Arial"/>
                <a:sym typeface="Arial"/>
              </a:rPr>
              <a:t>____  </a:t>
            </a:r>
            <a:r>
              <a:rPr lang="en-AU" sz="1100" b="0" i="0" u="none" strike="noStrike" cap="none" dirty="0" err="1">
                <a:solidFill>
                  <a:schemeClr val="dk1"/>
                </a:solidFill>
                <a:latin typeface="Arial"/>
                <a:ea typeface="Arial"/>
                <a:cs typeface="Arial"/>
                <a:sym typeface="Arial"/>
              </a:rPr>
              <a:t>năm</a:t>
            </a:r>
            <a:r>
              <a:rPr lang="en-AU" sz="1100" b="0" i="0" u="none" strike="noStrike" cap="none" dirty="0">
                <a:solidFill>
                  <a:schemeClr val="dk1"/>
                </a:solidFill>
                <a:latin typeface="Arial"/>
                <a:ea typeface="Arial"/>
                <a:cs typeface="Arial"/>
                <a:sym typeface="Arial"/>
              </a:rPr>
              <a:t> _______</a:t>
            </a:r>
            <a:endParaRPr dirty="0">
              <a:solidFill>
                <a:schemeClr val="dk1"/>
              </a:solidFill>
            </a:endParaRPr>
          </a:p>
          <a:p>
            <a:pPr marL="0" marR="0" lvl="0" indent="0" algn="l" rtl="0">
              <a:lnSpc>
                <a:spcPct val="100000"/>
              </a:lnSpc>
              <a:spcBef>
                <a:spcPts val="800"/>
              </a:spcBef>
              <a:spcAft>
                <a:spcPts val="0"/>
              </a:spcAft>
              <a:buNone/>
            </a:pPr>
            <a:endParaRPr lang="en-AU" sz="1100" b="0" i="0" u="none" strike="noStrike" cap="none" dirty="0">
              <a:solidFill>
                <a:schemeClr val="dk1"/>
              </a:solidFill>
              <a:latin typeface="Arial"/>
              <a:ea typeface="Arial"/>
              <a:cs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dirty="0">
                <a:latin typeface="Arial"/>
                <a:ea typeface="Arial"/>
                <a:cs typeface="Arial"/>
              </a:rPr>
            </a:br>
            <a:endParaRPr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888921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A8D0EC"/>
        </a:solidFill>
        <a:effectLst/>
      </p:bgPr>
    </p:bg>
    <p:spTree>
      <p:nvGrpSpPr>
        <p:cNvPr id="1" name="Shape 888"/>
        <p:cNvGrpSpPr/>
        <p:nvPr/>
      </p:nvGrpSpPr>
      <p:grpSpPr>
        <a:xfrm>
          <a:off x="0" y="0"/>
          <a:ext cx="0" cy="0"/>
          <a:chOff x="0" y="0"/>
          <a:chExt cx="0" cy="0"/>
        </a:xfrm>
      </p:grpSpPr>
      <p:sp>
        <p:nvSpPr>
          <p:cNvPr id="889" name="Google Shape;889;p26"/>
          <p:cNvSpPr/>
          <p:nvPr/>
        </p:nvSpPr>
        <p:spPr>
          <a:xfrm>
            <a:off x="576952" y="639552"/>
            <a:ext cx="5917621" cy="3886149"/>
          </a:xfrm>
          <a:custGeom>
            <a:avLst/>
            <a:gdLst/>
            <a:ahLst/>
            <a:cxnLst/>
            <a:rect l="l" t="t" r="r" b="b"/>
            <a:pathLst>
              <a:path w="5917621" h="3886149"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24565" y="216589"/>
                  <a:pt x="5906010" y="363664"/>
                  <a:pt x="5917621" y="632887"/>
                </a:cubicBezTo>
                <a:cubicBezTo>
                  <a:pt x="5929232" y="902110"/>
                  <a:pt x="5857854" y="906453"/>
                  <a:pt x="5917621" y="1149190"/>
                </a:cubicBezTo>
                <a:cubicBezTo>
                  <a:pt x="5977388" y="1391927"/>
                  <a:pt x="5917122" y="1424115"/>
                  <a:pt x="5917621" y="1587769"/>
                </a:cubicBezTo>
                <a:cubicBezTo>
                  <a:pt x="5918120" y="1751423"/>
                  <a:pt x="5907295" y="1936027"/>
                  <a:pt x="5917621" y="2104072"/>
                </a:cubicBezTo>
                <a:cubicBezTo>
                  <a:pt x="5927947" y="2272117"/>
                  <a:pt x="5863545" y="2423371"/>
                  <a:pt x="5917621" y="2620375"/>
                </a:cubicBezTo>
                <a:cubicBezTo>
                  <a:pt x="5971697" y="2817379"/>
                  <a:pt x="5862078" y="2958200"/>
                  <a:pt x="5917621" y="3097816"/>
                </a:cubicBezTo>
                <a:cubicBezTo>
                  <a:pt x="5973164" y="3237432"/>
                  <a:pt x="5882357" y="3518709"/>
                  <a:pt x="5917621" y="3886149"/>
                </a:cubicBezTo>
                <a:cubicBezTo>
                  <a:pt x="5738907" y="3889927"/>
                  <a:pt x="5673070" y="3859466"/>
                  <a:pt x="5503388" y="3886149"/>
                </a:cubicBezTo>
                <a:cubicBezTo>
                  <a:pt x="5333706" y="3912832"/>
                  <a:pt x="5031444" y="3863915"/>
                  <a:pt x="4911625" y="3886149"/>
                </a:cubicBezTo>
                <a:cubicBezTo>
                  <a:pt x="4791806" y="3908383"/>
                  <a:pt x="4704196" y="3852138"/>
                  <a:pt x="4497392" y="3886149"/>
                </a:cubicBezTo>
                <a:cubicBezTo>
                  <a:pt x="4290588" y="3920160"/>
                  <a:pt x="4023092" y="3867037"/>
                  <a:pt x="3787277" y="3886149"/>
                </a:cubicBezTo>
                <a:cubicBezTo>
                  <a:pt x="3551462" y="3905261"/>
                  <a:pt x="3371263" y="3843566"/>
                  <a:pt x="3077163" y="3886149"/>
                </a:cubicBezTo>
                <a:cubicBezTo>
                  <a:pt x="2783063" y="3928732"/>
                  <a:pt x="2707625" y="3842066"/>
                  <a:pt x="2426225" y="3886149"/>
                </a:cubicBezTo>
                <a:cubicBezTo>
                  <a:pt x="2144825" y="3930232"/>
                  <a:pt x="2217989" y="3844344"/>
                  <a:pt x="2011991" y="3886149"/>
                </a:cubicBezTo>
                <a:cubicBezTo>
                  <a:pt x="1805993" y="3927954"/>
                  <a:pt x="1709769" y="3844119"/>
                  <a:pt x="1597758" y="3886149"/>
                </a:cubicBezTo>
                <a:cubicBezTo>
                  <a:pt x="1485747" y="3928179"/>
                  <a:pt x="1272001" y="3869176"/>
                  <a:pt x="946819" y="3886149"/>
                </a:cubicBezTo>
                <a:cubicBezTo>
                  <a:pt x="621637" y="3903122"/>
                  <a:pt x="271184" y="3804060"/>
                  <a:pt x="0" y="3886149"/>
                </a:cubicBezTo>
                <a:cubicBezTo>
                  <a:pt x="-48048" y="3645749"/>
                  <a:pt x="65572" y="3464505"/>
                  <a:pt x="0" y="3292123"/>
                </a:cubicBezTo>
                <a:cubicBezTo>
                  <a:pt x="-65572" y="3119741"/>
                  <a:pt x="75360" y="2930063"/>
                  <a:pt x="0" y="2659236"/>
                </a:cubicBezTo>
                <a:cubicBezTo>
                  <a:pt x="-75360" y="2388409"/>
                  <a:pt x="24898" y="2190622"/>
                  <a:pt x="0" y="2026349"/>
                </a:cubicBezTo>
                <a:cubicBezTo>
                  <a:pt x="-24898" y="1862076"/>
                  <a:pt x="44395" y="1754375"/>
                  <a:pt x="0" y="1587769"/>
                </a:cubicBezTo>
                <a:cubicBezTo>
                  <a:pt x="-44395" y="1421163"/>
                  <a:pt x="44418" y="1326133"/>
                  <a:pt x="0" y="1149190"/>
                </a:cubicBezTo>
                <a:cubicBezTo>
                  <a:pt x="-44418" y="972247"/>
                  <a:pt x="57026" y="862574"/>
                  <a:pt x="0" y="632887"/>
                </a:cubicBezTo>
                <a:cubicBezTo>
                  <a:pt x="-57026" y="403200"/>
                  <a:pt x="13077" y="298070"/>
                  <a:pt x="0" y="0"/>
                </a:cubicBezTo>
                <a:close/>
              </a:path>
              <a:path w="5917621" h="3886149"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37251" y="164791"/>
                  <a:pt x="5909731" y="396831"/>
                  <a:pt x="5917621" y="632887"/>
                </a:cubicBezTo>
                <a:cubicBezTo>
                  <a:pt x="5925511" y="868943"/>
                  <a:pt x="5873844" y="875209"/>
                  <a:pt x="5917621" y="1071467"/>
                </a:cubicBezTo>
                <a:cubicBezTo>
                  <a:pt x="5961398" y="1267725"/>
                  <a:pt x="5907065" y="1444343"/>
                  <a:pt x="5917621" y="1626631"/>
                </a:cubicBezTo>
                <a:cubicBezTo>
                  <a:pt x="5928177" y="1808919"/>
                  <a:pt x="5876615" y="1926534"/>
                  <a:pt x="5917621" y="2104072"/>
                </a:cubicBezTo>
                <a:cubicBezTo>
                  <a:pt x="5958627" y="2281610"/>
                  <a:pt x="5900142" y="2345560"/>
                  <a:pt x="5917621" y="2542652"/>
                </a:cubicBezTo>
                <a:cubicBezTo>
                  <a:pt x="5935100" y="2739744"/>
                  <a:pt x="5885718" y="2827133"/>
                  <a:pt x="5917621" y="3058954"/>
                </a:cubicBezTo>
                <a:cubicBezTo>
                  <a:pt x="5949524" y="3290775"/>
                  <a:pt x="5831347" y="3627337"/>
                  <a:pt x="5917621" y="3886149"/>
                </a:cubicBezTo>
                <a:cubicBezTo>
                  <a:pt x="5801487" y="3900643"/>
                  <a:pt x="5670017" y="3848819"/>
                  <a:pt x="5503388" y="3886149"/>
                </a:cubicBezTo>
                <a:cubicBezTo>
                  <a:pt x="5336759" y="3923479"/>
                  <a:pt x="5187834" y="3837655"/>
                  <a:pt x="5029978" y="3886149"/>
                </a:cubicBezTo>
                <a:cubicBezTo>
                  <a:pt x="4872122" y="3934643"/>
                  <a:pt x="4585119" y="3833393"/>
                  <a:pt x="4319863" y="3886149"/>
                </a:cubicBezTo>
                <a:cubicBezTo>
                  <a:pt x="4054608" y="3938905"/>
                  <a:pt x="3895923" y="3842762"/>
                  <a:pt x="3787277" y="3886149"/>
                </a:cubicBezTo>
                <a:cubicBezTo>
                  <a:pt x="3678631" y="3929536"/>
                  <a:pt x="3435192" y="3840475"/>
                  <a:pt x="3313868" y="3886149"/>
                </a:cubicBezTo>
                <a:cubicBezTo>
                  <a:pt x="3192544" y="3931823"/>
                  <a:pt x="2819756" y="3863490"/>
                  <a:pt x="2603753" y="3886149"/>
                </a:cubicBezTo>
                <a:cubicBezTo>
                  <a:pt x="2387751" y="3908808"/>
                  <a:pt x="2287492" y="3821260"/>
                  <a:pt x="2011991" y="3886149"/>
                </a:cubicBezTo>
                <a:cubicBezTo>
                  <a:pt x="1736490" y="3951038"/>
                  <a:pt x="1606734" y="3858704"/>
                  <a:pt x="1361053" y="3886149"/>
                </a:cubicBezTo>
                <a:cubicBezTo>
                  <a:pt x="1115372" y="3913594"/>
                  <a:pt x="988613" y="3840240"/>
                  <a:pt x="650938" y="3886149"/>
                </a:cubicBezTo>
                <a:cubicBezTo>
                  <a:pt x="313263" y="3932058"/>
                  <a:pt x="144668" y="3813946"/>
                  <a:pt x="0" y="3886149"/>
                </a:cubicBezTo>
                <a:cubicBezTo>
                  <a:pt x="-22447" y="3739243"/>
                  <a:pt x="7800" y="3464786"/>
                  <a:pt x="0" y="3292123"/>
                </a:cubicBezTo>
                <a:cubicBezTo>
                  <a:pt x="-7800" y="3119460"/>
                  <a:pt x="21664" y="3020646"/>
                  <a:pt x="0" y="2853544"/>
                </a:cubicBezTo>
                <a:cubicBezTo>
                  <a:pt x="-21664" y="2686442"/>
                  <a:pt x="39596" y="2379434"/>
                  <a:pt x="0" y="2259518"/>
                </a:cubicBezTo>
                <a:cubicBezTo>
                  <a:pt x="-39596" y="2139602"/>
                  <a:pt x="22452" y="1897201"/>
                  <a:pt x="0" y="1626631"/>
                </a:cubicBezTo>
                <a:cubicBezTo>
                  <a:pt x="-22452" y="1356061"/>
                  <a:pt x="3098" y="1207158"/>
                  <a:pt x="0" y="1032605"/>
                </a:cubicBezTo>
                <a:cubicBezTo>
                  <a:pt x="-3098" y="858052"/>
                  <a:pt x="61243" y="665665"/>
                  <a:pt x="0" y="477441"/>
                </a:cubicBezTo>
                <a:cubicBezTo>
                  <a:pt x="-61243" y="289217"/>
                  <a:pt x="19027" y="224293"/>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90" name="Google Shape;890;p26"/>
          <p:cNvSpPr/>
          <p:nvPr/>
        </p:nvSpPr>
        <p:spPr>
          <a:xfrm>
            <a:off x="576951" y="5038725"/>
            <a:ext cx="5917621" cy="4004310"/>
          </a:xfrm>
          <a:custGeom>
            <a:avLst/>
            <a:gdLst/>
            <a:ahLst/>
            <a:cxnLst/>
            <a:rect l="l" t="t" r="r" b="b"/>
            <a:pathLst>
              <a:path w="5917621" h="4004310" fill="none" extrusionOk="0">
                <a:moveTo>
                  <a:pt x="0" y="0"/>
                </a:moveTo>
                <a:cubicBezTo>
                  <a:pt x="119084" y="-39329"/>
                  <a:pt x="323060" y="3446"/>
                  <a:pt x="414233" y="0"/>
                </a:cubicBezTo>
                <a:cubicBezTo>
                  <a:pt x="505406" y="-3446"/>
                  <a:pt x="653595" y="20878"/>
                  <a:pt x="828467" y="0"/>
                </a:cubicBezTo>
                <a:cubicBezTo>
                  <a:pt x="1003339" y="-20878"/>
                  <a:pt x="1139202" y="49450"/>
                  <a:pt x="1301877" y="0"/>
                </a:cubicBezTo>
                <a:cubicBezTo>
                  <a:pt x="1464552" y="-49450"/>
                  <a:pt x="1719899" y="6462"/>
                  <a:pt x="2011991" y="0"/>
                </a:cubicBezTo>
                <a:cubicBezTo>
                  <a:pt x="2304083" y="-6462"/>
                  <a:pt x="2320627" y="26908"/>
                  <a:pt x="2426225" y="0"/>
                </a:cubicBezTo>
                <a:cubicBezTo>
                  <a:pt x="2531823" y="-26908"/>
                  <a:pt x="2702369" y="21118"/>
                  <a:pt x="2840458" y="0"/>
                </a:cubicBezTo>
                <a:cubicBezTo>
                  <a:pt x="2978547" y="-21118"/>
                  <a:pt x="3238858" y="57349"/>
                  <a:pt x="3491396" y="0"/>
                </a:cubicBezTo>
                <a:cubicBezTo>
                  <a:pt x="3743934" y="-57349"/>
                  <a:pt x="4019762" y="75731"/>
                  <a:pt x="4201511" y="0"/>
                </a:cubicBezTo>
                <a:cubicBezTo>
                  <a:pt x="4383260" y="-75731"/>
                  <a:pt x="4762873" y="5637"/>
                  <a:pt x="4911625" y="0"/>
                </a:cubicBezTo>
                <a:cubicBezTo>
                  <a:pt x="5060377" y="-5637"/>
                  <a:pt x="5589224" y="15425"/>
                  <a:pt x="5917621" y="0"/>
                </a:cubicBezTo>
                <a:cubicBezTo>
                  <a:pt x="5980081" y="316736"/>
                  <a:pt x="5895256" y="352389"/>
                  <a:pt x="5917621" y="652130"/>
                </a:cubicBezTo>
                <a:cubicBezTo>
                  <a:pt x="5939986" y="951871"/>
                  <a:pt x="5895411" y="949737"/>
                  <a:pt x="5917621" y="1184132"/>
                </a:cubicBezTo>
                <a:cubicBezTo>
                  <a:pt x="5939831" y="1418527"/>
                  <a:pt x="5905121" y="1426234"/>
                  <a:pt x="5917621" y="1636047"/>
                </a:cubicBezTo>
                <a:cubicBezTo>
                  <a:pt x="5930121" y="1845861"/>
                  <a:pt x="5863287" y="2038481"/>
                  <a:pt x="5917621" y="2168048"/>
                </a:cubicBezTo>
                <a:cubicBezTo>
                  <a:pt x="5971955" y="2297615"/>
                  <a:pt x="5909293" y="2457361"/>
                  <a:pt x="5917621" y="2700049"/>
                </a:cubicBezTo>
                <a:cubicBezTo>
                  <a:pt x="5925949" y="2942737"/>
                  <a:pt x="5885574" y="2956111"/>
                  <a:pt x="5917621" y="3192007"/>
                </a:cubicBezTo>
                <a:cubicBezTo>
                  <a:pt x="5949668" y="3427903"/>
                  <a:pt x="5895011" y="3719114"/>
                  <a:pt x="5917621" y="4004310"/>
                </a:cubicBezTo>
                <a:cubicBezTo>
                  <a:pt x="5738907" y="4008088"/>
                  <a:pt x="5673070" y="3977627"/>
                  <a:pt x="5503388" y="4004310"/>
                </a:cubicBezTo>
                <a:cubicBezTo>
                  <a:pt x="5333706" y="4030993"/>
                  <a:pt x="5031444" y="3982076"/>
                  <a:pt x="4911625" y="4004310"/>
                </a:cubicBezTo>
                <a:cubicBezTo>
                  <a:pt x="4791806" y="4026544"/>
                  <a:pt x="4704196" y="3970299"/>
                  <a:pt x="4497392" y="4004310"/>
                </a:cubicBezTo>
                <a:cubicBezTo>
                  <a:pt x="4290588" y="4038321"/>
                  <a:pt x="4023092" y="3985198"/>
                  <a:pt x="3787277" y="4004310"/>
                </a:cubicBezTo>
                <a:cubicBezTo>
                  <a:pt x="3551462" y="4023422"/>
                  <a:pt x="3371263" y="3961727"/>
                  <a:pt x="3077163" y="4004310"/>
                </a:cubicBezTo>
                <a:cubicBezTo>
                  <a:pt x="2783063" y="4046893"/>
                  <a:pt x="2707625" y="3960227"/>
                  <a:pt x="2426225" y="4004310"/>
                </a:cubicBezTo>
                <a:cubicBezTo>
                  <a:pt x="2144825" y="4048393"/>
                  <a:pt x="2217989" y="3962505"/>
                  <a:pt x="2011991" y="4004310"/>
                </a:cubicBezTo>
                <a:cubicBezTo>
                  <a:pt x="1805993" y="4046115"/>
                  <a:pt x="1709769" y="3962280"/>
                  <a:pt x="1597758" y="4004310"/>
                </a:cubicBezTo>
                <a:cubicBezTo>
                  <a:pt x="1485747" y="4046340"/>
                  <a:pt x="1272001" y="3987337"/>
                  <a:pt x="946819" y="4004310"/>
                </a:cubicBezTo>
                <a:cubicBezTo>
                  <a:pt x="621637" y="4021283"/>
                  <a:pt x="271184" y="3922221"/>
                  <a:pt x="0" y="4004310"/>
                </a:cubicBezTo>
                <a:cubicBezTo>
                  <a:pt x="-65034" y="3815800"/>
                  <a:pt x="72541" y="3673267"/>
                  <a:pt x="0" y="3392223"/>
                </a:cubicBezTo>
                <a:cubicBezTo>
                  <a:pt x="-72541" y="3111179"/>
                  <a:pt x="34743" y="3043428"/>
                  <a:pt x="0" y="2740092"/>
                </a:cubicBezTo>
                <a:cubicBezTo>
                  <a:pt x="-34743" y="2436756"/>
                  <a:pt x="23042" y="2359359"/>
                  <a:pt x="0" y="2087962"/>
                </a:cubicBezTo>
                <a:cubicBezTo>
                  <a:pt x="-23042" y="1816565"/>
                  <a:pt x="30006" y="1757497"/>
                  <a:pt x="0" y="1636047"/>
                </a:cubicBezTo>
                <a:cubicBezTo>
                  <a:pt x="-30006" y="1514598"/>
                  <a:pt x="52105" y="1320701"/>
                  <a:pt x="0" y="1184132"/>
                </a:cubicBezTo>
                <a:cubicBezTo>
                  <a:pt x="-52105" y="1047564"/>
                  <a:pt x="40008" y="890243"/>
                  <a:pt x="0" y="652130"/>
                </a:cubicBezTo>
                <a:cubicBezTo>
                  <a:pt x="-40008" y="414017"/>
                  <a:pt x="18527" y="217344"/>
                  <a:pt x="0" y="0"/>
                </a:cubicBezTo>
                <a:close/>
              </a:path>
              <a:path w="5917621" h="4004310"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57403" y="295157"/>
                  <a:pt x="5890235" y="503033"/>
                  <a:pt x="5917621" y="652130"/>
                </a:cubicBezTo>
                <a:cubicBezTo>
                  <a:pt x="5945007" y="801227"/>
                  <a:pt x="5880474" y="1011979"/>
                  <a:pt x="5917621" y="1104045"/>
                </a:cubicBezTo>
                <a:cubicBezTo>
                  <a:pt x="5954768" y="1196111"/>
                  <a:pt x="5856523" y="1406567"/>
                  <a:pt x="5917621" y="1676090"/>
                </a:cubicBezTo>
                <a:cubicBezTo>
                  <a:pt x="5978719" y="1945614"/>
                  <a:pt x="5892348" y="1929604"/>
                  <a:pt x="5917621" y="2168048"/>
                </a:cubicBezTo>
                <a:cubicBezTo>
                  <a:pt x="5942894" y="2406492"/>
                  <a:pt x="5870217" y="2480310"/>
                  <a:pt x="5917621" y="2619963"/>
                </a:cubicBezTo>
                <a:cubicBezTo>
                  <a:pt x="5965025" y="2759616"/>
                  <a:pt x="5858354" y="2930948"/>
                  <a:pt x="5917621" y="3151964"/>
                </a:cubicBezTo>
                <a:cubicBezTo>
                  <a:pt x="5976888" y="3372980"/>
                  <a:pt x="5867611" y="3617931"/>
                  <a:pt x="5917621" y="4004310"/>
                </a:cubicBezTo>
                <a:cubicBezTo>
                  <a:pt x="5801487" y="4018804"/>
                  <a:pt x="5670017" y="3966980"/>
                  <a:pt x="5503388" y="4004310"/>
                </a:cubicBezTo>
                <a:cubicBezTo>
                  <a:pt x="5336759" y="4041640"/>
                  <a:pt x="5187834" y="3955816"/>
                  <a:pt x="5029978" y="4004310"/>
                </a:cubicBezTo>
                <a:cubicBezTo>
                  <a:pt x="4872122" y="4052804"/>
                  <a:pt x="4585119" y="3951554"/>
                  <a:pt x="4319863" y="4004310"/>
                </a:cubicBezTo>
                <a:cubicBezTo>
                  <a:pt x="4054608" y="4057066"/>
                  <a:pt x="3895923" y="3960923"/>
                  <a:pt x="3787277" y="4004310"/>
                </a:cubicBezTo>
                <a:cubicBezTo>
                  <a:pt x="3678631" y="4047697"/>
                  <a:pt x="3435192" y="3958636"/>
                  <a:pt x="3313868" y="4004310"/>
                </a:cubicBezTo>
                <a:cubicBezTo>
                  <a:pt x="3192544" y="4049984"/>
                  <a:pt x="2819756" y="3981651"/>
                  <a:pt x="2603753" y="4004310"/>
                </a:cubicBezTo>
                <a:cubicBezTo>
                  <a:pt x="2387751" y="4026969"/>
                  <a:pt x="2287492" y="3939421"/>
                  <a:pt x="2011991" y="4004310"/>
                </a:cubicBezTo>
                <a:cubicBezTo>
                  <a:pt x="1736490" y="4069199"/>
                  <a:pt x="1606734" y="3976865"/>
                  <a:pt x="1361053" y="4004310"/>
                </a:cubicBezTo>
                <a:cubicBezTo>
                  <a:pt x="1115372" y="4031755"/>
                  <a:pt x="988613" y="3958401"/>
                  <a:pt x="650938" y="4004310"/>
                </a:cubicBezTo>
                <a:cubicBezTo>
                  <a:pt x="313263" y="4050219"/>
                  <a:pt x="144668" y="3932107"/>
                  <a:pt x="0" y="4004310"/>
                </a:cubicBezTo>
                <a:cubicBezTo>
                  <a:pt x="-29368" y="3805099"/>
                  <a:pt x="32332" y="3558046"/>
                  <a:pt x="0" y="3392223"/>
                </a:cubicBezTo>
                <a:cubicBezTo>
                  <a:pt x="-32332" y="3226400"/>
                  <a:pt x="6345" y="3146342"/>
                  <a:pt x="0" y="2940308"/>
                </a:cubicBezTo>
                <a:cubicBezTo>
                  <a:pt x="-6345" y="2734275"/>
                  <a:pt x="14531" y="2583665"/>
                  <a:pt x="0" y="2328220"/>
                </a:cubicBezTo>
                <a:cubicBezTo>
                  <a:pt x="-14531" y="2072775"/>
                  <a:pt x="55343" y="1843736"/>
                  <a:pt x="0" y="1676090"/>
                </a:cubicBezTo>
                <a:cubicBezTo>
                  <a:pt x="-55343" y="1508444"/>
                  <a:pt x="54136" y="1242832"/>
                  <a:pt x="0" y="1064002"/>
                </a:cubicBezTo>
                <a:cubicBezTo>
                  <a:pt x="-54136" y="885172"/>
                  <a:pt x="5636" y="734971"/>
                  <a:pt x="0" y="491958"/>
                </a:cubicBezTo>
                <a:cubicBezTo>
                  <a:pt x="-5636" y="248945"/>
                  <a:pt x="33326" y="143430"/>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891" name="Google Shape;891;p26" descr="A pinwheel"/>
          <p:cNvPicPr preferRelativeResize="0"/>
          <p:nvPr/>
        </p:nvPicPr>
        <p:blipFill rotWithShape="1">
          <a:blip r:embed="rId3">
            <a:alphaModFix/>
          </a:blip>
          <a:srcRect/>
          <a:stretch/>
        </p:blipFill>
        <p:spPr>
          <a:xfrm rot="-1914070">
            <a:off x="5364052" y="3235911"/>
            <a:ext cx="1631374" cy="1631374"/>
          </a:xfrm>
          <a:prstGeom prst="rect">
            <a:avLst/>
          </a:prstGeom>
          <a:noFill/>
          <a:ln>
            <a:noFill/>
          </a:ln>
        </p:spPr>
      </p:pic>
      <p:sp>
        <p:nvSpPr>
          <p:cNvPr id="892" name="Google Shape;892;p26"/>
          <p:cNvSpPr txBox="1"/>
          <p:nvPr/>
        </p:nvSpPr>
        <p:spPr>
          <a:xfrm>
            <a:off x="678261" y="829280"/>
            <a:ext cx="5715000" cy="301617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dirty="0" err="1">
                <a:solidFill>
                  <a:schemeClr val="dk1"/>
                </a:solidFill>
                <a:latin typeface="Arial"/>
                <a:ea typeface="Arial"/>
                <a:cs typeface="Arial"/>
                <a:sym typeface="Arial"/>
              </a:rPr>
              <a:t>Hôm</a:t>
            </a:r>
            <a:r>
              <a:rPr lang="en-AU" sz="1100" b="0" i="0" u="none" strike="noStrike" cap="none" dirty="0">
                <a:solidFill>
                  <a:schemeClr val="dk1"/>
                </a:solidFill>
                <a:latin typeface="Arial"/>
                <a:ea typeface="Arial"/>
                <a:cs typeface="Arial"/>
                <a:sym typeface="Arial"/>
              </a:rPr>
              <a:t> nay </a:t>
            </a:r>
            <a:r>
              <a:rPr lang="en-AU" sz="1100" b="0" i="0" u="none" strike="noStrike" cap="none" dirty="0" err="1">
                <a:solidFill>
                  <a:schemeClr val="dk1"/>
                </a:solidFill>
                <a:latin typeface="Arial"/>
                <a:ea typeface="Arial"/>
                <a:cs typeface="Arial"/>
                <a:sym typeface="Arial"/>
              </a:rPr>
              <a:t>là</a:t>
            </a:r>
            <a:r>
              <a:rPr lang="en-AU" sz="1100" b="0" i="0" u="none" strike="noStrike" cap="none" dirty="0">
                <a:solidFill>
                  <a:schemeClr val="dk1"/>
                </a:solidFill>
                <a:latin typeface="Arial"/>
                <a:ea typeface="Arial"/>
                <a:cs typeface="Arial"/>
                <a:sym typeface="Arial"/>
              </a:rPr>
              <a:t> </a:t>
            </a:r>
            <a:r>
              <a:rPr lang="en-AU" sz="1100" b="0" i="0" u="none" strike="noStrike" cap="none" dirty="0" err="1">
                <a:solidFill>
                  <a:schemeClr val="dk1"/>
                </a:solidFill>
                <a:latin typeface="Arial"/>
                <a:ea typeface="Arial"/>
                <a:cs typeface="Arial"/>
                <a:sym typeface="Arial"/>
              </a:rPr>
              <a:t>ngày</a:t>
            </a:r>
            <a:r>
              <a:rPr lang="en-AU" sz="1100" b="0" i="0" u="none" strike="noStrike" cap="none" dirty="0">
                <a:solidFill>
                  <a:schemeClr val="dk1"/>
                </a:solidFill>
                <a:latin typeface="Arial"/>
                <a:ea typeface="Arial"/>
                <a:cs typeface="Arial"/>
                <a:sym typeface="Arial"/>
              </a:rPr>
              <a:t> ___ </a:t>
            </a:r>
            <a:r>
              <a:rPr lang="en-AU" sz="1100" b="0" i="0" u="none" strike="noStrike" cap="none" dirty="0" err="1">
                <a:solidFill>
                  <a:schemeClr val="dk1"/>
                </a:solidFill>
                <a:latin typeface="Arial"/>
                <a:ea typeface="Arial"/>
                <a:cs typeface="Arial"/>
                <a:sym typeface="Arial"/>
              </a:rPr>
              <a:t>tháng</a:t>
            </a:r>
            <a:r>
              <a:rPr lang="en-AU" sz="1100" b="0" i="0" u="none" strike="noStrike" cap="none" dirty="0">
                <a:solidFill>
                  <a:schemeClr val="dk1"/>
                </a:solidFill>
                <a:latin typeface="Arial"/>
                <a:ea typeface="Arial"/>
                <a:cs typeface="Arial"/>
                <a:sym typeface="Arial"/>
              </a:rPr>
              <a:t>____  </a:t>
            </a:r>
            <a:r>
              <a:rPr lang="en-AU" sz="1100" b="0" i="0" u="none" strike="noStrike" cap="none" dirty="0" err="1">
                <a:solidFill>
                  <a:schemeClr val="dk1"/>
                </a:solidFill>
                <a:latin typeface="Arial"/>
                <a:ea typeface="Arial"/>
                <a:cs typeface="Arial"/>
                <a:sym typeface="Arial"/>
              </a:rPr>
              <a:t>năm</a:t>
            </a:r>
            <a:r>
              <a:rPr lang="en-AU" sz="1100" b="0" i="0" u="none" strike="noStrike" cap="none" dirty="0">
                <a:solidFill>
                  <a:schemeClr val="dk1"/>
                </a:solidFill>
                <a:latin typeface="Arial"/>
                <a:ea typeface="Arial"/>
                <a:cs typeface="Arial"/>
                <a:sym typeface="Arial"/>
              </a:rPr>
              <a:t> _______</a:t>
            </a:r>
            <a:endParaRPr dirty="0">
              <a:solidFill>
                <a:schemeClr val="dk1"/>
              </a:solidFill>
            </a:endParaRPr>
          </a:p>
          <a:p>
            <a:pPr>
              <a:spcBef>
                <a:spcPts val="800"/>
              </a:spcBef>
            </a:pPr>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dirty="0">
                <a:latin typeface="Arial"/>
                <a:ea typeface="Arial"/>
                <a:cs typeface="Arial"/>
              </a:rPr>
            </a:br>
            <a:endParaRPr sz="1400" b="0" i="0" u="none" strike="noStrike" cap="none">
              <a:solidFill>
                <a:schemeClr val="lt1"/>
              </a:solidFill>
              <a:latin typeface="Arial"/>
              <a:ea typeface="Arial"/>
              <a:cs typeface="Arial"/>
              <a:sym typeface="Arial"/>
            </a:endParaRPr>
          </a:p>
        </p:txBody>
      </p:sp>
      <p:pic>
        <p:nvPicPr>
          <p:cNvPr id="893" name="Google Shape;893;p26" descr="A lightbulb"/>
          <p:cNvPicPr preferRelativeResize="0"/>
          <p:nvPr/>
        </p:nvPicPr>
        <p:blipFill rotWithShape="1">
          <a:blip r:embed="rId4">
            <a:alphaModFix/>
          </a:blip>
          <a:srcRect/>
          <a:stretch/>
        </p:blipFill>
        <p:spPr>
          <a:xfrm>
            <a:off x="5456250" y="8123998"/>
            <a:ext cx="1401750" cy="1401750"/>
          </a:xfrm>
          <a:prstGeom prst="rect">
            <a:avLst/>
          </a:prstGeom>
          <a:noFill/>
          <a:ln>
            <a:noFill/>
          </a:ln>
        </p:spPr>
      </p:pic>
      <p:sp>
        <p:nvSpPr>
          <p:cNvPr id="894" name="Google Shape;894;p26"/>
          <p:cNvSpPr txBox="1"/>
          <p:nvPr/>
        </p:nvSpPr>
        <p:spPr>
          <a:xfrm>
            <a:off x="678261" y="5199350"/>
            <a:ext cx="5715000" cy="351374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0" i="0" u="none" strike="noStrike" cap="none" dirty="0" err="1">
                <a:solidFill>
                  <a:schemeClr val="dk1"/>
                </a:solidFill>
                <a:latin typeface="Arial"/>
                <a:ea typeface="Arial"/>
                <a:cs typeface="Arial"/>
                <a:sym typeface="Arial"/>
              </a:rPr>
              <a:t>Hôm</a:t>
            </a:r>
            <a:r>
              <a:rPr lang="en-AU" sz="1100" b="0" i="0" u="none" strike="noStrike" cap="none" dirty="0">
                <a:solidFill>
                  <a:schemeClr val="dk1"/>
                </a:solidFill>
                <a:latin typeface="Arial"/>
                <a:ea typeface="Arial"/>
                <a:cs typeface="Arial"/>
                <a:sym typeface="Arial"/>
              </a:rPr>
              <a:t> nay </a:t>
            </a:r>
            <a:r>
              <a:rPr lang="en-AU" sz="1100" b="0" i="0" u="none" strike="noStrike" cap="none" dirty="0" err="1">
                <a:solidFill>
                  <a:schemeClr val="dk1"/>
                </a:solidFill>
                <a:latin typeface="Arial"/>
                <a:ea typeface="Arial"/>
                <a:cs typeface="Arial"/>
                <a:sym typeface="Arial"/>
              </a:rPr>
              <a:t>là</a:t>
            </a:r>
            <a:r>
              <a:rPr lang="en-AU" sz="1100" b="0" i="0" u="none" strike="noStrike" cap="none" dirty="0">
                <a:solidFill>
                  <a:schemeClr val="dk1"/>
                </a:solidFill>
                <a:latin typeface="Arial"/>
                <a:ea typeface="Arial"/>
                <a:cs typeface="Arial"/>
                <a:sym typeface="Arial"/>
              </a:rPr>
              <a:t> </a:t>
            </a:r>
            <a:r>
              <a:rPr lang="en-AU" sz="1100" b="0" i="0" u="none" strike="noStrike" cap="none" dirty="0" err="1">
                <a:solidFill>
                  <a:schemeClr val="dk1"/>
                </a:solidFill>
                <a:latin typeface="Arial"/>
                <a:ea typeface="Arial"/>
                <a:cs typeface="Arial"/>
                <a:sym typeface="Arial"/>
              </a:rPr>
              <a:t>ngày</a:t>
            </a:r>
            <a:r>
              <a:rPr lang="en-AU" sz="1100" b="0" i="0" u="none" strike="noStrike" cap="none" dirty="0">
                <a:solidFill>
                  <a:schemeClr val="dk1"/>
                </a:solidFill>
                <a:latin typeface="Arial"/>
                <a:ea typeface="Arial"/>
                <a:cs typeface="Arial"/>
                <a:sym typeface="Arial"/>
              </a:rPr>
              <a:t> ___ </a:t>
            </a:r>
            <a:r>
              <a:rPr lang="en-AU" sz="1100" b="0" i="0" u="none" strike="noStrike" cap="none" dirty="0" err="1">
                <a:solidFill>
                  <a:schemeClr val="dk1"/>
                </a:solidFill>
                <a:latin typeface="Arial"/>
                <a:ea typeface="Arial"/>
                <a:cs typeface="Arial"/>
                <a:sym typeface="Arial"/>
              </a:rPr>
              <a:t>tháng</a:t>
            </a:r>
            <a:r>
              <a:rPr lang="en-AU" sz="1100" b="0" i="0" u="none" strike="noStrike" cap="none" dirty="0">
                <a:solidFill>
                  <a:schemeClr val="dk1"/>
                </a:solidFill>
                <a:latin typeface="Arial"/>
                <a:ea typeface="Arial"/>
                <a:cs typeface="Arial"/>
                <a:sym typeface="Arial"/>
              </a:rPr>
              <a:t>____  </a:t>
            </a:r>
            <a:r>
              <a:rPr lang="en-AU" sz="1100" b="0" i="0" u="none" strike="noStrike" cap="none" dirty="0" err="1">
                <a:solidFill>
                  <a:schemeClr val="dk1"/>
                </a:solidFill>
                <a:latin typeface="Arial"/>
                <a:ea typeface="Arial"/>
                <a:cs typeface="Arial"/>
                <a:sym typeface="Arial"/>
              </a:rPr>
              <a:t>năm</a:t>
            </a:r>
            <a:r>
              <a:rPr lang="en-AU" sz="1100" b="0" i="0" u="none" strike="noStrike" cap="none" dirty="0">
                <a:solidFill>
                  <a:schemeClr val="dk1"/>
                </a:solidFill>
                <a:latin typeface="Arial"/>
                <a:ea typeface="Arial"/>
                <a:cs typeface="Arial"/>
                <a:sym typeface="Arial"/>
              </a:rPr>
              <a:t> _______</a:t>
            </a:r>
            <a:endParaRPr dirty="0">
              <a:solidFill>
                <a:schemeClr val="dk1"/>
              </a:solidFill>
            </a:endParaRPr>
          </a:p>
          <a:p>
            <a:pPr marL="0" marR="0" lvl="0" indent="0" algn="l" rtl="0">
              <a:lnSpc>
                <a:spcPct val="100000"/>
              </a:lnSpc>
              <a:spcBef>
                <a:spcPts val="800"/>
              </a:spcBef>
              <a:spcAft>
                <a:spcPts val="0"/>
              </a:spcAft>
              <a:buNone/>
            </a:pPr>
            <a:endParaRPr lang="en-AU" sz="1100" b="0" i="0" u="none" strike="noStrike" cap="none" dirty="0">
              <a:solidFill>
                <a:schemeClr val="dk1"/>
              </a:solidFill>
              <a:latin typeface="Arial"/>
              <a:ea typeface="Arial"/>
              <a:cs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800"/>
              </a:spcBef>
              <a:spcAft>
                <a:spcPts val="0"/>
              </a:spcAft>
              <a:buNone/>
            </a:pPr>
            <a:br>
              <a:rPr lang="en-AU" sz="1400" b="0" i="0" u="none" strike="noStrike" cap="none" dirty="0">
                <a:latin typeface="Arial"/>
                <a:ea typeface="Arial"/>
                <a:cs typeface="Arial"/>
              </a:rPr>
            </a:br>
            <a:endParaRPr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739630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98"/>
        <p:cNvGrpSpPr/>
        <p:nvPr/>
      </p:nvGrpSpPr>
      <p:grpSpPr>
        <a:xfrm>
          <a:off x="0" y="0"/>
          <a:ext cx="0" cy="0"/>
          <a:chOff x="0" y="0"/>
          <a:chExt cx="0" cy="0"/>
        </a:xfrm>
      </p:grpSpPr>
      <p:pic>
        <p:nvPicPr>
          <p:cNvPr id="899" name="Google Shape;899;p27" descr="Logo, company name&#10;&#10;Description automatically generated"/>
          <p:cNvPicPr preferRelativeResize="0"/>
          <p:nvPr/>
        </p:nvPicPr>
        <p:blipFill rotWithShape="1">
          <a:blip r:embed="rId3">
            <a:alphaModFix/>
          </a:blip>
          <a:srcRect/>
          <a:stretch/>
        </p:blipFill>
        <p:spPr>
          <a:xfrm>
            <a:off x="2432338" y="139731"/>
            <a:ext cx="1871397" cy="1154747"/>
          </a:xfrm>
          <a:prstGeom prst="rect">
            <a:avLst/>
          </a:prstGeom>
          <a:noFill/>
          <a:ln>
            <a:noFill/>
          </a:ln>
        </p:spPr>
      </p:pic>
      <p:sp>
        <p:nvSpPr>
          <p:cNvPr id="900" name="Google Shape;900;p27"/>
          <p:cNvSpPr/>
          <p:nvPr/>
        </p:nvSpPr>
        <p:spPr>
          <a:xfrm>
            <a:off x="795892" y="2876550"/>
            <a:ext cx="5523735" cy="3943703"/>
          </a:xfrm>
          <a:custGeom>
            <a:avLst/>
            <a:gdLst/>
            <a:ahLst/>
            <a:cxnLst/>
            <a:rect l="l" t="t" r="r" b="b"/>
            <a:pathLst>
              <a:path w="5523735" h="3943703" extrusionOk="0">
                <a:moveTo>
                  <a:pt x="0" y="0"/>
                </a:moveTo>
                <a:cubicBezTo>
                  <a:pt x="206137" y="-27421"/>
                  <a:pt x="423415" y="18063"/>
                  <a:pt x="552374" y="0"/>
                </a:cubicBezTo>
                <a:cubicBezTo>
                  <a:pt x="681333" y="-18063"/>
                  <a:pt x="1034936" y="53403"/>
                  <a:pt x="1159984" y="0"/>
                </a:cubicBezTo>
                <a:cubicBezTo>
                  <a:pt x="1285032" y="-53403"/>
                  <a:pt x="1417071" y="54394"/>
                  <a:pt x="1657121" y="0"/>
                </a:cubicBezTo>
                <a:cubicBezTo>
                  <a:pt x="1897171" y="-54394"/>
                  <a:pt x="2080765" y="44515"/>
                  <a:pt x="2209494" y="0"/>
                </a:cubicBezTo>
                <a:cubicBezTo>
                  <a:pt x="2338223" y="-44515"/>
                  <a:pt x="2495512" y="11314"/>
                  <a:pt x="2761868" y="0"/>
                </a:cubicBezTo>
                <a:cubicBezTo>
                  <a:pt x="3028224" y="-11314"/>
                  <a:pt x="3030037" y="8416"/>
                  <a:pt x="3203766" y="0"/>
                </a:cubicBezTo>
                <a:cubicBezTo>
                  <a:pt x="3377495" y="-8416"/>
                  <a:pt x="3623173" y="39840"/>
                  <a:pt x="3756140" y="0"/>
                </a:cubicBezTo>
                <a:cubicBezTo>
                  <a:pt x="3889107" y="-39840"/>
                  <a:pt x="3972562" y="43129"/>
                  <a:pt x="4142801" y="0"/>
                </a:cubicBezTo>
                <a:cubicBezTo>
                  <a:pt x="4313040" y="-43129"/>
                  <a:pt x="4650442" y="52220"/>
                  <a:pt x="4805649" y="0"/>
                </a:cubicBezTo>
                <a:cubicBezTo>
                  <a:pt x="4960856" y="-52220"/>
                  <a:pt x="5190267" y="19321"/>
                  <a:pt x="5523735" y="0"/>
                </a:cubicBezTo>
                <a:cubicBezTo>
                  <a:pt x="5563311" y="233185"/>
                  <a:pt x="5500748" y="487149"/>
                  <a:pt x="5523735" y="642260"/>
                </a:cubicBezTo>
                <a:cubicBezTo>
                  <a:pt x="5546722" y="797371"/>
                  <a:pt x="5507097" y="933871"/>
                  <a:pt x="5523735" y="1087335"/>
                </a:cubicBezTo>
                <a:cubicBezTo>
                  <a:pt x="5540373" y="1240799"/>
                  <a:pt x="5523640" y="1520183"/>
                  <a:pt x="5523735" y="1650721"/>
                </a:cubicBezTo>
                <a:cubicBezTo>
                  <a:pt x="5523830" y="1781259"/>
                  <a:pt x="5469790" y="1937267"/>
                  <a:pt x="5523735" y="2135233"/>
                </a:cubicBezTo>
                <a:cubicBezTo>
                  <a:pt x="5577680" y="2333199"/>
                  <a:pt x="5520998" y="2474353"/>
                  <a:pt x="5523735" y="2580309"/>
                </a:cubicBezTo>
                <a:cubicBezTo>
                  <a:pt x="5526472" y="2686265"/>
                  <a:pt x="5492436" y="2878611"/>
                  <a:pt x="5523735" y="3104258"/>
                </a:cubicBezTo>
                <a:cubicBezTo>
                  <a:pt x="5555034" y="3329905"/>
                  <a:pt x="5522368" y="3570678"/>
                  <a:pt x="5523735" y="3943703"/>
                </a:cubicBezTo>
                <a:cubicBezTo>
                  <a:pt x="5372099" y="3989515"/>
                  <a:pt x="5279389" y="3924735"/>
                  <a:pt x="5137074" y="3943703"/>
                </a:cubicBezTo>
                <a:cubicBezTo>
                  <a:pt x="4994759" y="3962671"/>
                  <a:pt x="4810712" y="3932836"/>
                  <a:pt x="4695175" y="3943703"/>
                </a:cubicBezTo>
                <a:cubicBezTo>
                  <a:pt x="4579638" y="3954570"/>
                  <a:pt x="4300544" y="3897651"/>
                  <a:pt x="4032327" y="3943703"/>
                </a:cubicBezTo>
                <a:cubicBezTo>
                  <a:pt x="3764110" y="3989755"/>
                  <a:pt x="3646271" y="3913307"/>
                  <a:pt x="3535190" y="3943703"/>
                </a:cubicBezTo>
                <a:cubicBezTo>
                  <a:pt x="3424109" y="3974099"/>
                  <a:pt x="3219342" y="3916227"/>
                  <a:pt x="3093292" y="3943703"/>
                </a:cubicBezTo>
                <a:cubicBezTo>
                  <a:pt x="2967242" y="3971179"/>
                  <a:pt x="2696490" y="3901963"/>
                  <a:pt x="2430443" y="3943703"/>
                </a:cubicBezTo>
                <a:cubicBezTo>
                  <a:pt x="2164396" y="3985443"/>
                  <a:pt x="2024588" y="3936413"/>
                  <a:pt x="1878070" y="3943703"/>
                </a:cubicBezTo>
                <a:cubicBezTo>
                  <a:pt x="1731552" y="3950993"/>
                  <a:pt x="1565061" y="3933712"/>
                  <a:pt x="1270459" y="3943703"/>
                </a:cubicBezTo>
                <a:cubicBezTo>
                  <a:pt x="975857" y="3953694"/>
                  <a:pt x="769011" y="3927169"/>
                  <a:pt x="607611" y="3943703"/>
                </a:cubicBezTo>
                <a:cubicBezTo>
                  <a:pt x="446211" y="3960237"/>
                  <a:pt x="180616" y="3930274"/>
                  <a:pt x="0" y="3943703"/>
                </a:cubicBezTo>
                <a:cubicBezTo>
                  <a:pt x="-44156" y="3710848"/>
                  <a:pt x="27625" y="3584461"/>
                  <a:pt x="0" y="3340880"/>
                </a:cubicBezTo>
                <a:cubicBezTo>
                  <a:pt x="-27625" y="3097299"/>
                  <a:pt x="26113" y="3010183"/>
                  <a:pt x="0" y="2895805"/>
                </a:cubicBezTo>
                <a:cubicBezTo>
                  <a:pt x="-26113" y="2781427"/>
                  <a:pt x="23042" y="2525627"/>
                  <a:pt x="0" y="2292982"/>
                </a:cubicBezTo>
                <a:cubicBezTo>
                  <a:pt x="-23042" y="2060337"/>
                  <a:pt x="362" y="1956095"/>
                  <a:pt x="0" y="1650721"/>
                </a:cubicBezTo>
                <a:cubicBezTo>
                  <a:pt x="-362" y="1345347"/>
                  <a:pt x="59384" y="1227373"/>
                  <a:pt x="0" y="1047898"/>
                </a:cubicBezTo>
                <a:cubicBezTo>
                  <a:pt x="-59384" y="868423"/>
                  <a:pt x="6125" y="748484"/>
                  <a:pt x="0" y="484512"/>
                </a:cubicBezTo>
                <a:cubicBezTo>
                  <a:pt x="-6125" y="220540"/>
                  <a:pt x="50730" y="238083"/>
                  <a:pt x="0" y="0"/>
                </a:cubicBezTo>
                <a:close/>
              </a:path>
            </a:pathLst>
          </a:custGeom>
          <a:noFill/>
          <a:ln w="25400" cap="flat" cmpd="sng">
            <a:solidFill>
              <a:srgbClr val="CCE4F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901" name="Google Shape;901;p27"/>
          <p:cNvSpPr/>
          <p:nvPr/>
        </p:nvSpPr>
        <p:spPr>
          <a:xfrm>
            <a:off x="846714" y="2876550"/>
            <a:ext cx="5338186" cy="3712810"/>
          </a:xfrm>
          <a:custGeom>
            <a:avLst/>
            <a:gdLst/>
            <a:ahLst/>
            <a:cxnLst/>
            <a:rect l="l" t="t" r="r" b="b"/>
            <a:pathLst>
              <a:path w="5338186" h="3712810" extrusionOk="0">
                <a:moveTo>
                  <a:pt x="0" y="0"/>
                </a:moveTo>
                <a:cubicBezTo>
                  <a:pt x="271969" y="-28616"/>
                  <a:pt x="419667" y="33386"/>
                  <a:pt x="593132" y="0"/>
                </a:cubicBezTo>
                <a:cubicBezTo>
                  <a:pt x="766597" y="-33386"/>
                  <a:pt x="1088324" y="25155"/>
                  <a:pt x="1239645" y="0"/>
                </a:cubicBezTo>
                <a:cubicBezTo>
                  <a:pt x="1390966" y="-25155"/>
                  <a:pt x="1563482" y="15432"/>
                  <a:pt x="1779395" y="0"/>
                </a:cubicBezTo>
                <a:cubicBezTo>
                  <a:pt x="1995308" y="-15432"/>
                  <a:pt x="2168410" y="54625"/>
                  <a:pt x="2372527" y="0"/>
                </a:cubicBezTo>
                <a:cubicBezTo>
                  <a:pt x="2576644" y="-54625"/>
                  <a:pt x="2794722" y="28024"/>
                  <a:pt x="2965659" y="0"/>
                </a:cubicBezTo>
                <a:cubicBezTo>
                  <a:pt x="3136596" y="-28024"/>
                  <a:pt x="3296864" y="32453"/>
                  <a:pt x="3452027" y="0"/>
                </a:cubicBezTo>
                <a:cubicBezTo>
                  <a:pt x="3607190" y="-32453"/>
                  <a:pt x="3859746" y="6808"/>
                  <a:pt x="4045159" y="0"/>
                </a:cubicBezTo>
                <a:cubicBezTo>
                  <a:pt x="4230572" y="-6808"/>
                  <a:pt x="4268498" y="46563"/>
                  <a:pt x="4478145" y="0"/>
                </a:cubicBezTo>
                <a:cubicBezTo>
                  <a:pt x="4687792" y="-46563"/>
                  <a:pt x="5131759" y="99377"/>
                  <a:pt x="5338186" y="0"/>
                </a:cubicBezTo>
                <a:cubicBezTo>
                  <a:pt x="5391180" y="228511"/>
                  <a:pt x="5331209" y="367699"/>
                  <a:pt x="5338186" y="493273"/>
                </a:cubicBezTo>
                <a:cubicBezTo>
                  <a:pt x="5345163" y="618847"/>
                  <a:pt x="5322125" y="761396"/>
                  <a:pt x="5338186" y="986547"/>
                </a:cubicBezTo>
                <a:cubicBezTo>
                  <a:pt x="5354247" y="1211698"/>
                  <a:pt x="5325778" y="1216209"/>
                  <a:pt x="5338186" y="1405564"/>
                </a:cubicBezTo>
                <a:cubicBezTo>
                  <a:pt x="5350594" y="1594919"/>
                  <a:pt x="5319132" y="1793702"/>
                  <a:pt x="5338186" y="1935965"/>
                </a:cubicBezTo>
                <a:cubicBezTo>
                  <a:pt x="5357240" y="2078228"/>
                  <a:pt x="5329117" y="2196463"/>
                  <a:pt x="5338186" y="2392110"/>
                </a:cubicBezTo>
                <a:cubicBezTo>
                  <a:pt x="5347255" y="2587758"/>
                  <a:pt x="5320795" y="2701588"/>
                  <a:pt x="5338186" y="2811128"/>
                </a:cubicBezTo>
                <a:cubicBezTo>
                  <a:pt x="5355577" y="2920668"/>
                  <a:pt x="5234630" y="3506992"/>
                  <a:pt x="5338186" y="3712810"/>
                </a:cubicBezTo>
                <a:cubicBezTo>
                  <a:pt x="5235962" y="3717238"/>
                  <a:pt x="5043327" y="3697330"/>
                  <a:pt x="4851818" y="3712810"/>
                </a:cubicBezTo>
                <a:cubicBezTo>
                  <a:pt x="4660309" y="3728290"/>
                  <a:pt x="4521082" y="3694152"/>
                  <a:pt x="4312068" y="3712810"/>
                </a:cubicBezTo>
                <a:cubicBezTo>
                  <a:pt x="4103054" y="3731468"/>
                  <a:pt x="3999352" y="3698173"/>
                  <a:pt x="3825700" y="3712810"/>
                </a:cubicBezTo>
                <a:cubicBezTo>
                  <a:pt x="3652048" y="3727447"/>
                  <a:pt x="3390917" y="3656588"/>
                  <a:pt x="3125804" y="3712810"/>
                </a:cubicBezTo>
                <a:cubicBezTo>
                  <a:pt x="2860691" y="3769032"/>
                  <a:pt x="2735365" y="3681034"/>
                  <a:pt x="2586055" y="3712810"/>
                </a:cubicBezTo>
                <a:cubicBezTo>
                  <a:pt x="2436745" y="3744586"/>
                  <a:pt x="2320851" y="3682433"/>
                  <a:pt x="2099686" y="3712810"/>
                </a:cubicBezTo>
                <a:cubicBezTo>
                  <a:pt x="1878521" y="3743187"/>
                  <a:pt x="1618004" y="3640444"/>
                  <a:pt x="1399791" y="3712810"/>
                </a:cubicBezTo>
                <a:cubicBezTo>
                  <a:pt x="1181579" y="3785176"/>
                  <a:pt x="980004" y="3677079"/>
                  <a:pt x="806659" y="3712810"/>
                </a:cubicBezTo>
                <a:cubicBezTo>
                  <a:pt x="633314" y="3748541"/>
                  <a:pt x="187633" y="3705801"/>
                  <a:pt x="0" y="3712810"/>
                </a:cubicBezTo>
                <a:cubicBezTo>
                  <a:pt x="-2961" y="3513652"/>
                  <a:pt x="22070" y="3303169"/>
                  <a:pt x="0" y="3108152"/>
                </a:cubicBezTo>
                <a:cubicBezTo>
                  <a:pt x="-22070" y="2913135"/>
                  <a:pt x="62196" y="2713884"/>
                  <a:pt x="0" y="2577751"/>
                </a:cubicBezTo>
                <a:cubicBezTo>
                  <a:pt x="-62196" y="2441618"/>
                  <a:pt x="26639" y="2310209"/>
                  <a:pt x="0" y="2121606"/>
                </a:cubicBezTo>
                <a:cubicBezTo>
                  <a:pt x="-26639" y="1933004"/>
                  <a:pt x="20864" y="1901300"/>
                  <a:pt x="0" y="1702589"/>
                </a:cubicBezTo>
                <a:cubicBezTo>
                  <a:pt x="-20864" y="1503878"/>
                  <a:pt x="22680" y="1372646"/>
                  <a:pt x="0" y="1135059"/>
                </a:cubicBezTo>
                <a:cubicBezTo>
                  <a:pt x="-22680" y="897472"/>
                  <a:pt x="65572" y="672002"/>
                  <a:pt x="0" y="530401"/>
                </a:cubicBezTo>
                <a:cubicBezTo>
                  <a:pt x="-65572" y="388800"/>
                  <a:pt x="38946" y="244132"/>
                  <a:pt x="0" y="0"/>
                </a:cubicBezTo>
                <a:close/>
              </a:path>
            </a:pathLst>
          </a:custGeom>
          <a:noFill/>
          <a:ln w="19050" cap="flat" cmpd="sng">
            <a:solidFill>
              <a:srgbClr val="80BCE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902" name="Google Shape;902;p27" descr="A small arrangement of flowers"/>
          <p:cNvGrpSpPr/>
          <p:nvPr/>
        </p:nvGrpSpPr>
        <p:grpSpPr>
          <a:xfrm>
            <a:off x="938644" y="5696827"/>
            <a:ext cx="522377" cy="476799"/>
            <a:chOff x="2120320" y="6601852"/>
            <a:chExt cx="1789032" cy="1833031"/>
          </a:xfrm>
        </p:grpSpPr>
        <p:sp>
          <p:nvSpPr>
            <p:cNvPr id="903" name="Google Shape;903;p27"/>
            <p:cNvSpPr/>
            <p:nvPr/>
          </p:nvSpPr>
          <p:spPr>
            <a:xfrm>
              <a:off x="2120320" y="6601852"/>
              <a:ext cx="1789032" cy="1833031"/>
            </a:xfrm>
            <a:custGeom>
              <a:avLst/>
              <a:gdLst/>
              <a:ahLst/>
              <a:cxnLst/>
              <a:rect l="l" t="t" r="r" b="b"/>
              <a:pathLst>
                <a:path w="1789032" h="1833031" extrusionOk="0">
                  <a:moveTo>
                    <a:pt x="150936" y="916511"/>
                  </a:moveTo>
                  <a:cubicBezTo>
                    <a:pt x="150936" y="980019"/>
                    <a:pt x="-12705" y="1061017"/>
                    <a:pt x="792" y="1120435"/>
                  </a:cubicBezTo>
                  <a:cubicBezTo>
                    <a:pt x="14739" y="1181780"/>
                    <a:pt x="197669" y="1183813"/>
                    <a:pt x="224369" y="1239166"/>
                  </a:cubicBezTo>
                  <a:cubicBezTo>
                    <a:pt x="251510" y="1295428"/>
                    <a:pt x="139376" y="1439683"/>
                    <a:pt x="177964" y="1488008"/>
                  </a:cubicBezTo>
                  <a:cubicBezTo>
                    <a:pt x="216743" y="1536566"/>
                    <a:pt x="382372" y="1459163"/>
                    <a:pt x="430930" y="1497943"/>
                  </a:cubicBezTo>
                  <a:cubicBezTo>
                    <a:pt x="479254" y="1536531"/>
                    <a:pt x="440467" y="1715277"/>
                    <a:pt x="496729" y="1742417"/>
                  </a:cubicBezTo>
                  <a:cubicBezTo>
                    <a:pt x="552074" y="1769117"/>
                    <a:pt x="667571" y="1627672"/>
                    <a:pt x="728926" y="1641619"/>
                  </a:cubicBezTo>
                  <a:cubicBezTo>
                    <a:pt x="788343" y="1655124"/>
                    <a:pt x="831013" y="1833031"/>
                    <a:pt x="894512" y="1833031"/>
                  </a:cubicBezTo>
                  <a:cubicBezTo>
                    <a:pt x="958019" y="1833031"/>
                    <a:pt x="1000689" y="1655124"/>
                    <a:pt x="1060106" y="1641619"/>
                  </a:cubicBezTo>
                  <a:cubicBezTo>
                    <a:pt x="1121452" y="1627672"/>
                    <a:pt x="1236958" y="1769117"/>
                    <a:pt x="1292304" y="1742417"/>
                  </a:cubicBezTo>
                  <a:cubicBezTo>
                    <a:pt x="1348565" y="1715277"/>
                    <a:pt x="1309778" y="1536531"/>
                    <a:pt x="1358102" y="1497943"/>
                  </a:cubicBezTo>
                  <a:cubicBezTo>
                    <a:pt x="1406660" y="1459163"/>
                    <a:pt x="1572298" y="1536566"/>
                    <a:pt x="1611068" y="1488008"/>
                  </a:cubicBezTo>
                  <a:cubicBezTo>
                    <a:pt x="1649656" y="1439683"/>
                    <a:pt x="1537522" y="1295428"/>
                    <a:pt x="1564663" y="1239166"/>
                  </a:cubicBezTo>
                  <a:cubicBezTo>
                    <a:pt x="1591363" y="1183821"/>
                    <a:pt x="1774293" y="1181789"/>
                    <a:pt x="1788240" y="1120435"/>
                  </a:cubicBezTo>
                  <a:cubicBezTo>
                    <a:pt x="1801745" y="1061017"/>
                    <a:pt x="1638096" y="980019"/>
                    <a:pt x="1638096" y="916520"/>
                  </a:cubicBezTo>
                  <a:cubicBezTo>
                    <a:pt x="1638096" y="853012"/>
                    <a:pt x="1801737" y="772014"/>
                    <a:pt x="1788240" y="712596"/>
                  </a:cubicBezTo>
                  <a:cubicBezTo>
                    <a:pt x="1774293" y="651251"/>
                    <a:pt x="1591363" y="649218"/>
                    <a:pt x="1564663" y="593865"/>
                  </a:cubicBezTo>
                  <a:cubicBezTo>
                    <a:pt x="1537522" y="537603"/>
                    <a:pt x="1649656" y="393347"/>
                    <a:pt x="1611068" y="345023"/>
                  </a:cubicBezTo>
                  <a:cubicBezTo>
                    <a:pt x="1572289" y="296465"/>
                    <a:pt x="1406660" y="373867"/>
                    <a:pt x="1358102" y="335088"/>
                  </a:cubicBezTo>
                  <a:cubicBezTo>
                    <a:pt x="1309778" y="296500"/>
                    <a:pt x="1348565" y="117754"/>
                    <a:pt x="1292304" y="90613"/>
                  </a:cubicBezTo>
                  <a:cubicBezTo>
                    <a:pt x="1236958" y="63914"/>
                    <a:pt x="1121461" y="205359"/>
                    <a:pt x="1060106" y="191413"/>
                  </a:cubicBezTo>
                  <a:cubicBezTo>
                    <a:pt x="1000689" y="177907"/>
                    <a:pt x="958019" y="0"/>
                    <a:pt x="894520" y="0"/>
                  </a:cubicBezTo>
                  <a:cubicBezTo>
                    <a:pt x="831013" y="0"/>
                    <a:pt x="788343" y="177907"/>
                    <a:pt x="728926" y="191413"/>
                  </a:cubicBezTo>
                  <a:cubicBezTo>
                    <a:pt x="667580" y="205359"/>
                    <a:pt x="552074" y="63914"/>
                    <a:pt x="496729" y="90613"/>
                  </a:cubicBezTo>
                  <a:cubicBezTo>
                    <a:pt x="440467" y="117754"/>
                    <a:pt x="479254" y="296500"/>
                    <a:pt x="430930" y="335088"/>
                  </a:cubicBezTo>
                  <a:cubicBezTo>
                    <a:pt x="382372" y="373867"/>
                    <a:pt x="216734" y="296465"/>
                    <a:pt x="177964" y="345023"/>
                  </a:cubicBezTo>
                  <a:cubicBezTo>
                    <a:pt x="139376" y="393347"/>
                    <a:pt x="251510" y="537603"/>
                    <a:pt x="224369" y="593865"/>
                  </a:cubicBezTo>
                  <a:cubicBezTo>
                    <a:pt x="197669" y="649210"/>
                    <a:pt x="14739" y="651242"/>
                    <a:pt x="792" y="712596"/>
                  </a:cubicBezTo>
                  <a:cubicBezTo>
                    <a:pt x="-12713" y="772014"/>
                    <a:pt x="150936" y="853012"/>
                    <a:pt x="150936" y="9165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04" name="Google Shape;904;p27"/>
            <p:cNvSpPr/>
            <p:nvPr/>
          </p:nvSpPr>
          <p:spPr>
            <a:xfrm>
              <a:off x="2567584" y="7060099"/>
              <a:ext cx="894529" cy="916519"/>
            </a:xfrm>
            <a:custGeom>
              <a:avLst/>
              <a:gdLst/>
              <a:ahLst/>
              <a:cxnLst/>
              <a:rect l="l" t="t" r="r" b="b"/>
              <a:pathLst>
                <a:path w="894529" h="916519" extrusionOk="0">
                  <a:moveTo>
                    <a:pt x="75465" y="458264"/>
                  </a:moveTo>
                  <a:cubicBezTo>
                    <a:pt x="75465" y="490013"/>
                    <a:pt x="-6356" y="530513"/>
                    <a:pt x="397" y="560222"/>
                  </a:cubicBezTo>
                  <a:cubicBezTo>
                    <a:pt x="7366" y="590899"/>
                    <a:pt x="98836" y="591911"/>
                    <a:pt x="112186" y="619588"/>
                  </a:cubicBezTo>
                  <a:cubicBezTo>
                    <a:pt x="125760" y="647722"/>
                    <a:pt x="69689" y="719841"/>
                    <a:pt x="88987" y="744008"/>
                  </a:cubicBezTo>
                  <a:cubicBezTo>
                    <a:pt x="108373" y="768287"/>
                    <a:pt x="191187" y="729586"/>
                    <a:pt x="215475" y="748971"/>
                  </a:cubicBezTo>
                  <a:cubicBezTo>
                    <a:pt x="239641" y="768270"/>
                    <a:pt x="220247" y="857638"/>
                    <a:pt x="248374" y="871213"/>
                  </a:cubicBezTo>
                  <a:cubicBezTo>
                    <a:pt x="276051" y="884563"/>
                    <a:pt x="333800" y="813836"/>
                    <a:pt x="364468" y="820814"/>
                  </a:cubicBezTo>
                  <a:cubicBezTo>
                    <a:pt x="394177" y="827567"/>
                    <a:pt x="415516" y="916520"/>
                    <a:pt x="447266" y="916520"/>
                  </a:cubicBezTo>
                  <a:cubicBezTo>
                    <a:pt x="479015" y="916520"/>
                    <a:pt x="500354" y="827567"/>
                    <a:pt x="530063" y="820814"/>
                  </a:cubicBezTo>
                  <a:cubicBezTo>
                    <a:pt x="560740" y="813845"/>
                    <a:pt x="618489" y="884563"/>
                    <a:pt x="646166" y="871213"/>
                  </a:cubicBezTo>
                  <a:cubicBezTo>
                    <a:pt x="674301" y="857638"/>
                    <a:pt x="654899" y="768270"/>
                    <a:pt x="679065" y="748971"/>
                  </a:cubicBezTo>
                  <a:cubicBezTo>
                    <a:pt x="703344" y="729586"/>
                    <a:pt x="786159" y="768287"/>
                    <a:pt x="805552" y="743999"/>
                  </a:cubicBezTo>
                  <a:cubicBezTo>
                    <a:pt x="824842" y="719833"/>
                    <a:pt x="768779" y="647714"/>
                    <a:pt x="782346" y="619579"/>
                  </a:cubicBezTo>
                  <a:cubicBezTo>
                    <a:pt x="795696" y="591902"/>
                    <a:pt x="887156" y="590890"/>
                    <a:pt x="894134" y="560213"/>
                  </a:cubicBezTo>
                  <a:cubicBezTo>
                    <a:pt x="900887" y="530505"/>
                    <a:pt x="819067" y="490005"/>
                    <a:pt x="819067" y="458256"/>
                  </a:cubicBezTo>
                  <a:cubicBezTo>
                    <a:pt x="819067" y="426506"/>
                    <a:pt x="900887" y="386007"/>
                    <a:pt x="894134" y="356298"/>
                  </a:cubicBezTo>
                  <a:cubicBezTo>
                    <a:pt x="887165" y="325621"/>
                    <a:pt x="795696" y="324609"/>
                    <a:pt x="782346" y="296932"/>
                  </a:cubicBezTo>
                  <a:cubicBezTo>
                    <a:pt x="768771" y="268797"/>
                    <a:pt x="824842" y="196678"/>
                    <a:pt x="805544" y="172511"/>
                  </a:cubicBezTo>
                  <a:cubicBezTo>
                    <a:pt x="786159" y="148233"/>
                    <a:pt x="703344" y="186934"/>
                    <a:pt x="679056" y="167549"/>
                  </a:cubicBezTo>
                  <a:cubicBezTo>
                    <a:pt x="654890" y="148250"/>
                    <a:pt x="674284" y="58882"/>
                    <a:pt x="646157" y="45307"/>
                  </a:cubicBezTo>
                  <a:cubicBezTo>
                    <a:pt x="618480" y="31957"/>
                    <a:pt x="560731" y="102684"/>
                    <a:pt x="530063" y="95706"/>
                  </a:cubicBezTo>
                  <a:cubicBezTo>
                    <a:pt x="500354" y="88953"/>
                    <a:pt x="479015" y="0"/>
                    <a:pt x="447266" y="0"/>
                  </a:cubicBezTo>
                  <a:cubicBezTo>
                    <a:pt x="415516" y="0"/>
                    <a:pt x="394177" y="88953"/>
                    <a:pt x="364468" y="95706"/>
                  </a:cubicBezTo>
                  <a:cubicBezTo>
                    <a:pt x="333791" y="102675"/>
                    <a:pt x="276042" y="31957"/>
                    <a:pt x="248365" y="45307"/>
                  </a:cubicBezTo>
                  <a:cubicBezTo>
                    <a:pt x="220230" y="58882"/>
                    <a:pt x="239632" y="148250"/>
                    <a:pt x="215466" y="167549"/>
                  </a:cubicBezTo>
                  <a:cubicBezTo>
                    <a:pt x="191187" y="186934"/>
                    <a:pt x="108373" y="148233"/>
                    <a:pt x="88979" y="172520"/>
                  </a:cubicBezTo>
                  <a:cubicBezTo>
                    <a:pt x="69689" y="196687"/>
                    <a:pt x="125752" y="268806"/>
                    <a:pt x="112186" y="296941"/>
                  </a:cubicBezTo>
                  <a:cubicBezTo>
                    <a:pt x="98836" y="324618"/>
                    <a:pt x="7375" y="325630"/>
                    <a:pt x="397" y="356307"/>
                  </a:cubicBezTo>
                  <a:cubicBezTo>
                    <a:pt x="-6364" y="386016"/>
                    <a:pt x="75465" y="426515"/>
                    <a:pt x="75465" y="458264"/>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905" name="Google Shape;905;p27" descr="A small arrangement of flowers"/>
            <p:cNvGrpSpPr/>
            <p:nvPr/>
          </p:nvGrpSpPr>
          <p:grpSpPr>
            <a:xfrm>
              <a:off x="2720865" y="7224397"/>
              <a:ext cx="587942" cy="587942"/>
              <a:chOff x="2720865" y="7224397"/>
              <a:chExt cx="587942" cy="587942"/>
            </a:xfrm>
          </p:grpSpPr>
          <p:sp>
            <p:nvSpPr>
              <p:cNvPr id="906" name="Google Shape;906;p27"/>
              <p:cNvSpPr/>
              <p:nvPr/>
            </p:nvSpPr>
            <p:spPr>
              <a:xfrm>
                <a:off x="2949673" y="7224397"/>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1"/>
                      <a:pt x="0" y="75811"/>
                    </a:cubicBezTo>
                    <a:cubicBezTo>
                      <a:pt x="0" y="33942"/>
                      <a:pt x="33942" y="0"/>
                      <a:pt x="75811" y="0"/>
                    </a:cubicBezTo>
                    <a:cubicBezTo>
                      <a:pt x="117680" y="0"/>
                      <a:pt x="151622" y="33942"/>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07" name="Google Shape;907;p27"/>
              <p:cNvSpPr/>
              <p:nvPr/>
            </p:nvSpPr>
            <p:spPr>
              <a:xfrm>
                <a:off x="2792293" y="7280762"/>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1"/>
                      <a:pt x="0" y="75811"/>
                    </a:cubicBezTo>
                    <a:cubicBezTo>
                      <a:pt x="0" y="33942"/>
                      <a:pt x="33942" y="0"/>
                      <a:pt x="75811" y="0"/>
                    </a:cubicBezTo>
                    <a:cubicBezTo>
                      <a:pt x="117680" y="0"/>
                      <a:pt x="151622" y="33942"/>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08" name="Google Shape;908;p27"/>
              <p:cNvSpPr/>
              <p:nvPr/>
            </p:nvSpPr>
            <p:spPr>
              <a:xfrm>
                <a:off x="2720865" y="7431909"/>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1"/>
                      <a:pt x="0" y="75811"/>
                    </a:cubicBezTo>
                    <a:cubicBezTo>
                      <a:pt x="0" y="33942"/>
                      <a:pt x="33942" y="0"/>
                      <a:pt x="75811" y="0"/>
                    </a:cubicBezTo>
                    <a:cubicBezTo>
                      <a:pt x="117680" y="0"/>
                      <a:pt x="151622" y="33942"/>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09" name="Google Shape;909;p27"/>
              <p:cNvSpPr/>
              <p:nvPr/>
            </p:nvSpPr>
            <p:spPr>
              <a:xfrm>
                <a:off x="2777231" y="7589289"/>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1"/>
                      <a:pt x="0" y="75811"/>
                    </a:cubicBezTo>
                    <a:cubicBezTo>
                      <a:pt x="0" y="33942"/>
                      <a:pt x="33942" y="0"/>
                      <a:pt x="75811" y="0"/>
                    </a:cubicBezTo>
                    <a:cubicBezTo>
                      <a:pt x="117680" y="0"/>
                      <a:pt x="151622" y="33941"/>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0" name="Google Shape;910;p27"/>
              <p:cNvSpPr/>
              <p:nvPr/>
            </p:nvSpPr>
            <p:spPr>
              <a:xfrm>
                <a:off x="2928377" y="7660717"/>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0"/>
                      <a:pt x="0" y="75811"/>
                    </a:cubicBezTo>
                    <a:cubicBezTo>
                      <a:pt x="0" y="33942"/>
                      <a:pt x="33942" y="0"/>
                      <a:pt x="75811" y="0"/>
                    </a:cubicBezTo>
                    <a:cubicBezTo>
                      <a:pt x="117680" y="0"/>
                      <a:pt x="151622" y="33941"/>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1" name="Google Shape;911;p27"/>
              <p:cNvSpPr/>
              <p:nvPr/>
            </p:nvSpPr>
            <p:spPr>
              <a:xfrm>
                <a:off x="3085758" y="7604351"/>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1"/>
                      <a:pt x="0" y="75811"/>
                    </a:cubicBezTo>
                    <a:cubicBezTo>
                      <a:pt x="0" y="33942"/>
                      <a:pt x="33942" y="0"/>
                      <a:pt x="75811" y="0"/>
                    </a:cubicBezTo>
                    <a:cubicBezTo>
                      <a:pt x="117680" y="0"/>
                      <a:pt x="151622" y="33941"/>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2" name="Google Shape;912;p27"/>
              <p:cNvSpPr/>
              <p:nvPr/>
            </p:nvSpPr>
            <p:spPr>
              <a:xfrm>
                <a:off x="3157185" y="7453205"/>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0"/>
                      <a:pt x="0" y="75811"/>
                    </a:cubicBezTo>
                    <a:cubicBezTo>
                      <a:pt x="0" y="33942"/>
                      <a:pt x="33942" y="0"/>
                      <a:pt x="75811" y="0"/>
                    </a:cubicBezTo>
                    <a:cubicBezTo>
                      <a:pt x="117680" y="0"/>
                      <a:pt x="151622" y="33941"/>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3" name="Google Shape;913;p27"/>
              <p:cNvSpPr/>
              <p:nvPr/>
            </p:nvSpPr>
            <p:spPr>
              <a:xfrm>
                <a:off x="3100820" y="7295824"/>
                <a:ext cx="151622" cy="151622"/>
              </a:xfrm>
              <a:custGeom>
                <a:avLst/>
                <a:gdLst/>
                <a:ahLst/>
                <a:cxnLst/>
                <a:rect l="l" t="t" r="r" b="b"/>
                <a:pathLst>
                  <a:path w="151622" h="151622" extrusionOk="0">
                    <a:moveTo>
                      <a:pt x="151622" y="75811"/>
                    </a:moveTo>
                    <a:cubicBezTo>
                      <a:pt x="151622" y="117680"/>
                      <a:pt x="117680" y="151622"/>
                      <a:pt x="75811" y="151622"/>
                    </a:cubicBezTo>
                    <a:cubicBezTo>
                      <a:pt x="33942" y="151622"/>
                      <a:pt x="0" y="117681"/>
                      <a:pt x="0" y="75811"/>
                    </a:cubicBezTo>
                    <a:cubicBezTo>
                      <a:pt x="0" y="33942"/>
                      <a:pt x="33942" y="0"/>
                      <a:pt x="75811" y="0"/>
                    </a:cubicBezTo>
                    <a:cubicBezTo>
                      <a:pt x="117680" y="0"/>
                      <a:pt x="151622" y="33942"/>
                      <a:pt x="151622" y="758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914" name="Google Shape;914;p27"/>
          <p:cNvSpPr/>
          <p:nvPr/>
        </p:nvSpPr>
        <p:spPr>
          <a:xfrm>
            <a:off x="795892" y="3012255"/>
            <a:ext cx="5450585" cy="3712810"/>
          </a:xfrm>
          <a:custGeom>
            <a:avLst/>
            <a:gdLst/>
            <a:ahLst/>
            <a:cxnLst/>
            <a:rect l="l" t="t" r="r" b="b"/>
            <a:pathLst>
              <a:path w="5450585" h="3712810" extrusionOk="0">
                <a:moveTo>
                  <a:pt x="0" y="0"/>
                </a:moveTo>
                <a:cubicBezTo>
                  <a:pt x="238826" y="-56261"/>
                  <a:pt x="394020" y="14220"/>
                  <a:pt x="545059" y="0"/>
                </a:cubicBezTo>
                <a:cubicBezTo>
                  <a:pt x="696098" y="-14220"/>
                  <a:pt x="1023289" y="60458"/>
                  <a:pt x="1144623" y="0"/>
                </a:cubicBezTo>
                <a:cubicBezTo>
                  <a:pt x="1265957" y="-60458"/>
                  <a:pt x="1477258" y="34864"/>
                  <a:pt x="1635176" y="0"/>
                </a:cubicBezTo>
                <a:cubicBezTo>
                  <a:pt x="1793094" y="-34864"/>
                  <a:pt x="2065399" y="15425"/>
                  <a:pt x="2180234" y="0"/>
                </a:cubicBezTo>
                <a:cubicBezTo>
                  <a:pt x="2295069" y="-15425"/>
                  <a:pt x="2560919" y="32501"/>
                  <a:pt x="2725293" y="0"/>
                </a:cubicBezTo>
                <a:cubicBezTo>
                  <a:pt x="2889667" y="-32501"/>
                  <a:pt x="3030110" y="30480"/>
                  <a:pt x="3161339" y="0"/>
                </a:cubicBezTo>
                <a:cubicBezTo>
                  <a:pt x="3292568" y="-30480"/>
                  <a:pt x="3516377" y="149"/>
                  <a:pt x="3706398" y="0"/>
                </a:cubicBezTo>
                <a:cubicBezTo>
                  <a:pt x="3896419" y="-149"/>
                  <a:pt x="3980468" y="32392"/>
                  <a:pt x="4087939" y="0"/>
                </a:cubicBezTo>
                <a:cubicBezTo>
                  <a:pt x="4195410" y="-32392"/>
                  <a:pt x="4531371" y="2310"/>
                  <a:pt x="4742009" y="0"/>
                </a:cubicBezTo>
                <a:cubicBezTo>
                  <a:pt x="4952647" y="-2310"/>
                  <a:pt x="5171860" y="72299"/>
                  <a:pt x="5450585" y="0"/>
                </a:cubicBezTo>
                <a:cubicBezTo>
                  <a:pt x="5502787" y="260773"/>
                  <a:pt x="5391744" y="440030"/>
                  <a:pt x="5450585" y="604658"/>
                </a:cubicBezTo>
                <a:cubicBezTo>
                  <a:pt x="5509426" y="769286"/>
                  <a:pt x="5438177" y="834320"/>
                  <a:pt x="5450585" y="1023675"/>
                </a:cubicBezTo>
                <a:cubicBezTo>
                  <a:pt x="5462993" y="1213030"/>
                  <a:pt x="5431531" y="1411813"/>
                  <a:pt x="5450585" y="1554076"/>
                </a:cubicBezTo>
                <a:cubicBezTo>
                  <a:pt x="5469639" y="1696339"/>
                  <a:pt x="5441516" y="1814574"/>
                  <a:pt x="5450585" y="2010221"/>
                </a:cubicBezTo>
                <a:cubicBezTo>
                  <a:pt x="5459654" y="2205869"/>
                  <a:pt x="5433194" y="2319699"/>
                  <a:pt x="5450585" y="2429239"/>
                </a:cubicBezTo>
                <a:cubicBezTo>
                  <a:pt x="5467976" y="2538779"/>
                  <a:pt x="5441586" y="2784048"/>
                  <a:pt x="5450585" y="2922512"/>
                </a:cubicBezTo>
                <a:cubicBezTo>
                  <a:pt x="5459584" y="3060976"/>
                  <a:pt x="5380793" y="3399504"/>
                  <a:pt x="5450585" y="3712810"/>
                </a:cubicBezTo>
                <a:cubicBezTo>
                  <a:pt x="5296921" y="3736717"/>
                  <a:pt x="5188953" y="3681371"/>
                  <a:pt x="5069044" y="3712810"/>
                </a:cubicBezTo>
                <a:cubicBezTo>
                  <a:pt x="4949135" y="3744249"/>
                  <a:pt x="4791299" y="3694384"/>
                  <a:pt x="4632997" y="3712810"/>
                </a:cubicBezTo>
                <a:cubicBezTo>
                  <a:pt x="4474695" y="3731236"/>
                  <a:pt x="4268405" y="3680959"/>
                  <a:pt x="3978927" y="3712810"/>
                </a:cubicBezTo>
                <a:cubicBezTo>
                  <a:pt x="3689449" y="3744661"/>
                  <a:pt x="3702892" y="3683637"/>
                  <a:pt x="3488374" y="3712810"/>
                </a:cubicBezTo>
                <a:cubicBezTo>
                  <a:pt x="3273856" y="3741983"/>
                  <a:pt x="3253293" y="3678357"/>
                  <a:pt x="3052328" y="3712810"/>
                </a:cubicBezTo>
                <a:cubicBezTo>
                  <a:pt x="2851363" y="3747263"/>
                  <a:pt x="2563042" y="3682333"/>
                  <a:pt x="2398257" y="3712810"/>
                </a:cubicBezTo>
                <a:cubicBezTo>
                  <a:pt x="2233472" y="3743287"/>
                  <a:pt x="2020260" y="3652031"/>
                  <a:pt x="1853199" y="3712810"/>
                </a:cubicBezTo>
                <a:cubicBezTo>
                  <a:pt x="1686138" y="3773589"/>
                  <a:pt x="1410995" y="3648872"/>
                  <a:pt x="1253635" y="3712810"/>
                </a:cubicBezTo>
                <a:cubicBezTo>
                  <a:pt x="1096275" y="3776748"/>
                  <a:pt x="921314" y="3697691"/>
                  <a:pt x="599564" y="3712810"/>
                </a:cubicBezTo>
                <a:cubicBezTo>
                  <a:pt x="277814" y="3727929"/>
                  <a:pt x="272280" y="3655299"/>
                  <a:pt x="0" y="3712810"/>
                </a:cubicBezTo>
                <a:cubicBezTo>
                  <a:pt x="-58260" y="3437818"/>
                  <a:pt x="64447" y="3327337"/>
                  <a:pt x="0" y="3145280"/>
                </a:cubicBezTo>
                <a:cubicBezTo>
                  <a:pt x="-64447" y="2963223"/>
                  <a:pt x="20864" y="2924974"/>
                  <a:pt x="0" y="2726263"/>
                </a:cubicBezTo>
                <a:cubicBezTo>
                  <a:pt x="-20864" y="2527552"/>
                  <a:pt x="29249" y="2393897"/>
                  <a:pt x="0" y="2158734"/>
                </a:cubicBezTo>
                <a:cubicBezTo>
                  <a:pt x="-29249" y="1923571"/>
                  <a:pt x="65572" y="1695677"/>
                  <a:pt x="0" y="1554076"/>
                </a:cubicBezTo>
                <a:cubicBezTo>
                  <a:pt x="-65572" y="1412475"/>
                  <a:pt x="45770" y="1180356"/>
                  <a:pt x="0" y="986547"/>
                </a:cubicBezTo>
                <a:cubicBezTo>
                  <a:pt x="-45770" y="792738"/>
                  <a:pt x="14059" y="576762"/>
                  <a:pt x="0" y="456145"/>
                </a:cubicBezTo>
                <a:cubicBezTo>
                  <a:pt x="-14059" y="335528"/>
                  <a:pt x="43648" y="98973"/>
                  <a:pt x="0" y="0"/>
                </a:cubicBezTo>
                <a:close/>
              </a:path>
            </a:pathLst>
          </a:custGeom>
          <a:noFill/>
          <a:ln w="25400" cap="flat" cmpd="sng">
            <a:solidFill>
              <a:srgbClr val="A8D0E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915" name="Google Shape;915;p27" descr="A small arrangement of flowers"/>
          <p:cNvGrpSpPr/>
          <p:nvPr/>
        </p:nvGrpSpPr>
        <p:grpSpPr>
          <a:xfrm>
            <a:off x="1364859" y="6359244"/>
            <a:ext cx="563142" cy="312821"/>
            <a:chOff x="5976427" y="7122431"/>
            <a:chExt cx="563142" cy="312821"/>
          </a:xfrm>
        </p:grpSpPr>
        <p:sp>
          <p:nvSpPr>
            <p:cNvPr id="916" name="Google Shape;916;p27"/>
            <p:cNvSpPr/>
            <p:nvPr/>
          </p:nvSpPr>
          <p:spPr>
            <a:xfrm rot="-371984">
              <a:off x="5988485" y="7187104"/>
              <a:ext cx="236090" cy="236090"/>
            </a:xfrm>
            <a:custGeom>
              <a:avLst/>
              <a:gdLst/>
              <a:ahLst/>
              <a:cxnLst/>
              <a:rect l="l" t="t" r="r" b="b"/>
              <a:pathLst>
                <a:path w="236090" h="236090" extrusionOk="0">
                  <a:moveTo>
                    <a:pt x="236091" y="118046"/>
                  </a:moveTo>
                  <a:cubicBezTo>
                    <a:pt x="236091" y="183241"/>
                    <a:pt x="183241" y="236091"/>
                    <a:pt x="118046" y="236091"/>
                  </a:cubicBezTo>
                  <a:cubicBezTo>
                    <a:pt x="52851" y="236091"/>
                    <a:pt x="0" y="183241"/>
                    <a:pt x="0" y="118046"/>
                  </a:cubicBezTo>
                  <a:cubicBezTo>
                    <a:pt x="0" y="52851"/>
                    <a:pt x="52851" y="0"/>
                    <a:pt x="118046" y="0"/>
                  </a:cubicBezTo>
                  <a:cubicBezTo>
                    <a:pt x="183241" y="0"/>
                    <a:pt x="236091" y="52851"/>
                    <a:pt x="236091" y="11804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7" name="Google Shape;917;p27"/>
            <p:cNvSpPr/>
            <p:nvPr/>
          </p:nvSpPr>
          <p:spPr>
            <a:xfrm>
              <a:off x="6411690" y="7122431"/>
              <a:ext cx="127879" cy="127879"/>
            </a:xfrm>
            <a:custGeom>
              <a:avLst/>
              <a:gdLst/>
              <a:ahLst/>
              <a:cxnLst/>
              <a:rect l="l" t="t" r="r" b="b"/>
              <a:pathLst>
                <a:path w="127879" h="127879" extrusionOk="0">
                  <a:moveTo>
                    <a:pt x="127879" y="63940"/>
                  </a:moveTo>
                  <a:cubicBezTo>
                    <a:pt x="127879" y="99253"/>
                    <a:pt x="99253" y="127880"/>
                    <a:pt x="63939" y="127880"/>
                  </a:cubicBezTo>
                  <a:cubicBezTo>
                    <a:pt x="28626" y="127880"/>
                    <a:pt x="0" y="99253"/>
                    <a:pt x="0" y="63940"/>
                  </a:cubicBezTo>
                  <a:cubicBezTo>
                    <a:pt x="0" y="28627"/>
                    <a:pt x="28626" y="0"/>
                    <a:pt x="63939" y="0"/>
                  </a:cubicBezTo>
                  <a:cubicBezTo>
                    <a:pt x="99253"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918" name="Google Shape;918;p27"/>
          <p:cNvSpPr/>
          <p:nvPr/>
        </p:nvSpPr>
        <p:spPr>
          <a:xfrm>
            <a:off x="1542931" y="6113729"/>
            <a:ext cx="127879" cy="127879"/>
          </a:xfrm>
          <a:custGeom>
            <a:avLst/>
            <a:gdLst/>
            <a:ahLst/>
            <a:cxnLst/>
            <a:rect l="l" t="t" r="r" b="b"/>
            <a:pathLst>
              <a:path w="127879" h="127879" extrusionOk="0">
                <a:moveTo>
                  <a:pt x="127879" y="63940"/>
                </a:moveTo>
                <a:cubicBezTo>
                  <a:pt x="127879" y="99253"/>
                  <a:pt x="99253" y="127879"/>
                  <a:pt x="63940" y="127879"/>
                </a:cubicBezTo>
                <a:cubicBezTo>
                  <a:pt x="28627" y="127879"/>
                  <a:pt x="0" y="99253"/>
                  <a:pt x="0" y="63940"/>
                </a:cubicBezTo>
                <a:cubicBezTo>
                  <a:pt x="0" y="28627"/>
                  <a:pt x="28627" y="0"/>
                  <a:pt x="63940" y="0"/>
                </a:cubicBezTo>
                <a:cubicBezTo>
                  <a:pt x="99253"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919" name="Google Shape;919;p27" descr="A small arrangement of flowers"/>
          <p:cNvGrpSpPr/>
          <p:nvPr/>
        </p:nvGrpSpPr>
        <p:grpSpPr>
          <a:xfrm>
            <a:off x="5002585" y="5941135"/>
            <a:ext cx="426644" cy="316871"/>
            <a:chOff x="1686081" y="5076094"/>
            <a:chExt cx="426644" cy="316871"/>
          </a:xfrm>
        </p:grpSpPr>
        <p:sp>
          <p:nvSpPr>
            <p:cNvPr id="920" name="Google Shape;920;p27"/>
            <p:cNvSpPr/>
            <p:nvPr/>
          </p:nvSpPr>
          <p:spPr>
            <a:xfrm>
              <a:off x="1984846" y="5265086"/>
              <a:ext cx="127879" cy="127879"/>
            </a:xfrm>
            <a:custGeom>
              <a:avLst/>
              <a:gdLst/>
              <a:ahLst/>
              <a:cxnLst/>
              <a:rect l="l" t="t" r="r" b="b"/>
              <a:pathLst>
                <a:path w="127879" h="127879" extrusionOk="0">
                  <a:moveTo>
                    <a:pt x="127879" y="63940"/>
                  </a:moveTo>
                  <a:cubicBezTo>
                    <a:pt x="127879" y="99252"/>
                    <a:pt x="99253" y="127879"/>
                    <a:pt x="63940" y="127879"/>
                  </a:cubicBezTo>
                  <a:cubicBezTo>
                    <a:pt x="28627" y="127879"/>
                    <a:pt x="0" y="99252"/>
                    <a:pt x="0" y="63940"/>
                  </a:cubicBezTo>
                  <a:cubicBezTo>
                    <a:pt x="0" y="28627"/>
                    <a:pt x="28627" y="0"/>
                    <a:pt x="63940" y="0"/>
                  </a:cubicBezTo>
                  <a:cubicBezTo>
                    <a:pt x="99253"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21" name="Google Shape;921;p27"/>
            <p:cNvSpPr/>
            <p:nvPr/>
          </p:nvSpPr>
          <p:spPr>
            <a:xfrm>
              <a:off x="1686081" y="5239337"/>
              <a:ext cx="127879" cy="127879"/>
            </a:xfrm>
            <a:custGeom>
              <a:avLst/>
              <a:gdLst/>
              <a:ahLst/>
              <a:cxnLst/>
              <a:rect l="l" t="t" r="r" b="b"/>
              <a:pathLst>
                <a:path w="127879" h="127879" extrusionOk="0">
                  <a:moveTo>
                    <a:pt x="127879" y="63940"/>
                  </a:moveTo>
                  <a:cubicBezTo>
                    <a:pt x="127879" y="99252"/>
                    <a:pt x="99253" y="127879"/>
                    <a:pt x="63940" y="127879"/>
                  </a:cubicBezTo>
                  <a:cubicBezTo>
                    <a:pt x="28627" y="127879"/>
                    <a:pt x="0" y="99252"/>
                    <a:pt x="0" y="63940"/>
                  </a:cubicBezTo>
                  <a:cubicBezTo>
                    <a:pt x="0" y="28627"/>
                    <a:pt x="28627" y="0"/>
                    <a:pt x="63940" y="0"/>
                  </a:cubicBezTo>
                  <a:cubicBezTo>
                    <a:pt x="99253"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22" name="Google Shape;922;p27"/>
            <p:cNvSpPr/>
            <p:nvPr/>
          </p:nvSpPr>
          <p:spPr>
            <a:xfrm>
              <a:off x="1924564" y="5076094"/>
              <a:ext cx="127879" cy="127879"/>
            </a:xfrm>
            <a:custGeom>
              <a:avLst/>
              <a:gdLst/>
              <a:ahLst/>
              <a:cxnLst/>
              <a:rect l="l" t="t" r="r" b="b"/>
              <a:pathLst>
                <a:path w="127879" h="127879" extrusionOk="0">
                  <a:moveTo>
                    <a:pt x="127879" y="63940"/>
                  </a:moveTo>
                  <a:cubicBezTo>
                    <a:pt x="127879" y="99252"/>
                    <a:pt x="99252" y="127879"/>
                    <a:pt x="63940" y="127879"/>
                  </a:cubicBezTo>
                  <a:cubicBezTo>
                    <a:pt x="28627" y="127879"/>
                    <a:pt x="0" y="99252"/>
                    <a:pt x="0" y="63940"/>
                  </a:cubicBezTo>
                  <a:cubicBezTo>
                    <a:pt x="0" y="28627"/>
                    <a:pt x="28627" y="0"/>
                    <a:pt x="63940" y="0"/>
                  </a:cubicBezTo>
                  <a:cubicBezTo>
                    <a:pt x="99252"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923" name="Google Shape;923;p27" descr="A small arrangement of flowers"/>
          <p:cNvGrpSpPr/>
          <p:nvPr/>
        </p:nvGrpSpPr>
        <p:grpSpPr>
          <a:xfrm>
            <a:off x="5665476" y="5873421"/>
            <a:ext cx="345810" cy="233407"/>
            <a:chOff x="731050" y="7423280"/>
            <a:chExt cx="345810" cy="233407"/>
          </a:xfrm>
        </p:grpSpPr>
        <p:sp>
          <p:nvSpPr>
            <p:cNvPr id="924" name="Google Shape;924;p27"/>
            <p:cNvSpPr/>
            <p:nvPr/>
          </p:nvSpPr>
          <p:spPr>
            <a:xfrm>
              <a:off x="731050" y="7423280"/>
              <a:ext cx="127879" cy="127879"/>
            </a:xfrm>
            <a:custGeom>
              <a:avLst/>
              <a:gdLst/>
              <a:ahLst/>
              <a:cxnLst/>
              <a:rect l="l" t="t" r="r" b="b"/>
              <a:pathLst>
                <a:path w="127879" h="127879" extrusionOk="0">
                  <a:moveTo>
                    <a:pt x="127879" y="63940"/>
                  </a:moveTo>
                  <a:cubicBezTo>
                    <a:pt x="127879" y="99253"/>
                    <a:pt x="99253" y="127879"/>
                    <a:pt x="63940" y="127879"/>
                  </a:cubicBezTo>
                  <a:cubicBezTo>
                    <a:pt x="28627" y="127879"/>
                    <a:pt x="0" y="99253"/>
                    <a:pt x="0" y="63940"/>
                  </a:cubicBezTo>
                  <a:cubicBezTo>
                    <a:pt x="0" y="28627"/>
                    <a:pt x="28627" y="0"/>
                    <a:pt x="63940" y="0"/>
                  </a:cubicBezTo>
                  <a:cubicBezTo>
                    <a:pt x="99253"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25" name="Google Shape;925;p27"/>
            <p:cNvSpPr/>
            <p:nvPr/>
          </p:nvSpPr>
          <p:spPr>
            <a:xfrm>
              <a:off x="948981" y="7528808"/>
              <a:ext cx="127879" cy="127879"/>
            </a:xfrm>
            <a:custGeom>
              <a:avLst/>
              <a:gdLst/>
              <a:ahLst/>
              <a:cxnLst/>
              <a:rect l="l" t="t" r="r" b="b"/>
              <a:pathLst>
                <a:path w="127879" h="127879" extrusionOk="0">
                  <a:moveTo>
                    <a:pt x="127879" y="63940"/>
                  </a:moveTo>
                  <a:cubicBezTo>
                    <a:pt x="127879" y="99253"/>
                    <a:pt x="99253" y="127880"/>
                    <a:pt x="63940" y="127880"/>
                  </a:cubicBezTo>
                  <a:cubicBezTo>
                    <a:pt x="28627" y="127880"/>
                    <a:pt x="0" y="99253"/>
                    <a:pt x="0" y="63940"/>
                  </a:cubicBezTo>
                  <a:cubicBezTo>
                    <a:pt x="0" y="28627"/>
                    <a:pt x="28627" y="0"/>
                    <a:pt x="63940" y="0"/>
                  </a:cubicBezTo>
                  <a:cubicBezTo>
                    <a:pt x="99253" y="0"/>
                    <a:pt x="127879" y="28627"/>
                    <a:pt x="127879" y="639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926" name="Google Shape;926;p27" descr="A small arrangement of flowers"/>
          <p:cNvGrpSpPr/>
          <p:nvPr/>
        </p:nvGrpSpPr>
        <p:grpSpPr>
          <a:xfrm rot="7100831">
            <a:off x="371248" y="5516481"/>
            <a:ext cx="817363" cy="1090777"/>
            <a:chOff x="539479" y="5429421"/>
            <a:chExt cx="2428796" cy="2690615"/>
          </a:xfrm>
        </p:grpSpPr>
        <p:sp>
          <p:nvSpPr>
            <p:cNvPr id="927" name="Google Shape;927;p27"/>
            <p:cNvSpPr/>
            <p:nvPr/>
          </p:nvSpPr>
          <p:spPr>
            <a:xfrm rot="-2769771">
              <a:off x="1683429" y="6588301"/>
              <a:ext cx="187518" cy="187518"/>
            </a:xfrm>
            <a:custGeom>
              <a:avLst/>
              <a:gdLst/>
              <a:ahLst/>
              <a:cxnLst/>
              <a:rect l="l" t="t" r="r" b="b"/>
              <a:pathLst>
                <a:path w="187518" h="187518" extrusionOk="0">
                  <a:moveTo>
                    <a:pt x="187519" y="93759"/>
                  </a:moveTo>
                  <a:cubicBezTo>
                    <a:pt x="187519" y="145541"/>
                    <a:pt x="145541" y="187519"/>
                    <a:pt x="93759" y="187519"/>
                  </a:cubicBezTo>
                  <a:cubicBezTo>
                    <a:pt x="41977" y="187519"/>
                    <a:pt x="0" y="145541"/>
                    <a:pt x="0" y="93759"/>
                  </a:cubicBezTo>
                  <a:cubicBezTo>
                    <a:pt x="0" y="41977"/>
                    <a:pt x="41978" y="0"/>
                    <a:pt x="93759" y="0"/>
                  </a:cubicBezTo>
                  <a:cubicBezTo>
                    <a:pt x="145541" y="0"/>
                    <a:pt x="187519" y="41977"/>
                    <a:pt x="187519" y="93759"/>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28" name="Google Shape;928;p27"/>
            <p:cNvSpPr/>
            <p:nvPr/>
          </p:nvSpPr>
          <p:spPr>
            <a:xfrm>
              <a:off x="539479" y="5429421"/>
              <a:ext cx="2428796" cy="2690615"/>
            </a:xfrm>
            <a:custGeom>
              <a:avLst/>
              <a:gdLst/>
              <a:ahLst/>
              <a:cxnLst/>
              <a:rect l="l" t="t" r="r" b="b"/>
              <a:pathLst>
                <a:path w="2428796" h="2690615" extrusionOk="0">
                  <a:moveTo>
                    <a:pt x="2428749" y="869153"/>
                  </a:moveTo>
                  <a:cubicBezTo>
                    <a:pt x="2428818" y="869118"/>
                    <a:pt x="2428810" y="869014"/>
                    <a:pt x="2428741" y="868997"/>
                  </a:cubicBezTo>
                  <a:lnTo>
                    <a:pt x="2202898" y="794154"/>
                  </a:lnTo>
                  <a:cubicBezTo>
                    <a:pt x="2190707" y="790116"/>
                    <a:pt x="2178594" y="785897"/>
                    <a:pt x="2166541" y="781539"/>
                  </a:cubicBezTo>
                  <a:cubicBezTo>
                    <a:pt x="2154660" y="703964"/>
                    <a:pt x="2108593" y="592072"/>
                    <a:pt x="2016829" y="442629"/>
                  </a:cubicBezTo>
                  <a:cubicBezTo>
                    <a:pt x="1875626" y="212689"/>
                    <a:pt x="1670025" y="72661"/>
                    <a:pt x="1608368" y="34029"/>
                  </a:cubicBezTo>
                  <a:cubicBezTo>
                    <a:pt x="1598053" y="27562"/>
                    <a:pt x="1591369" y="23697"/>
                    <a:pt x="1590375" y="23161"/>
                  </a:cubicBezTo>
                  <a:cubicBezTo>
                    <a:pt x="1590314" y="23126"/>
                    <a:pt x="1590245" y="23170"/>
                    <a:pt x="1590254" y="23239"/>
                  </a:cubicBezTo>
                  <a:cubicBezTo>
                    <a:pt x="1590314" y="24397"/>
                    <a:pt x="1590747" y="32585"/>
                    <a:pt x="1591949" y="45641"/>
                  </a:cubicBezTo>
                  <a:cubicBezTo>
                    <a:pt x="1598260" y="113999"/>
                    <a:pt x="1626222" y="327123"/>
                    <a:pt x="1740225" y="538837"/>
                  </a:cubicBezTo>
                  <a:cubicBezTo>
                    <a:pt x="1740268" y="538923"/>
                    <a:pt x="1740164" y="539001"/>
                    <a:pt x="1740095" y="538949"/>
                  </a:cubicBezTo>
                  <a:cubicBezTo>
                    <a:pt x="1577258" y="405804"/>
                    <a:pt x="1443007" y="237979"/>
                    <a:pt x="1350283" y="46541"/>
                  </a:cubicBezTo>
                  <a:cubicBezTo>
                    <a:pt x="1350283" y="46541"/>
                    <a:pt x="1346462" y="38975"/>
                    <a:pt x="1343358" y="33415"/>
                  </a:cubicBezTo>
                  <a:cubicBezTo>
                    <a:pt x="1343245" y="33216"/>
                    <a:pt x="1343055" y="33078"/>
                    <a:pt x="1342839" y="33035"/>
                  </a:cubicBezTo>
                  <a:cubicBezTo>
                    <a:pt x="1301639" y="24605"/>
                    <a:pt x="1249329" y="15751"/>
                    <a:pt x="1198549" y="9205"/>
                  </a:cubicBezTo>
                  <a:cubicBezTo>
                    <a:pt x="882266" y="-31605"/>
                    <a:pt x="607192" y="76431"/>
                    <a:pt x="604148" y="77633"/>
                  </a:cubicBezTo>
                  <a:cubicBezTo>
                    <a:pt x="604105" y="77650"/>
                    <a:pt x="604105" y="77633"/>
                    <a:pt x="604148" y="77659"/>
                  </a:cubicBezTo>
                  <a:cubicBezTo>
                    <a:pt x="606785" y="79595"/>
                    <a:pt x="845165" y="253879"/>
                    <a:pt x="1161439" y="294699"/>
                  </a:cubicBezTo>
                  <a:cubicBezTo>
                    <a:pt x="1276876" y="309596"/>
                    <a:pt x="1368917" y="312882"/>
                    <a:pt x="1439963" y="307305"/>
                  </a:cubicBezTo>
                  <a:cubicBezTo>
                    <a:pt x="1624960" y="558576"/>
                    <a:pt x="1885881" y="750559"/>
                    <a:pt x="2184542" y="849534"/>
                  </a:cubicBezTo>
                  <a:lnTo>
                    <a:pt x="2277430" y="880315"/>
                  </a:lnTo>
                  <a:cubicBezTo>
                    <a:pt x="2277499" y="880341"/>
                    <a:pt x="2277508" y="880436"/>
                    <a:pt x="2277438" y="880470"/>
                  </a:cubicBezTo>
                  <a:cubicBezTo>
                    <a:pt x="2172835" y="935081"/>
                    <a:pt x="2070558" y="993850"/>
                    <a:pt x="1970762" y="1056441"/>
                  </a:cubicBezTo>
                  <a:cubicBezTo>
                    <a:pt x="1907159" y="1017091"/>
                    <a:pt x="1814617" y="976479"/>
                    <a:pt x="1688450" y="936827"/>
                  </a:cubicBezTo>
                  <a:cubicBezTo>
                    <a:pt x="1386373" y="841865"/>
                    <a:pt x="1098805" y="898576"/>
                    <a:pt x="1091629" y="900020"/>
                  </a:cubicBezTo>
                  <a:cubicBezTo>
                    <a:pt x="1091568" y="900029"/>
                    <a:pt x="1091542" y="900107"/>
                    <a:pt x="1091594" y="900150"/>
                  </a:cubicBezTo>
                  <a:cubicBezTo>
                    <a:pt x="1091948" y="900521"/>
                    <a:pt x="1093271" y="901888"/>
                    <a:pt x="1095511" y="904144"/>
                  </a:cubicBezTo>
                  <a:cubicBezTo>
                    <a:pt x="1125513" y="934303"/>
                    <a:pt x="1321344" y="1123208"/>
                    <a:pt x="1602376" y="1211556"/>
                  </a:cubicBezTo>
                  <a:cubicBezTo>
                    <a:pt x="1637126" y="1222485"/>
                    <a:pt x="1669705" y="1231806"/>
                    <a:pt x="1700399" y="1239777"/>
                  </a:cubicBezTo>
                  <a:cubicBezTo>
                    <a:pt x="1700460" y="1239795"/>
                    <a:pt x="1700477" y="1239881"/>
                    <a:pt x="1700425" y="1239916"/>
                  </a:cubicBezTo>
                  <a:cubicBezTo>
                    <a:pt x="1614991" y="1302559"/>
                    <a:pt x="1531865" y="1368271"/>
                    <a:pt x="1451074" y="1436741"/>
                  </a:cubicBezTo>
                  <a:lnTo>
                    <a:pt x="1316096" y="1301763"/>
                  </a:lnTo>
                  <a:cubicBezTo>
                    <a:pt x="1308401" y="1294068"/>
                    <a:pt x="1296062" y="1293013"/>
                    <a:pt x="1287511" y="1299757"/>
                  </a:cubicBezTo>
                  <a:cubicBezTo>
                    <a:pt x="1277257" y="1307850"/>
                    <a:pt x="1276608" y="1322774"/>
                    <a:pt x="1285566" y="1331731"/>
                  </a:cubicBezTo>
                  <a:lnTo>
                    <a:pt x="1385016" y="1431173"/>
                  </a:lnTo>
                  <a:cubicBezTo>
                    <a:pt x="1385068" y="1431225"/>
                    <a:pt x="1385033" y="1431320"/>
                    <a:pt x="1384955" y="1431320"/>
                  </a:cubicBezTo>
                  <a:lnTo>
                    <a:pt x="1104477" y="1431320"/>
                  </a:lnTo>
                  <a:cubicBezTo>
                    <a:pt x="1093591" y="1431320"/>
                    <a:pt x="1084123" y="1439300"/>
                    <a:pt x="1082852" y="1450117"/>
                  </a:cubicBezTo>
                  <a:cubicBezTo>
                    <a:pt x="1081331" y="1463087"/>
                    <a:pt x="1091421" y="1474102"/>
                    <a:pt x="1104088" y="1474102"/>
                  </a:cubicBezTo>
                  <a:lnTo>
                    <a:pt x="1407462" y="1474102"/>
                  </a:lnTo>
                  <a:cubicBezTo>
                    <a:pt x="1407540" y="1474102"/>
                    <a:pt x="1407574" y="1474197"/>
                    <a:pt x="1407522" y="1474249"/>
                  </a:cubicBezTo>
                  <a:cubicBezTo>
                    <a:pt x="1169714" y="1681060"/>
                    <a:pt x="953408" y="1912601"/>
                    <a:pt x="763466" y="2165030"/>
                  </a:cubicBezTo>
                  <a:cubicBezTo>
                    <a:pt x="686798" y="2177922"/>
                    <a:pt x="581313" y="2216926"/>
                    <a:pt x="444010" y="2290195"/>
                  </a:cubicBezTo>
                  <a:cubicBezTo>
                    <a:pt x="172610" y="2435021"/>
                    <a:pt x="12774" y="2670461"/>
                    <a:pt x="211" y="2689387"/>
                  </a:cubicBezTo>
                  <a:cubicBezTo>
                    <a:pt x="-239" y="2690062"/>
                    <a:pt x="55" y="2690615"/>
                    <a:pt x="868" y="2690615"/>
                  </a:cubicBezTo>
                  <a:cubicBezTo>
                    <a:pt x="22535" y="2690641"/>
                    <a:pt x="281804" y="2687986"/>
                    <a:pt x="534269" y="2566972"/>
                  </a:cubicBezTo>
                  <a:cubicBezTo>
                    <a:pt x="549711" y="2559571"/>
                    <a:pt x="607071" y="2487167"/>
                    <a:pt x="607071" y="2487167"/>
                  </a:cubicBezTo>
                  <a:cubicBezTo>
                    <a:pt x="689928" y="2382002"/>
                    <a:pt x="839173" y="2161935"/>
                    <a:pt x="839588" y="2161286"/>
                  </a:cubicBezTo>
                  <a:cubicBezTo>
                    <a:pt x="864532" y="2128888"/>
                    <a:pt x="889849" y="2096793"/>
                    <a:pt x="915658" y="2065113"/>
                  </a:cubicBezTo>
                  <a:cubicBezTo>
                    <a:pt x="915719" y="2065044"/>
                    <a:pt x="915831" y="2065096"/>
                    <a:pt x="915805" y="2065182"/>
                  </a:cubicBezTo>
                  <a:cubicBezTo>
                    <a:pt x="858350" y="2330400"/>
                    <a:pt x="904470" y="2560410"/>
                    <a:pt x="905032" y="2563159"/>
                  </a:cubicBezTo>
                  <a:cubicBezTo>
                    <a:pt x="905041" y="2563203"/>
                    <a:pt x="905023" y="2563203"/>
                    <a:pt x="905058" y="2563168"/>
                  </a:cubicBezTo>
                  <a:cubicBezTo>
                    <a:pt x="907427" y="2560903"/>
                    <a:pt x="1120896" y="2356555"/>
                    <a:pt x="1216542" y="2052343"/>
                  </a:cubicBezTo>
                  <a:cubicBezTo>
                    <a:pt x="1272605" y="1874012"/>
                    <a:pt x="1288652" y="1749781"/>
                    <a:pt x="1277343" y="1672328"/>
                  </a:cubicBezTo>
                  <a:cubicBezTo>
                    <a:pt x="1598615" y="1362772"/>
                    <a:pt x="1965989" y="1101549"/>
                    <a:pt x="2366003" y="900669"/>
                  </a:cubicBezTo>
                  <a:lnTo>
                    <a:pt x="2428749" y="869153"/>
                  </a:ln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929" name="Google Shape;929;p27" descr="A small arrangement of flowers"/>
            <p:cNvGrpSpPr/>
            <p:nvPr/>
          </p:nvGrpSpPr>
          <p:grpSpPr>
            <a:xfrm>
              <a:off x="933785" y="6567274"/>
              <a:ext cx="777638" cy="665779"/>
              <a:chOff x="933785" y="6567274"/>
              <a:chExt cx="777638" cy="665779"/>
            </a:xfrm>
          </p:grpSpPr>
          <p:sp>
            <p:nvSpPr>
              <p:cNvPr id="930" name="Google Shape;930;p27"/>
              <p:cNvSpPr/>
              <p:nvPr/>
            </p:nvSpPr>
            <p:spPr>
              <a:xfrm>
                <a:off x="933785" y="6674369"/>
                <a:ext cx="447797" cy="460288"/>
              </a:xfrm>
              <a:custGeom>
                <a:avLst/>
                <a:gdLst/>
                <a:ahLst/>
                <a:cxnLst/>
                <a:rect l="l" t="t" r="r" b="b"/>
                <a:pathLst>
                  <a:path w="447797" h="460288" extrusionOk="0">
                    <a:moveTo>
                      <a:pt x="447798" y="109576"/>
                    </a:moveTo>
                    <a:cubicBezTo>
                      <a:pt x="447884" y="49319"/>
                      <a:pt x="347820" y="269"/>
                      <a:pt x="224264" y="1"/>
                    </a:cubicBezTo>
                    <a:cubicBezTo>
                      <a:pt x="105749" y="-259"/>
                      <a:pt x="8538" y="99900"/>
                      <a:pt x="757" y="108114"/>
                    </a:cubicBezTo>
                    <a:cubicBezTo>
                      <a:pt x="445" y="108443"/>
                      <a:pt x="445" y="108858"/>
                      <a:pt x="757" y="109186"/>
                    </a:cubicBezTo>
                    <a:cubicBezTo>
                      <a:pt x="4769" y="113457"/>
                      <a:pt x="32541" y="142345"/>
                      <a:pt x="74761" y="169313"/>
                    </a:cubicBezTo>
                    <a:cubicBezTo>
                      <a:pt x="32419" y="196099"/>
                      <a:pt x="4526" y="224857"/>
                      <a:pt x="497" y="229120"/>
                    </a:cubicBezTo>
                    <a:cubicBezTo>
                      <a:pt x="186" y="229448"/>
                      <a:pt x="177" y="229863"/>
                      <a:pt x="497" y="230200"/>
                    </a:cubicBezTo>
                    <a:cubicBezTo>
                      <a:pt x="4509" y="234472"/>
                      <a:pt x="32281" y="263359"/>
                      <a:pt x="74501" y="290327"/>
                    </a:cubicBezTo>
                    <a:cubicBezTo>
                      <a:pt x="32160" y="317113"/>
                      <a:pt x="4267" y="345880"/>
                      <a:pt x="238" y="350134"/>
                    </a:cubicBezTo>
                    <a:cubicBezTo>
                      <a:pt x="-73" y="350462"/>
                      <a:pt x="-82" y="350877"/>
                      <a:pt x="229" y="351206"/>
                    </a:cubicBezTo>
                    <a:cubicBezTo>
                      <a:pt x="7968" y="359454"/>
                      <a:pt x="104746" y="460029"/>
                      <a:pt x="223261" y="460288"/>
                    </a:cubicBezTo>
                    <a:cubicBezTo>
                      <a:pt x="346843" y="460556"/>
                      <a:pt x="447141" y="411912"/>
                      <a:pt x="447270" y="351638"/>
                    </a:cubicBezTo>
                    <a:cubicBezTo>
                      <a:pt x="447418" y="285001"/>
                      <a:pt x="447703" y="176221"/>
                      <a:pt x="447798" y="109576"/>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31" name="Google Shape;931;p27"/>
              <p:cNvSpPr/>
              <p:nvPr/>
            </p:nvSpPr>
            <p:spPr>
              <a:xfrm>
                <a:off x="1021783" y="6567274"/>
                <a:ext cx="687440" cy="401183"/>
              </a:xfrm>
              <a:custGeom>
                <a:avLst/>
                <a:gdLst/>
                <a:ahLst/>
                <a:cxnLst/>
                <a:rect l="l" t="t" r="r" b="b"/>
                <a:pathLst>
                  <a:path w="687440" h="401183" extrusionOk="0">
                    <a:moveTo>
                      <a:pt x="687159" y="299943"/>
                    </a:moveTo>
                    <a:cubicBezTo>
                      <a:pt x="693998" y="356222"/>
                      <a:pt x="574653" y="401339"/>
                      <a:pt x="505508" y="401183"/>
                    </a:cubicBezTo>
                    <a:cubicBezTo>
                      <a:pt x="399573" y="400950"/>
                      <a:pt x="299726" y="380432"/>
                      <a:pt x="208074" y="332912"/>
                    </a:cubicBezTo>
                    <a:cubicBezTo>
                      <a:pt x="82011" y="272344"/>
                      <a:pt x="-242" y="172911"/>
                      <a:pt x="1" y="60595"/>
                    </a:cubicBezTo>
                    <a:cubicBezTo>
                      <a:pt x="26" y="49113"/>
                      <a:pt x="908" y="37760"/>
                      <a:pt x="2620" y="26572"/>
                    </a:cubicBezTo>
                    <a:cubicBezTo>
                      <a:pt x="62384" y="9349"/>
                      <a:pt x="128191" y="-154"/>
                      <a:pt x="197344" y="2"/>
                    </a:cubicBezTo>
                    <a:cubicBezTo>
                      <a:pt x="452610" y="564"/>
                      <a:pt x="662284" y="132023"/>
                      <a:pt x="687159" y="299943"/>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32" name="Google Shape;932;p27"/>
              <p:cNvSpPr/>
              <p:nvPr/>
            </p:nvSpPr>
            <p:spPr>
              <a:xfrm>
                <a:off x="1020615" y="6839789"/>
                <a:ext cx="690808" cy="393264"/>
              </a:xfrm>
              <a:custGeom>
                <a:avLst/>
                <a:gdLst/>
                <a:ahLst/>
                <a:cxnLst/>
                <a:rect l="l" t="t" r="r" b="b"/>
                <a:pathLst>
                  <a:path w="690808" h="393264" extrusionOk="0">
                    <a:moveTo>
                      <a:pt x="1" y="331796"/>
                    </a:moveTo>
                    <a:cubicBezTo>
                      <a:pt x="-25" y="343278"/>
                      <a:pt x="813" y="354631"/>
                      <a:pt x="2465" y="365828"/>
                    </a:cubicBezTo>
                    <a:cubicBezTo>
                      <a:pt x="62159" y="383319"/>
                      <a:pt x="127923" y="393107"/>
                      <a:pt x="197068" y="393263"/>
                    </a:cubicBezTo>
                    <a:cubicBezTo>
                      <a:pt x="452342" y="393833"/>
                      <a:pt x="662578" y="263300"/>
                      <a:pt x="688188" y="95483"/>
                    </a:cubicBezTo>
                    <a:cubicBezTo>
                      <a:pt x="689892" y="84295"/>
                      <a:pt x="690782" y="72951"/>
                      <a:pt x="690808" y="61469"/>
                    </a:cubicBezTo>
                    <a:cubicBezTo>
                      <a:pt x="690825" y="49978"/>
                      <a:pt x="689995" y="38625"/>
                      <a:pt x="688335" y="27437"/>
                    </a:cubicBezTo>
                    <a:cubicBezTo>
                      <a:pt x="628649" y="9954"/>
                      <a:pt x="562877" y="149"/>
                      <a:pt x="493732" y="2"/>
                    </a:cubicBezTo>
                    <a:cubicBezTo>
                      <a:pt x="387789" y="-232"/>
                      <a:pt x="289696" y="22188"/>
                      <a:pt x="209251" y="60405"/>
                    </a:cubicBezTo>
                    <a:cubicBezTo>
                      <a:pt x="82928" y="120411"/>
                      <a:pt x="234" y="219472"/>
                      <a:pt x="1" y="331796"/>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933" name="Google Shape;933;p27" descr="A small arrangement of flowers"/>
          <p:cNvGrpSpPr/>
          <p:nvPr/>
        </p:nvGrpSpPr>
        <p:grpSpPr>
          <a:xfrm rot="-2474148">
            <a:off x="5266281" y="6291714"/>
            <a:ext cx="679379" cy="524437"/>
            <a:chOff x="2832092" y="5330848"/>
            <a:chExt cx="1401371" cy="1234983"/>
          </a:xfrm>
        </p:grpSpPr>
        <p:sp>
          <p:nvSpPr>
            <p:cNvPr id="934" name="Google Shape;934;p27"/>
            <p:cNvSpPr/>
            <p:nvPr/>
          </p:nvSpPr>
          <p:spPr>
            <a:xfrm>
              <a:off x="3351749" y="5879539"/>
              <a:ext cx="686179" cy="686292"/>
            </a:xfrm>
            <a:custGeom>
              <a:avLst/>
              <a:gdLst/>
              <a:ahLst/>
              <a:cxnLst/>
              <a:rect l="l" t="t" r="r" b="b"/>
              <a:pathLst>
                <a:path w="686179" h="686292" extrusionOk="0">
                  <a:moveTo>
                    <a:pt x="675958" y="629581"/>
                  </a:moveTo>
                  <a:lnTo>
                    <a:pt x="594837" y="548461"/>
                  </a:lnTo>
                  <a:lnTo>
                    <a:pt x="594837" y="93906"/>
                  </a:lnTo>
                  <a:cubicBezTo>
                    <a:pt x="594837" y="76302"/>
                    <a:pt x="581661" y="60531"/>
                    <a:pt x="564083" y="59615"/>
                  </a:cubicBezTo>
                  <a:cubicBezTo>
                    <a:pt x="545337" y="58638"/>
                    <a:pt x="529843" y="73544"/>
                    <a:pt x="529843" y="92073"/>
                  </a:cubicBezTo>
                  <a:lnTo>
                    <a:pt x="529843" y="483259"/>
                  </a:lnTo>
                  <a:cubicBezTo>
                    <a:pt x="529843" y="483337"/>
                    <a:pt x="529748" y="483372"/>
                    <a:pt x="529696" y="483320"/>
                  </a:cubicBezTo>
                  <a:lnTo>
                    <a:pt x="56785" y="10408"/>
                  </a:lnTo>
                  <a:cubicBezTo>
                    <a:pt x="44343" y="-2034"/>
                    <a:pt x="23868" y="-3875"/>
                    <a:pt x="10786" y="7901"/>
                  </a:cubicBezTo>
                  <a:cubicBezTo>
                    <a:pt x="-3160" y="20456"/>
                    <a:pt x="-3584" y="41959"/>
                    <a:pt x="9524" y="55058"/>
                  </a:cubicBezTo>
                  <a:lnTo>
                    <a:pt x="631239" y="676773"/>
                  </a:lnTo>
                  <a:cubicBezTo>
                    <a:pt x="637585" y="683119"/>
                    <a:pt x="645903" y="686292"/>
                    <a:pt x="654221" y="686292"/>
                  </a:cubicBezTo>
                  <a:cubicBezTo>
                    <a:pt x="662037" y="686292"/>
                    <a:pt x="669853" y="683491"/>
                    <a:pt x="676035" y="677888"/>
                  </a:cubicBezTo>
                  <a:cubicBezTo>
                    <a:pt x="689921" y="665291"/>
                    <a:pt x="689221" y="642845"/>
                    <a:pt x="675958" y="629581"/>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935" name="Google Shape;935;p27" descr="A small arrangement of flowers"/>
            <p:cNvGrpSpPr/>
            <p:nvPr/>
          </p:nvGrpSpPr>
          <p:grpSpPr>
            <a:xfrm>
              <a:off x="2832092" y="5367217"/>
              <a:ext cx="649996" cy="649996"/>
              <a:chOff x="2832092" y="5367217"/>
              <a:chExt cx="649996" cy="649996"/>
            </a:xfrm>
          </p:grpSpPr>
          <p:sp>
            <p:nvSpPr>
              <p:cNvPr id="936" name="Google Shape;936;p27"/>
              <p:cNvSpPr/>
              <p:nvPr/>
            </p:nvSpPr>
            <p:spPr>
              <a:xfrm>
                <a:off x="2832092" y="5367217"/>
                <a:ext cx="611846" cy="612259"/>
              </a:xfrm>
              <a:custGeom>
                <a:avLst/>
                <a:gdLst/>
                <a:ahLst/>
                <a:cxnLst/>
                <a:rect l="l" t="t" r="r" b="b"/>
                <a:pathLst>
                  <a:path w="611846" h="612259" extrusionOk="0">
                    <a:moveTo>
                      <a:pt x="528888" y="72084"/>
                    </a:moveTo>
                    <a:cubicBezTo>
                      <a:pt x="528879" y="72084"/>
                      <a:pt x="528879" y="72084"/>
                      <a:pt x="528888" y="72084"/>
                    </a:cubicBezTo>
                    <a:cubicBezTo>
                      <a:pt x="473110" y="27072"/>
                      <a:pt x="402253" y="-9"/>
                      <a:pt x="324998" y="0"/>
                    </a:cubicBezTo>
                    <a:cubicBezTo>
                      <a:pt x="145509" y="0"/>
                      <a:pt x="0" y="145500"/>
                      <a:pt x="0" y="324998"/>
                    </a:cubicBezTo>
                    <a:cubicBezTo>
                      <a:pt x="8" y="393884"/>
                      <a:pt x="21573" y="457659"/>
                      <a:pt x="58147" y="510237"/>
                    </a:cubicBezTo>
                    <a:cubicBezTo>
                      <a:pt x="116846" y="594634"/>
                      <a:pt x="372017" y="682429"/>
                      <a:pt x="528810" y="525637"/>
                    </a:cubicBezTo>
                    <a:cubicBezTo>
                      <a:pt x="671180" y="383266"/>
                      <a:pt x="602675" y="131666"/>
                      <a:pt x="528888" y="72084"/>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37" name="Google Shape;937;p27"/>
              <p:cNvSpPr/>
              <p:nvPr/>
            </p:nvSpPr>
            <p:spPr>
              <a:xfrm>
                <a:off x="2890243" y="5730051"/>
                <a:ext cx="447250" cy="287162"/>
              </a:xfrm>
              <a:custGeom>
                <a:avLst/>
                <a:gdLst/>
                <a:ahLst/>
                <a:cxnLst/>
                <a:rect l="l" t="t" r="r" b="b"/>
                <a:pathLst>
                  <a:path w="447250" h="287162" extrusionOk="0">
                    <a:moveTo>
                      <a:pt x="266839" y="287162"/>
                    </a:moveTo>
                    <a:cubicBezTo>
                      <a:pt x="306240" y="287153"/>
                      <a:pt x="343826" y="279795"/>
                      <a:pt x="378765" y="266956"/>
                    </a:cubicBezTo>
                    <a:cubicBezTo>
                      <a:pt x="455657" y="234281"/>
                      <a:pt x="466033" y="114382"/>
                      <a:pt x="418763" y="62504"/>
                    </a:cubicBezTo>
                    <a:cubicBezTo>
                      <a:pt x="362000" y="199"/>
                      <a:pt x="285030" y="0"/>
                      <a:pt x="258357" y="0"/>
                    </a:cubicBezTo>
                    <a:cubicBezTo>
                      <a:pt x="150061" y="4635"/>
                      <a:pt x="55574" y="61994"/>
                      <a:pt x="13" y="147351"/>
                    </a:cubicBezTo>
                    <a:cubicBezTo>
                      <a:pt x="-4" y="147385"/>
                      <a:pt x="-4" y="147420"/>
                      <a:pt x="13" y="147454"/>
                    </a:cubicBezTo>
                    <a:cubicBezTo>
                      <a:pt x="58730" y="231825"/>
                      <a:pt x="156269" y="287162"/>
                      <a:pt x="266839" y="287162"/>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38" name="Google Shape;938;p27"/>
              <p:cNvSpPr/>
              <p:nvPr/>
            </p:nvSpPr>
            <p:spPr>
              <a:xfrm>
                <a:off x="3147890" y="5439315"/>
                <a:ext cx="334198" cy="557683"/>
              </a:xfrm>
              <a:custGeom>
                <a:avLst/>
                <a:gdLst/>
                <a:ahLst/>
                <a:cxnLst/>
                <a:rect l="l" t="t" r="r" b="b"/>
                <a:pathLst>
                  <a:path w="334198" h="557683" extrusionOk="0">
                    <a:moveTo>
                      <a:pt x="213124" y="21"/>
                    </a:moveTo>
                    <a:cubicBezTo>
                      <a:pt x="213097" y="3"/>
                      <a:pt x="213063" y="-5"/>
                      <a:pt x="213037" y="3"/>
                    </a:cubicBezTo>
                    <a:cubicBezTo>
                      <a:pt x="93000" y="44134"/>
                      <a:pt x="6468" y="156813"/>
                      <a:pt x="726" y="290728"/>
                    </a:cubicBezTo>
                    <a:cubicBezTo>
                      <a:pt x="502" y="295423"/>
                      <a:pt x="0" y="300031"/>
                      <a:pt x="0" y="304787"/>
                    </a:cubicBezTo>
                    <a:cubicBezTo>
                      <a:pt x="0" y="407012"/>
                      <a:pt x="47321" y="498101"/>
                      <a:pt x="121109" y="557683"/>
                    </a:cubicBezTo>
                    <a:cubicBezTo>
                      <a:pt x="187470" y="533318"/>
                      <a:pt x="243654" y="488132"/>
                      <a:pt x="281611" y="429778"/>
                    </a:cubicBezTo>
                    <a:cubicBezTo>
                      <a:pt x="314778" y="378843"/>
                      <a:pt x="334198" y="318180"/>
                      <a:pt x="334198" y="252891"/>
                    </a:cubicBezTo>
                    <a:cubicBezTo>
                      <a:pt x="334198" y="150674"/>
                      <a:pt x="286894" y="59603"/>
                      <a:pt x="213124" y="2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939" name="Google Shape;939;p27" descr="A small arrangement of flowers"/>
            <p:cNvGrpSpPr/>
            <p:nvPr/>
          </p:nvGrpSpPr>
          <p:grpSpPr>
            <a:xfrm>
              <a:off x="3583773" y="5330848"/>
              <a:ext cx="649690" cy="649729"/>
              <a:chOff x="3583773" y="5330848"/>
              <a:chExt cx="649690" cy="649729"/>
            </a:xfrm>
          </p:grpSpPr>
          <p:sp>
            <p:nvSpPr>
              <p:cNvPr id="940" name="Google Shape;940;p27"/>
              <p:cNvSpPr/>
              <p:nvPr/>
            </p:nvSpPr>
            <p:spPr>
              <a:xfrm>
                <a:off x="3587180" y="5330848"/>
                <a:ext cx="644938" cy="617350"/>
              </a:xfrm>
              <a:custGeom>
                <a:avLst/>
                <a:gdLst/>
                <a:ahLst/>
                <a:cxnLst/>
                <a:rect l="l" t="t" r="r" b="b"/>
                <a:pathLst>
                  <a:path w="644938" h="617350" extrusionOk="0">
                    <a:moveTo>
                      <a:pt x="644432" y="290329"/>
                    </a:moveTo>
                    <a:cubicBezTo>
                      <a:pt x="644432" y="290329"/>
                      <a:pt x="644424" y="290320"/>
                      <a:pt x="644424" y="290320"/>
                    </a:cubicBezTo>
                    <a:cubicBezTo>
                      <a:pt x="636824" y="219057"/>
                      <a:pt x="605861" y="149809"/>
                      <a:pt x="551225" y="95190"/>
                    </a:cubicBezTo>
                    <a:cubicBezTo>
                      <a:pt x="424305" y="-31730"/>
                      <a:pt x="218531" y="-31730"/>
                      <a:pt x="91612" y="95190"/>
                    </a:cubicBezTo>
                    <a:cubicBezTo>
                      <a:pt x="42907" y="143903"/>
                      <a:pt x="13060" y="204255"/>
                      <a:pt x="1742" y="267286"/>
                    </a:cubicBezTo>
                    <a:cubicBezTo>
                      <a:pt x="-16424" y="368474"/>
                      <a:pt x="108611" y="617350"/>
                      <a:pt x="324769" y="617350"/>
                    </a:cubicBezTo>
                    <a:cubicBezTo>
                      <a:pt x="513259" y="617342"/>
                      <a:pt x="654497" y="384651"/>
                      <a:pt x="644432" y="290329"/>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41" name="Google Shape;941;p27"/>
              <p:cNvSpPr/>
              <p:nvPr/>
            </p:nvSpPr>
            <p:spPr>
              <a:xfrm>
                <a:off x="3583773" y="5591078"/>
                <a:ext cx="367185" cy="367000"/>
              </a:xfrm>
              <a:custGeom>
                <a:avLst/>
                <a:gdLst/>
                <a:ahLst/>
                <a:cxnLst/>
                <a:rect l="l" t="t" r="r" b="b"/>
                <a:pathLst>
                  <a:path w="367185" h="367000" extrusionOk="0">
                    <a:moveTo>
                      <a:pt x="95019" y="294573"/>
                    </a:moveTo>
                    <a:cubicBezTo>
                      <a:pt x="122886" y="322431"/>
                      <a:pt x="154670" y="343796"/>
                      <a:pt x="188460" y="359429"/>
                    </a:cubicBezTo>
                    <a:cubicBezTo>
                      <a:pt x="245180" y="384780"/>
                      <a:pt x="352395" y="346745"/>
                      <a:pt x="366229" y="241251"/>
                    </a:cubicBezTo>
                    <a:cubicBezTo>
                      <a:pt x="376726" y="161194"/>
                      <a:pt x="297508" y="89992"/>
                      <a:pt x="292087" y="85522"/>
                    </a:cubicBezTo>
                    <a:cubicBezTo>
                      <a:pt x="212238" y="12227"/>
                      <a:pt x="104859" y="-14032"/>
                      <a:pt x="5218" y="7039"/>
                    </a:cubicBezTo>
                    <a:cubicBezTo>
                      <a:pt x="5184" y="7048"/>
                      <a:pt x="5158" y="7073"/>
                      <a:pt x="5149" y="7108"/>
                    </a:cubicBezTo>
                    <a:cubicBezTo>
                      <a:pt x="-13008" y="108287"/>
                      <a:pt x="16831" y="216384"/>
                      <a:pt x="95019" y="294573"/>
                    </a:cubicBez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42" name="Google Shape;942;p27"/>
              <p:cNvSpPr/>
              <p:nvPr/>
            </p:nvSpPr>
            <p:spPr>
              <a:xfrm>
                <a:off x="3770390" y="5591212"/>
                <a:ext cx="463073" cy="389365"/>
              </a:xfrm>
              <a:custGeom>
                <a:avLst/>
                <a:gdLst/>
                <a:ahLst/>
                <a:cxnLst/>
                <a:rect l="l" t="t" r="r" b="b"/>
                <a:pathLst>
                  <a:path w="463073" h="389365" extrusionOk="0">
                    <a:moveTo>
                      <a:pt x="461232" y="30017"/>
                    </a:moveTo>
                    <a:cubicBezTo>
                      <a:pt x="461232" y="29982"/>
                      <a:pt x="461205" y="29956"/>
                      <a:pt x="461180" y="29948"/>
                    </a:cubicBezTo>
                    <a:cubicBezTo>
                      <a:pt x="345094" y="-23729"/>
                      <a:pt x="204228" y="-5252"/>
                      <a:pt x="105478" y="85388"/>
                    </a:cubicBezTo>
                    <a:cubicBezTo>
                      <a:pt x="102020" y="88561"/>
                      <a:pt x="98397" y="91466"/>
                      <a:pt x="95033" y="94821"/>
                    </a:cubicBezTo>
                    <a:cubicBezTo>
                      <a:pt x="22733" y="167113"/>
                      <a:pt x="-8213" y="264981"/>
                      <a:pt x="1852" y="359287"/>
                    </a:cubicBezTo>
                    <a:cubicBezTo>
                      <a:pt x="65990" y="388961"/>
                      <a:pt x="137660" y="396751"/>
                      <a:pt x="205767" y="382338"/>
                    </a:cubicBezTo>
                    <a:cubicBezTo>
                      <a:pt x="265211" y="369757"/>
                      <a:pt x="321861" y="340602"/>
                      <a:pt x="368016" y="294439"/>
                    </a:cubicBezTo>
                    <a:cubicBezTo>
                      <a:pt x="440299" y="222164"/>
                      <a:pt x="471270" y="124322"/>
                      <a:pt x="461232" y="30017"/>
                    </a:cubicBezTo>
                    <a:close/>
                  </a:path>
                </a:pathLst>
              </a:custGeom>
              <a:solidFill>
                <a:srgbClr val="FFF2C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943" name="Google Shape;943;p27"/>
          <p:cNvSpPr/>
          <p:nvPr/>
        </p:nvSpPr>
        <p:spPr>
          <a:xfrm rot="175568">
            <a:off x="-114745" y="6647076"/>
            <a:ext cx="5521364" cy="4611116"/>
          </a:xfrm>
          <a:custGeom>
            <a:avLst/>
            <a:gdLst/>
            <a:ahLst/>
            <a:cxnLst/>
            <a:rect l="l" t="t" r="r" b="b"/>
            <a:pathLst>
              <a:path w="2140431" h="2140414" extrusionOk="0">
                <a:moveTo>
                  <a:pt x="1557973" y="1582341"/>
                </a:moveTo>
                <a:cubicBezTo>
                  <a:pt x="1494065" y="1499438"/>
                  <a:pt x="1518018" y="1379237"/>
                  <a:pt x="1608308" y="1326273"/>
                </a:cubicBezTo>
                <a:cubicBezTo>
                  <a:pt x="1884578" y="1164196"/>
                  <a:pt x="2343879" y="828461"/>
                  <a:pt x="2040770" y="525351"/>
                </a:cubicBezTo>
                <a:cubicBezTo>
                  <a:pt x="1895216" y="379798"/>
                  <a:pt x="1604022" y="271955"/>
                  <a:pt x="1286118" y="193181"/>
                </a:cubicBezTo>
                <a:lnTo>
                  <a:pt x="1055739" y="752666"/>
                </a:lnTo>
                <a:cubicBezTo>
                  <a:pt x="1055739" y="752666"/>
                  <a:pt x="846870" y="447942"/>
                  <a:pt x="1035137" y="137539"/>
                </a:cubicBezTo>
                <a:cubicBezTo>
                  <a:pt x="954148" y="121465"/>
                  <a:pt x="873431" y="107078"/>
                  <a:pt x="794821" y="94226"/>
                </a:cubicBezTo>
                <a:lnTo>
                  <a:pt x="596060" y="292987"/>
                </a:lnTo>
                <a:cubicBezTo>
                  <a:pt x="596060" y="207940"/>
                  <a:pt x="611776" y="132717"/>
                  <a:pt x="633415" y="69452"/>
                </a:cubicBezTo>
                <a:cubicBezTo>
                  <a:pt x="277942" y="18317"/>
                  <a:pt x="0" y="0"/>
                  <a:pt x="0" y="0"/>
                </a:cubicBezTo>
                <a:cubicBezTo>
                  <a:pt x="0" y="0"/>
                  <a:pt x="17795" y="270062"/>
                  <a:pt x="67280" y="618227"/>
                </a:cubicBezTo>
                <a:cubicBezTo>
                  <a:pt x="135831" y="591596"/>
                  <a:pt x="220499" y="570807"/>
                  <a:pt x="318240" y="570807"/>
                </a:cubicBezTo>
                <a:lnTo>
                  <a:pt x="94226" y="794821"/>
                </a:lnTo>
                <a:cubicBezTo>
                  <a:pt x="127444" y="998103"/>
                  <a:pt x="171014" y="1215552"/>
                  <a:pt x="227228" y="1415020"/>
                </a:cubicBezTo>
                <a:cubicBezTo>
                  <a:pt x="525451" y="1260958"/>
                  <a:pt x="808223" y="1454796"/>
                  <a:pt x="808223" y="1454796"/>
                </a:cubicBezTo>
                <a:lnTo>
                  <a:pt x="307417" y="1661008"/>
                </a:lnTo>
                <a:cubicBezTo>
                  <a:pt x="368375" y="1821406"/>
                  <a:pt x="440448" y="1955859"/>
                  <a:pt x="525351" y="2040755"/>
                </a:cubicBezTo>
                <a:cubicBezTo>
                  <a:pt x="793221" y="2308625"/>
                  <a:pt x="1086579" y="1981041"/>
                  <a:pt x="1263036" y="1710564"/>
                </a:cubicBezTo>
                <a:cubicBezTo>
                  <a:pt x="1313114" y="1633797"/>
                  <a:pt x="1409076" y="1612716"/>
                  <a:pt x="1484121" y="1648435"/>
                </a:cubicBezTo>
                <a:cubicBezTo>
                  <a:pt x="1516882" y="1664029"/>
                  <a:pt x="1554923" y="1640677"/>
                  <a:pt x="1556823" y="1604443"/>
                </a:cubicBezTo>
                <a:lnTo>
                  <a:pt x="1557973" y="1582341"/>
                </a:lnTo>
                <a:close/>
                <a:moveTo>
                  <a:pt x="474831" y="1123705"/>
                </a:moveTo>
                <a:cubicBezTo>
                  <a:pt x="354494" y="1123705"/>
                  <a:pt x="256946" y="1104517"/>
                  <a:pt x="256946" y="1080842"/>
                </a:cubicBezTo>
                <a:cubicBezTo>
                  <a:pt x="256946" y="1057168"/>
                  <a:pt x="354494" y="1037980"/>
                  <a:pt x="474831" y="1037980"/>
                </a:cubicBezTo>
                <a:cubicBezTo>
                  <a:pt x="595167" y="1037980"/>
                  <a:pt x="692715" y="1057168"/>
                  <a:pt x="692715" y="1080842"/>
                </a:cubicBezTo>
                <a:cubicBezTo>
                  <a:pt x="692715" y="1104517"/>
                  <a:pt x="595167" y="1123705"/>
                  <a:pt x="474831" y="1123705"/>
                </a:cubicBezTo>
                <a:close/>
              </a:path>
            </a:pathLst>
          </a:custGeom>
          <a:solidFill>
            <a:srgbClr val="69953C">
              <a:alpha val="16862"/>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44" name="Google Shape;944;p27"/>
          <p:cNvSpPr/>
          <p:nvPr/>
        </p:nvSpPr>
        <p:spPr>
          <a:xfrm rot="10494652">
            <a:off x="2754423" y="-636487"/>
            <a:ext cx="4196206" cy="3867577"/>
          </a:xfrm>
          <a:custGeom>
            <a:avLst/>
            <a:gdLst/>
            <a:ahLst/>
            <a:cxnLst/>
            <a:rect l="l" t="t" r="r" b="b"/>
            <a:pathLst>
              <a:path w="2140431" h="2140414" extrusionOk="0">
                <a:moveTo>
                  <a:pt x="1557973" y="1582341"/>
                </a:moveTo>
                <a:cubicBezTo>
                  <a:pt x="1494065" y="1499438"/>
                  <a:pt x="1518018" y="1379237"/>
                  <a:pt x="1608308" y="1326273"/>
                </a:cubicBezTo>
                <a:cubicBezTo>
                  <a:pt x="1884578" y="1164196"/>
                  <a:pt x="2343879" y="828461"/>
                  <a:pt x="2040770" y="525351"/>
                </a:cubicBezTo>
                <a:cubicBezTo>
                  <a:pt x="1895216" y="379798"/>
                  <a:pt x="1604022" y="271955"/>
                  <a:pt x="1286118" y="193181"/>
                </a:cubicBezTo>
                <a:lnTo>
                  <a:pt x="1055739" y="752666"/>
                </a:lnTo>
                <a:cubicBezTo>
                  <a:pt x="1055739" y="752666"/>
                  <a:pt x="846870" y="447942"/>
                  <a:pt x="1035137" y="137539"/>
                </a:cubicBezTo>
                <a:cubicBezTo>
                  <a:pt x="954148" y="121465"/>
                  <a:pt x="873431" y="107078"/>
                  <a:pt x="794821" y="94226"/>
                </a:cubicBezTo>
                <a:lnTo>
                  <a:pt x="596060" y="292987"/>
                </a:lnTo>
                <a:cubicBezTo>
                  <a:pt x="596060" y="207940"/>
                  <a:pt x="611776" y="132717"/>
                  <a:pt x="633415" y="69452"/>
                </a:cubicBezTo>
                <a:cubicBezTo>
                  <a:pt x="277942" y="18317"/>
                  <a:pt x="0" y="0"/>
                  <a:pt x="0" y="0"/>
                </a:cubicBezTo>
                <a:cubicBezTo>
                  <a:pt x="0" y="0"/>
                  <a:pt x="17795" y="270062"/>
                  <a:pt x="67280" y="618227"/>
                </a:cubicBezTo>
                <a:cubicBezTo>
                  <a:pt x="135831" y="591596"/>
                  <a:pt x="220499" y="570807"/>
                  <a:pt x="318240" y="570807"/>
                </a:cubicBezTo>
                <a:lnTo>
                  <a:pt x="94226" y="794821"/>
                </a:lnTo>
                <a:cubicBezTo>
                  <a:pt x="127444" y="998103"/>
                  <a:pt x="171014" y="1215552"/>
                  <a:pt x="227228" y="1415020"/>
                </a:cubicBezTo>
                <a:cubicBezTo>
                  <a:pt x="525451" y="1260958"/>
                  <a:pt x="808223" y="1454796"/>
                  <a:pt x="808223" y="1454796"/>
                </a:cubicBezTo>
                <a:lnTo>
                  <a:pt x="307417" y="1661008"/>
                </a:lnTo>
                <a:cubicBezTo>
                  <a:pt x="368375" y="1821406"/>
                  <a:pt x="440448" y="1955859"/>
                  <a:pt x="525351" y="2040755"/>
                </a:cubicBezTo>
                <a:cubicBezTo>
                  <a:pt x="793221" y="2308625"/>
                  <a:pt x="1086579" y="1981041"/>
                  <a:pt x="1263036" y="1710564"/>
                </a:cubicBezTo>
                <a:cubicBezTo>
                  <a:pt x="1313114" y="1633797"/>
                  <a:pt x="1409076" y="1612716"/>
                  <a:pt x="1484121" y="1648435"/>
                </a:cubicBezTo>
                <a:cubicBezTo>
                  <a:pt x="1516882" y="1664029"/>
                  <a:pt x="1554923" y="1640677"/>
                  <a:pt x="1556823" y="1604443"/>
                </a:cubicBezTo>
                <a:lnTo>
                  <a:pt x="1557973" y="1582341"/>
                </a:lnTo>
                <a:close/>
                <a:moveTo>
                  <a:pt x="474831" y="1123705"/>
                </a:moveTo>
                <a:cubicBezTo>
                  <a:pt x="354494" y="1123705"/>
                  <a:pt x="256946" y="1104517"/>
                  <a:pt x="256946" y="1080842"/>
                </a:cubicBezTo>
                <a:cubicBezTo>
                  <a:pt x="256946" y="1057168"/>
                  <a:pt x="354494" y="1037980"/>
                  <a:pt x="474831" y="1037980"/>
                </a:cubicBezTo>
                <a:cubicBezTo>
                  <a:pt x="595167" y="1037980"/>
                  <a:pt x="692715" y="1057168"/>
                  <a:pt x="692715" y="1080842"/>
                </a:cubicBezTo>
                <a:cubicBezTo>
                  <a:pt x="692715" y="1104517"/>
                  <a:pt x="595167" y="1123705"/>
                  <a:pt x="474831" y="1123705"/>
                </a:cubicBezTo>
                <a:close/>
              </a:path>
            </a:pathLst>
          </a:custGeom>
          <a:solidFill>
            <a:srgbClr val="69953C">
              <a:alpha val="17647"/>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45" name="Google Shape;945;p27"/>
          <p:cNvSpPr txBox="1"/>
          <p:nvPr/>
        </p:nvSpPr>
        <p:spPr>
          <a:xfrm>
            <a:off x="0" y="3271659"/>
            <a:ext cx="6858000" cy="319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AU" sz="1400" b="0" i="0" u="none" strike="noStrike" cap="none">
                <a:solidFill>
                  <a:srgbClr val="456980"/>
                </a:solidFill>
                <a:latin typeface="Arial"/>
                <a:ea typeface="Arial"/>
                <a:cs typeface="Arial"/>
                <a:sym typeface="Arial"/>
              </a:rPr>
              <a:t>Chúng tôi trân trọng cảm ơn các nhà tài trợ:</a:t>
            </a:r>
            <a:endParaRPr/>
          </a:p>
        </p:txBody>
      </p:sp>
      <p:graphicFrame>
        <p:nvGraphicFramePr>
          <p:cNvPr id="946" name="Google Shape;946;p27"/>
          <p:cNvGraphicFramePr/>
          <p:nvPr/>
        </p:nvGraphicFramePr>
        <p:xfrm>
          <a:off x="1688517" y="3689114"/>
          <a:ext cx="3518925" cy="2570520"/>
        </p:xfrm>
        <a:graphic>
          <a:graphicData uri="http://schemas.openxmlformats.org/drawingml/2006/table">
            <a:tbl>
              <a:tblPr>
                <a:noFill/>
                <a:tableStyleId>{EA48935E-ED25-459F-A2FE-51DE50E31CB9}</a:tableStyleId>
              </a:tblPr>
              <a:tblGrid>
                <a:gridCol w="1802425">
                  <a:extLst>
                    <a:ext uri="{9D8B030D-6E8A-4147-A177-3AD203B41FA5}">
                      <a16:colId xmlns:a16="http://schemas.microsoft.com/office/drawing/2014/main" val="20000"/>
                    </a:ext>
                  </a:extLst>
                </a:gridCol>
                <a:gridCol w="1716500">
                  <a:extLst>
                    <a:ext uri="{9D8B030D-6E8A-4147-A177-3AD203B41FA5}">
                      <a16:colId xmlns:a16="http://schemas.microsoft.com/office/drawing/2014/main" val="20001"/>
                    </a:ext>
                  </a:extLst>
                </a:gridCol>
              </a:tblGrid>
              <a:tr h="370850">
                <a:tc>
                  <a:txBody>
                    <a:bodyPr/>
                    <a:lstStyle/>
                    <a:p>
                      <a:pPr marL="0" marR="0" lvl="0" indent="0" algn="ctr" rtl="0">
                        <a:lnSpc>
                          <a:spcPct val="100000"/>
                        </a:lnSpc>
                        <a:spcBef>
                          <a:spcPts val="0"/>
                        </a:spcBef>
                        <a:spcAft>
                          <a:spcPts val="0"/>
                        </a:spcAft>
                        <a:buNone/>
                      </a:pPr>
                      <a:endParaRPr sz="1400" u="none" strike="noStrike" cap="none"/>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400" u="none" strike="noStrike" cap="none"/>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1200"/>
                        <a:buFont typeface="Arial"/>
                        <a:buNone/>
                      </a:pPr>
                      <a:r>
                        <a:rPr lang="en-AU" sz="1200" b="1" u="none" strike="noStrike" cap="none">
                          <a:solidFill>
                            <a:srgbClr val="456980"/>
                          </a:solidFill>
                        </a:rPr>
                        <a:t>TỔ CHỨC WELLCOME TRUST</a:t>
                      </a:r>
                      <a:endParaRPr/>
                    </a:p>
                    <a:p>
                      <a:pPr marL="0" marR="0" lvl="0" indent="0" algn="l" rtl="0">
                        <a:lnSpc>
                          <a:spcPct val="100000"/>
                        </a:lnSpc>
                        <a:spcBef>
                          <a:spcPts val="0"/>
                        </a:spcBef>
                        <a:spcAft>
                          <a:spcPts val="0"/>
                        </a:spcAft>
                        <a:buClr>
                          <a:srgbClr val="000000"/>
                        </a:buClr>
                        <a:buSzPts val="1200"/>
                        <a:buFont typeface="Arial"/>
                        <a:buNone/>
                      </a:pPr>
                      <a:r>
                        <a:rPr lang="en-AU" sz="1200" b="1" u="none" strike="noStrike" cap="none">
                          <a:solidFill>
                            <a:srgbClr val="456980"/>
                          </a:solidFill>
                        </a:rPr>
                        <a:t>ANH QUỐC</a:t>
                      </a:r>
                      <a:endParaRPr/>
                    </a:p>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400" u="none" strike="noStrike" cap="none"/>
                    </a:p>
                    <a:p>
                      <a:pPr marL="0" marR="0" lvl="0" indent="0" algn="ctr" rtl="0">
                        <a:lnSpc>
                          <a:spcPct val="100000"/>
                        </a:lnSpc>
                        <a:spcBef>
                          <a:spcPts val="0"/>
                        </a:spcBef>
                        <a:spcAft>
                          <a:spcPts val="0"/>
                        </a:spcAft>
                        <a:buNone/>
                      </a:pPr>
                      <a:endParaRPr sz="1400" u="none" strike="noStrike" cap="none"/>
                    </a:p>
                    <a:p>
                      <a:pPr marL="0" marR="0" lvl="0" indent="0" algn="ctr" rtl="0">
                        <a:lnSpc>
                          <a:spcPct val="100000"/>
                        </a:lnSpc>
                        <a:spcBef>
                          <a:spcPts val="0"/>
                        </a:spcBef>
                        <a:spcAft>
                          <a:spcPts val="0"/>
                        </a:spcAft>
                        <a:buNone/>
                      </a:pPr>
                      <a:endParaRPr sz="1400" u="none" strike="noStrike" cap="none"/>
                    </a:p>
                    <a:p>
                      <a:pPr marL="0" marR="0" lvl="0" indent="0" algn="ctr" rtl="0">
                        <a:lnSpc>
                          <a:spcPct val="100000"/>
                        </a:lnSpc>
                        <a:spcBef>
                          <a:spcPts val="0"/>
                        </a:spcBef>
                        <a:spcAft>
                          <a:spcPts val="0"/>
                        </a:spcAft>
                        <a:buNone/>
                      </a:pPr>
                      <a:endParaRPr sz="1400" u="none" strike="noStrike" cap="none"/>
                    </a:p>
                    <a:p>
                      <a:pPr marL="0" marR="0" lvl="0" indent="0" algn="ctr" rtl="0">
                        <a:lnSpc>
                          <a:spcPct val="100000"/>
                        </a:lnSpc>
                        <a:spcBef>
                          <a:spcPts val="0"/>
                        </a:spcBef>
                        <a:spcAft>
                          <a:spcPts val="0"/>
                        </a:spcAft>
                        <a:buNone/>
                      </a:pPr>
                      <a:endParaRPr sz="1400" u="none" strike="noStrike" cap="none"/>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200"/>
                        <a:buFont typeface="Arial"/>
                        <a:buNone/>
                      </a:pPr>
                      <a:r>
                        <a:rPr lang="en-AU" sz="1200" b="1" u="none" strike="noStrike" cap="none">
                          <a:solidFill>
                            <a:srgbClr val="456980"/>
                          </a:solidFill>
                        </a:rPr>
                        <a:t>ĐẠI SỨ QUÁN ANH </a:t>
                      </a:r>
                      <a:endParaRPr/>
                    </a:p>
                    <a:p>
                      <a:pPr marL="0" marR="0" lvl="0" indent="0" algn="l" rtl="0">
                        <a:lnSpc>
                          <a:spcPct val="100000"/>
                        </a:lnSpc>
                        <a:spcBef>
                          <a:spcPts val="0"/>
                        </a:spcBef>
                        <a:spcAft>
                          <a:spcPts val="0"/>
                        </a:spcAft>
                        <a:buClr>
                          <a:srgbClr val="000000"/>
                        </a:buClr>
                        <a:buSzPts val="1200"/>
                        <a:buFont typeface="Arial"/>
                        <a:buNone/>
                      </a:pPr>
                      <a:r>
                        <a:rPr lang="en-AU" sz="1200" b="1" u="none" strike="noStrike" cap="none">
                          <a:solidFill>
                            <a:srgbClr val="456980"/>
                          </a:solidFill>
                        </a:rPr>
                        <a:t>TẠI VIỆT NAM</a:t>
                      </a:r>
                      <a:endParaRPr sz="1200" b="1" u="none" strike="noStrike" cap="none">
                        <a:solidFill>
                          <a:srgbClr val="456980"/>
                        </a:solidFill>
                        <a:latin typeface="Arial"/>
                        <a:ea typeface="Arial"/>
                        <a:cs typeface="Arial"/>
                        <a:sym typeface="Arial"/>
                      </a:endParaRPr>
                    </a:p>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400" u="none" strike="noStrike" cap="none"/>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70850">
                <a:tc>
                  <a:txBody>
                    <a:bodyPr/>
                    <a:lstStyle/>
                    <a:p>
                      <a:pPr marL="0" marR="0" lvl="0" indent="0" algn="ctr" rtl="0">
                        <a:lnSpc>
                          <a:spcPct val="100000"/>
                        </a:lnSpc>
                        <a:spcBef>
                          <a:spcPts val="0"/>
                        </a:spcBef>
                        <a:spcAft>
                          <a:spcPts val="0"/>
                        </a:spcAft>
                        <a:buNone/>
                      </a:pPr>
                      <a:endParaRPr sz="1400" u="none" strike="noStrike" cap="none"/>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400" u="none" strike="noStrike" cap="none"/>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pic>
        <p:nvPicPr>
          <p:cNvPr id="947" name="Google Shape;947;p27"/>
          <p:cNvPicPr preferRelativeResize="0"/>
          <p:nvPr/>
        </p:nvPicPr>
        <p:blipFill rotWithShape="1">
          <a:blip r:embed="rId4">
            <a:alphaModFix/>
          </a:blip>
          <a:srcRect/>
          <a:stretch/>
        </p:blipFill>
        <p:spPr>
          <a:xfrm>
            <a:off x="4089528" y="3864451"/>
            <a:ext cx="762998" cy="762998"/>
          </a:xfrm>
          <a:prstGeom prst="rect">
            <a:avLst/>
          </a:prstGeom>
          <a:noFill/>
          <a:ln>
            <a:noFill/>
          </a:ln>
        </p:spPr>
      </p:pic>
      <p:pic>
        <p:nvPicPr>
          <p:cNvPr id="948" name="Google Shape;948;p27" descr="May be an image of ‎text that says &quot;‎نخا DIEU SNE DROIT British Embassy Hanoi‎&quot;‎"/>
          <p:cNvPicPr preferRelativeResize="0"/>
          <p:nvPr/>
        </p:nvPicPr>
        <p:blipFill rotWithShape="1">
          <a:blip r:embed="rId5">
            <a:alphaModFix/>
          </a:blip>
          <a:srcRect/>
          <a:stretch/>
        </p:blipFill>
        <p:spPr>
          <a:xfrm>
            <a:off x="3932166" y="4697766"/>
            <a:ext cx="1263002" cy="1263002"/>
          </a:xfrm>
          <a:prstGeom prst="rect">
            <a:avLst/>
          </a:prstGeom>
          <a:noFill/>
          <a:ln>
            <a:noFill/>
          </a:ln>
        </p:spPr>
      </p:pic>
      <p:grpSp>
        <p:nvGrpSpPr>
          <p:cNvPr id="949" name="Google Shape;949;p27" descr="A small arrangement of flowers"/>
          <p:cNvGrpSpPr/>
          <p:nvPr/>
        </p:nvGrpSpPr>
        <p:grpSpPr>
          <a:xfrm rot="-394829">
            <a:off x="5845091" y="6128299"/>
            <a:ext cx="553913" cy="509812"/>
            <a:chOff x="5132013" y="5156307"/>
            <a:chExt cx="1655837" cy="1671647"/>
          </a:xfrm>
        </p:grpSpPr>
        <p:sp>
          <p:nvSpPr>
            <p:cNvPr id="950" name="Google Shape;950;p27"/>
            <p:cNvSpPr/>
            <p:nvPr/>
          </p:nvSpPr>
          <p:spPr>
            <a:xfrm>
              <a:off x="5132013" y="5296583"/>
              <a:ext cx="1526057" cy="1531371"/>
            </a:xfrm>
            <a:custGeom>
              <a:avLst/>
              <a:gdLst/>
              <a:ahLst/>
              <a:cxnLst/>
              <a:rect l="l" t="t" r="r" b="b"/>
              <a:pathLst>
                <a:path w="1526057" h="1531371" extrusionOk="0">
                  <a:moveTo>
                    <a:pt x="1525692" y="889623"/>
                  </a:moveTo>
                  <a:cubicBezTo>
                    <a:pt x="1514979" y="816112"/>
                    <a:pt x="1272190" y="790631"/>
                    <a:pt x="983402" y="832713"/>
                  </a:cubicBezTo>
                  <a:cubicBezTo>
                    <a:pt x="940560" y="838955"/>
                    <a:pt x="899161" y="846356"/>
                    <a:pt x="859673" y="854640"/>
                  </a:cubicBezTo>
                  <a:cubicBezTo>
                    <a:pt x="859587" y="854657"/>
                    <a:pt x="859535" y="854553"/>
                    <a:pt x="859604" y="854493"/>
                  </a:cubicBezTo>
                  <a:cubicBezTo>
                    <a:pt x="889780" y="828459"/>
                    <a:pt x="920388" y="800444"/>
                    <a:pt x="950961" y="770615"/>
                  </a:cubicBezTo>
                  <a:cubicBezTo>
                    <a:pt x="1159865" y="566829"/>
                    <a:pt x="1287157" y="358513"/>
                    <a:pt x="1235287" y="305338"/>
                  </a:cubicBezTo>
                  <a:cubicBezTo>
                    <a:pt x="1183418" y="252163"/>
                    <a:pt x="972015" y="374258"/>
                    <a:pt x="763111" y="578052"/>
                  </a:cubicBezTo>
                  <a:cubicBezTo>
                    <a:pt x="737241" y="603291"/>
                    <a:pt x="712634" y="628590"/>
                    <a:pt x="689453" y="653656"/>
                  </a:cubicBezTo>
                  <a:cubicBezTo>
                    <a:pt x="689392" y="653716"/>
                    <a:pt x="689288" y="653664"/>
                    <a:pt x="689306" y="653578"/>
                  </a:cubicBezTo>
                  <a:cubicBezTo>
                    <a:pt x="697321" y="618422"/>
                    <a:pt x="704670" y="581813"/>
                    <a:pt x="711129" y="544037"/>
                  </a:cubicBezTo>
                  <a:cubicBezTo>
                    <a:pt x="760352" y="256383"/>
                    <a:pt x="740890" y="13032"/>
                    <a:pt x="667673" y="503"/>
                  </a:cubicBezTo>
                  <a:cubicBezTo>
                    <a:pt x="594447" y="-12026"/>
                    <a:pt x="495187" y="211007"/>
                    <a:pt x="445972" y="498670"/>
                  </a:cubicBezTo>
                  <a:cubicBezTo>
                    <a:pt x="439876" y="534293"/>
                    <a:pt x="434844" y="569224"/>
                    <a:pt x="430823" y="603127"/>
                  </a:cubicBezTo>
                  <a:cubicBezTo>
                    <a:pt x="430815" y="603213"/>
                    <a:pt x="430703" y="603230"/>
                    <a:pt x="430668" y="603153"/>
                  </a:cubicBezTo>
                  <a:cubicBezTo>
                    <a:pt x="416488" y="570002"/>
                    <a:pt x="400907" y="536066"/>
                    <a:pt x="383935" y="501705"/>
                  </a:cubicBezTo>
                  <a:cubicBezTo>
                    <a:pt x="254672" y="240058"/>
                    <a:pt x="95899" y="54620"/>
                    <a:pt x="29297" y="87520"/>
                  </a:cubicBezTo>
                  <a:cubicBezTo>
                    <a:pt x="-37306" y="120419"/>
                    <a:pt x="13491" y="359205"/>
                    <a:pt x="142745" y="620852"/>
                  </a:cubicBezTo>
                  <a:cubicBezTo>
                    <a:pt x="176155" y="688474"/>
                    <a:pt x="211319" y="751143"/>
                    <a:pt x="246778" y="805987"/>
                  </a:cubicBezTo>
                  <a:cubicBezTo>
                    <a:pt x="256151" y="820487"/>
                    <a:pt x="419999" y="881729"/>
                    <a:pt x="518428" y="980150"/>
                  </a:cubicBezTo>
                  <a:cubicBezTo>
                    <a:pt x="616849" y="1078571"/>
                    <a:pt x="671754" y="1246457"/>
                    <a:pt x="688856" y="1258424"/>
                  </a:cubicBezTo>
                  <a:cubicBezTo>
                    <a:pt x="746294" y="1298629"/>
                    <a:pt x="813372" y="1338973"/>
                    <a:pt x="886442" y="1377345"/>
                  </a:cubicBezTo>
                  <a:cubicBezTo>
                    <a:pt x="1144812" y="1513049"/>
                    <a:pt x="1382266" y="1569743"/>
                    <a:pt x="1416808" y="1503971"/>
                  </a:cubicBezTo>
                  <a:cubicBezTo>
                    <a:pt x="1451350" y="1438207"/>
                    <a:pt x="1269907" y="1274886"/>
                    <a:pt x="1011537" y="1139182"/>
                  </a:cubicBezTo>
                  <a:cubicBezTo>
                    <a:pt x="990890" y="1128339"/>
                    <a:pt x="970398" y="1118050"/>
                    <a:pt x="950105" y="1108237"/>
                  </a:cubicBezTo>
                  <a:cubicBezTo>
                    <a:pt x="950027" y="1108202"/>
                    <a:pt x="950045" y="1108090"/>
                    <a:pt x="950131" y="1108081"/>
                  </a:cubicBezTo>
                  <a:cubicBezTo>
                    <a:pt x="973761" y="1105478"/>
                    <a:pt x="997789" y="1102444"/>
                    <a:pt x="1022181" y="1098890"/>
                  </a:cubicBezTo>
                  <a:cubicBezTo>
                    <a:pt x="1310977" y="1056843"/>
                    <a:pt x="1536396" y="963134"/>
                    <a:pt x="1525692" y="889623"/>
                  </a:cubicBezTo>
                  <a:close/>
                </a:path>
              </a:pathLst>
            </a:custGeom>
            <a:solidFill>
              <a:srgbClr val="69953C">
                <a:alpha val="7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51" name="Google Shape;951;p27"/>
            <p:cNvSpPr/>
            <p:nvPr/>
          </p:nvSpPr>
          <p:spPr>
            <a:xfrm>
              <a:off x="5338679" y="6034578"/>
              <a:ext cx="559739" cy="559394"/>
            </a:xfrm>
            <a:custGeom>
              <a:avLst/>
              <a:gdLst/>
              <a:ahLst/>
              <a:cxnLst/>
              <a:rect l="l" t="t" r="r" b="b"/>
              <a:pathLst>
                <a:path w="559739" h="559394" extrusionOk="0">
                  <a:moveTo>
                    <a:pt x="482744" y="521242"/>
                  </a:moveTo>
                  <a:cubicBezTo>
                    <a:pt x="596693" y="410084"/>
                    <a:pt x="578078" y="219969"/>
                    <a:pt x="466921" y="106027"/>
                  </a:cubicBezTo>
                  <a:cubicBezTo>
                    <a:pt x="355763" y="-7914"/>
                    <a:pt x="153898" y="-43805"/>
                    <a:pt x="39947" y="67352"/>
                  </a:cubicBezTo>
                  <a:lnTo>
                    <a:pt x="99988" y="156418"/>
                  </a:lnTo>
                  <a:cubicBezTo>
                    <a:pt x="173447" y="259240"/>
                    <a:pt x="142813" y="328238"/>
                    <a:pt x="55459" y="413465"/>
                  </a:cubicBezTo>
                  <a:lnTo>
                    <a:pt x="22767" y="442171"/>
                  </a:lnTo>
                  <a:cubicBezTo>
                    <a:pt x="-6042" y="467470"/>
                    <a:pt x="-7754" y="511757"/>
                    <a:pt x="19023" y="539200"/>
                  </a:cubicBezTo>
                  <a:lnTo>
                    <a:pt x="19023" y="539200"/>
                  </a:lnTo>
                  <a:cubicBezTo>
                    <a:pt x="44020" y="564819"/>
                    <a:pt x="84744" y="566246"/>
                    <a:pt x="111461" y="542434"/>
                  </a:cubicBezTo>
                  <a:lnTo>
                    <a:pt x="162552" y="496902"/>
                  </a:lnTo>
                  <a:cubicBezTo>
                    <a:pt x="242643" y="418774"/>
                    <a:pt x="294046" y="396622"/>
                    <a:pt x="395182" y="459023"/>
                  </a:cubicBezTo>
                  <a:lnTo>
                    <a:pt x="482744" y="521242"/>
                  </a:lnTo>
                  <a:close/>
                </a:path>
              </a:pathLst>
            </a:custGeom>
            <a:solidFill>
              <a:srgbClr val="69953C">
                <a:alpha val="7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52" name="Google Shape;952;p27"/>
            <p:cNvSpPr/>
            <p:nvPr/>
          </p:nvSpPr>
          <p:spPr>
            <a:xfrm>
              <a:off x="5991056" y="5156307"/>
              <a:ext cx="275306" cy="513892"/>
            </a:xfrm>
            <a:custGeom>
              <a:avLst/>
              <a:gdLst/>
              <a:ahLst/>
              <a:cxnLst/>
              <a:rect l="l" t="t" r="r" b="b"/>
              <a:pathLst>
                <a:path w="275306" h="513892" extrusionOk="0">
                  <a:moveTo>
                    <a:pt x="1651" y="494388"/>
                  </a:moveTo>
                  <a:cubicBezTo>
                    <a:pt x="17915" y="464947"/>
                    <a:pt x="32008" y="434555"/>
                    <a:pt x="45885" y="404077"/>
                  </a:cubicBezTo>
                  <a:cubicBezTo>
                    <a:pt x="59590" y="373521"/>
                    <a:pt x="72481" y="342610"/>
                    <a:pt x="84846" y="311466"/>
                  </a:cubicBezTo>
                  <a:cubicBezTo>
                    <a:pt x="97279" y="280356"/>
                    <a:pt x="108813" y="248849"/>
                    <a:pt x="120192" y="217273"/>
                  </a:cubicBezTo>
                  <a:lnTo>
                    <a:pt x="128493" y="193487"/>
                  </a:lnTo>
                  <a:cubicBezTo>
                    <a:pt x="131173" y="185524"/>
                    <a:pt x="134372" y="177785"/>
                    <a:pt x="135997" y="169355"/>
                  </a:cubicBezTo>
                  <a:cubicBezTo>
                    <a:pt x="137692" y="160959"/>
                    <a:pt x="138125" y="152010"/>
                    <a:pt x="137260" y="142499"/>
                  </a:cubicBezTo>
                  <a:cubicBezTo>
                    <a:pt x="136231" y="132910"/>
                    <a:pt x="133992" y="122803"/>
                    <a:pt x="128354" y="111208"/>
                  </a:cubicBezTo>
                  <a:cubicBezTo>
                    <a:pt x="109669" y="72784"/>
                    <a:pt x="125674" y="26492"/>
                    <a:pt x="164098" y="7807"/>
                  </a:cubicBezTo>
                  <a:cubicBezTo>
                    <a:pt x="202523" y="-10878"/>
                    <a:pt x="248815" y="5126"/>
                    <a:pt x="267500" y="43551"/>
                  </a:cubicBezTo>
                  <a:cubicBezTo>
                    <a:pt x="286184" y="81975"/>
                    <a:pt x="270180" y="128267"/>
                    <a:pt x="231756" y="146952"/>
                  </a:cubicBezTo>
                  <a:cubicBezTo>
                    <a:pt x="228176" y="148690"/>
                    <a:pt x="224113" y="150246"/>
                    <a:pt x="220429" y="151396"/>
                  </a:cubicBezTo>
                  <a:cubicBezTo>
                    <a:pt x="208091" y="155149"/>
                    <a:pt x="199159" y="160380"/>
                    <a:pt x="191429" y="166147"/>
                  </a:cubicBezTo>
                  <a:cubicBezTo>
                    <a:pt x="183873" y="171983"/>
                    <a:pt x="177595" y="178382"/>
                    <a:pt x="172598" y="185333"/>
                  </a:cubicBezTo>
                  <a:cubicBezTo>
                    <a:pt x="167522" y="192250"/>
                    <a:pt x="164029" y="199859"/>
                    <a:pt x="160009" y="207243"/>
                  </a:cubicBezTo>
                  <a:lnTo>
                    <a:pt x="148215" y="229499"/>
                  </a:lnTo>
                  <a:cubicBezTo>
                    <a:pt x="132807" y="259311"/>
                    <a:pt x="117546" y="289193"/>
                    <a:pt x="103193" y="319464"/>
                  </a:cubicBezTo>
                  <a:cubicBezTo>
                    <a:pt x="88763" y="349709"/>
                    <a:pt x="74868" y="380178"/>
                    <a:pt x="61777" y="411011"/>
                  </a:cubicBezTo>
                  <a:cubicBezTo>
                    <a:pt x="48860" y="441913"/>
                    <a:pt x="36167" y="472910"/>
                    <a:pt x="25636" y="504858"/>
                  </a:cubicBezTo>
                  <a:cubicBezTo>
                    <a:pt x="23362" y="511750"/>
                    <a:pt x="15935" y="515502"/>
                    <a:pt x="9035" y="513228"/>
                  </a:cubicBezTo>
                  <a:cubicBezTo>
                    <a:pt x="2135" y="510954"/>
                    <a:pt x="-1609" y="503527"/>
                    <a:pt x="665" y="496627"/>
                  </a:cubicBezTo>
                  <a:cubicBezTo>
                    <a:pt x="925" y="495866"/>
                    <a:pt x="1279" y="495071"/>
                    <a:pt x="1651" y="494388"/>
                  </a:cubicBezTo>
                  <a:close/>
                </a:path>
              </a:pathLst>
            </a:custGeom>
            <a:solidFill>
              <a:srgbClr val="69953C">
                <a:alpha val="7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53" name="Google Shape;953;p27"/>
            <p:cNvSpPr/>
            <p:nvPr/>
          </p:nvSpPr>
          <p:spPr>
            <a:xfrm>
              <a:off x="6279992" y="5709074"/>
              <a:ext cx="507858" cy="288569"/>
            </a:xfrm>
            <a:custGeom>
              <a:avLst/>
              <a:gdLst/>
              <a:ahLst/>
              <a:cxnLst/>
              <a:rect l="l" t="t" r="r" b="b"/>
              <a:pathLst>
                <a:path w="507858" h="288569" extrusionOk="0">
                  <a:moveTo>
                    <a:pt x="8644" y="263066"/>
                  </a:moveTo>
                  <a:cubicBezTo>
                    <a:pt x="40238" y="251540"/>
                    <a:pt x="70820" y="237870"/>
                    <a:pt x="101307" y="223984"/>
                  </a:cubicBezTo>
                  <a:cubicBezTo>
                    <a:pt x="131707" y="209934"/>
                    <a:pt x="161727" y="195079"/>
                    <a:pt x="191496" y="179706"/>
                  </a:cubicBezTo>
                  <a:cubicBezTo>
                    <a:pt x="221301" y="164402"/>
                    <a:pt x="250689" y="148208"/>
                    <a:pt x="280001" y="131866"/>
                  </a:cubicBezTo>
                  <a:lnTo>
                    <a:pt x="301876" y="119372"/>
                  </a:lnTo>
                  <a:cubicBezTo>
                    <a:pt x="309130" y="115118"/>
                    <a:pt x="316618" y="111392"/>
                    <a:pt x="323379" y="106100"/>
                  </a:cubicBezTo>
                  <a:cubicBezTo>
                    <a:pt x="330167" y="100886"/>
                    <a:pt x="336366" y="94410"/>
                    <a:pt x="341960" y="86672"/>
                  </a:cubicBezTo>
                  <a:cubicBezTo>
                    <a:pt x="347477" y="78769"/>
                    <a:pt x="352422" y="69673"/>
                    <a:pt x="355786" y="57222"/>
                  </a:cubicBezTo>
                  <a:cubicBezTo>
                    <a:pt x="366922" y="15971"/>
                    <a:pt x="409384" y="-8438"/>
                    <a:pt x="450636" y="2690"/>
                  </a:cubicBezTo>
                  <a:cubicBezTo>
                    <a:pt x="491887" y="13826"/>
                    <a:pt x="516296" y="56288"/>
                    <a:pt x="505168" y="97540"/>
                  </a:cubicBezTo>
                  <a:cubicBezTo>
                    <a:pt x="494032" y="138792"/>
                    <a:pt x="451570" y="163201"/>
                    <a:pt x="410318" y="152073"/>
                  </a:cubicBezTo>
                  <a:cubicBezTo>
                    <a:pt x="406479" y="151035"/>
                    <a:pt x="402390" y="149539"/>
                    <a:pt x="398862" y="147992"/>
                  </a:cubicBezTo>
                  <a:cubicBezTo>
                    <a:pt x="387094" y="142726"/>
                    <a:pt x="376917" y="140807"/>
                    <a:pt x="367302" y="140080"/>
                  </a:cubicBezTo>
                  <a:cubicBezTo>
                    <a:pt x="357766" y="139518"/>
                    <a:pt x="348842" y="140227"/>
                    <a:pt x="340499" y="142190"/>
                  </a:cubicBezTo>
                  <a:cubicBezTo>
                    <a:pt x="332129" y="144075"/>
                    <a:pt x="324495" y="147525"/>
                    <a:pt x="316618" y="150447"/>
                  </a:cubicBezTo>
                  <a:lnTo>
                    <a:pt x="293108" y="159491"/>
                  </a:lnTo>
                  <a:cubicBezTo>
                    <a:pt x="261913" y="171864"/>
                    <a:pt x="230785" y="184384"/>
                    <a:pt x="200083" y="197794"/>
                  </a:cubicBezTo>
                  <a:cubicBezTo>
                    <a:pt x="169345" y="211136"/>
                    <a:pt x="138858" y="224996"/>
                    <a:pt x="108743" y="239660"/>
                  </a:cubicBezTo>
                  <a:cubicBezTo>
                    <a:pt x="78714" y="254488"/>
                    <a:pt x="48780" y="269533"/>
                    <a:pt x="19867" y="286722"/>
                  </a:cubicBezTo>
                  <a:cubicBezTo>
                    <a:pt x="13624" y="290431"/>
                    <a:pt x="5557" y="288382"/>
                    <a:pt x="1848" y="282139"/>
                  </a:cubicBezTo>
                  <a:cubicBezTo>
                    <a:pt x="-1861" y="275897"/>
                    <a:pt x="188" y="267830"/>
                    <a:pt x="6430" y="264121"/>
                  </a:cubicBezTo>
                  <a:cubicBezTo>
                    <a:pt x="7122" y="263705"/>
                    <a:pt x="7909" y="263342"/>
                    <a:pt x="8644" y="263066"/>
                  </a:cubicBezTo>
                  <a:close/>
                </a:path>
              </a:pathLst>
            </a:custGeom>
            <a:solidFill>
              <a:srgbClr val="69953C">
                <a:alpha val="7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5922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g123a79691b2_0_19"/>
          <p:cNvSpPr txBox="1"/>
          <p:nvPr/>
        </p:nvSpPr>
        <p:spPr>
          <a:xfrm>
            <a:off x="709550" y="1319702"/>
            <a:ext cx="5240400" cy="554100"/>
          </a:xfrm>
          <a:prstGeom prst="rect">
            <a:avLst/>
          </a:prstGeom>
          <a:noFill/>
          <a:ln>
            <a:noFill/>
          </a:ln>
        </p:spPr>
        <p:txBody>
          <a:bodyPr spcFirstLastPara="1" wrap="square" lIns="91425" tIns="91425" rIns="91425" bIns="91425" anchor="t" anchorCtr="0">
            <a:spAutoFit/>
          </a:bodyPr>
          <a:lstStyle/>
          <a:p>
            <a:pPr marL="0" marR="0" lvl="0" indent="0" algn="just" rtl="0">
              <a:lnSpc>
                <a:spcPct val="107916"/>
              </a:lnSpc>
              <a:spcBef>
                <a:spcPts val="2400"/>
              </a:spcBef>
              <a:spcAft>
                <a:spcPts val="600"/>
              </a:spcAft>
              <a:buClr>
                <a:srgbClr val="000000"/>
              </a:buClr>
              <a:buSzPts val="2400"/>
              <a:buFont typeface="Arial"/>
              <a:buNone/>
            </a:pPr>
            <a:r>
              <a:rPr lang="en-AU" sz="2400" b="1" i="0" u="none" strike="noStrike" cap="none">
                <a:solidFill>
                  <a:schemeClr val="dk1"/>
                </a:solidFill>
                <a:latin typeface="Arial"/>
                <a:ea typeface="Arial"/>
                <a:cs typeface="Arial"/>
                <a:sym typeface="Arial"/>
              </a:rPr>
              <a:t>CÁCH SỬ DỤNG CUỐN NHẬT KÝ</a:t>
            </a:r>
            <a:endParaRPr sz="2400" b="1" i="0" u="none" strike="noStrike" cap="none">
              <a:solidFill>
                <a:schemeClr val="dk1"/>
              </a:solidFill>
              <a:latin typeface="Arial"/>
              <a:ea typeface="Arial"/>
              <a:cs typeface="Arial"/>
              <a:sym typeface="Arial"/>
            </a:endParaRPr>
          </a:p>
        </p:txBody>
      </p:sp>
      <p:sp>
        <p:nvSpPr>
          <p:cNvPr id="151" name="Google Shape;151;g123a79691b2_0_19"/>
          <p:cNvSpPr txBox="1"/>
          <p:nvPr/>
        </p:nvSpPr>
        <p:spPr>
          <a:xfrm>
            <a:off x="709550" y="2173784"/>
            <a:ext cx="5438899" cy="5290136"/>
          </a:xfrm>
          <a:prstGeom prst="rect">
            <a:avLst/>
          </a:prstGeom>
          <a:noFill/>
          <a:ln>
            <a:noFill/>
          </a:ln>
        </p:spPr>
        <p:txBody>
          <a:bodyPr spcFirstLastPara="1" wrap="square" lIns="91425" tIns="91425" rIns="91425" bIns="91425" anchor="t" anchorCtr="0">
            <a:spAutoFit/>
          </a:bodyPr>
          <a:lstStyle/>
          <a:p>
            <a:pPr marL="0" marR="0" lvl="0" indent="0" algn="just" rtl="0">
              <a:lnSpc>
                <a:spcPct val="107916"/>
              </a:lnSpc>
              <a:spcBef>
                <a:spcPts val="0"/>
              </a:spcBef>
              <a:spcAft>
                <a:spcPts val="0"/>
              </a:spcAft>
              <a:buClr>
                <a:srgbClr val="000000"/>
              </a:buClr>
              <a:buSzPts val="1100"/>
              <a:buFont typeface="Arial"/>
              <a:buNone/>
            </a:pPr>
            <a:r>
              <a:rPr lang="en-AU" sz="1100" b="0" i="0" u="none" strike="noStrike" cap="none">
                <a:solidFill>
                  <a:schemeClr val="dk1"/>
                </a:solidFill>
                <a:latin typeface="Arial"/>
                <a:ea typeface="Arial"/>
                <a:cs typeface="Arial"/>
                <a:sym typeface="Arial"/>
              </a:rPr>
              <a:t>Các anh chị cộng tác viên y tế sẽ thấy cuốn nhật ký có các trang màu khác nhau, mỗi loại sẽ có một loạt các câu hỏi và gợi ý hoạt động cụ thể để các anh chị có thể tự thực hành việc viết. Cụ thể như sau: </a:t>
            </a:r>
            <a:endParaRPr sz="1100" b="0" i="0" u="none" strike="noStrike" cap="none">
              <a:solidFill>
                <a:schemeClr val="dk1"/>
              </a:solidFill>
              <a:latin typeface="Arial"/>
              <a:ea typeface="Arial"/>
              <a:cs typeface="Arial"/>
              <a:sym typeface="Arial"/>
            </a:endParaRPr>
          </a:p>
          <a:p>
            <a:pPr marL="0" marR="0" lvl="0" indent="0" algn="just" rtl="0">
              <a:lnSpc>
                <a:spcPct val="107916"/>
              </a:lnSpc>
              <a:spcBef>
                <a:spcPts val="800"/>
              </a:spcBef>
              <a:spcAft>
                <a:spcPts val="0"/>
              </a:spcAft>
              <a:buClr>
                <a:srgbClr val="000000"/>
              </a:buClr>
              <a:buSzPts val="1100"/>
              <a:buFont typeface="Arial"/>
              <a:buNone/>
            </a:pPr>
            <a:r>
              <a:rPr lang="en-AU" sz="1100" b="1" i="0" u="none" strike="noStrike" cap="none">
                <a:solidFill>
                  <a:schemeClr val="lt1"/>
                </a:solidFill>
                <a:highlight>
                  <a:srgbClr val="69953C"/>
                </a:highlight>
                <a:latin typeface="Arial"/>
                <a:ea typeface="Arial"/>
                <a:cs typeface="Arial"/>
                <a:sym typeface="Arial"/>
              </a:rPr>
              <a:t>Trang màu xanh lá cây – Những câu hỏi khám phá bản thân </a:t>
            </a:r>
            <a:endParaRPr sz="1100" b="1" i="0" u="none" strike="noStrike" cap="none">
              <a:solidFill>
                <a:schemeClr val="lt1"/>
              </a:solidFill>
              <a:highlight>
                <a:srgbClr val="69953C"/>
              </a:highlight>
              <a:latin typeface="Arial"/>
              <a:ea typeface="Arial"/>
              <a:cs typeface="Arial"/>
              <a:sym typeface="Arial"/>
            </a:endParaRPr>
          </a:p>
          <a:p>
            <a:pPr marL="0" marR="0" lvl="0" indent="0" algn="just" rtl="0">
              <a:lnSpc>
                <a:spcPct val="107916"/>
              </a:lnSpc>
              <a:spcBef>
                <a:spcPts val="800"/>
              </a:spcBef>
              <a:spcAft>
                <a:spcPts val="0"/>
              </a:spcAft>
              <a:buClr>
                <a:srgbClr val="000000"/>
              </a:buClr>
              <a:buSzPts val="1100"/>
              <a:buFont typeface="Arial"/>
              <a:buNone/>
            </a:pPr>
            <a:r>
              <a:rPr lang="en-AU" sz="1100" b="0" i="0" u="none" strike="noStrike" cap="none">
                <a:solidFill>
                  <a:schemeClr val="dk1"/>
                </a:solidFill>
                <a:latin typeface="Arial"/>
                <a:ea typeface="Arial"/>
                <a:cs typeface="Arial"/>
                <a:sym typeface="Arial"/>
              </a:rPr>
              <a:t>Những trang màu xanh lá cây sẽ xen kẽ xuất hiện trong cuốn nhật ký này. Các trang này sẽ xen kẽ những câu hỏi và gợi ý thực hành để hiểu về bản thân, đặc biệt là về những thế mạnh và năng lực của các anh, chị cộng tác viên y tế đang sẵn có và đang trau dồi cho công việc của mình. </a:t>
            </a:r>
            <a:endParaRPr sz="1100" b="0" i="0" u="none" strike="noStrike" cap="none">
              <a:solidFill>
                <a:schemeClr val="dk1"/>
              </a:solidFill>
              <a:latin typeface="Arial"/>
              <a:ea typeface="Arial"/>
              <a:cs typeface="Arial"/>
              <a:sym typeface="Arial"/>
            </a:endParaRPr>
          </a:p>
          <a:p>
            <a:pPr marL="0" marR="0" lvl="0" indent="0" algn="just" rtl="0">
              <a:lnSpc>
                <a:spcPct val="107916"/>
              </a:lnSpc>
              <a:spcBef>
                <a:spcPts val="800"/>
              </a:spcBef>
              <a:spcAft>
                <a:spcPts val="0"/>
              </a:spcAft>
              <a:buClr>
                <a:srgbClr val="000000"/>
              </a:buClr>
              <a:buSzPts val="1100"/>
              <a:buFont typeface="Arial"/>
              <a:buNone/>
            </a:pPr>
            <a:r>
              <a:rPr lang="en-AU" sz="1100" b="1" i="0" u="none" strike="noStrike" cap="none">
                <a:solidFill>
                  <a:schemeClr val="dk1"/>
                </a:solidFill>
                <a:highlight>
                  <a:srgbClr val="FFD75B"/>
                </a:highlight>
                <a:latin typeface="Arial"/>
                <a:ea typeface="Arial"/>
                <a:cs typeface="Arial"/>
                <a:sym typeface="Arial"/>
              </a:rPr>
              <a:t>Trang màu vàng– Những suy nghĩ trong quá trình tham gia tập huấn </a:t>
            </a:r>
            <a:endParaRPr sz="1100" b="1" i="0" u="none" strike="noStrike" cap="none">
              <a:solidFill>
                <a:schemeClr val="dk1"/>
              </a:solidFill>
              <a:highlight>
                <a:srgbClr val="FFD75B"/>
              </a:highlight>
              <a:latin typeface="Arial"/>
              <a:ea typeface="Arial"/>
              <a:cs typeface="Arial"/>
              <a:sym typeface="Arial"/>
            </a:endParaRPr>
          </a:p>
          <a:p>
            <a:pPr marL="0" marR="0" lvl="0" indent="0" algn="just" rtl="0">
              <a:lnSpc>
                <a:spcPct val="107916"/>
              </a:lnSpc>
              <a:spcBef>
                <a:spcPts val="800"/>
              </a:spcBef>
              <a:spcAft>
                <a:spcPts val="0"/>
              </a:spcAft>
              <a:buClr>
                <a:srgbClr val="000000"/>
              </a:buClr>
              <a:buSzPts val="1100"/>
              <a:buFont typeface="Arial"/>
              <a:buNone/>
            </a:pPr>
            <a:r>
              <a:rPr lang="en-AU" sz="1100" b="0" i="0" u="none" strike="noStrike" cap="none">
                <a:solidFill>
                  <a:schemeClr val="dk1"/>
                </a:solidFill>
                <a:latin typeface="Arial"/>
                <a:ea typeface="Arial"/>
                <a:cs typeface="Arial"/>
                <a:sym typeface="Arial"/>
              </a:rPr>
              <a:t>Có 4 trang màu vàng tương ứng với 4 buổi tập huấn. Ở mỗi trang này, các anh chị sẽ ghi lại những nội dung mình quan tâm và những lưu ý về kiến thức kỹ năng mà mình rút ra được sau mỗi buổi tập huấn. Đồng thời, các anh chị cũng sẽ ghi lại những câu hỏi còn chưa được giải đáp, và cả những góp ý và mong muốn của mình để chương trình tập huấn hiệu quả hơn nữa. </a:t>
            </a:r>
            <a:endParaRPr sz="1100" b="0" i="0" u="none" strike="noStrike" cap="none">
              <a:solidFill>
                <a:schemeClr val="dk1"/>
              </a:solidFill>
              <a:latin typeface="Arial"/>
              <a:ea typeface="Arial"/>
              <a:cs typeface="Arial"/>
              <a:sym typeface="Arial"/>
            </a:endParaRPr>
          </a:p>
          <a:p>
            <a:pPr marL="0" marR="0" lvl="0" indent="0" algn="just" rtl="0">
              <a:lnSpc>
                <a:spcPct val="107916"/>
              </a:lnSpc>
              <a:spcBef>
                <a:spcPts val="800"/>
              </a:spcBef>
              <a:spcAft>
                <a:spcPts val="0"/>
              </a:spcAft>
              <a:buClr>
                <a:srgbClr val="000000"/>
              </a:buClr>
              <a:buSzPts val="1100"/>
              <a:buFont typeface="Arial"/>
              <a:buNone/>
            </a:pPr>
            <a:r>
              <a:rPr lang="en-AU" sz="1100" b="1" i="0" u="none" strike="noStrike" cap="none">
                <a:solidFill>
                  <a:schemeClr val="dk1"/>
                </a:solidFill>
                <a:highlight>
                  <a:srgbClr val="A8D0EC"/>
                </a:highlight>
                <a:latin typeface="Arial"/>
                <a:ea typeface="Arial"/>
                <a:cs typeface="Arial"/>
                <a:sym typeface="Arial"/>
              </a:rPr>
              <a:t>Trang màu lam – Những ghi chép về công việc truyền thông của cộng tác viên y tế </a:t>
            </a:r>
            <a:endParaRPr sz="1100" b="1" i="0" u="none" strike="noStrike" cap="none">
              <a:solidFill>
                <a:schemeClr val="dk1"/>
              </a:solidFill>
              <a:highlight>
                <a:srgbClr val="A8D0EC"/>
              </a:highlight>
              <a:latin typeface="Arial"/>
              <a:ea typeface="Arial"/>
              <a:cs typeface="Arial"/>
              <a:sym typeface="Arial"/>
            </a:endParaRPr>
          </a:p>
          <a:p>
            <a:pPr marL="0" marR="0" lvl="0" indent="0" algn="just" rtl="0">
              <a:lnSpc>
                <a:spcPct val="107916"/>
              </a:lnSpc>
              <a:spcBef>
                <a:spcPts val="800"/>
              </a:spcBef>
              <a:spcAft>
                <a:spcPts val="800"/>
              </a:spcAft>
              <a:buClr>
                <a:srgbClr val="000000"/>
              </a:buClr>
              <a:buSzPts val="1100"/>
              <a:buFont typeface="Arial"/>
              <a:buNone/>
            </a:pPr>
            <a:r>
              <a:rPr lang="en-AU" sz="1100" b="0" i="0" u="none" strike="noStrike" cap="none">
                <a:solidFill>
                  <a:schemeClr val="dk1"/>
                </a:solidFill>
                <a:latin typeface="Arial"/>
                <a:ea typeface="Arial"/>
                <a:cs typeface="Arial"/>
                <a:sym typeface="Arial"/>
              </a:rPr>
              <a:t>Những trang màu lam chiếm đa số cuốn nhật ký này và cũng không có giới hạn về việc anh, chị sẽ viết hết bao nhiêu trang màu hồng. Mỗi trang này sẽ có một vài câu hỏi gợi ý để anh, chị tự viết mỗi ngày hoặc mỗi tuần. Hãy điểm lại những công việc của cộng tác viên y tế trong một thời gian, kể lại những sự kiện mà các anh chị nhớ nhất, ghi lại cảm nhận của mình về chúng và ghi lại những bài học mà mình rút ra được qua những trải nghiệm này. Đây sẽ là những chia sẻ quý giá cho chính bản thân các anh chị, cho đồng nghiệp và cho cả nhóm dự án khi muốn tìm hiểu về công việc thực tế của những cộng tác viên y tế thôn buôn. </a:t>
            </a:r>
            <a:endParaRPr sz="11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9953C"/>
        </a:solidFill>
        <a:effectLst/>
      </p:bgPr>
    </p:bg>
    <p:spTree>
      <p:nvGrpSpPr>
        <p:cNvPr id="1" name="Shape 155"/>
        <p:cNvGrpSpPr/>
        <p:nvPr/>
      </p:nvGrpSpPr>
      <p:grpSpPr>
        <a:xfrm>
          <a:off x="0" y="0"/>
          <a:ext cx="0" cy="0"/>
          <a:chOff x="0" y="0"/>
          <a:chExt cx="0" cy="0"/>
        </a:xfrm>
      </p:grpSpPr>
      <p:sp>
        <p:nvSpPr>
          <p:cNvPr id="156" name="Google Shape;156;p8"/>
          <p:cNvSpPr/>
          <p:nvPr/>
        </p:nvSpPr>
        <p:spPr>
          <a:xfrm>
            <a:off x="1937629" y="0"/>
            <a:ext cx="5426322" cy="4899319"/>
          </a:xfrm>
          <a:custGeom>
            <a:avLst/>
            <a:gdLst/>
            <a:ahLst/>
            <a:cxnLst/>
            <a:rect l="l" t="t" r="r" b="b"/>
            <a:pathLst>
              <a:path w="2140431" h="2140414" extrusionOk="0">
                <a:moveTo>
                  <a:pt x="1557973" y="1582341"/>
                </a:moveTo>
                <a:cubicBezTo>
                  <a:pt x="1494065" y="1499438"/>
                  <a:pt x="1518018" y="1379237"/>
                  <a:pt x="1608308" y="1326273"/>
                </a:cubicBezTo>
                <a:cubicBezTo>
                  <a:pt x="1884578" y="1164196"/>
                  <a:pt x="2343879" y="828461"/>
                  <a:pt x="2040770" y="525351"/>
                </a:cubicBezTo>
                <a:cubicBezTo>
                  <a:pt x="1895216" y="379798"/>
                  <a:pt x="1604022" y="271955"/>
                  <a:pt x="1286118" y="193181"/>
                </a:cubicBezTo>
                <a:lnTo>
                  <a:pt x="1055739" y="752666"/>
                </a:lnTo>
                <a:cubicBezTo>
                  <a:pt x="1055739" y="752666"/>
                  <a:pt x="846870" y="447942"/>
                  <a:pt x="1035137" y="137539"/>
                </a:cubicBezTo>
                <a:cubicBezTo>
                  <a:pt x="954148" y="121465"/>
                  <a:pt x="873431" y="107078"/>
                  <a:pt x="794821" y="94226"/>
                </a:cubicBezTo>
                <a:lnTo>
                  <a:pt x="596060" y="292987"/>
                </a:lnTo>
                <a:cubicBezTo>
                  <a:pt x="596060" y="207940"/>
                  <a:pt x="611776" y="132717"/>
                  <a:pt x="633415" y="69452"/>
                </a:cubicBezTo>
                <a:cubicBezTo>
                  <a:pt x="277942" y="18317"/>
                  <a:pt x="0" y="0"/>
                  <a:pt x="0" y="0"/>
                </a:cubicBezTo>
                <a:cubicBezTo>
                  <a:pt x="0" y="0"/>
                  <a:pt x="17795" y="270062"/>
                  <a:pt x="67280" y="618227"/>
                </a:cubicBezTo>
                <a:cubicBezTo>
                  <a:pt x="135831" y="591596"/>
                  <a:pt x="220499" y="570807"/>
                  <a:pt x="318240" y="570807"/>
                </a:cubicBezTo>
                <a:lnTo>
                  <a:pt x="94226" y="794821"/>
                </a:lnTo>
                <a:cubicBezTo>
                  <a:pt x="127444" y="998103"/>
                  <a:pt x="171014" y="1215552"/>
                  <a:pt x="227228" y="1415020"/>
                </a:cubicBezTo>
                <a:cubicBezTo>
                  <a:pt x="525451" y="1260958"/>
                  <a:pt x="808223" y="1454796"/>
                  <a:pt x="808223" y="1454796"/>
                </a:cubicBezTo>
                <a:lnTo>
                  <a:pt x="307417" y="1661008"/>
                </a:lnTo>
                <a:cubicBezTo>
                  <a:pt x="368375" y="1821406"/>
                  <a:pt x="440448" y="1955859"/>
                  <a:pt x="525351" y="2040755"/>
                </a:cubicBezTo>
                <a:cubicBezTo>
                  <a:pt x="793221" y="2308625"/>
                  <a:pt x="1086579" y="1981041"/>
                  <a:pt x="1263036" y="1710564"/>
                </a:cubicBezTo>
                <a:cubicBezTo>
                  <a:pt x="1313114" y="1633797"/>
                  <a:pt x="1409076" y="1612716"/>
                  <a:pt x="1484121" y="1648435"/>
                </a:cubicBezTo>
                <a:cubicBezTo>
                  <a:pt x="1516882" y="1664029"/>
                  <a:pt x="1554923" y="1640677"/>
                  <a:pt x="1556823" y="1604443"/>
                </a:cubicBezTo>
                <a:lnTo>
                  <a:pt x="1557973" y="1582341"/>
                </a:lnTo>
                <a:close/>
                <a:moveTo>
                  <a:pt x="474831" y="1123705"/>
                </a:moveTo>
                <a:cubicBezTo>
                  <a:pt x="354494" y="1123705"/>
                  <a:pt x="256946" y="1104517"/>
                  <a:pt x="256946" y="1080842"/>
                </a:cubicBezTo>
                <a:cubicBezTo>
                  <a:pt x="256946" y="1057168"/>
                  <a:pt x="354494" y="1037980"/>
                  <a:pt x="474831" y="1037980"/>
                </a:cubicBezTo>
                <a:cubicBezTo>
                  <a:pt x="595167" y="1037980"/>
                  <a:pt x="692715" y="1057168"/>
                  <a:pt x="692715" y="1080842"/>
                </a:cubicBezTo>
                <a:cubicBezTo>
                  <a:pt x="692715" y="1104517"/>
                  <a:pt x="595167" y="1123705"/>
                  <a:pt x="474831" y="1123705"/>
                </a:cubicBezTo>
                <a:close/>
              </a:path>
            </a:pathLst>
          </a:custGeom>
          <a:solidFill>
            <a:srgbClr val="F1F1F1">
              <a:alpha val="34901"/>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57" name="Google Shape;157;p8"/>
          <p:cNvSpPr/>
          <p:nvPr/>
        </p:nvSpPr>
        <p:spPr>
          <a:xfrm>
            <a:off x="520172" y="3524156"/>
            <a:ext cx="5917621" cy="2142274"/>
          </a:xfrm>
          <a:custGeom>
            <a:avLst/>
            <a:gdLst/>
            <a:ahLst/>
            <a:cxnLst/>
            <a:rect l="l" t="t" r="r" b="b"/>
            <a:pathLst>
              <a:path w="5917621" h="2142274" fill="none" extrusionOk="0">
                <a:moveTo>
                  <a:pt x="0" y="0"/>
                </a:moveTo>
                <a:cubicBezTo>
                  <a:pt x="147906" y="-44118"/>
                  <a:pt x="210719" y="15777"/>
                  <a:pt x="414233" y="0"/>
                </a:cubicBezTo>
                <a:cubicBezTo>
                  <a:pt x="617747" y="-15777"/>
                  <a:pt x="805962" y="10281"/>
                  <a:pt x="1124348" y="0"/>
                </a:cubicBezTo>
                <a:cubicBezTo>
                  <a:pt x="1442735" y="-10281"/>
                  <a:pt x="1494435" y="50262"/>
                  <a:pt x="1775286" y="0"/>
                </a:cubicBezTo>
                <a:cubicBezTo>
                  <a:pt x="2056137" y="-50262"/>
                  <a:pt x="2071273" y="15350"/>
                  <a:pt x="2189520" y="0"/>
                </a:cubicBezTo>
                <a:cubicBezTo>
                  <a:pt x="2307767" y="-15350"/>
                  <a:pt x="2559625" y="34188"/>
                  <a:pt x="2840458" y="0"/>
                </a:cubicBezTo>
                <a:cubicBezTo>
                  <a:pt x="3121291" y="-34188"/>
                  <a:pt x="3171982" y="69224"/>
                  <a:pt x="3432220" y="0"/>
                </a:cubicBezTo>
                <a:cubicBezTo>
                  <a:pt x="3692458" y="-69224"/>
                  <a:pt x="3889259" y="16698"/>
                  <a:pt x="4142335" y="0"/>
                </a:cubicBezTo>
                <a:cubicBezTo>
                  <a:pt x="4395411" y="-16698"/>
                  <a:pt x="4385849" y="22830"/>
                  <a:pt x="4556568" y="0"/>
                </a:cubicBezTo>
                <a:cubicBezTo>
                  <a:pt x="4727287" y="-22830"/>
                  <a:pt x="4867303" y="49450"/>
                  <a:pt x="5029978" y="0"/>
                </a:cubicBezTo>
                <a:cubicBezTo>
                  <a:pt x="5192653" y="-49450"/>
                  <a:pt x="5537432" y="48258"/>
                  <a:pt x="5917621" y="0"/>
                </a:cubicBezTo>
                <a:cubicBezTo>
                  <a:pt x="5918293" y="197859"/>
                  <a:pt x="5894519" y="267392"/>
                  <a:pt x="5917621" y="471300"/>
                </a:cubicBezTo>
                <a:cubicBezTo>
                  <a:pt x="5940723" y="675208"/>
                  <a:pt x="5871575" y="910735"/>
                  <a:pt x="5917621" y="1028292"/>
                </a:cubicBezTo>
                <a:cubicBezTo>
                  <a:pt x="5963667" y="1145849"/>
                  <a:pt x="5875236" y="1422789"/>
                  <a:pt x="5917621" y="1585283"/>
                </a:cubicBezTo>
                <a:cubicBezTo>
                  <a:pt x="5960006" y="1747777"/>
                  <a:pt x="5875336" y="1939113"/>
                  <a:pt x="5917621" y="2142274"/>
                </a:cubicBezTo>
                <a:cubicBezTo>
                  <a:pt x="5810102" y="2148106"/>
                  <a:pt x="5614357" y="2116718"/>
                  <a:pt x="5503388" y="2142274"/>
                </a:cubicBezTo>
                <a:cubicBezTo>
                  <a:pt x="5392419" y="2167830"/>
                  <a:pt x="5069457" y="2069528"/>
                  <a:pt x="4852449" y="2142274"/>
                </a:cubicBezTo>
                <a:cubicBezTo>
                  <a:pt x="4635441" y="2215020"/>
                  <a:pt x="4484539" y="2130888"/>
                  <a:pt x="4201511" y="2142274"/>
                </a:cubicBezTo>
                <a:cubicBezTo>
                  <a:pt x="3918483" y="2153660"/>
                  <a:pt x="3861984" y="2138036"/>
                  <a:pt x="3728101" y="2142274"/>
                </a:cubicBezTo>
                <a:cubicBezTo>
                  <a:pt x="3594218" y="2146512"/>
                  <a:pt x="3344090" y="2134776"/>
                  <a:pt x="3077163" y="2142274"/>
                </a:cubicBezTo>
                <a:cubicBezTo>
                  <a:pt x="2810236" y="2149772"/>
                  <a:pt x="2741771" y="2112783"/>
                  <a:pt x="2544577" y="2142274"/>
                </a:cubicBezTo>
                <a:cubicBezTo>
                  <a:pt x="2347383" y="2171765"/>
                  <a:pt x="2167659" y="2083953"/>
                  <a:pt x="1952815" y="2142274"/>
                </a:cubicBezTo>
                <a:cubicBezTo>
                  <a:pt x="1737971" y="2200595"/>
                  <a:pt x="1443576" y="2069343"/>
                  <a:pt x="1301877" y="2142274"/>
                </a:cubicBezTo>
                <a:cubicBezTo>
                  <a:pt x="1160178" y="2215205"/>
                  <a:pt x="969022" y="2093891"/>
                  <a:pt x="828467" y="2142274"/>
                </a:cubicBezTo>
                <a:cubicBezTo>
                  <a:pt x="687912" y="2190657"/>
                  <a:pt x="368697" y="2066154"/>
                  <a:pt x="0" y="2142274"/>
                </a:cubicBezTo>
                <a:cubicBezTo>
                  <a:pt x="-62772" y="2001143"/>
                  <a:pt x="36277" y="1865663"/>
                  <a:pt x="0" y="1606706"/>
                </a:cubicBezTo>
                <a:cubicBezTo>
                  <a:pt x="-36277" y="1347749"/>
                  <a:pt x="20983" y="1306564"/>
                  <a:pt x="0" y="1049714"/>
                </a:cubicBezTo>
                <a:cubicBezTo>
                  <a:pt x="-20983" y="792864"/>
                  <a:pt x="3661" y="675405"/>
                  <a:pt x="0" y="471300"/>
                </a:cubicBezTo>
                <a:cubicBezTo>
                  <a:pt x="-3661" y="267195"/>
                  <a:pt x="13399" y="109915"/>
                  <a:pt x="0" y="0"/>
                </a:cubicBezTo>
                <a:close/>
              </a:path>
              <a:path w="5917621" h="2142274"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73863" y="286760"/>
                  <a:pt x="5879182" y="393237"/>
                  <a:pt x="5917621" y="578414"/>
                </a:cubicBezTo>
                <a:cubicBezTo>
                  <a:pt x="5956060" y="763591"/>
                  <a:pt x="5888074" y="884780"/>
                  <a:pt x="5917621" y="1049714"/>
                </a:cubicBezTo>
                <a:cubicBezTo>
                  <a:pt x="5947168" y="1214648"/>
                  <a:pt x="5897736" y="1410330"/>
                  <a:pt x="5917621" y="1585283"/>
                </a:cubicBezTo>
                <a:cubicBezTo>
                  <a:pt x="5937506" y="1760236"/>
                  <a:pt x="5910408" y="1933081"/>
                  <a:pt x="5917621" y="2142274"/>
                </a:cubicBezTo>
                <a:cubicBezTo>
                  <a:pt x="5739346" y="2177629"/>
                  <a:pt x="5587223" y="2102356"/>
                  <a:pt x="5503388" y="2142274"/>
                </a:cubicBezTo>
                <a:cubicBezTo>
                  <a:pt x="5419553" y="2182192"/>
                  <a:pt x="5027001" y="2076769"/>
                  <a:pt x="4852449" y="2142274"/>
                </a:cubicBezTo>
                <a:cubicBezTo>
                  <a:pt x="4677897" y="2207779"/>
                  <a:pt x="4622310" y="2141581"/>
                  <a:pt x="4438216" y="2142274"/>
                </a:cubicBezTo>
                <a:cubicBezTo>
                  <a:pt x="4254122" y="2142967"/>
                  <a:pt x="4041043" y="2137042"/>
                  <a:pt x="3905630" y="2142274"/>
                </a:cubicBezTo>
                <a:cubicBezTo>
                  <a:pt x="3770217" y="2147506"/>
                  <a:pt x="3590076" y="2093780"/>
                  <a:pt x="3432220" y="2142274"/>
                </a:cubicBezTo>
                <a:cubicBezTo>
                  <a:pt x="3274364" y="2190768"/>
                  <a:pt x="2984526" y="2088860"/>
                  <a:pt x="2722106" y="2142274"/>
                </a:cubicBezTo>
                <a:cubicBezTo>
                  <a:pt x="2459686" y="2195688"/>
                  <a:pt x="2298166" y="2098887"/>
                  <a:pt x="2189520" y="2142274"/>
                </a:cubicBezTo>
                <a:cubicBezTo>
                  <a:pt x="2080874" y="2185661"/>
                  <a:pt x="1839592" y="2103429"/>
                  <a:pt x="1716110" y="2142274"/>
                </a:cubicBezTo>
                <a:cubicBezTo>
                  <a:pt x="1592628" y="2181119"/>
                  <a:pt x="1220026" y="2118155"/>
                  <a:pt x="1005996" y="2142274"/>
                </a:cubicBezTo>
                <a:cubicBezTo>
                  <a:pt x="791966" y="2166393"/>
                  <a:pt x="422682" y="2078475"/>
                  <a:pt x="0" y="2142274"/>
                </a:cubicBezTo>
                <a:cubicBezTo>
                  <a:pt x="-10406" y="1979053"/>
                  <a:pt x="36222" y="1785894"/>
                  <a:pt x="0" y="1585283"/>
                </a:cubicBezTo>
                <a:cubicBezTo>
                  <a:pt x="-36222" y="1384672"/>
                  <a:pt x="3367" y="1157790"/>
                  <a:pt x="0" y="1049714"/>
                </a:cubicBezTo>
                <a:cubicBezTo>
                  <a:pt x="-3367" y="941638"/>
                  <a:pt x="45271" y="729876"/>
                  <a:pt x="0" y="514146"/>
                </a:cubicBezTo>
                <a:cubicBezTo>
                  <a:pt x="-45271" y="298416"/>
                  <a:pt x="52262" y="131129"/>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8" name="Google Shape;158;p8"/>
          <p:cNvSpPr/>
          <p:nvPr/>
        </p:nvSpPr>
        <p:spPr>
          <a:xfrm>
            <a:off x="1" y="4231482"/>
            <a:ext cx="6857999" cy="5847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AU" sz="3200" b="1" i="0" u="none" strike="noStrike" cap="none">
                <a:solidFill>
                  <a:srgbClr val="000000"/>
                </a:solidFill>
                <a:latin typeface="Arial"/>
                <a:ea typeface="Arial"/>
                <a:cs typeface="Arial"/>
                <a:sym typeface="Arial"/>
              </a:rPr>
              <a:t>CHỦ NHÂN CUỐN NHẬT KÝ</a:t>
            </a:r>
            <a:endParaRPr sz="3200" b="1" i="0" u="none" strike="noStrike" cap="none">
              <a:solidFill>
                <a:srgbClr val="000000"/>
              </a:solidFill>
              <a:latin typeface="Arial"/>
              <a:ea typeface="Arial"/>
              <a:cs typeface="Arial"/>
              <a:sym typeface="Arial"/>
            </a:endParaRPr>
          </a:p>
        </p:txBody>
      </p:sp>
      <p:grpSp>
        <p:nvGrpSpPr>
          <p:cNvPr id="159" name="Google Shape;159;p8" descr="A flower bouquet"/>
          <p:cNvGrpSpPr/>
          <p:nvPr/>
        </p:nvGrpSpPr>
        <p:grpSpPr>
          <a:xfrm>
            <a:off x="1528536" y="7366093"/>
            <a:ext cx="1335876" cy="3628019"/>
            <a:chOff x="9299948" y="1193797"/>
            <a:chExt cx="1335876" cy="3628019"/>
          </a:xfrm>
        </p:grpSpPr>
        <p:sp>
          <p:nvSpPr>
            <p:cNvPr id="160" name="Google Shape;160;p8"/>
            <p:cNvSpPr/>
            <p:nvPr/>
          </p:nvSpPr>
          <p:spPr>
            <a:xfrm>
              <a:off x="9299948" y="1344257"/>
              <a:ext cx="1171494" cy="3477559"/>
            </a:xfrm>
            <a:custGeom>
              <a:avLst/>
              <a:gdLst/>
              <a:ahLst/>
              <a:cxnLst/>
              <a:rect l="l" t="t" r="r" b="b"/>
              <a:pathLst>
                <a:path w="1171494" h="3477559" extrusionOk="0">
                  <a:moveTo>
                    <a:pt x="1122112" y="6326"/>
                  </a:moveTo>
                  <a:cubicBezTo>
                    <a:pt x="997125" y="106195"/>
                    <a:pt x="871488" y="207251"/>
                    <a:pt x="764018" y="325966"/>
                  </a:cubicBezTo>
                  <a:cubicBezTo>
                    <a:pt x="407001" y="724730"/>
                    <a:pt x="204326" y="1223564"/>
                    <a:pt x="99799" y="1744729"/>
                  </a:cubicBezTo>
                  <a:cubicBezTo>
                    <a:pt x="94720" y="1734877"/>
                    <a:pt x="87012" y="1724319"/>
                    <a:pt x="77110" y="1714418"/>
                  </a:cubicBezTo>
                  <a:cubicBezTo>
                    <a:pt x="52000" y="1689307"/>
                    <a:pt x="22603" y="1677999"/>
                    <a:pt x="11445" y="1689157"/>
                  </a:cubicBezTo>
                  <a:cubicBezTo>
                    <a:pt x="286" y="1700316"/>
                    <a:pt x="11588" y="1729713"/>
                    <a:pt x="36691" y="1754823"/>
                  </a:cubicBezTo>
                  <a:cubicBezTo>
                    <a:pt x="56051" y="1774182"/>
                    <a:pt x="77925" y="1785284"/>
                    <a:pt x="92062" y="1784262"/>
                  </a:cubicBezTo>
                  <a:cubicBezTo>
                    <a:pt x="38191" y="2066690"/>
                    <a:pt x="12602" y="2355084"/>
                    <a:pt x="6437" y="2637140"/>
                  </a:cubicBezTo>
                  <a:cubicBezTo>
                    <a:pt x="2080" y="2807519"/>
                    <a:pt x="3444" y="3055828"/>
                    <a:pt x="1822" y="3227207"/>
                  </a:cubicBezTo>
                  <a:lnTo>
                    <a:pt x="1" y="3463165"/>
                  </a:lnTo>
                  <a:cubicBezTo>
                    <a:pt x="-71" y="3471130"/>
                    <a:pt x="6430" y="3477631"/>
                    <a:pt x="14395" y="3477559"/>
                  </a:cubicBezTo>
                  <a:cubicBezTo>
                    <a:pt x="22289" y="3477495"/>
                    <a:pt x="28633" y="3471052"/>
                    <a:pt x="28576" y="3463165"/>
                  </a:cubicBezTo>
                  <a:cubicBezTo>
                    <a:pt x="28576" y="3463165"/>
                    <a:pt x="26754" y="3227207"/>
                    <a:pt x="26754" y="3227207"/>
                  </a:cubicBezTo>
                  <a:cubicBezTo>
                    <a:pt x="26261" y="3020574"/>
                    <a:pt x="22646" y="2754984"/>
                    <a:pt x="26883" y="2549158"/>
                  </a:cubicBezTo>
                  <a:cubicBezTo>
                    <a:pt x="50757" y="1877674"/>
                    <a:pt x="185674" y="1184801"/>
                    <a:pt x="562807" y="617559"/>
                  </a:cubicBezTo>
                  <a:cubicBezTo>
                    <a:pt x="696288" y="422063"/>
                    <a:pt x="921773" y="141435"/>
                    <a:pt x="1147908" y="61183"/>
                  </a:cubicBezTo>
                  <a:cubicBezTo>
                    <a:pt x="1196129" y="47088"/>
                    <a:pt x="1161724" y="-20771"/>
                    <a:pt x="1122112" y="6326"/>
                  </a:cubicBez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1" name="Google Shape;161;p8"/>
            <p:cNvSpPr/>
            <p:nvPr/>
          </p:nvSpPr>
          <p:spPr>
            <a:xfrm>
              <a:off x="10372726" y="1193797"/>
              <a:ext cx="263098" cy="320346"/>
            </a:xfrm>
            <a:custGeom>
              <a:avLst/>
              <a:gdLst/>
              <a:ahLst/>
              <a:cxnLst/>
              <a:rect l="l" t="t" r="r" b="b"/>
              <a:pathLst>
                <a:path w="263098" h="320346" extrusionOk="0">
                  <a:moveTo>
                    <a:pt x="263046" y="188333"/>
                  </a:moveTo>
                  <a:cubicBezTo>
                    <a:pt x="263968" y="179467"/>
                    <a:pt x="252595" y="170288"/>
                    <a:pt x="234050" y="163087"/>
                  </a:cubicBezTo>
                  <a:cubicBezTo>
                    <a:pt x="233993" y="163065"/>
                    <a:pt x="233993" y="162987"/>
                    <a:pt x="234043" y="162958"/>
                  </a:cubicBezTo>
                  <a:cubicBezTo>
                    <a:pt x="251717" y="153821"/>
                    <a:pt x="262039" y="143484"/>
                    <a:pt x="260182" y="134769"/>
                  </a:cubicBezTo>
                  <a:cubicBezTo>
                    <a:pt x="258317" y="126054"/>
                    <a:pt x="244666" y="120831"/>
                    <a:pt x="224806" y="119717"/>
                  </a:cubicBezTo>
                  <a:cubicBezTo>
                    <a:pt x="224749" y="119717"/>
                    <a:pt x="224720" y="119638"/>
                    <a:pt x="224763" y="119596"/>
                  </a:cubicBezTo>
                  <a:cubicBezTo>
                    <a:pt x="238751" y="105451"/>
                    <a:pt x="245373" y="92421"/>
                    <a:pt x="240908" y="84706"/>
                  </a:cubicBezTo>
                  <a:cubicBezTo>
                    <a:pt x="236443" y="76990"/>
                    <a:pt x="221848" y="76247"/>
                    <a:pt x="202610" y="81319"/>
                  </a:cubicBezTo>
                  <a:cubicBezTo>
                    <a:pt x="202553" y="81334"/>
                    <a:pt x="202503" y="81277"/>
                    <a:pt x="202532" y="81219"/>
                  </a:cubicBezTo>
                  <a:cubicBezTo>
                    <a:pt x="211461" y="63446"/>
                    <a:pt x="213733" y="49008"/>
                    <a:pt x="207103" y="43050"/>
                  </a:cubicBezTo>
                  <a:cubicBezTo>
                    <a:pt x="200474" y="37092"/>
                    <a:pt x="186358" y="40893"/>
                    <a:pt x="169634" y="51666"/>
                  </a:cubicBezTo>
                  <a:cubicBezTo>
                    <a:pt x="169585" y="51701"/>
                    <a:pt x="169520" y="51659"/>
                    <a:pt x="169528" y="51594"/>
                  </a:cubicBezTo>
                  <a:cubicBezTo>
                    <a:pt x="172528" y="31928"/>
                    <a:pt x="170227" y="17497"/>
                    <a:pt x="162084" y="13882"/>
                  </a:cubicBezTo>
                  <a:cubicBezTo>
                    <a:pt x="153940" y="10268"/>
                    <a:pt x="141688" y="18240"/>
                    <a:pt x="129115" y="33656"/>
                  </a:cubicBezTo>
                  <a:cubicBezTo>
                    <a:pt x="129079" y="33706"/>
                    <a:pt x="129001" y="33685"/>
                    <a:pt x="128994" y="33621"/>
                  </a:cubicBezTo>
                  <a:cubicBezTo>
                    <a:pt x="125765" y="13990"/>
                    <a:pt x="119121" y="974"/>
                    <a:pt x="110256" y="52"/>
                  </a:cubicBezTo>
                  <a:cubicBezTo>
                    <a:pt x="101390" y="-869"/>
                    <a:pt x="92211" y="10503"/>
                    <a:pt x="85010" y="29041"/>
                  </a:cubicBezTo>
                  <a:cubicBezTo>
                    <a:pt x="84988" y="29099"/>
                    <a:pt x="84910" y="29099"/>
                    <a:pt x="84881" y="29049"/>
                  </a:cubicBezTo>
                  <a:cubicBezTo>
                    <a:pt x="75744" y="11375"/>
                    <a:pt x="65407" y="1052"/>
                    <a:pt x="56685" y="2910"/>
                  </a:cubicBezTo>
                  <a:cubicBezTo>
                    <a:pt x="47970" y="4774"/>
                    <a:pt x="42747" y="18426"/>
                    <a:pt x="41633" y="38285"/>
                  </a:cubicBezTo>
                  <a:cubicBezTo>
                    <a:pt x="41633" y="38343"/>
                    <a:pt x="41554" y="38371"/>
                    <a:pt x="41511" y="38328"/>
                  </a:cubicBezTo>
                  <a:cubicBezTo>
                    <a:pt x="27367" y="24348"/>
                    <a:pt x="14337" y="17719"/>
                    <a:pt x="6621" y="22183"/>
                  </a:cubicBezTo>
                  <a:cubicBezTo>
                    <a:pt x="-7037" y="30092"/>
                    <a:pt x="1114" y="69718"/>
                    <a:pt x="24831" y="110695"/>
                  </a:cubicBezTo>
                  <a:cubicBezTo>
                    <a:pt x="39518" y="136069"/>
                    <a:pt x="56728" y="156007"/>
                    <a:pt x="70944" y="165637"/>
                  </a:cubicBezTo>
                  <a:cubicBezTo>
                    <a:pt x="79687" y="171559"/>
                    <a:pt x="85324" y="180960"/>
                    <a:pt x="86010" y="191247"/>
                  </a:cubicBezTo>
                  <a:cubicBezTo>
                    <a:pt x="87146" y="208385"/>
                    <a:pt x="95890" y="233474"/>
                    <a:pt x="110713" y="259085"/>
                  </a:cubicBezTo>
                  <a:cubicBezTo>
                    <a:pt x="134430" y="300061"/>
                    <a:pt x="164727" y="326872"/>
                    <a:pt x="178386" y="318963"/>
                  </a:cubicBezTo>
                  <a:cubicBezTo>
                    <a:pt x="186101" y="314499"/>
                    <a:pt x="186844" y="299904"/>
                    <a:pt x="181772" y="280666"/>
                  </a:cubicBezTo>
                  <a:cubicBezTo>
                    <a:pt x="181758" y="280609"/>
                    <a:pt x="181815" y="280559"/>
                    <a:pt x="181872" y="280587"/>
                  </a:cubicBezTo>
                  <a:cubicBezTo>
                    <a:pt x="199646" y="289517"/>
                    <a:pt x="214083" y="291789"/>
                    <a:pt x="220041" y="285159"/>
                  </a:cubicBezTo>
                  <a:cubicBezTo>
                    <a:pt x="225999" y="278530"/>
                    <a:pt x="222198" y="264414"/>
                    <a:pt x="211426" y="247697"/>
                  </a:cubicBezTo>
                  <a:cubicBezTo>
                    <a:pt x="211390" y="247647"/>
                    <a:pt x="211433" y="247583"/>
                    <a:pt x="211497" y="247590"/>
                  </a:cubicBezTo>
                  <a:cubicBezTo>
                    <a:pt x="231164" y="250591"/>
                    <a:pt x="245594" y="248290"/>
                    <a:pt x="249216" y="240146"/>
                  </a:cubicBezTo>
                  <a:cubicBezTo>
                    <a:pt x="252838" y="232003"/>
                    <a:pt x="244858" y="219751"/>
                    <a:pt x="229442" y="207178"/>
                  </a:cubicBezTo>
                  <a:cubicBezTo>
                    <a:pt x="229392" y="207142"/>
                    <a:pt x="229414" y="207064"/>
                    <a:pt x="229478" y="207057"/>
                  </a:cubicBezTo>
                  <a:cubicBezTo>
                    <a:pt x="249109" y="203842"/>
                    <a:pt x="262125" y="197198"/>
                    <a:pt x="263046" y="18833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162" name="Google Shape;162;p8" descr="A flower bouquet"/>
          <p:cNvGrpSpPr/>
          <p:nvPr/>
        </p:nvGrpSpPr>
        <p:grpSpPr>
          <a:xfrm>
            <a:off x="373316" y="7687685"/>
            <a:ext cx="1231371" cy="3607968"/>
            <a:chOff x="7722112" y="1506648"/>
            <a:chExt cx="1231371" cy="3607968"/>
          </a:xfrm>
        </p:grpSpPr>
        <p:sp>
          <p:nvSpPr>
            <p:cNvPr id="163" name="Google Shape;163;p8"/>
            <p:cNvSpPr/>
            <p:nvPr/>
          </p:nvSpPr>
          <p:spPr>
            <a:xfrm>
              <a:off x="7722112" y="1506648"/>
              <a:ext cx="794710" cy="786560"/>
            </a:xfrm>
            <a:custGeom>
              <a:avLst/>
              <a:gdLst/>
              <a:ahLst/>
              <a:cxnLst/>
              <a:rect l="l" t="t" r="r" b="b"/>
              <a:pathLst>
                <a:path w="794710" h="786560" extrusionOk="0">
                  <a:moveTo>
                    <a:pt x="780494" y="51311"/>
                  </a:moveTo>
                  <a:cubicBezTo>
                    <a:pt x="746361" y="33387"/>
                    <a:pt x="661608" y="127549"/>
                    <a:pt x="591185" y="261630"/>
                  </a:cubicBezTo>
                  <a:cubicBezTo>
                    <a:pt x="584762" y="273853"/>
                    <a:pt x="578697" y="285983"/>
                    <a:pt x="572975" y="297949"/>
                  </a:cubicBezTo>
                  <a:cubicBezTo>
                    <a:pt x="572947" y="298013"/>
                    <a:pt x="572854" y="297999"/>
                    <a:pt x="572847" y="297927"/>
                  </a:cubicBezTo>
                  <a:cubicBezTo>
                    <a:pt x="571518" y="285969"/>
                    <a:pt x="569982" y="273824"/>
                    <a:pt x="568182" y="261487"/>
                  </a:cubicBezTo>
                  <a:cubicBezTo>
                    <a:pt x="546343" y="111618"/>
                    <a:pt x="497716" y="-5368"/>
                    <a:pt x="459568" y="190"/>
                  </a:cubicBezTo>
                  <a:cubicBezTo>
                    <a:pt x="421421" y="5748"/>
                    <a:pt x="408198" y="131749"/>
                    <a:pt x="430036" y="281611"/>
                  </a:cubicBezTo>
                  <a:cubicBezTo>
                    <a:pt x="432736" y="300135"/>
                    <a:pt x="435844" y="318158"/>
                    <a:pt x="439294" y="335503"/>
                  </a:cubicBezTo>
                  <a:cubicBezTo>
                    <a:pt x="439309" y="335575"/>
                    <a:pt x="439223" y="335618"/>
                    <a:pt x="439173" y="335561"/>
                  </a:cubicBezTo>
                  <a:cubicBezTo>
                    <a:pt x="426879" y="321495"/>
                    <a:pt x="413763" y="307264"/>
                    <a:pt x="399904" y="293055"/>
                  </a:cubicBezTo>
                  <a:cubicBezTo>
                    <a:pt x="294148" y="184649"/>
                    <a:pt x="186041" y="118583"/>
                    <a:pt x="158452" y="145508"/>
                  </a:cubicBezTo>
                  <a:cubicBezTo>
                    <a:pt x="130856" y="172426"/>
                    <a:pt x="194221" y="282132"/>
                    <a:pt x="299977" y="390546"/>
                  </a:cubicBezTo>
                  <a:cubicBezTo>
                    <a:pt x="313050" y="403948"/>
                    <a:pt x="326159" y="416699"/>
                    <a:pt x="339146" y="428708"/>
                  </a:cubicBezTo>
                  <a:cubicBezTo>
                    <a:pt x="339196" y="428758"/>
                    <a:pt x="339153" y="428844"/>
                    <a:pt x="339082" y="428822"/>
                  </a:cubicBezTo>
                  <a:cubicBezTo>
                    <a:pt x="320865" y="424672"/>
                    <a:pt x="301899" y="420864"/>
                    <a:pt x="282332" y="417521"/>
                  </a:cubicBezTo>
                  <a:cubicBezTo>
                    <a:pt x="133049" y="391975"/>
                    <a:pt x="6762" y="402076"/>
                    <a:pt x="261" y="440074"/>
                  </a:cubicBezTo>
                  <a:cubicBezTo>
                    <a:pt x="-6240" y="478071"/>
                    <a:pt x="109503" y="529585"/>
                    <a:pt x="258786" y="555124"/>
                  </a:cubicBezTo>
                  <a:cubicBezTo>
                    <a:pt x="277238" y="558281"/>
                    <a:pt x="295341" y="560889"/>
                    <a:pt x="312907" y="562975"/>
                  </a:cubicBezTo>
                  <a:cubicBezTo>
                    <a:pt x="312979" y="562982"/>
                    <a:pt x="312993" y="563075"/>
                    <a:pt x="312928" y="563103"/>
                  </a:cubicBezTo>
                  <a:cubicBezTo>
                    <a:pt x="295748" y="570454"/>
                    <a:pt x="278167" y="578527"/>
                    <a:pt x="260365" y="587314"/>
                  </a:cubicBezTo>
                  <a:cubicBezTo>
                    <a:pt x="124584" y="654393"/>
                    <a:pt x="28350" y="736789"/>
                    <a:pt x="45424" y="771358"/>
                  </a:cubicBezTo>
                  <a:cubicBezTo>
                    <a:pt x="62497" y="805919"/>
                    <a:pt x="186413" y="779559"/>
                    <a:pt x="322201" y="712479"/>
                  </a:cubicBezTo>
                  <a:cubicBezTo>
                    <a:pt x="357091" y="695241"/>
                    <a:pt x="389374" y="677025"/>
                    <a:pt x="417770" y="658815"/>
                  </a:cubicBezTo>
                  <a:cubicBezTo>
                    <a:pt x="469705" y="625518"/>
                    <a:pt x="504474" y="533600"/>
                    <a:pt x="525426" y="514076"/>
                  </a:cubicBezTo>
                  <a:cubicBezTo>
                    <a:pt x="546379" y="494552"/>
                    <a:pt x="626868" y="466927"/>
                    <a:pt x="652964" y="429237"/>
                  </a:cubicBezTo>
                  <a:cubicBezTo>
                    <a:pt x="673702" y="399283"/>
                    <a:pt x="694840" y="364529"/>
                    <a:pt x="714793" y="326538"/>
                  </a:cubicBezTo>
                  <a:cubicBezTo>
                    <a:pt x="785202" y="192464"/>
                    <a:pt x="814620" y="69234"/>
                    <a:pt x="780494" y="513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4" name="Google Shape;164;p8"/>
            <p:cNvSpPr/>
            <p:nvPr/>
          </p:nvSpPr>
          <p:spPr>
            <a:xfrm>
              <a:off x="8105152" y="1895489"/>
              <a:ext cx="848331" cy="3219127"/>
            </a:xfrm>
            <a:custGeom>
              <a:avLst/>
              <a:gdLst/>
              <a:ahLst/>
              <a:cxnLst/>
              <a:rect l="l" t="t" r="r" b="b"/>
              <a:pathLst>
                <a:path w="848331" h="3219127" extrusionOk="0">
                  <a:moveTo>
                    <a:pt x="750356" y="863476"/>
                  </a:moveTo>
                  <a:cubicBezTo>
                    <a:pt x="679975" y="686290"/>
                    <a:pt x="575934" y="528063"/>
                    <a:pt x="441381" y="393511"/>
                  </a:cubicBezTo>
                  <a:lnTo>
                    <a:pt x="257794" y="206116"/>
                  </a:lnTo>
                  <a:cubicBezTo>
                    <a:pt x="217246" y="164553"/>
                    <a:pt x="205752" y="137878"/>
                    <a:pt x="238134" y="85393"/>
                  </a:cubicBezTo>
                  <a:lnTo>
                    <a:pt x="270431" y="39959"/>
                  </a:lnTo>
                  <a:cubicBezTo>
                    <a:pt x="212745" y="-19177"/>
                    <a:pt x="114083" y="-9519"/>
                    <a:pt x="54954" y="48167"/>
                  </a:cubicBezTo>
                  <a:cubicBezTo>
                    <a:pt x="-4175" y="105853"/>
                    <a:pt x="-22691" y="210723"/>
                    <a:pt x="34995" y="269859"/>
                  </a:cubicBezTo>
                  <a:lnTo>
                    <a:pt x="81107" y="238584"/>
                  </a:lnTo>
                  <a:cubicBezTo>
                    <a:pt x="134464" y="200458"/>
                    <a:pt x="170276" y="216360"/>
                    <a:pt x="214503" y="261694"/>
                  </a:cubicBezTo>
                  <a:lnTo>
                    <a:pt x="390875" y="444031"/>
                  </a:lnTo>
                  <a:cubicBezTo>
                    <a:pt x="518505" y="571661"/>
                    <a:pt x="617189" y="721737"/>
                    <a:pt x="683954" y="889801"/>
                  </a:cubicBezTo>
                  <a:cubicBezTo>
                    <a:pt x="746798" y="1048007"/>
                    <a:pt x="776895" y="1217328"/>
                    <a:pt x="776895" y="1387563"/>
                  </a:cubicBezTo>
                  <a:lnTo>
                    <a:pt x="776895" y="1511772"/>
                  </a:lnTo>
                  <a:lnTo>
                    <a:pt x="680683" y="1511772"/>
                  </a:lnTo>
                  <a:cubicBezTo>
                    <a:pt x="680661" y="1511836"/>
                    <a:pt x="680661" y="1511836"/>
                    <a:pt x="680640" y="1511900"/>
                  </a:cubicBezTo>
                  <a:lnTo>
                    <a:pt x="776895" y="1578537"/>
                  </a:lnTo>
                  <a:lnTo>
                    <a:pt x="776895" y="3219128"/>
                  </a:lnTo>
                  <a:lnTo>
                    <a:pt x="848332" y="3219128"/>
                  </a:lnTo>
                  <a:lnTo>
                    <a:pt x="848332" y="1388185"/>
                  </a:lnTo>
                  <a:cubicBezTo>
                    <a:pt x="848318" y="1208734"/>
                    <a:pt x="816600" y="1030247"/>
                    <a:pt x="750356" y="863476"/>
                  </a:cubicBez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165" name="Google Shape;165;p8" descr="A flower bouquet"/>
          <p:cNvGrpSpPr/>
          <p:nvPr/>
        </p:nvGrpSpPr>
        <p:grpSpPr>
          <a:xfrm>
            <a:off x="2770076" y="8251790"/>
            <a:ext cx="1560482" cy="2419088"/>
            <a:chOff x="7289403" y="2409778"/>
            <a:chExt cx="1560482" cy="2419088"/>
          </a:xfrm>
        </p:grpSpPr>
        <p:grpSp>
          <p:nvGrpSpPr>
            <p:cNvPr id="166" name="Google Shape;166;p8" descr="A flower bouquet"/>
            <p:cNvGrpSpPr/>
            <p:nvPr/>
          </p:nvGrpSpPr>
          <p:grpSpPr>
            <a:xfrm>
              <a:off x="7938764" y="3110495"/>
              <a:ext cx="911121" cy="1718371"/>
              <a:chOff x="7938764" y="3110495"/>
              <a:chExt cx="911121" cy="1718371"/>
            </a:xfrm>
          </p:grpSpPr>
          <p:sp>
            <p:nvSpPr>
              <p:cNvPr id="167" name="Google Shape;167;p8"/>
              <p:cNvSpPr/>
              <p:nvPr/>
            </p:nvSpPr>
            <p:spPr>
              <a:xfrm>
                <a:off x="7938764" y="3110495"/>
                <a:ext cx="911121" cy="1718371"/>
              </a:xfrm>
              <a:custGeom>
                <a:avLst/>
                <a:gdLst/>
                <a:ahLst/>
                <a:cxnLst/>
                <a:rect l="l" t="t" r="r" b="b"/>
                <a:pathLst>
                  <a:path w="911121" h="1718371" extrusionOk="0">
                    <a:moveTo>
                      <a:pt x="911121" y="1718365"/>
                    </a:moveTo>
                    <a:cubicBezTo>
                      <a:pt x="897519" y="1241770"/>
                      <a:pt x="862065" y="880889"/>
                      <a:pt x="542453" y="497083"/>
                    </a:cubicBezTo>
                    <a:cubicBezTo>
                      <a:pt x="401893" y="340050"/>
                      <a:pt x="255789" y="184552"/>
                      <a:pt x="150605" y="0"/>
                    </a:cubicBezTo>
                    <a:lnTo>
                      <a:pt x="0" y="150605"/>
                    </a:lnTo>
                    <a:cubicBezTo>
                      <a:pt x="389249" y="393885"/>
                      <a:pt x="641745" y="649888"/>
                      <a:pt x="756202" y="988781"/>
                    </a:cubicBezTo>
                    <a:cubicBezTo>
                      <a:pt x="743000" y="979458"/>
                      <a:pt x="728098" y="969736"/>
                      <a:pt x="711368" y="959620"/>
                    </a:cubicBezTo>
                    <a:cubicBezTo>
                      <a:pt x="602990" y="894083"/>
                      <a:pt x="485804" y="889690"/>
                      <a:pt x="485804" y="889690"/>
                    </a:cubicBezTo>
                    <a:cubicBezTo>
                      <a:pt x="485804" y="889690"/>
                      <a:pt x="544311" y="991560"/>
                      <a:pt x="652689" y="1057103"/>
                    </a:cubicBezTo>
                    <a:cubicBezTo>
                      <a:pt x="715161" y="1094880"/>
                      <a:pt x="760959" y="1112653"/>
                      <a:pt x="791728" y="1115854"/>
                    </a:cubicBezTo>
                    <a:cubicBezTo>
                      <a:pt x="819110" y="1237641"/>
                      <a:pt x="830725" y="1369843"/>
                      <a:pt x="826411" y="1515268"/>
                    </a:cubicBezTo>
                    <a:cubicBezTo>
                      <a:pt x="786706" y="1474099"/>
                      <a:pt x="724691" y="1426428"/>
                      <a:pt x="636065" y="1373107"/>
                    </a:cubicBezTo>
                    <a:cubicBezTo>
                      <a:pt x="427932" y="1247884"/>
                      <a:pt x="202911" y="1239733"/>
                      <a:pt x="202911" y="1239733"/>
                    </a:cubicBezTo>
                    <a:cubicBezTo>
                      <a:pt x="202911" y="1239733"/>
                      <a:pt x="315347" y="1434615"/>
                      <a:pt x="523487" y="1559838"/>
                    </a:cubicBezTo>
                    <a:cubicBezTo>
                      <a:pt x="662047" y="1643205"/>
                      <a:pt x="758073" y="1675709"/>
                      <a:pt x="815995" y="1672952"/>
                    </a:cubicBezTo>
                    <a:cubicBezTo>
                      <a:pt x="815995" y="1688683"/>
                      <a:pt x="816688" y="1718372"/>
                      <a:pt x="816688" y="1718372"/>
                    </a:cubicBezTo>
                    <a:lnTo>
                      <a:pt x="911121" y="1718372"/>
                    </a:ln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8" name="Google Shape;168;p8"/>
              <p:cNvSpPr/>
              <p:nvPr/>
            </p:nvSpPr>
            <p:spPr>
              <a:xfrm>
                <a:off x="8328393" y="4435953"/>
                <a:ext cx="342903" cy="235744"/>
              </a:xfrm>
              <a:custGeom>
                <a:avLst/>
                <a:gdLst/>
                <a:ahLst/>
                <a:cxnLst/>
                <a:rect l="l" t="t" r="r" b="b"/>
                <a:pathLst>
                  <a:path w="342903" h="235744" extrusionOk="0">
                    <a:moveTo>
                      <a:pt x="335748" y="235744"/>
                    </a:moveTo>
                    <a:cubicBezTo>
                      <a:pt x="334497" y="235744"/>
                      <a:pt x="333226" y="235416"/>
                      <a:pt x="332076" y="234723"/>
                    </a:cubicBezTo>
                    <a:cubicBezTo>
                      <a:pt x="330290" y="233651"/>
                      <a:pt x="151425" y="126052"/>
                      <a:pt x="2813" y="12823"/>
                    </a:cubicBezTo>
                    <a:cubicBezTo>
                      <a:pt x="-323" y="10431"/>
                      <a:pt x="-930" y="5944"/>
                      <a:pt x="1463" y="2808"/>
                    </a:cubicBezTo>
                    <a:cubicBezTo>
                      <a:pt x="3849" y="-321"/>
                      <a:pt x="8328" y="-928"/>
                      <a:pt x="11471" y="1458"/>
                    </a:cubicBezTo>
                    <a:cubicBezTo>
                      <a:pt x="159440" y="114201"/>
                      <a:pt x="337648" y="221407"/>
                      <a:pt x="339434" y="222471"/>
                    </a:cubicBezTo>
                    <a:cubicBezTo>
                      <a:pt x="342820" y="224500"/>
                      <a:pt x="343913" y="228886"/>
                      <a:pt x="341884" y="232272"/>
                    </a:cubicBezTo>
                    <a:cubicBezTo>
                      <a:pt x="340541" y="234509"/>
                      <a:pt x="338177" y="235744"/>
                      <a:pt x="335748" y="235744"/>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169" name="Google Shape;169;p8" descr="A flower bouquet"/>
            <p:cNvGrpSpPr/>
            <p:nvPr/>
          </p:nvGrpSpPr>
          <p:grpSpPr>
            <a:xfrm>
              <a:off x="7289403" y="2409778"/>
              <a:ext cx="1511062" cy="1544867"/>
              <a:chOff x="7289403" y="2409778"/>
              <a:chExt cx="1511062" cy="1544867"/>
            </a:xfrm>
          </p:grpSpPr>
          <p:sp>
            <p:nvSpPr>
              <p:cNvPr id="170" name="Google Shape;170;p8"/>
              <p:cNvSpPr/>
              <p:nvPr/>
            </p:nvSpPr>
            <p:spPr>
              <a:xfrm>
                <a:off x="7289403" y="2409778"/>
                <a:ext cx="1511062" cy="1544867"/>
              </a:xfrm>
              <a:custGeom>
                <a:avLst/>
                <a:gdLst/>
                <a:ahLst/>
                <a:cxnLst/>
                <a:rect l="l" t="t" r="r" b="b"/>
                <a:pathLst>
                  <a:path w="1511062" h="1544867" extrusionOk="0">
                    <a:moveTo>
                      <a:pt x="1148774" y="765119"/>
                    </a:moveTo>
                    <a:cubicBezTo>
                      <a:pt x="1122556" y="759261"/>
                      <a:pt x="1096810" y="754217"/>
                      <a:pt x="1071792" y="749967"/>
                    </a:cubicBezTo>
                    <a:cubicBezTo>
                      <a:pt x="1071721" y="749953"/>
                      <a:pt x="1071714" y="749860"/>
                      <a:pt x="1071778" y="749831"/>
                    </a:cubicBezTo>
                    <a:cubicBezTo>
                      <a:pt x="1096917" y="740544"/>
                      <a:pt x="1122699" y="730243"/>
                      <a:pt x="1148838" y="718927"/>
                    </a:cubicBezTo>
                    <a:cubicBezTo>
                      <a:pt x="1347977" y="632717"/>
                      <a:pt x="1491616" y="521731"/>
                      <a:pt x="1469671" y="471046"/>
                    </a:cubicBezTo>
                    <a:cubicBezTo>
                      <a:pt x="1447725" y="420362"/>
                      <a:pt x="1268503" y="449158"/>
                      <a:pt x="1069371" y="535369"/>
                    </a:cubicBezTo>
                    <a:cubicBezTo>
                      <a:pt x="1044718" y="546041"/>
                      <a:pt x="1020929" y="557093"/>
                      <a:pt x="998183" y="568358"/>
                    </a:cubicBezTo>
                    <a:cubicBezTo>
                      <a:pt x="998119" y="568394"/>
                      <a:pt x="998055" y="568316"/>
                      <a:pt x="998098" y="568258"/>
                    </a:cubicBezTo>
                    <a:cubicBezTo>
                      <a:pt x="1012978" y="545970"/>
                      <a:pt x="1027780" y="522481"/>
                      <a:pt x="1042275" y="497964"/>
                    </a:cubicBezTo>
                    <a:cubicBezTo>
                      <a:pt x="1152703" y="311169"/>
                      <a:pt x="1203680" y="136954"/>
                      <a:pt x="1156132" y="108844"/>
                    </a:cubicBezTo>
                    <a:cubicBezTo>
                      <a:pt x="1108583" y="80733"/>
                      <a:pt x="980517" y="209378"/>
                      <a:pt x="870089" y="396173"/>
                    </a:cubicBezTo>
                    <a:cubicBezTo>
                      <a:pt x="856423" y="419297"/>
                      <a:pt x="843664" y="442221"/>
                      <a:pt x="831891" y="464703"/>
                    </a:cubicBezTo>
                    <a:cubicBezTo>
                      <a:pt x="831855" y="464767"/>
                      <a:pt x="831762" y="464745"/>
                      <a:pt x="831762" y="464674"/>
                    </a:cubicBezTo>
                    <a:cubicBezTo>
                      <a:pt x="830698" y="437892"/>
                      <a:pt x="828869" y="410196"/>
                      <a:pt x="826183" y="381842"/>
                    </a:cubicBezTo>
                    <a:cubicBezTo>
                      <a:pt x="805731" y="165815"/>
                      <a:pt x="744566" y="-5092"/>
                      <a:pt x="689573" y="116"/>
                    </a:cubicBezTo>
                    <a:cubicBezTo>
                      <a:pt x="634581" y="5324"/>
                      <a:pt x="606591" y="184668"/>
                      <a:pt x="627044" y="400702"/>
                    </a:cubicBezTo>
                    <a:cubicBezTo>
                      <a:pt x="629573" y="427441"/>
                      <a:pt x="632738" y="453487"/>
                      <a:pt x="636424" y="478597"/>
                    </a:cubicBezTo>
                    <a:cubicBezTo>
                      <a:pt x="636431" y="478669"/>
                      <a:pt x="636345" y="478704"/>
                      <a:pt x="636302" y="478647"/>
                    </a:cubicBezTo>
                    <a:cubicBezTo>
                      <a:pt x="619700" y="457609"/>
                      <a:pt x="601941" y="436271"/>
                      <a:pt x="583103" y="414911"/>
                    </a:cubicBezTo>
                    <a:cubicBezTo>
                      <a:pt x="439571" y="252162"/>
                      <a:pt x="289637" y="149849"/>
                      <a:pt x="248211" y="186382"/>
                    </a:cubicBezTo>
                    <a:cubicBezTo>
                      <a:pt x="206784" y="222915"/>
                      <a:pt x="289552" y="384464"/>
                      <a:pt x="433084" y="547213"/>
                    </a:cubicBezTo>
                    <a:cubicBezTo>
                      <a:pt x="450851" y="567358"/>
                      <a:pt x="468717" y="586575"/>
                      <a:pt x="486462" y="604720"/>
                    </a:cubicBezTo>
                    <a:cubicBezTo>
                      <a:pt x="486512" y="604770"/>
                      <a:pt x="486462" y="604856"/>
                      <a:pt x="486391" y="604835"/>
                    </a:cubicBezTo>
                    <a:cubicBezTo>
                      <a:pt x="460595" y="597569"/>
                      <a:pt x="433684" y="590747"/>
                      <a:pt x="405888" y="584539"/>
                    </a:cubicBezTo>
                    <a:cubicBezTo>
                      <a:pt x="194111" y="537240"/>
                      <a:pt x="12667" y="542591"/>
                      <a:pt x="630" y="596498"/>
                    </a:cubicBezTo>
                    <a:cubicBezTo>
                      <a:pt x="-11407" y="650405"/>
                      <a:pt x="150513" y="732450"/>
                      <a:pt x="362289" y="779749"/>
                    </a:cubicBezTo>
                    <a:cubicBezTo>
                      <a:pt x="388507" y="785607"/>
                      <a:pt x="414253" y="790651"/>
                      <a:pt x="439271" y="794901"/>
                    </a:cubicBezTo>
                    <a:cubicBezTo>
                      <a:pt x="439342" y="794915"/>
                      <a:pt x="439349" y="795008"/>
                      <a:pt x="439285" y="795037"/>
                    </a:cubicBezTo>
                    <a:cubicBezTo>
                      <a:pt x="414146" y="804324"/>
                      <a:pt x="388364" y="814625"/>
                      <a:pt x="362225" y="825941"/>
                    </a:cubicBezTo>
                    <a:cubicBezTo>
                      <a:pt x="163086" y="912151"/>
                      <a:pt x="19447" y="1023137"/>
                      <a:pt x="41392" y="1073822"/>
                    </a:cubicBezTo>
                    <a:cubicBezTo>
                      <a:pt x="63338" y="1124514"/>
                      <a:pt x="242560" y="1095710"/>
                      <a:pt x="441692" y="1009499"/>
                    </a:cubicBezTo>
                    <a:cubicBezTo>
                      <a:pt x="466345" y="998826"/>
                      <a:pt x="490134" y="987775"/>
                      <a:pt x="512880" y="976509"/>
                    </a:cubicBezTo>
                    <a:cubicBezTo>
                      <a:pt x="512944" y="976474"/>
                      <a:pt x="513008" y="976552"/>
                      <a:pt x="512966" y="976610"/>
                    </a:cubicBezTo>
                    <a:cubicBezTo>
                      <a:pt x="498085" y="998898"/>
                      <a:pt x="483283" y="1022387"/>
                      <a:pt x="468788" y="1046904"/>
                    </a:cubicBezTo>
                    <a:cubicBezTo>
                      <a:pt x="358361" y="1233699"/>
                      <a:pt x="307383" y="1407913"/>
                      <a:pt x="354931" y="1436024"/>
                    </a:cubicBezTo>
                    <a:cubicBezTo>
                      <a:pt x="402480" y="1464135"/>
                      <a:pt x="530546" y="1335490"/>
                      <a:pt x="640974" y="1148695"/>
                    </a:cubicBezTo>
                    <a:cubicBezTo>
                      <a:pt x="654640" y="1125571"/>
                      <a:pt x="667399" y="1102647"/>
                      <a:pt x="679172" y="1080165"/>
                    </a:cubicBezTo>
                    <a:cubicBezTo>
                      <a:pt x="679208" y="1080101"/>
                      <a:pt x="679301" y="1080122"/>
                      <a:pt x="679301" y="1080194"/>
                    </a:cubicBezTo>
                    <a:cubicBezTo>
                      <a:pt x="680365" y="1106976"/>
                      <a:pt x="682194" y="1134672"/>
                      <a:pt x="684880" y="1163026"/>
                    </a:cubicBezTo>
                    <a:cubicBezTo>
                      <a:pt x="705332" y="1379053"/>
                      <a:pt x="766497" y="1549960"/>
                      <a:pt x="821490" y="1544752"/>
                    </a:cubicBezTo>
                    <a:cubicBezTo>
                      <a:pt x="876482" y="1539544"/>
                      <a:pt x="904472" y="1360200"/>
                      <a:pt x="884019" y="1144166"/>
                    </a:cubicBezTo>
                    <a:cubicBezTo>
                      <a:pt x="873453" y="1032595"/>
                      <a:pt x="852022" y="933140"/>
                      <a:pt x="826197" y="863688"/>
                    </a:cubicBezTo>
                    <a:cubicBezTo>
                      <a:pt x="891949" y="899428"/>
                      <a:pt x="991332" y="934897"/>
                      <a:pt x="1105175" y="960322"/>
                    </a:cubicBezTo>
                    <a:cubicBezTo>
                      <a:pt x="1316952" y="1007621"/>
                      <a:pt x="1498396" y="1002270"/>
                      <a:pt x="1510433" y="948363"/>
                    </a:cubicBezTo>
                    <a:cubicBezTo>
                      <a:pt x="1522470" y="894471"/>
                      <a:pt x="1360550" y="812425"/>
                      <a:pt x="1148774" y="76511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1" name="Google Shape;171;p8"/>
              <p:cNvSpPr/>
              <p:nvPr/>
            </p:nvSpPr>
            <p:spPr>
              <a:xfrm rot="-876775">
                <a:off x="7937936" y="3075162"/>
                <a:ext cx="214323" cy="214323"/>
              </a:xfrm>
              <a:custGeom>
                <a:avLst/>
                <a:gdLst/>
                <a:ahLst/>
                <a:cxnLst/>
                <a:rect l="l" t="t" r="r" b="b"/>
                <a:pathLst>
                  <a:path w="214323" h="214323" extrusionOk="0">
                    <a:moveTo>
                      <a:pt x="214323" y="107162"/>
                    </a:moveTo>
                    <a:cubicBezTo>
                      <a:pt x="214323" y="166345"/>
                      <a:pt x="166345" y="214323"/>
                      <a:pt x="107161" y="214323"/>
                    </a:cubicBezTo>
                    <a:cubicBezTo>
                      <a:pt x="47978" y="214323"/>
                      <a:pt x="0" y="166345"/>
                      <a:pt x="0" y="107162"/>
                    </a:cubicBezTo>
                    <a:cubicBezTo>
                      <a:pt x="0" y="47978"/>
                      <a:pt x="47978" y="0"/>
                      <a:pt x="107161" y="0"/>
                    </a:cubicBezTo>
                    <a:cubicBezTo>
                      <a:pt x="166345" y="0"/>
                      <a:pt x="214323" y="47978"/>
                      <a:pt x="214323" y="107162"/>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172" name="Google Shape;172;p8" descr="A flower bouquet"/>
          <p:cNvGrpSpPr/>
          <p:nvPr/>
        </p:nvGrpSpPr>
        <p:grpSpPr>
          <a:xfrm>
            <a:off x="4599754" y="8753503"/>
            <a:ext cx="195974" cy="195973"/>
            <a:chOff x="11382823" y="1632511"/>
            <a:chExt cx="195974" cy="195973"/>
          </a:xfrm>
        </p:grpSpPr>
        <p:sp>
          <p:nvSpPr>
            <p:cNvPr id="173" name="Google Shape;173;p8"/>
            <p:cNvSpPr/>
            <p:nvPr/>
          </p:nvSpPr>
          <p:spPr>
            <a:xfrm>
              <a:off x="11459383" y="1709063"/>
              <a:ext cx="42862" cy="42862"/>
            </a:xfrm>
            <a:custGeom>
              <a:avLst/>
              <a:gdLst/>
              <a:ahLst/>
              <a:cxnLst/>
              <a:rect l="l" t="t" r="r" b="b"/>
              <a:pathLst>
                <a:path w="42862" h="42862" extrusionOk="0">
                  <a:moveTo>
                    <a:pt x="42862" y="21431"/>
                  </a:moveTo>
                  <a:cubicBezTo>
                    <a:pt x="42862" y="33267"/>
                    <a:pt x="33267" y="42862"/>
                    <a:pt x="21431" y="42862"/>
                  </a:cubicBezTo>
                  <a:cubicBezTo>
                    <a:pt x="9595" y="42862"/>
                    <a:pt x="0" y="33267"/>
                    <a:pt x="0" y="21431"/>
                  </a:cubicBezTo>
                  <a:cubicBezTo>
                    <a:pt x="0" y="9595"/>
                    <a:pt x="9595" y="0"/>
                    <a:pt x="21431" y="0"/>
                  </a:cubicBezTo>
                  <a:cubicBezTo>
                    <a:pt x="33267" y="0"/>
                    <a:pt x="42862" y="9595"/>
                    <a:pt x="42862" y="2143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174" name="Google Shape;174;p8" descr="A flower bouquet"/>
            <p:cNvGrpSpPr/>
            <p:nvPr/>
          </p:nvGrpSpPr>
          <p:grpSpPr>
            <a:xfrm>
              <a:off x="11382823" y="1632511"/>
              <a:ext cx="195974" cy="195973"/>
              <a:chOff x="11382823" y="1632511"/>
              <a:chExt cx="195974" cy="195973"/>
            </a:xfrm>
          </p:grpSpPr>
          <p:sp>
            <p:nvSpPr>
              <p:cNvPr id="175" name="Google Shape;175;p8"/>
              <p:cNvSpPr/>
              <p:nvPr/>
            </p:nvSpPr>
            <p:spPr>
              <a:xfrm rot="-2700000">
                <a:off x="11402059" y="1762791"/>
                <a:ext cx="64293" cy="28574"/>
              </a:xfrm>
              <a:custGeom>
                <a:avLst/>
                <a:gdLst/>
                <a:ahLst/>
                <a:cxnLst/>
                <a:rect l="l" t="t" r="r" b="b"/>
                <a:pathLst>
                  <a:path w="64293" h="28574" extrusionOk="0">
                    <a:moveTo>
                      <a:pt x="64293" y="14287"/>
                    </a:moveTo>
                    <a:cubicBezTo>
                      <a:pt x="64293" y="22178"/>
                      <a:pt x="49901" y="28575"/>
                      <a:pt x="32147" y="28575"/>
                    </a:cubicBezTo>
                    <a:cubicBezTo>
                      <a:pt x="14393" y="28575"/>
                      <a:pt x="0" y="22178"/>
                      <a:pt x="0" y="14287"/>
                    </a:cubicBezTo>
                    <a:cubicBezTo>
                      <a:pt x="0" y="6397"/>
                      <a:pt x="14393" y="0"/>
                      <a:pt x="32147" y="0"/>
                    </a:cubicBezTo>
                    <a:cubicBezTo>
                      <a:pt x="49901" y="0"/>
                      <a:pt x="64293" y="6397"/>
                      <a:pt x="64293"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6" name="Google Shape;176;p8"/>
              <p:cNvSpPr/>
              <p:nvPr/>
            </p:nvSpPr>
            <p:spPr>
              <a:xfrm>
                <a:off x="11466526" y="1764191"/>
                <a:ext cx="28575" cy="64293"/>
              </a:xfrm>
              <a:custGeom>
                <a:avLst/>
                <a:gdLst/>
                <a:ahLst/>
                <a:cxnLst/>
                <a:rect l="l" t="t" r="r" b="b"/>
                <a:pathLst>
                  <a:path w="28575" h="64293" extrusionOk="0">
                    <a:moveTo>
                      <a:pt x="28575" y="32147"/>
                    </a:moveTo>
                    <a:cubicBezTo>
                      <a:pt x="28575" y="49901"/>
                      <a:pt x="22178" y="64294"/>
                      <a:pt x="14287" y="64294"/>
                    </a:cubicBezTo>
                    <a:cubicBezTo>
                      <a:pt x="6397" y="64294"/>
                      <a:pt x="0" y="49901"/>
                      <a:pt x="0" y="32147"/>
                    </a:cubicBezTo>
                    <a:cubicBezTo>
                      <a:pt x="0" y="14393"/>
                      <a:pt x="6397" y="0"/>
                      <a:pt x="14287"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7" name="Google Shape;177;p8"/>
              <p:cNvSpPr/>
              <p:nvPr/>
            </p:nvSpPr>
            <p:spPr>
              <a:xfrm rot="-2700000">
                <a:off x="11513029" y="1744929"/>
                <a:ext cx="28574" cy="64293"/>
              </a:xfrm>
              <a:custGeom>
                <a:avLst/>
                <a:gdLst/>
                <a:ahLst/>
                <a:cxnLst/>
                <a:rect l="l" t="t" r="r" b="b"/>
                <a:pathLst>
                  <a:path w="28574" h="64293" extrusionOk="0">
                    <a:moveTo>
                      <a:pt x="28575" y="32147"/>
                    </a:moveTo>
                    <a:cubicBezTo>
                      <a:pt x="28575" y="49901"/>
                      <a:pt x="22178" y="64293"/>
                      <a:pt x="14287" y="64293"/>
                    </a:cubicBezTo>
                    <a:cubicBezTo>
                      <a:pt x="6397" y="64293"/>
                      <a:pt x="0" y="49901"/>
                      <a:pt x="0" y="32147"/>
                    </a:cubicBezTo>
                    <a:cubicBezTo>
                      <a:pt x="0" y="14393"/>
                      <a:pt x="6397" y="0"/>
                      <a:pt x="14287"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8" name="Google Shape;178;p8"/>
              <p:cNvSpPr/>
              <p:nvPr/>
            </p:nvSpPr>
            <p:spPr>
              <a:xfrm>
                <a:off x="11514504" y="1716207"/>
                <a:ext cx="64293" cy="28575"/>
              </a:xfrm>
              <a:custGeom>
                <a:avLst/>
                <a:gdLst/>
                <a:ahLst/>
                <a:cxnLst/>
                <a:rect l="l" t="t" r="r" b="b"/>
                <a:pathLst>
                  <a:path w="64293" h="28575" extrusionOk="0">
                    <a:moveTo>
                      <a:pt x="64294" y="14287"/>
                    </a:moveTo>
                    <a:cubicBezTo>
                      <a:pt x="64294" y="22178"/>
                      <a:pt x="49901" y="28575"/>
                      <a:pt x="32147" y="28575"/>
                    </a:cubicBezTo>
                    <a:cubicBezTo>
                      <a:pt x="14392" y="28575"/>
                      <a:pt x="0" y="22178"/>
                      <a:pt x="0" y="14287"/>
                    </a:cubicBezTo>
                    <a:cubicBezTo>
                      <a:pt x="0" y="6397"/>
                      <a:pt x="14392" y="0"/>
                      <a:pt x="32147" y="0"/>
                    </a:cubicBezTo>
                    <a:cubicBezTo>
                      <a:pt x="49901" y="0"/>
                      <a:pt x="64294" y="6397"/>
                      <a:pt x="64294"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 name="Google Shape;179;p8"/>
              <p:cNvSpPr/>
              <p:nvPr/>
            </p:nvSpPr>
            <p:spPr>
              <a:xfrm rot="-2700000">
                <a:off x="11495171" y="1669681"/>
                <a:ext cx="64293" cy="28574"/>
              </a:xfrm>
              <a:custGeom>
                <a:avLst/>
                <a:gdLst/>
                <a:ahLst/>
                <a:cxnLst/>
                <a:rect l="l" t="t" r="r" b="b"/>
                <a:pathLst>
                  <a:path w="64293" h="28574" extrusionOk="0">
                    <a:moveTo>
                      <a:pt x="64293" y="14287"/>
                    </a:moveTo>
                    <a:cubicBezTo>
                      <a:pt x="64293" y="22178"/>
                      <a:pt x="49901" y="28575"/>
                      <a:pt x="32147" y="28575"/>
                    </a:cubicBezTo>
                    <a:cubicBezTo>
                      <a:pt x="14392" y="28575"/>
                      <a:pt x="0" y="22178"/>
                      <a:pt x="0" y="14287"/>
                    </a:cubicBezTo>
                    <a:cubicBezTo>
                      <a:pt x="0" y="6397"/>
                      <a:pt x="14392" y="0"/>
                      <a:pt x="32147" y="0"/>
                    </a:cubicBezTo>
                    <a:cubicBezTo>
                      <a:pt x="49901" y="0"/>
                      <a:pt x="64293" y="6397"/>
                      <a:pt x="64293"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0" name="Google Shape;180;p8"/>
              <p:cNvSpPr/>
              <p:nvPr/>
            </p:nvSpPr>
            <p:spPr>
              <a:xfrm>
                <a:off x="11466526" y="1632511"/>
                <a:ext cx="28575" cy="64293"/>
              </a:xfrm>
              <a:custGeom>
                <a:avLst/>
                <a:gdLst/>
                <a:ahLst/>
                <a:cxnLst/>
                <a:rect l="l" t="t" r="r" b="b"/>
                <a:pathLst>
                  <a:path w="28575" h="64293" extrusionOk="0">
                    <a:moveTo>
                      <a:pt x="28575" y="32147"/>
                    </a:moveTo>
                    <a:cubicBezTo>
                      <a:pt x="28575" y="49901"/>
                      <a:pt x="22178" y="64294"/>
                      <a:pt x="14287" y="64294"/>
                    </a:cubicBezTo>
                    <a:cubicBezTo>
                      <a:pt x="6397" y="64294"/>
                      <a:pt x="0" y="49901"/>
                      <a:pt x="0" y="32147"/>
                    </a:cubicBezTo>
                    <a:cubicBezTo>
                      <a:pt x="0" y="14393"/>
                      <a:pt x="6397" y="0"/>
                      <a:pt x="14287"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1" name="Google Shape;181;p8"/>
              <p:cNvSpPr/>
              <p:nvPr/>
            </p:nvSpPr>
            <p:spPr>
              <a:xfrm rot="-2700000">
                <a:off x="11419919" y="1651817"/>
                <a:ext cx="28574" cy="64293"/>
              </a:xfrm>
              <a:custGeom>
                <a:avLst/>
                <a:gdLst/>
                <a:ahLst/>
                <a:cxnLst/>
                <a:rect l="l" t="t" r="r" b="b"/>
                <a:pathLst>
                  <a:path w="28574" h="64293" extrusionOk="0">
                    <a:moveTo>
                      <a:pt x="28575" y="32147"/>
                    </a:moveTo>
                    <a:cubicBezTo>
                      <a:pt x="28575" y="49901"/>
                      <a:pt x="22178" y="64293"/>
                      <a:pt x="14287" y="64293"/>
                    </a:cubicBezTo>
                    <a:cubicBezTo>
                      <a:pt x="6397" y="64293"/>
                      <a:pt x="0" y="49901"/>
                      <a:pt x="0" y="32147"/>
                    </a:cubicBezTo>
                    <a:cubicBezTo>
                      <a:pt x="0" y="14393"/>
                      <a:pt x="6397" y="0"/>
                      <a:pt x="14287"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2" name="Google Shape;182;p8"/>
              <p:cNvSpPr/>
              <p:nvPr/>
            </p:nvSpPr>
            <p:spPr>
              <a:xfrm>
                <a:off x="11382823" y="1716207"/>
                <a:ext cx="64293" cy="28575"/>
              </a:xfrm>
              <a:custGeom>
                <a:avLst/>
                <a:gdLst/>
                <a:ahLst/>
                <a:cxnLst/>
                <a:rect l="l" t="t" r="r" b="b"/>
                <a:pathLst>
                  <a:path w="64293" h="28575" extrusionOk="0">
                    <a:moveTo>
                      <a:pt x="64294" y="14287"/>
                    </a:moveTo>
                    <a:cubicBezTo>
                      <a:pt x="64294" y="22178"/>
                      <a:pt x="49901" y="28575"/>
                      <a:pt x="32147" y="28575"/>
                    </a:cubicBezTo>
                    <a:cubicBezTo>
                      <a:pt x="14393" y="28575"/>
                      <a:pt x="0" y="22178"/>
                      <a:pt x="0" y="14287"/>
                    </a:cubicBezTo>
                    <a:cubicBezTo>
                      <a:pt x="0" y="6397"/>
                      <a:pt x="14393" y="0"/>
                      <a:pt x="32147" y="0"/>
                    </a:cubicBezTo>
                    <a:cubicBezTo>
                      <a:pt x="49901" y="0"/>
                      <a:pt x="64294" y="6397"/>
                      <a:pt x="64294"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183" name="Google Shape;183;p8" descr="A flower bouquet"/>
          <p:cNvGrpSpPr/>
          <p:nvPr/>
        </p:nvGrpSpPr>
        <p:grpSpPr>
          <a:xfrm>
            <a:off x="1659245" y="8393870"/>
            <a:ext cx="195973" cy="195974"/>
            <a:chOff x="11207323" y="1449866"/>
            <a:chExt cx="195973" cy="195974"/>
          </a:xfrm>
        </p:grpSpPr>
        <p:sp>
          <p:nvSpPr>
            <p:cNvPr id="184" name="Google Shape;184;p8"/>
            <p:cNvSpPr/>
            <p:nvPr/>
          </p:nvSpPr>
          <p:spPr>
            <a:xfrm>
              <a:off x="11283882" y="1526419"/>
              <a:ext cx="42862" cy="42862"/>
            </a:xfrm>
            <a:custGeom>
              <a:avLst/>
              <a:gdLst/>
              <a:ahLst/>
              <a:cxnLst/>
              <a:rect l="l" t="t" r="r" b="b"/>
              <a:pathLst>
                <a:path w="42862" h="42862" extrusionOk="0">
                  <a:moveTo>
                    <a:pt x="42863" y="21431"/>
                  </a:moveTo>
                  <a:cubicBezTo>
                    <a:pt x="42863" y="33267"/>
                    <a:pt x="33268" y="42862"/>
                    <a:pt x="21431" y="42862"/>
                  </a:cubicBezTo>
                  <a:cubicBezTo>
                    <a:pt x="9595" y="42862"/>
                    <a:pt x="0" y="33267"/>
                    <a:pt x="0" y="21431"/>
                  </a:cubicBezTo>
                  <a:cubicBezTo>
                    <a:pt x="0" y="9595"/>
                    <a:pt x="9595" y="0"/>
                    <a:pt x="21431" y="0"/>
                  </a:cubicBezTo>
                  <a:cubicBezTo>
                    <a:pt x="33268" y="0"/>
                    <a:pt x="42863" y="9595"/>
                    <a:pt x="42863" y="2143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185" name="Google Shape;185;p8" descr="A flower bouquet"/>
            <p:cNvGrpSpPr/>
            <p:nvPr/>
          </p:nvGrpSpPr>
          <p:grpSpPr>
            <a:xfrm>
              <a:off x="11207323" y="1449866"/>
              <a:ext cx="195973" cy="195974"/>
              <a:chOff x="11207323" y="1449866"/>
              <a:chExt cx="195973" cy="195974"/>
            </a:xfrm>
          </p:grpSpPr>
          <p:sp>
            <p:nvSpPr>
              <p:cNvPr id="186" name="Google Shape;186;p8"/>
              <p:cNvSpPr/>
              <p:nvPr/>
            </p:nvSpPr>
            <p:spPr>
              <a:xfrm rot="-2700000">
                <a:off x="11226561" y="1580146"/>
                <a:ext cx="64293" cy="28574"/>
              </a:xfrm>
              <a:custGeom>
                <a:avLst/>
                <a:gdLst/>
                <a:ahLst/>
                <a:cxnLst/>
                <a:rect l="l" t="t" r="r" b="b"/>
                <a:pathLst>
                  <a:path w="64293" h="28574" extrusionOk="0">
                    <a:moveTo>
                      <a:pt x="64293" y="14287"/>
                    </a:moveTo>
                    <a:cubicBezTo>
                      <a:pt x="64293" y="22178"/>
                      <a:pt x="49901" y="28575"/>
                      <a:pt x="32147" y="28575"/>
                    </a:cubicBezTo>
                    <a:cubicBezTo>
                      <a:pt x="14392" y="28575"/>
                      <a:pt x="0" y="22178"/>
                      <a:pt x="0" y="14287"/>
                    </a:cubicBezTo>
                    <a:cubicBezTo>
                      <a:pt x="0" y="6397"/>
                      <a:pt x="14392" y="0"/>
                      <a:pt x="32147" y="0"/>
                    </a:cubicBezTo>
                    <a:cubicBezTo>
                      <a:pt x="49901" y="0"/>
                      <a:pt x="64293" y="6397"/>
                      <a:pt x="64293"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7" name="Google Shape;187;p8"/>
              <p:cNvSpPr/>
              <p:nvPr/>
            </p:nvSpPr>
            <p:spPr>
              <a:xfrm>
                <a:off x="11291026" y="1581547"/>
                <a:ext cx="28575" cy="64293"/>
              </a:xfrm>
              <a:custGeom>
                <a:avLst/>
                <a:gdLst/>
                <a:ahLst/>
                <a:cxnLst/>
                <a:rect l="l" t="t" r="r" b="b"/>
                <a:pathLst>
                  <a:path w="28575" h="64293" extrusionOk="0">
                    <a:moveTo>
                      <a:pt x="28575" y="32147"/>
                    </a:moveTo>
                    <a:cubicBezTo>
                      <a:pt x="28575" y="49901"/>
                      <a:pt x="22178" y="64294"/>
                      <a:pt x="14288" y="64294"/>
                    </a:cubicBezTo>
                    <a:cubicBezTo>
                      <a:pt x="6397" y="64294"/>
                      <a:pt x="0" y="49901"/>
                      <a:pt x="0" y="32147"/>
                    </a:cubicBezTo>
                    <a:cubicBezTo>
                      <a:pt x="0" y="14393"/>
                      <a:pt x="6397" y="0"/>
                      <a:pt x="14288"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8" name="Google Shape;188;p8"/>
              <p:cNvSpPr/>
              <p:nvPr/>
            </p:nvSpPr>
            <p:spPr>
              <a:xfrm rot="-2700000">
                <a:off x="11337531" y="1562284"/>
                <a:ext cx="28574" cy="64293"/>
              </a:xfrm>
              <a:custGeom>
                <a:avLst/>
                <a:gdLst/>
                <a:ahLst/>
                <a:cxnLst/>
                <a:rect l="l" t="t" r="r" b="b"/>
                <a:pathLst>
                  <a:path w="28574" h="64293" extrusionOk="0">
                    <a:moveTo>
                      <a:pt x="28575" y="32147"/>
                    </a:moveTo>
                    <a:cubicBezTo>
                      <a:pt x="28575" y="49901"/>
                      <a:pt x="22178" y="64293"/>
                      <a:pt x="14287" y="64293"/>
                    </a:cubicBezTo>
                    <a:cubicBezTo>
                      <a:pt x="6397" y="64293"/>
                      <a:pt x="0" y="49901"/>
                      <a:pt x="0" y="32147"/>
                    </a:cubicBezTo>
                    <a:cubicBezTo>
                      <a:pt x="0" y="14393"/>
                      <a:pt x="6397" y="0"/>
                      <a:pt x="14287"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 name="Google Shape;189;p8"/>
              <p:cNvSpPr/>
              <p:nvPr/>
            </p:nvSpPr>
            <p:spPr>
              <a:xfrm>
                <a:off x="11339003" y="1533563"/>
                <a:ext cx="64293" cy="28575"/>
              </a:xfrm>
              <a:custGeom>
                <a:avLst/>
                <a:gdLst/>
                <a:ahLst/>
                <a:cxnLst/>
                <a:rect l="l" t="t" r="r" b="b"/>
                <a:pathLst>
                  <a:path w="64293" h="28575" extrusionOk="0">
                    <a:moveTo>
                      <a:pt x="64294" y="14287"/>
                    </a:moveTo>
                    <a:cubicBezTo>
                      <a:pt x="64294" y="22178"/>
                      <a:pt x="49901" y="28575"/>
                      <a:pt x="32147" y="28575"/>
                    </a:cubicBezTo>
                    <a:cubicBezTo>
                      <a:pt x="14393" y="28575"/>
                      <a:pt x="0" y="22178"/>
                      <a:pt x="0" y="14287"/>
                    </a:cubicBezTo>
                    <a:cubicBezTo>
                      <a:pt x="0" y="6397"/>
                      <a:pt x="14393" y="0"/>
                      <a:pt x="32147" y="0"/>
                    </a:cubicBezTo>
                    <a:cubicBezTo>
                      <a:pt x="49901" y="0"/>
                      <a:pt x="64294" y="6397"/>
                      <a:pt x="64294"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0" name="Google Shape;190;p8"/>
              <p:cNvSpPr/>
              <p:nvPr/>
            </p:nvSpPr>
            <p:spPr>
              <a:xfrm rot="-2700000">
                <a:off x="11319673" y="1487036"/>
                <a:ext cx="64293" cy="28574"/>
              </a:xfrm>
              <a:custGeom>
                <a:avLst/>
                <a:gdLst/>
                <a:ahLst/>
                <a:cxnLst/>
                <a:rect l="l" t="t" r="r" b="b"/>
                <a:pathLst>
                  <a:path w="64293" h="28574" extrusionOk="0">
                    <a:moveTo>
                      <a:pt x="64293" y="14287"/>
                    </a:moveTo>
                    <a:cubicBezTo>
                      <a:pt x="64293" y="22178"/>
                      <a:pt x="49901" y="28575"/>
                      <a:pt x="32147" y="28575"/>
                    </a:cubicBezTo>
                    <a:cubicBezTo>
                      <a:pt x="14392" y="28575"/>
                      <a:pt x="0" y="22178"/>
                      <a:pt x="0" y="14287"/>
                    </a:cubicBezTo>
                    <a:cubicBezTo>
                      <a:pt x="0" y="6397"/>
                      <a:pt x="14392" y="0"/>
                      <a:pt x="32147" y="0"/>
                    </a:cubicBezTo>
                    <a:cubicBezTo>
                      <a:pt x="49901" y="0"/>
                      <a:pt x="64293" y="6397"/>
                      <a:pt x="64293"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1" name="Google Shape;191;p8"/>
              <p:cNvSpPr/>
              <p:nvPr/>
            </p:nvSpPr>
            <p:spPr>
              <a:xfrm>
                <a:off x="11291026" y="1449866"/>
                <a:ext cx="28575" cy="64293"/>
              </a:xfrm>
              <a:custGeom>
                <a:avLst/>
                <a:gdLst/>
                <a:ahLst/>
                <a:cxnLst/>
                <a:rect l="l" t="t" r="r" b="b"/>
                <a:pathLst>
                  <a:path w="28575" h="64293" extrusionOk="0">
                    <a:moveTo>
                      <a:pt x="28575" y="32147"/>
                    </a:moveTo>
                    <a:cubicBezTo>
                      <a:pt x="28575" y="49901"/>
                      <a:pt x="22178" y="64294"/>
                      <a:pt x="14288" y="64294"/>
                    </a:cubicBezTo>
                    <a:cubicBezTo>
                      <a:pt x="6397" y="64294"/>
                      <a:pt x="0" y="49901"/>
                      <a:pt x="0" y="32147"/>
                    </a:cubicBezTo>
                    <a:cubicBezTo>
                      <a:pt x="0" y="14393"/>
                      <a:pt x="6397" y="0"/>
                      <a:pt x="14288"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2" name="Google Shape;192;p8"/>
              <p:cNvSpPr/>
              <p:nvPr/>
            </p:nvSpPr>
            <p:spPr>
              <a:xfrm rot="-2700000">
                <a:off x="11244421" y="1469172"/>
                <a:ext cx="28574" cy="64293"/>
              </a:xfrm>
              <a:custGeom>
                <a:avLst/>
                <a:gdLst/>
                <a:ahLst/>
                <a:cxnLst/>
                <a:rect l="l" t="t" r="r" b="b"/>
                <a:pathLst>
                  <a:path w="28574" h="64293" extrusionOk="0">
                    <a:moveTo>
                      <a:pt x="28575" y="32147"/>
                    </a:moveTo>
                    <a:cubicBezTo>
                      <a:pt x="28575" y="49901"/>
                      <a:pt x="22178" y="64293"/>
                      <a:pt x="14287" y="64293"/>
                    </a:cubicBezTo>
                    <a:cubicBezTo>
                      <a:pt x="6397" y="64293"/>
                      <a:pt x="0" y="49901"/>
                      <a:pt x="0" y="32147"/>
                    </a:cubicBezTo>
                    <a:cubicBezTo>
                      <a:pt x="0" y="14393"/>
                      <a:pt x="6397" y="0"/>
                      <a:pt x="14287"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3" name="Google Shape;193;p8"/>
              <p:cNvSpPr/>
              <p:nvPr/>
            </p:nvSpPr>
            <p:spPr>
              <a:xfrm>
                <a:off x="11207323" y="1533563"/>
                <a:ext cx="64293" cy="28575"/>
              </a:xfrm>
              <a:custGeom>
                <a:avLst/>
                <a:gdLst/>
                <a:ahLst/>
                <a:cxnLst/>
                <a:rect l="l" t="t" r="r" b="b"/>
                <a:pathLst>
                  <a:path w="64293" h="28575" extrusionOk="0">
                    <a:moveTo>
                      <a:pt x="64294" y="14287"/>
                    </a:moveTo>
                    <a:cubicBezTo>
                      <a:pt x="64294" y="22178"/>
                      <a:pt x="49901" y="28575"/>
                      <a:pt x="32147" y="28575"/>
                    </a:cubicBezTo>
                    <a:cubicBezTo>
                      <a:pt x="14392" y="28575"/>
                      <a:pt x="0" y="22178"/>
                      <a:pt x="0" y="14287"/>
                    </a:cubicBezTo>
                    <a:cubicBezTo>
                      <a:pt x="0" y="6397"/>
                      <a:pt x="14392" y="0"/>
                      <a:pt x="32147" y="0"/>
                    </a:cubicBezTo>
                    <a:cubicBezTo>
                      <a:pt x="49901" y="0"/>
                      <a:pt x="64294" y="6397"/>
                      <a:pt x="64294"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194" name="Google Shape;194;p8" descr="A flower bouquet"/>
          <p:cNvGrpSpPr/>
          <p:nvPr/>
        </p:nvGrpSpPr>
        <p:grpSpPr>
          <a:xfrm>
            <a:off x="99965" y="3064470"/>
            <a:ext cx="591060" cy="816747"/>
            <a:chOff x="8223107" y="786717"/>
            <a:chExt cx="591060" cy="816747"/>
          </a:xfrm>
        </p:grpSpPr>
        <p:sp>
          <p:nvSpPr>
            <p:cNvPr id="195" name="Google Shape;195;p8"/>
            <p:cNvSpPr/>
            <p:nvPr/>
          </p:nvSpPr>
          <p:spPr>
            <a:xfrm>
              <a:off x="8428404" y="1032693"/>
              <a:ext cx="267893" cy="570771"/>
            </a:xfrm>
            <a:custGeom>
              <a:avLst/>
              <a:gdLst/>
              <a:ahLst/>
              <a:cxnLst/>
              <a:rect l="l" t="t" r="r" b="b"/>
              <a:pathLst>
                <a:path w="267893" h="570771" extrusionOk="0">
                  <a:moveTo>
                    <a:pt x="263704" y="546375"/>
                  </a:moveTo>
                  <a:lnTo>
                    <a:pt x="259647" y="542318"/>
                  </a:lnTo>
                  <a:lnTo>
                    <a:pt x="259647" y="14288"/>
                  </a:lnTo>
                  <a:cubicBezTo>
                    <a:pt x="259647" y="6401"/>
                    <a:pt x="253246" y="0"/>
                    <a:pt x="245359" y="0"/>
                  </a:cubicBezTo>
                  <a:cubicBezTo>
                    <a:pt x="237472" y="0"/>
                    <a:pt x="231072" y="6401"/>
                    <a:pt x="231072" y="14288"/>
                  </a:cubicBezTo>
                  <a:lnTo>
                    <a:pt x="231072" y="513743"/>
                  </a:lnTo>
                  <a:lnTo>
                    <a:pt x="82282" y="364953"/>
                  </a:lnTo>
                  <a:cubicBezTo>
                    <a:pt x="89933" y="366381"/>
                    <a:pt x="98334" y="367174"/>
                    <a:pt x="107149" y="367174"/>
                  </a:cubicBezTo>
                  <a:cubicBezTo>
                    <a:pt x="142661" y="367174"/>
                    <a:pt x="171443" y="354380"/>
                    <a:pt x="171450" y="338599"/>
                  </a:cubicBezTo>
                  <a:cubicBezTo>
                    <a:pt x="171450" y="322819"/>
                    <a:pt x="142668" y="310024"/>
                    <a:pt x="107156" y="310024"/>
                  </a:cubicBezTo>
                  <a:cubicBezTo>
                    <a:pt x="78988" y="310024"/>
                    <a:pt x="55107" y="318090"/>
                    <a:pt x="46413" y="329298"/>
                  </a:cubicBezTo>
                  <a:cubicBezTo>
                    <a:pt x="40805" y="324719"/>
                    <a:pt x="32554" y="324983"/>
                    <a:pt x="27332" y="330213"/>
                  </a:cubicBezTo>
                  <a:cubicBezTo>
                    <a:pt x="22939" y="334606"/>
                    <a:pt x="22060" y="341135"/>
                    <a:pt x="24589" y="346443"/>
                  </a:cubicBezTo>
                  <a:cubicBezTo>
                    <a:pt x="10701" y="350815"/>
                    <a:pt x="0" y="377576"/>
                    <a:pt x="0" y="410037"/>
                  </a:cubicBezTo>
                  <a:cubicBezTo>
                    <a:pt x="0" y="445541"/>
                    <a:pt x="12794" y="474331"/>
                    <a:pt x="28575" y="474331"/>
                  </a:cubicBezTo>
                  <a:cubicBezTo>
                    <a:pt x="44355" y="474331"/>
                    <a:pt x="57150" y="445548"/>
                    <a:pt x="57150" y="410044"/>
                  </a:cubicBezTo>
                  <a:cubicBezTo>
                    <a:pt x="57150" y="397450"/>
                    <a:pt x="55514" y="385741"/>
                    <a:pt x="52735" y="375826"/>
                  </a:cubicBezTo>
                  <a:lnTo>
                    <a:pt x="243495" y="566585"/>
                  </a:lnTo>
                  <a:cubicBezTo>
                    <a:pt x="246281" y="569378"/>
                    <a:pt x="249938" y="570771"/>
                    <a:pt x="253596" y="570771"/>
                  </a:cubicBezTo>
                  <a:cubicBezTo>
                    <a:pt x="257253" y="570771"/>
                    <a:pt x="260911" y="569378"/>
                    <a:pt x="263697" y="566585"/>
                  </a:cubicBezTo>
                  <a:cubicBezTo>
                    <a:pt x="269291" y="560999"/>
                    <a:pt x="269291" y="551948"/>
                    <a:pt x="263704" y="546375"/>
                  </a:cubicBez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196" name="Google Shape;196;p8" descr="A flower bouquet"/>
            <p:cNvGrpSpPr/>
            <p:nvPr/>
          </p:nvGrpSpPr>
          <p:grpSpPr>
            <a:xfrm>
              <a:off x="8223107" y="1133670"/>
              <a:ext cx="285749" cy="285750"/>
              <a:chOff x="8223107" y="1133670"/>
              <a:chExt cx="285749" cy="285750"/>
            </a:xfrm>
          </p:grpSpPr>
          <p:sp>
            <p:nvSpPr>
              <p:cNvPr id="197" name="Google Shape;197;p8"/>
              <p:cNvSpPr/>
              <p:nvPr/>
            </p:nvSpPr>
            <p:spPr>
              <a:xfrm>
                <a:off x="8223107" y="1133670"/>
                <a:ext cx="269431" cy="270791"/>
              </a:xfrm>
              <a:custGeom>
                <a:avLst/>
                <a:gdLst/>
                <a:ahLst/>
                <a:cxnLst/>
                <a:rect l="l" t="t" r="r" b="b"/>
                <a:pathLst>
                  <a:path w="269431" h="270791" extrusionOk="0">
                    <a:moveTo>
                      <a:pt x="232508" y="31690"/>
                    </a:moveTo>
                    <a:cubicBezTo>
                      <a:pt x="207990" y="11901"/>
                      <a:pt x="176844" y="-7"/>
                      <a:pt x="142875" y="0"/>
                    </a:cubicBezTo>
                    <a:cubicBezTo>
                      <a:pt x="63965" y="0"/>
                      <a:pt x="0" y="63965"/>
                      <a:pt x="0" y="142875"/>
                    </a:cubicBezTo>
                    <a:cubicBezTo>
                      <a:pt x="0" y="173157"/>
                      <a:pt x="9487" y="201197"/>
                      <a:pt x="25560" y="224307"/>
                    </a:cubicBezTo>
                    <a:cubicBezTo>
                      <a:pt x="51364" y="261411"/>
                      <a:pt x="179680" y="301745"/>
                      <a:pt x="238251" y="235072"/>
                    </a:cubicBezTo>
                    <a:cubicBezTo>
                      <a:pt x="293444" y="172257"/>
                      <a:pt x="264954" y="57886"/>
                      <a:pt x="232508" y="31690"/>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8" name="Google Shape;198;p8"/>
              <p:cNvSpPr/>
              <p:nvPr/>
            </p:nvSpPr>
            <p:spPr>
              <a:xfrm>
                <a:off x="8248667" y="1293168"/>
                <a:ext cx="194154" cy="126252"/>
              </a:xfrm>
              <a:custGeom>
                <a:avLst/>
                <a:gdLst/>
                <a:ahLst/>
                <a:cxnLst/>
                <a:rect l="l" t="t" r="r" b="b"/>
                <a:pathLst>
                  <a:path w="194154" h="126252" extrusionOk="0">
                    <a:moveTo>
                      <a:pt x="113586" y="8"/>
                    </a:moveTo>
                    <a:cubicBezTo>
                      <a:pt x="65972" y="2044"/>
                      <a:pt x="24417" y="27276"/>
                      <a:pt x="0" y="64809"/>
                    </a:cubicBezTo>
                    <a:cubicBezTo>
                      <a:pt x="25803" y="101913"/>
                      <a:pt x="68694" y="126252"/>
                      <a:pt x="117315" y="126252"/>
                    </a:cubicBezTo>
                    <a:cubicBezTo>
                      <a:pt x="134638" y="126252"/>
                      <a:pt x="151162" y="123009"/>
                      <a:pt x="166521" y="117365"/>
                    </a:cubicBezTo>
                    <a:cubicBezTo>
                      <a:pt x="195682" y="106650"/>
                      <a:pt x="199839" y="63666"/>
                      <a:pt x="187930" y="36991"/>
                    </a:cubicBezTo>
                    <a:cubicBezTo>
                      <a:pt x="162120" y="-106"/>
                      <a:pt x="115650" y="-78"/>
                      <a:pt x="113586" y="8"/>
                    </a:cubicBez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9" name="Google Shape;199;p8"/>
              <p:cNvSpPr/>
              <p:nvPr/>
            </p:nvSpPr>
            <p:spPr>
              <a:xfrm>
                <a:off x="8361938" y="1165359"/>
                <a:ext cx="146918" cy="245173"/>
              </a:xfrm>
              <a:custGeom>
                <a:avLst/>
                <a:gdLst/>
                <a:ahLst/>
                <a:cxnLst/>
                <a:rect l="l" t="t" r="r" b="b"/>
                <a:pathLst>
                  <a:path w="146918" h="245173" extrusionOk="0">
                    <a:moveTo>
                      <a:pt x="93676" y="0"/>
                    </a:moveTo>
                    <a:cubicBezTo>
                      <a:pt x="40898" y="19395"/>
                      <a:pt x="2836" y="68937"/>
                      <a:pt x="314" y="127816"/>
                    </a:cubicBezTo>
                    <a:cubicBezTo>
                      <a:pt x="229" y="129881"/>
                      <a:pt x="0" y="131909"/>
                      <a:pt x="0" y="133995"/>
                    </a:cubicBezTo>
                    <a:cubicBezTo>
                      <a:pt x="0" y="178937"/>
                      <a:pt x="20803" y="218984"/>
                      <a:pt x="53250" y="245173"/>
                    </a:cubicBezTo>
                    <a:cubicBezTo>
                      <a:pt x="82410" y="234458"/>
                      <a:pt x="107113" y="214598"/>
                      <a:pt x="123808" y="188945"/>
                    </a:cubicBezTo>
                    <a:cubicBezTo>
                      <a:pt x="138374" y="166557"/>
                      <a:pt x="146918" y="139889"/>
                      <a:pt x="146918" y="111185"/>
                    </a:cubicBezTo>
                    <a:cubicBezTo>
                      <a:pt x="146918" y="66237"/>
                      <a:pt x="126123" y="26196"/>
                      <a:pt x="93676" y="0"/>
                    </a:cubicBez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00" name="Google Shape;200;p8" descr="A flower bouquet"/>
            <p:cNvGrpSpPr/>
            <p:nvPr/>
          </p:nvGrpSpPr>
          <p:grpSpPr>
            <a:xfrm>
              <a:off x="8528554" y="786717"/>
              <a:ext cx="285613" cy="285635"/>
              <a:chOff x="8528554" y="786717"/>
              <a:chExt cx="285613" cy="285635"/>
            </a:xfrm>
          </p:grpSpPr>
          <p:sp>
            <p:nvSpPr>
              <p:cNvPr id="201" name="Google Shape;201;p8"/>
              <p:cNvSpPr/>
              <p:nvPr/>
            </p:nvSpPr>
            <p:spPr>
              <a:xfrm>
                <a:off x="8529870" y="786717"/>
                <a:ext cx="283762" cy="269855"/>
              </a:xfrm>
              <a:custGeom>
                <a:avLst/>
                <a:gdLst/>
                <a:ahLst/>
                <a:cxnLst/>
                <a:rect l="l" t="t" r="r" b="b"/>
                <a:pathLst>
                  <a:path w="283762" h="269855" extrusionOk="0">
                    <a:moveTo>
                      <a:pt x="283482" y="127639"/>
                    </a:moveTo>
                    <a:cubicBezTo>
                      <a:pt x="280139" y="96307"/>
                      <a:pt x="266530" y="65867"/>
                      <a:pt x="242513" y="41850"/>
                    </a:cubicBezTo>
                    <a:cubicBezTo>
                      <a:pt x="186713" y="-13950"/>
                      <a:pt x="96252" y="-13950"/>
                      <a:pt x="40459" y="41850"/>
                    </a:cubicBezTo>
                    <a:cubicBezTo>
                      <a:pt x="19049" y="63267"/>
                      <a:pt x="5926" y="89799"/>
                      <a:pt x="954" y="117509"/>
                    </a:cubicBezTo>
                    <a:cubicBezTo>
                      <a:pt x="-7040" y="161986"/>
                      <a:pt x="34837" y="268414"/>
                      <a:pt x="140564" y="269843"/>
                    </a:cubicBezTo>
                    <a:cubicBezTo>
                      <a:pt x="239855" y="271186"/>
                      <a:pt x="287911" y="169102"/>
                      <a:pt x="283482" y="127639"/>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2" name="Google Shape;202;p8"/>
              <p:cNvSpPr/>
              <p:nvPr/>
            </p:nvSpPr>
            <p:spPr>
              <a:xfrm>
                <a:off x="8528554" y="901120"/>
                <a:ext cx="159822" cy="158750"/>
              </a:xfrm>
              <a:custGeom>
                <a:avLst/>
                <a:gdLst/>
                <a:ahLst/>
                <a:cxnLst/>
                <a:rect l="l" t="t" r="r" b="b"/>
                <a:pathLst>
                  <a:path w="159822" h="158750" extrusionOk="0">
                    <a:moveTo>
                      <a:pt x="41774" y="129501"/>
                    </a:moveTo>
                    <a:cubicBezTo>
                      <a:pt x="54026" y="141745"/>
                      <a:pt x="67999" y="151139"/>
                      <a:pt x="82851" y="158011"/>
                    </a:cubicBezTo>
                    <a:cubicBezTo>
                      <a:pt x="131878" y="164012"/>
                      <a:pt x="157596" y="132580"/>
                      <a:pt x="159739" y="96861"/>
                    </a:cubicBezTo>
                    <a:cubicBezTo>
                      <a:pt x="161754" y="63314"/>
                      <a:pt x="126885" y="38997"/>
                      <a:pt x="128407" y="37596"/>
                    </a:cubicBezTo>
                    <a:cubicBezTo>
                      <a:pt x="93295" y="5371"/>
                      <a:pt x="46082" y="-6173"/>
                      <a:pt x="2269" y="3099"/>
                    </a:cubicBezTo>
                    <a:cubicBezTo>
                      <a:pt x="-5725" y="47583"/>
                      <a:pt x="7391" y="95118"/>
                      <a:pt x="41774" y="129501"/>
                    </a:cubicBez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3" name="Google Shape;203;p8"/>
              <p:cNvSpPr/>
              <p:nvPr/>
            </p:nvSpPr>
            <p:spPr>
              <a:xfrm>
                <a:off x="8610583" y="901185"/>
                <a:ext cx="203584" cy="171167"/>
              </a:xfrm>
              <a:custGeom>
                <a:avLst/>
                <a:gdLst/>
                <a:ahLst/>
                <a:cxnLst/>
                <a:rect l="l" t="t" r="r" b="b"/>
                <a:pathLst>
                  <a:path w="203584" h="171167" extrusionOk="0">
                    <a:moveTo>
                      <a:pt x="202769" y="13172"/>
                    </a:moveTo>
                    <a:cubicBezTo>
                      <a:pt x="151734" y="-10431"/>
                      <a:pt x="89798" y="-2316"/>
                      <a:pt x="46371" y="37539"/>
                    </a:cubicBezTo>
                    <a:cubicBezTo>
                      <a:pt x="44849" y="38932"/>
                      <a:pt x="43256" y="40211"/>
                      <a:pt x="41777" y="41683"/>
                    </a:cubicBezTo>
                    <a:cubicBezTo>
                      <a:pt x="10002" y="73465"/>
                      <a:pt x="-3614" y="116485"/>
                      <a:pt x="815" y="157947"/>
                    </a:cubicBezTo>
                    <a:cubicBezTo>
                      <a:pt x="29012" y="170992"/>
                      <a:pt x="60523" y="174413"/>
                      <a:pt x="90469" y="168077"/>
                    </a:cubicBezTo>
                    <a:cubicBezTo>
                      <a:pt x="116601" y="162548"/>
                      <a:pt x="141504" y="149732"/>
                      <a:pt x="161792" y="129436"/>
                    </a:cubicBezTo>
                    <a:cubicBezTo>
                      <a:pt x="193582" y="97654"/>
                      <a:pt x="207198" y="54634"/>
                      <a:pt x="202769" y="13172"/>
                    </a:cubicBez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204" name="Google Shape;204;p8" descr="A flower bouquet"/>
          <p:cNvGrpSpPr/>
          <p:nvPr/>
        </p:nvGrpSpPr>
        <p:grpSpPr>
          <a:xfrm>
            <a:off x="1942876" y="8383217"/>
            <a:ext cx="921536" cy="4175749"/>
            <a:chOff x="8578423" y="881703"/>
            <a:chExt cx="921536" cy="4175749"/>
          </a:xfrm>
        </p:grpSpPr>
        <p:sp>
          <p:nvSpPr>
            <p:cNvPr id="205" name="Google Shape;205;p8"/>
            <p:cNvSpPr/>
            <p:nvPr/>
          </p:nvSpPr>
          <p:spPr>
            <a:xfrm>
              <a:off x="8741279" y="881703"/>
              <a:ext cx="527251" cy="992270"/>
            </a:xfrm>
            <a:custGeom>
              <a:avLst/>
              <a:gdLst/>
              <a:ahLst/>
              <a:cxnLst/>
              <a:rect l="l" t="t" r="r" b="b"/>
              <a:pathLst>
                <a:path w="527251" h="992270" extrusionOk="0">
                  <a:moveTo>
                    <a:pt x="526709" y="162534"/>
                  </a:moveTo>
                  <a:cubicBezTo>
                    <a:pt x="525037" y="134538"/>
                    <a:pt x="520837" y="106577"/>
                    <a:pt x="510471" y="79116"/>
                  </a:cubicBezTo>
                  <a:cubicBezTo>
                    <a:pt x="508935" y="75044"/>
                    <a:pt x="505463" y="71644"/>
                    <a:pt x="500370" y="70430"/>
                  </a:cubicBezTo>
                  <a:cubicBezTo>
                    <a:pt x="494855" y="69115"/>
                    <a:pt x="489118" y="71723"/>
                    <a:pt x="486018" y="76466"/>
                  </a:cubicBezTo>
                  <a:lnTo>
                    <a:pt x="485904" y="76645"/>
                  </a:lnTo>
                  <a:cubicBezTo>
                    <a:pt x="470209" y="100640"/>
                    <a:pt x="458350" y="123886"/>
                    <a:pt x="446613" y="146632"/>
                  </a:cubicBezTo>
                  <a:cubicBezTo>
                    <a:pt x="435069" y="169392"/>
                    <a:pt x="424189" y="191630"/>
                    <a:pt x="413973" y="213847"/>
                  </a:cubicBezTo>
                  <a:cubicBezTo>
                    <a:pt x="393471" y="258232"/>
                    <a:pt x="374225" y="302309"/>
                    <a:pt x="356166" y="348657"/>
                  </a:cubicBezTo>
                  <a:cubicBezTo>
                    <a:pt x="338207" y="394920"/>
                    <a:pt x="322698" y="444298"/>
                    <a:pt x="308581" y="495611"/>
                  </a:cubicBezTo>
                  <a:lnTo>
                    <a:pt x="289329" y="563906"/>
                  </a:lnTo>
                  <a:cubicBezTo>
                    <a:pt x="289308" y="563984"/>
                    <a:pt x="289186" y="563970"/>
                    <a:pt x="289186" y="563884"/>
                  </a:cubicBezTo>
                  <a:cubicBezTo>
                    <a:pt x="290486" y="531516"/>
                    <a:pt x="291751" y="499140"/>
                    <a:pt x="293101" y="466772"/>
                  </a:cubicBezTo>
                  <a:cubicBezTo>
                    <a:pt x="296080" y="389612"/>
                    <a:pt x="301081" y="312453"/>
                    <a:pt x="301166" y="235293"/>
                  </a:cubicBezTo>
                  <a:cubicBezTo>
                    <a:pt x="301209" y="196710"/>
                    <a:pt x="300159" y="158133"/>
                    <a:pt x="298066" y="119557"/>
                  </a:cubicBezTo>
                  <a:cubicBezTo>
                    <a:pt x="296580" y="100269"/>
                    <a:pt x="294101" y="80981"/>
                    <a:pt x="289643" y="61686"/>
                  </a:cubicBezTo>
                  <a:cubicBezTo>
                    <a:pt x="285214" y="42397"/>
                    <a:pt x="279435" y="23109"/>
                    <a:pt x="269798" y="3814"/>
                  </a:cubicBezTo>
                  <a:cubicBezTo>
                    <a:pt x="269155" y="2521"/>
                    <a:pt x="268098" y="1421"/>
                    <a:pt x="266712" y="728"/>
                  </a:cubicBezTo>
                  <a:cubicBezTo>
                    <a:pt x="263304" y="-972"/>
                    <a:pt x="259161" y="407"/>
                    <a:pt x="257454" y="3814"/>
                  </a:cubicBezTo>
                  <a:cubicBezTo>
                    <a:pt x="247817" y="23102"/>
                    <a:pt x="242037" y="42397"/>
                    <a:pt x="237608" y="61686"/>
                  </a:cubicBezTo>
                  <a:cubicBezTo>
                    <a:pt x="233151" y="80974"/>
                    <a:pt x="230665" y="100269"/>
                    <a:pt x="229186" y="119557"/>
                  </a:cubicBezTo>
                  <a:cubicBezTo>
                    <a:pt x="227093" y="158140"/>
                    <a:pt x="226050" y="196717"/>
                    <a:pt x="226085" y="235293"/>
                  </a:cubicBezTo>
                  <a:cubicBezTo>
                    <a:pt x="226171" y="312453"/>
                    <a:pt x="231165" y="389612"/>
                    <a:pt x="234151" y="466772"/>
                  </a:cubicBezTo>
                  <a:cubicBezTo>
                    <a:pt x="235501" y="499140"/>
                    <a:pt x="236765" y="531516"/>
                    <a:pt x="238065" y="563884"/>
                  </a:cubicBezTo>
                  <a:cubicBezTo>
                    <a:pt x="238065" y="563970"/>
                    <a:pt x="237951" y="563991"/>
                    <a:pt x="237923" y="563906"/>
                  </a:cubicBezTo>
                  <a:lnTo>
                    <a:pt x="218670" y="495611"/>
                  </a:lnTo>
                  <a:cubicBezTo>
                    <a:pt x="204561" y="444305"/>
                    <a:pt x="189045" y="394920"/>
                    <a:pt x="171086" y="348657"/>
                  </a:cubicBezTo>
                  <a:cubicBezTo>
                    <a:pt x="153019" y="302316"/>
                    <a:pt x="133781" y="258239"/>
                    <a:pt x="113278" y="213847"/>
                  </a:cubicBezTo>
                  <a:cubicBezTo>
                    <a:pt x="103070" y="191623"/>
                    <a:pt x="92183" y="169385"/>
                    <a:pt x="80639" y="146632"/>
                  </a:cubicBezTo>
                  <a:cubicBezTo>
                    <a:pt x="68901" y="123886"/>
                    <a:pt x="57043" y="100640"/>
                    <a:pt x="41348" y="76645"/>
                  </a:cubicBezTo>
                  <a:lnTo>
                    <a:pt x="41219" y="76445"/>
                  </a:lnTo>
                  <a:cubicBezTo>
                    <a:pt x="39284" y="73480"/>
                    <a:pt x="36183" y="71223"/>
                    <a:pt x="32261" y="70444"/>
                  </a:cubicBezTo>
                  <a:cubicBezTo>
                    <a:pt x="25625" y="69122"/>
                    <a:pt x="18960" y="73301"/>
                    <a:pt x="16588" y="79638"/>
                  </a:cubicBezTo>
                  <a:cubicBezTo>
                    <a:pt x="6358" y="106934"/>
                    <a:pt x="2200" y="134716"/>
                    <a:pt x="543" y="162541"/>
                  </a:cubicBezTo>
                  <a:cubicBezTo>
                    <a:pt x="-943" y="190523"/>
                    <a:pt x="636" y="218541"/>
                    <a:pt x="5101" y="245923"/>
                  </a:cubicBezTo>
                  <a:cubicBezTo>
                    <a:pt x="13880" y="300801"/>
                    <a:pt x="33075" y="353086"/>
                    <a:pt x="58343" y="400649"/>
                  </a:cubicBezTo>
                  <a:cubicBezTo>
                    <a:pt x="83668" y="448384"/>
                    <a:pt x="116443" y="490553"/>
                    <a:pt x="149812" y="531151"/>
                  </a:cubicBezTo>
                  <a:cubicBezTo>
                    <a:pt x="158105" y="541346"/>
                    <a:pt x="166271" y="551568"/>
                    <a:pt x="174300" y="561827"/>
                  </a:cubicBezTo>
                  <a:cubicBezTo>
                    <a:pt x="182423" y="572049"/>
                    <a:pt x="190331" y="582372"/>
                    <a:pt x="197860" y="592888"/>
                  </a:cubicBezTo>
                  <a:cubicBezTo>
                    <a:pt x="212698" y="613533"/>
                    <a:pt x="226285" y="634872"/>
                    <a:pt x="238244" y="657074"/>
                  </a:cubicBezTo>
                  <a:cubicBezTo>
                    <a:pt x="242445" y="710267"/>
                    <a:pt x="245817" y="763488"/>
                    <a:pt x="248231" y="816751"/>
                  </a:cubicBezTo>
                  <a:cubicBezTo>
                    <a:pt x="249424" y="843869"/>
                    <a:pt x="250403" y="870987"/>
                    <a:pt x="250981" y="898133"/>
                  </a:cubicBezTo>
                  <a:cubicBezTo>
                    <a:pt x="251410" y="925279"/>
                    <a:pt x="251917" y="952418"/>
                    <a:pt x="251289" y="979615"/>
                  </a:cubicBezTo>
                  <a:cubicBezTo>
                    <a:pt x="251281" y="980108"/>
                    <a:pt x="251303" y="980686"/>
                    <a:pt x="251353" y="981186"/>
                  </a:cubicBezTo>
                  <a:cubicBezTo>
                    <a:pt x="252210" y="989394"/>
                    <a:pt x="260911" y="994881"/>
                    <a:pt x="269234" y="990995"/>
                  </a:cubicBezTo>
                  <a:cubicBezTo>
                    <a:pt x="273877" y="988823"/>
                    <a:pt x="276456" y="983715"/>
                    <a:pt x="275963" y="978614"/>
                  </a:cubicBezTo>
                  <a:lnTo>
                    <a:pt x="275949" y="978450"/>
                  </a:lnTo>
                  <a:cubicBezTo>
                    <a:pt x="275363" y="951654"/>
                    <a:pt x="275856" y="924901"/>
                    <a:pt x="276270" y="898140"/>
                  </a:cubicBezTo>
                  <a:cubicBezTo>
                    <a:pt x="276842" y="871001"/>
                    <a:pt x="277828" y="843876"/>
                    <a:pt x="279013" y="816759"/>
                  </a:cubicBezTo>
                  <a:cubicBezTo>
                    <a:pt x="281428" y="763495"/>
                    <a:pt x="284800" y="710274"/>
                    <a:pt x="289000" y="657081"/>
                  </a:cubicBezTo>
                  <a:cubicBezTo>
                    <a:pt x="300959" y="634886"/>
                    <a:pt x="314546" y="613540"/>
                    <a:pt x="329384" y="592895"/>
                  </a:cubicBezTo>
                  <a:cubicBezTo>
                    <a:pt x="336914" y="582379"/>
                    <a:pt x="344814" y="572064"/>
                    <a:pt x="352944" y="561834"/>
                  </a:cubicBezTo>
                  <a:cubicBezTo>
                    <a:pt x="360981" y="551575"/>
                    <a:pt x="369139" y="541353"/>
                    <a:pt x="377433" y="531159"/>
                  </a:cubicBezTo>
                  <a:cubicBezTo>
                    <a:pt x="410801" y="490561"/>
                    <a:pt x="443584" y="448391"/>
                    <a:pt x="468902" y="400657"/>
                  </a:cubicBezTo>
                  <a:cubicBezTo>
                    <a:pt x="494176" y="353093"/>
                    <a:pt x="513371" y="300808"/>
                    <a:pt x="522144" y="245930"/>
                  </a:cubicBezTo>
                  <a:cubicBezTo>
                    <a:pt x="526616" y="218534"/>
                    <a:pt x="528195" y="190516"/>
                    <a:pt x="526709" y="162534"/>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6" name="Google Shape;206;p8"/>
            <p:cNvSpPr/>
            <p:nvPr/>
          </p:nvSpPr>
          <p:spPr>
            <a:xfrm>
              <a:off x="8614612" y="1385708"/>
              <a:ext cx="785340" cy="822304"/>
            </a:xfrm>
            <a:custGeom>
              <a:avLst/>
              <a:gdLst/>
              <a:ahLst/>
              <a:cxnLst/>
              <a:rect l="l" t="t" r="r" b="b"/>
              <a:pathLst>
                <a:path w="785340" h="822304" extrusionOk="0">
                  <a:moveTo>
                    <a:pt x="577759" y="0"/>
                  </a:moveTo>
                  <a:cubicBezTo>
                    <a:pt x="577759" y="0"/>
                    <a:pt x="461416" y="216148"/>
                    <a:pt x="398701" y="457379"/>
                  </a:cubicBezTo>
                  <a:cubicBezTo>
                    <a:pt x="397551" y="461793"/>
                    <a:pt x="393329" y="478846"/>
                    <a:pt x="392743" y="481231"/>
                  </a:cubicBezTo>
                  <a:cubicBezTo>
                    <a:pt x="392721" y="481303"/>
                    <a:pt x="392622" y="481303"/>
                    <a:pt x="392607" y="481231"/>
                  </a:cubicBezTo>
                  <a:cubicBezTo>
                    <a:pt x="392014" y="478831"/>
                    <a:pt x="387728" y="461529"/>
                    <a:pt x="386542" y="456993"/>
                  </a:cubicBezTo>
                  <a:cubicBezTo>
                    <a:pt x="323806" y="215920"/>
                    <a:pt x="207577" y="7"/>
                    <a:pt x="207577" y="7"/>
                  </a:cubicBezTo>
                  <a:cubicBezTo>
                    <a:pt x="32591" y="20838"/>
                    <a:pt x="-43733" y="270762"/>
                    <a:pt x="25190" y="536824"/>
                  </a:cubicBezTo>
                  <a:cubicBezTo>
                    <a:pt x="32483" y="564963"/>
                    <a:pt x="41142" y="592117"/>
                    <a:pt x="50914" y="618191"/>
                  </a:cubicBezTo>
                  <a:cubicBezTo>
                    <a:pt x="266799" y="895062"/>
                    <a:pt x="528731" y="885532"/>
                    <a:pt x="734364" y="618342"/>
                  </a:cubicBezTo>
                  <a:cubicBezTo>
                    <a:pt x="744165" y="592217"/>
                    <a:pt x="752845" y="565021"/>
                    <a:pt x="760153" y="536824"/>
                  </a:cubicBezTo>
                  <a:cubicBezTo>
                    <a:pt x="829069" y="270755"/>
                    <a:pt x="752759" y="20831"/>
                    <a:pt x="577759" y="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7" name="Google Shape;207;p8"/>
            <p:cNvSpPr/>
            <p:nvPr/>
          </p:nvSpPr>
          <p:spPr>
            <a:xfrm>
              <a:off x="8578423" y="1869706"/>
              <a:ext cx="921536" cy="3187746"/>
            </a:xfrm>
            <a:custGeom>
              <a:avLst/>
              <a:gdLst/>
              <a:ahLst/>
              <a:cxnLst/>
              <a:rect l="l" t="t" r="r" b="b"/>
              <a:pathLst>
                <a:path w="921536" h="3187746" extrusionOk="0">
                  <a:moveTo>
                    <a:pt x="607426" y="1395523"/>
                  </a:moveTo>
                  <a:cubicBezTo>
                    <a:pt x="546211" y="1410753"/>
                    <a:pt x="501713" y="1432584"/>
                    <a:pt x="471488" y="1458295"/>
                  </a:cubicBezTo>
                  <a:lnTo>
                    <a:pt x="471488" y="1215357"/>
                  </a:lnTo>
                  <a:lnTo>
                    <a:pt x="521429" y="1130454"/>
                  </a:lnTo>
                  <a:cubicBezTo>
                    <a:pt x="521458" y="1130404"/>
                    <a:pt x="521422" y="1130347"/>
                    <a:pt x="521365" y="1130347"/>
                  </a:cubicBezTo>
                  <a:lnTo>
                    <a:pt x="471488" y="1130347"/>
                  </a:lnTo>
                  <a:lnTo>
                    <a:pt x="471488" y="450547"/>
                  </a:lnTo>
                  <a:cubicBezTo>
                    <a:pt x="611276" y="412650"/>
                    <a:pt x="741721" y="210989"/>
                    <a:pt x="770511" y="134443"/>
                  </a:cubicBezTo>
                  <a:cubicBezTo>
                    <a:pt x="770532" y="134394"/>
                    <a:pt x="770496" y="134336"/>
                    <a:pt x="770439" y="134351"/>
                  </a:cubicBezTo>
                  <a:cubicBezTo>
                    <a:pt x="745908" y="138480"/>
                    <a:pt x="623378" y="162940"/>
                    <a:pt x="534817" y="251501"/>
                  </a:cubicBezTo>
                  <a:cubicBezTo>
                    <a:pt x="528102" y="258223"/>
                    <a:pt x="521637" y="264981"/>
                    <a:pt x="515357" y="271754"/>
                  </a:cubicBezTo>
                  <a:cubicBezTo>
                    <a:pt x="515514" y="265567"/>
                    <a:pt x="515686" y="259388"/>
                    <a:pt x="515686" y="253080"/>
                  </a:cubicBezTo>
                  <a:cubicBezTo>
                    <a:pt x="515686" y="114555"/>
                    <a:pt x="430804" y="2027"/>
                    <a:pt x="429289" y="27"/>
                  </a:cubicBezTo>
                  <a:cubicBezTo>
                    <a:pt x="429261" y="-9"/>
                    <a:pt x="429275" y="-9"/>
                    <a:pt x="429246" y="27"/>
                  </a:cubicBezTo>
                  <a:cubicBezTo>
                    <a:pt x="427725" y="2027"/>
                    <a:pt x="342850" y="114562"/>
                    <a:pt x="342850" y="253080"/>
                  </a:cubicBezTo>
                  <a:cubicBezTo>
                    <a:pt x="342850" y="259381"/>
                    <a:pt x="343007" y="265567"/>
                    <a:pt x="343164" y="271754"/>
                  </a:cubicBezTo>
                  <a:cubicBezTo>
                    <a:pt x="336885" y="264981"/>
                    <a:pt x="330420" y="258223"/>
                    <a:pt x="323705" y="251501"/>
                  </a:cubicBezTo>
                  <a:cubicBezTo>
                    <a:pt x="234108" y="161911"/>
                    <a:pt x="109714" y="137915"/>
                    <a:pt x="87218" y="134208"/>
                  </a:cubicBezTo>
                  <a:cubicBezTo>
                    <a:pt x="87161" y="134201"/>
                    <a:pt x="87132" y="134251"/>
                    <a:pt x="87146" y="134301"/>
                  </a:cubicBezTo>
                  <a:cubicBezTo>
                    <a:pt x="116886" y="213411"/>
                    <a:pt x="255103" y="429516"/>
                    <a:pt x="400050" y="454362"/>
                  </a:cubicBezTo>
                  <a:lnTo>
                    <a:pt x="400050" y="853941"/>
                  </a:lnTo>
                  <a:cubicBezTo>
                    <a:pt x="379912" y="834010"/>
                    <a:pt x="354158" y="814178"/>
                    <a:pt x="322012" y="794840"/>
                  </a:cubicBezTo>
                  <a:cubicBezTo>
                    <a:pt x="186080" y="713073"/>
                    <a:pt x="0" y="772752"/>
                    <a:pt x="0" y="772752"/>
                  </a:cubicBezTo>
                  <a:cubicBezTo>
                    <a:pt x="0" y="772752"/>
                    <a:pt x="34297" y="964997"/>
                    <a:pt x="170228" y="1046758"/>
                  </a:cubicBezTo>
                  <a:cubicBezTo>
                    <a:pt x="273355" y="1108794"/>
                    <a:pt x="350508" y="1110951"/>
                    <a:pt x="400050" y="1078019"/>
                  </a:cubicBezTo>
                  <a:lnTo>
                    <a:pt x="400050" y="2423366"/>
                  </a:lnTo>
                  <a:lnTo>
                    <a:pt x="343021" y="2423366"/>
                  </a:lnTo>
                  <a:cubicBezTo>
                    <a:pt x="342964" y="2423366"/>
                    <a:pt x="342929" y="2423423"/>
                    <a:pt x="342957" y="2423472"/>
                  </a:cubicBezTo>
                  <a:lnTo>
                    <a:pt x="400043" y="2520520"/>
                  </a:lnTo>
                  <a:lnTo>
                    <a:pt x="400043" y="3187747"/>
                  </a:lnTo>
                  <a:lnTo>
                    <a:pt x="471480" y="3187747"/>
                  </a:lnTo>
                  <a:lnTo>
                    <a:pt x="471480" y="1944020"/>
                  </a:lnTo>
                  <a:lnTo>
                    <a:pt x="521422" y="1859116"/>
                  </a:lnTo>
                  <a:cubicBezTo>
                    <a:pt x="521451" y="1859066"/>
                    <a:pt x="521415" y="1859009"/>
                    <a:pt x="521358" y="1859009"/>
                  </a:cubicBezTo>
                  <a:lnTo>
                    <a:pt x="471480" y="1859009"/>
                  </a:lnTo>
                  <a:lnTo>
                    <a:pt x="471480" y="1664285"/>
                  </a:lnTo>
                  <a:cubicBezTo>
                    <a:pt x="513185" y="1694953"/>
                    <a:pt x="580987" y="1705176"/>
                    <a:pt x="678227" y="1680980"/>
                  </a:cubicBezTo>
                  <a:cubicBezTo>
                    <a:pt x="832154" y="1642682"/>
                    <a:pt x="921537" y="1468903"/>
                    <a:pt x="921537" y="1468903"/>
                  </a:cubicBezTo>
                  <a:cubicBezTo>
                    <a:pt x="921537" y="1468903"/>
                    <a:pt x="761359" y="1357225"/>
                    <a:pt x="607426" y="1395523"/>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8" name="Google Shape;208;p8"/>
            <p:cNvSpPr/>
            <p:nvPr/>
          </p:nvSpPr>
          <p:spPr>
            <a:xfrm>
              <a:off x="8664152" y="2678590"/>
              <a:ext cx="285750" cy="207170"/>
            </a:xfrm>
            <a:custGeom>
              <a:avLst/>
              <a:gdLst/>
              <a:ahLst/>
              <a:cxnLst/>
              <a:rect l="l" t="t" r="r" b="b"/>
              <a:pathLst>
                <a:path w="285750" h="207170" extrusionOk="0">
                  <a:moveTo>
                    <a:pt x="278602" y="207171"/>
                  </a:moveTo>
                  <a:cubicBezTo>
                    <a:pt x="276716" y="207171"/>
                    <a:pt x="274838" y="206428"/>
                    <a:pt x="273437" y="204956"/>
                  </a:cubicBezTo>
                  <a:cubicBezTo>
                    <a:pt x="126733" y="51265"/>
                    <a:pt x="6318" y="14346"/>
                    <a:pt x="5118" y="13997"/>
                  </a:cubicBezTo>
                  <a:cubicBezTo>
                    <a:pt x="1339" y="12875"/>
                    <a:pt x="-826" y="8910"/>
                    <a:pt x="296" y="5124"/>
                  </a:cubicBezTo>
                  <a:cubicBezTo>
                    <a:pt x="1417" y="1338"/>
                    <a:pt x="5389" y="-812"/>
                    <a:pt x="9161" y="288"/>
                  </a:cubicBezTo>
                  <a:cubicBezTo>
                    <a:pt x="14198" y="1774"/>
                    <a:pt x="134156" y="38350"/>
                    <a:pt x="283774" y="195091"/>
                  </a:cubicBezTo>
                  <a:cubicBezTo>
                    <a:pt x="286496" y="197941"/>
                    <a:pt x="286396" y="202463"/>
                    <a:pt x="283538" y="205192"/>
                  </a:cubicBezTo>
                  <a:cubicBezTo>
                    <a:pt x="282153" y="206513"/>
                    <a:pt x="280374" y="207171"/>
                    <a:pt x="278602" y="207171"/>
                  </a:cubicBez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9" name="Google Shape;209;p8"/>
            <p:cNvSpPr/>
            <p:nvPr/>
          </p:nvSpPr>
          <p:spPr>
            <a:xfrm>
              <a:off x="9031464" y="3364391"/>
              <a:ext cx="389913" cy="85725"/>
            </a:xfrm>
            <a:custGeom>
              <a:avLst/>
              <a:gdLst/>
              <a:ahLst/>
              <a:cxnLst/>
              <a:rect l="l" t="t" r="r" b="b"/>
              <a:pathLst>
                <a:path w="389913" h="85725" extrusionOk="0">
                  <a:moveTo>
                    <a:pt x="7144" y="85725"/>
                  </a:moveTo>
                  <a:cubicBezTo>
                    <a:pt x="4222" y="85725"/>
                    <a:pt x="1486" y="83918"/>
                    <a:pt x="429" y="81017"/>
                  </a:cubicBezTo>
                  <a:cubicBezTo>
                    <a:pt x="-914" y="77303"/>
                    <a:pt x="1001" y="73209"/>
                    <a:pt x="4708" y="71866"/>
                  </a:cubicBezTo>
                  <a:cubicBezTo>
                    <a:pt x="200654" y="822"/>
                    <a:pt x="380969" y="0"/>
                    <a:pt x="382770" y="0"/>
                  </a:cubicBezTo>
                  <a:cubicBezTo>
                    <a:pt x="386713" y="0"/>
                    <a:pt x="389914" y="3200"/>
                    <a:pt x="389914" y="7144"/>
                  </a:cubicBezTo>
                  <a:cubicBezTo>
                    <a:pt x="389914" y="11087"/>
                    <a:pt x="386720" y="14288"/>
                    <a:pt x="382770" y="14288"/>
                  </a:cubicBezTo>
                  <a:cubicBezTo>
                    <a:pt x="380998" y="14288"/>
                    <a:pt x="203062" y="15145"/>
                    <a:pt x="9573" y="85304"/>
                  </a:cubicBezTo>
                  <a:cubicBezTo>
                    <a:pt x="8780" y="85589"/>
                    <a:pt x="7959" y="85725"/>
                    <a:pt x="7144" y="85725"/>
                  </a:cubicBez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10" name="Google Shape;210;p8" descr="A flower bouquet"/>
          <p:cNvGrpSpPr/>
          <p:nvPr/>
        </p:nvGrpSpPr>
        <p:grpSpPr>
          <a:xfrm>
            <a:off x="4403667" y="7268799"/>
            <a:ext cx="1986371" cy="2637201"/>
            <a:chOff x="9042759" y="2198795"/>
            <a:chExt cx="1986371" cy="2637201"/>
          </a:xfrm>
        </p:grpSpPr>
        <p:sp>
          <p:nvSpPr>
            <p:cNvPr id="211" name="Google Shape;211;p8"/>
            <p:cNvSpPr/>
            <p:nvPr/>
          </p:nvSpPr>
          <p:spPr>
            <a:xfrm>
              <a:off x="10340036" y="2198795"/>
              <a:ext cx="689094" cy="688944"/>
            </a:xfrm>
            <a:custGeom>
              <a:avLst/>
              <a:gdLst/>
              <a:ahLst/>
              <a:cxnLst/>
              <a:rect l="l" t="t" r="r" b="b"/>
              <a:pathLst>
                <a:path w="689094" h="688944" extrusionOk="0">
                  <a:moveTo>
                    <a:pt x="688064" y="282950"/>
                  </a:moveTo>
                  <a:cubicBezTo>
                    <a:pt x="685871" y="278000"/>
                    <a:pt x="680391" y="275371"/>
                    <a:pt x="675098" y="276492"/>
                  </a:cubicBezTo>
                  <a:lnTo>
                    <a:pt x="675027" y="276507"/>
                  </a:lnTo>
                  <a:cubicBezTo>
                    <a:pt x="651588" y="281414"/>
                    <a:pt x="630849" y="288137"/>
                    <a:pt x="610490" y="294637"/>
                  </a:cubicBezTo>
                  <a:cubicBezTo>
                    <a:pt x="590201" y="301210"/>
                    <a:pt x="570785" y="308161"/>
                    <a:pt x="551518" y="315061"/>
                  </a:cubicBezTo>
                  <a:cubicBezTo>
                    <a:pt x="513163" y="329092"/>
                    <a:pt x="475851" y="343958"/>
                    <a:pt x="437768" y="360546"/>
                  </a:cubicBezTo>
                  <a:cubicBezTo>
                    <a:pt x="399835" y="377234"/>
                    <a:pt x="361516" y="397258"/>
                    <a:pt x="322875" y="419217"/>
                  </a:cubicBezTo>
                  <a:lnTo>
                    <a:pt x="270597" y="448500"/>
                  </a:lnTo>
                  <a:cubicBezTo>
                    <a:pt x="270526" y="448542"/>
                    <a:pt x="270447" y="448442"/>
                    <a:pt x="270512" y="448385"/>
                  </a:cubicBezTo>
                  <a:lnTo>
                    <a:pt x="330762" y="393043"/>
                  </a:lnTo>
                  <a:lnTo>
                    <a:pt x="402064" y="327642"/>
                  </a:lnTo>
                  <a:cubicBezTo>
                    <a:pt x="425938" y="305946"/>
                    <a:pt x="449391" y="283836"/>
                    <a:pt x="472201" y="261076"/>
                  </a:cubicBezTo>
                  <a:cubicBezTo>
                    <a:pt x="494932" y="238245"/>
                    <a:pt x="517178" y="214913"/>
                    <a:pt x="538724" y="190896"/>
                  </a:cubicBezTo>
                  <a:cubicBezTo>
                    <a:pt x="549275" y="178666"/>
                    <a:pt x="559176" y="165779"/>
                    <a:pt x="567942" y="151762"/>
                  </a:cubicBezTo>
                  <a:cubicBezTo>
                    <a:pt x="576714" y="137754"/>
                    <a:pt x="584694" y="122952"/>
                    <a:pt x="590394" y="105864"/>
                  </a:cubicBezTo>
                  <a:cubicBezTo>
                    <a:pt x="590773" y="104721"/>
                    <a:pt x="590801" y="103449"/>
                    <a:pt x="590394" y="102214"/>
                  </a:cubicBezTo>
                  <a:cubicBezTo>
                    <a:pt x="589387" y="99192"/>
                    <a:pt x="586123" y="97563"/>
                    <a:pt x="583100" y="98570"/>
                  </a:cubicBezTo>
                  <a:cubicBezTo>
                    <a:pt x="566020" y="104271"/>
                    <a:pt x="551211" y="112251"/>
                    <a:pt x="537202" y="121023"/>
                  </a:cubicBezTo>
                  <a:cubicBezTo>
                    <a:pt x="523186" y="129788"/>
                    <a:pt x="510299" y="139689"/>
                    <a:pt x="498069" y="150241"/>
                  </a:cubicBezTo>
                  <a:cubicBezTo>
                    <a:pt x="474044" y="171786"/>
                    <a:pt x="450720" y="194032"/>
                    <a:pt x="427888" y="216763"/>
                  </a:cubicBezTo>
                  <a:cubicBezTo>
                    <a:pt x="405135" y="239574"/>
                    <a:pt x="383018" y="263034"/>
                    <a:pt x="361323" y="286908"/>
                  </a:cubicBezTo>
                  <a:lnTo>
                    <a:pt x="295922" y="358217"/>
                  </a:lnTo>
                  <a:lnTo>
                    <a:pt x="240579" y="418467"/>
                  </a:lnTo>
                  <a:cubicBezTo>
                    <a:pt x="240522" y="418532"/>
                    <a:pt x="240422" y="418460"/>
                    <a:pt x="240465" y="418382"/>
                  </a:cubicBezTo>
                  <a:lnTo>
                    <a:pt x="269747" y="366103"/>
                  </a:lnTo>
                  <a:cubicBezTo>
                    <a:pt x="291707" y="327463"/>
                    <a:pt x="311731" y="289144"/>
                    <a:pt x="328419" y="251211"/>
                  </a:cubicBezTo>
                  <a:cubicBezTo>
                    <a:pt x="345007" y="213127"/>
                    <a:pt x="359873" y="175815"/>
                    <a:pt x="373903" y="137461"/>
                  </a:cubicBezTo>
                  <a:cubicBezTo>
                    <a:pt x="380804" y="118194"/>
                    <a:pt x="387755" y="98777"/>
                    <a:pt x="394327" y="78489"/>
                  </a:cubicBezTo>
                  <a:cubicBezTo>
                    <a:pt x="400828" y="58122"/>
                    <a:pt x="407550" y="37391"/>
                    <a:pt x="412458" y="13952"/>
                  </a:cubicBezTo>
                  <a:lnTo>
                    <a:pt x="412501" y="13760"/>
                  </a:lnTo>
                  <a:cubicBezTo>
                    <a:pt x="412994" y="11402"/>
                    <a:pt x="412758" y="8873"/>
                    <a:pt x="411658" y="6516"/>
                  </a:cubicBezTo>
                  <a:cubicBezTo>
                    <a:pt x="408950" y="729"/>
                    <a:pt x="401899" y="-1550"/>
                    <a:pt x="396085" y="1094"/>
                  </a:cubicBezTo>
                  <a:cubicBezTo>
                    <a:pt x="373924" y="11173"/>
                    <a:pt x="355051" y="25132"/>
                    <a:pt x="337641" y="40584"/>
                  </a:cubicBezTo>
                  <a:cubicBezTo>
                    <a:pt x="320189" y="56201"/>
                    <a:pt x="304816" y="73824"/>
                    <a:pt x="291093" y="92519"/>
                  </a:cubicBezTo>
                  <a:cubicBezTo>
                    <a:pt x="263789" y="130081"/>
                    <a:pt x="244451" y="172379"/>
                    <a:pt x="231171" y="215349"/>
                  </a:cubicBezTo>
                  <a:cubicBezTo>
                    <a:pt x="217912" y="258483"/>
                    <a:pt x="212383" y="302753"/>
                    <a:pt x="208111" y="346437"/>
                  </a:cubicBezTo>
                  <a:cubicBezTo>
                    <a:pt x="205732" y="368232"/>
                    <a:pt x="203518" y="389935"/>
                    <a:pt x="200024" y="411274"/>
                  </a:cubicBezTo>
                  <a:cubicBezTo>
                    <a:pt x="196595" y="432226"/>
                    <a:pt x="192016" y="452857"/>
                    <a:pt x="185965" y="473024"/>
                  </a:cubicBezTo>
                  <a:cubicBezTo>
                    <a:pt x="157033" y="506914"/>
                    <a:pt x="127593" y="540340"/>
                    <a:pt x="97568" y="573222"/>
                  </a:cubicBezTo>
                  <a:cubicBezTo>
                    <a:pt x="82302" y="589982"/>
                    <a:pt x="66722" y="606448"/>
                    <a:pt x="51134" y="622907"/>
                  </a:cubicBezTo>
                  <a:cubicBezTo>
                    <a:pt x="35353" y="639188"/>
                    <a:pt x="19623" y="655525"/>
                    <a:pt x="3200" y="671206"/>
                  </a:cubicBezTo>
                  <a:cubicBezTo>
                    <a:pt x="2900" y="671492"/>
                    <a:pt x="2578" y="671842"/>
                    <a:pt x="2307" y="672171"/>
                  </a:cubicBezTo>
                  <a:cubicBezTo>
                    <a:pt x="-1287" y="676607"/>
                    <a:pt x="-608" y="683107"/>
                    <a:pt x="3828" y="686701"/>
                  </a:cubicBezTo>
                  <a:cubicBezTo>
                    <a:pt x="7964" y="690051"/>
                    <a:pt x="13815" y="689544"/>
                    <a:pt x="17508" y="685879"/>
                  </a:cubicBezTo>
                  <a:cubicBezTo>
                    <a:pt x="17580" y="685872"/>
                    <a:pt x="17616" y="685929"/>
                    <a:pt x="17766" y="685765"/>
                  </a:cubicBezTo>
                  <a:cubicBezTo>
                    <a:pt x="17944" y="685572"/>
                    <a:pt x="18137" y="685393"/>
                    <a:pt x="18316" y="685208"/>
                  </a:cubicBezTo>
                  <a:cubicBezTo>
                    <a:pt x="18330" y="685194"/>
                    <a:pt x="18344" y="685186"/>
                    <a:pt x="18351" y="685179"/>
                  </a:cubicBezTo>
                  <a:cubicBezTo>
                    <a:pt x="18366" y="685165"/>
                    <a:pt x="18380" y="685151"/>
                    <a:pt x="18394" y="685129"/>
                  </a:cubicBezTo>
                  <a:cubicBezTo>
                    <a:pt x="33889" y="668934"/>
                    <a:pt x="49998" y="653404"/>
                    <a:pt x="66065" y="637830"/>
                  </a:cubicBezTo>
                  <a:cubicBezTo>
                    <a:pt x="82524" y="622243"/>
                    <a:pt x="98990" y="606655"/>
                    <a:pt x="115749" y="591389"/>
                  </a:cubicBezTo>
                  <a:cubicBezTo>
                    <a:pt x="148632" y="561364"/>
                    <a:pt x="182058" y="531917"/>
                    <a:pt x="215948" y="502985"/>
                  </a:cubicBezTo>
                  <a:cubicBezTo>
                    <a:pt x="236121" y="496941"/>
                    <a:pt x="256746" y="492355"/>
                    <a:pt x="277698" y="488926"/>
                  </a:cubicBezTo>
                  <a:cubicBezTo>
                    <a:pt x="299037" y="485433"/>
                    <a:pt x="320739" y="483218"/>
                    <a:pt x="342535" y="480839"/>
                  </a:cubicBezTo>
                  <a:cubicBezTo>
                    <a:pt x="386212" y="476567"/>
                    <a:pt x="430482" y="471038"/>
                    <a:pt x="473623" y="457779"/>
                  </a:cubicBezTo>
                  <a:cubicBezTo>
                    <a:pt x="516592" y="444499"/>
                    <a:pt x="558883" y="425161"/>
                    <a:pt x="596452" y="397858"/>
                  </a:cubicBezTo>
                  <a:cubicBezTo>
                    <a:pt x="615147" y="384134"/>
                    <a:pt x="632771" y="368761"/>
                    <a:pt x="648387" y="351309"/>
                  </a:cubicBezTo>
                  <a:cubicBezTo>
                    <a:pt x="663932" y="333792"/>
                    <a:pt x="677970" y="314797"/>
                    <a:pt x="688057" y="292459"/>
                  </a:cubicBezTo>
                  <a:cubicBezTo>
                    <a:pt x="689364" y="289630"/>
                    <a:pt x="689514" y="286222"/>
                    <a:pt x="688064" y="282950"/>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12" name="Google Shape;212;p8"/>
            <p:cNvSpPr/>
            <p:nvPr/>
          </p:nvSpPr>
          <p:spPr>
            <a:xfrm>
              <a:off x="10082164" y="2435150"/>
              <a:ext cx="713321" cy="713943"/>
            </a:xfrm>
            <a:custGeom>
              <a:avLst/>
              <a:gdLst/>
              <a:ahLst/>
              <a:cxnLst/>
              <a:rect l="l" t="t" r="r" b="b"/>
              <a:pathLst>
                <a:path w="713321" h="713943" extrusionOk="0">
                  <a:moveTo>
                    <a:pt x="679796" y="252149"/>
                  </a:moveTo>
                  <a:cubicBezTo>
                    <a:pt x="679796" y="252149"/>
                    <a:pt x="475627" y="313436"/>
                    <a:pt x="293354" y="422799"/>
                  </a:cubicBezTo>
                  <a:cubicBezTo>
                    <a:pt x="290918" y="424250"/>
                    <a:pt x="288475" y="425571"/>
                    <a:pt x="288139" y="425235"/>
                  </a:cubicBezTo>
                  <a:cubicBezTo>
                    <a:pt x="287954" y="425050"/>
                    <a:pt x="289068" y="422406"/>
                    <a:pt x="290532" y="419978"/>
                  </a:cubicBezTo>
                  <a:cubicBezTo>
                    <a:pt x="399896" y="237705"/>
                    <a:pt x="461168" y="33522"/>
                    <a:pt x="461168" y="33522"/>
                  </a:cubicBezTo>
                  <a:cubicBezTo>
                    <a:pt x="345525" y="-57518"/>
                    <a:pt x="152851" y="45009"/>
                    <a:pt x="36429" y="242841"/>
                  </a:cubicBezTo>
                  <a:cubicBezTo>
                    <a:pt x="24121" y="263765"/>
                    <a:pt x="13198" y="284918"/>
                    <a:pt x="3568" y="306092"/>
                  </a:cubicBezTo>
                  <a:cubicBezTo>
                    <a:pt x="-26329" y="604751"/>
                    <a:pt x="133692" y="740011"/>
                    <a:pt x="407111" y="709807"/>
                  </a:cubicBezTo>
                  <a:cubicBezTo>
                    <a:pt x="428328" y="700170"/>
                    <a:pt x="449516" y="689233"/>
                    <a:pt x="470483" y="676895"/>
                  </a:cubicBezTo>
                  <a:cubicBezTo>
                    <a:pt x="668315" y="560467"/>
                    <a:pt x="770843" y="367800"/>
                    <a:pt x="679796" y="25214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213" name="Google Shape;213;p8" descr="A flower bouquet"/>
            <p:cNvGrpSpPr/>
            <p:nvPr/>
          </p:nvGrpSpPr>
          <p:grpSpPr>
            <a:xfrm>
              <a:off x="9042759" y="2741282"/>
              <a:ext cx="1446470" cy="2094714"/>
              <a:chOff x="9042759" y="2741282"/>
              <a:chExt cx="1446470" cy="2094714"/>
            </a:xfrm>
          </p:grpSpPr>
          <p:sp>
            <p:nvSpPr>
              <p:cNvPr id="214" name="Google Shape;214;p8"/>
              <p:cNvSpPr/>
              <p:nvPr/>
            </p:nvSpPr>
            <p:spPr>
              <a:xfrm>
                <a:off x="9042759" y="2741282"/>
                <a:ext cx="1446470" cy="2094714"/>
              </a:xfrm>
              <a:custGeom>
                <a:avLst/>
                <a:gdLst/>
                <a:ahLst/>
                <a:cxnLst/>
                <a:rect l="l" t="t" r="r" b="b"/>
                <a:pathLst>
                  <a:path w="1446470" h="2094714" extrusionOk="0">
                    <a:moveTo>
                      <a:pt x="1110153" y="426341"/>
                    </a:moveTo>
                    <a:cubicBezTo>
                      <a:pt x="1218803" y="467247"/>
                      <a:pt x="1389217" y="429649"/>
                      <a:pt x="1446431" y="403717"/>
                    </a:cubicBezTo>
                    <a:cubicBezTo>
                      <a:pt x="1446474" y="403696"/>
                      <a:pt x="1446488" y="403639"/>
                      <a:pt x="1446445" y="403610"/>
                    </a:cubicBezTo>
                    <a:cubicBezTo>
                      <a:pt x="1429507" y="391551"/>
                      <a:pt x="1342704" y="333652"/>
                      <a:pt x="1238112" y="333644"/>
                    </a:cubicBezTo>
                    <a:cubicBezTo>
                      <a:pt x="1230175" y="333644"/>
                      <a:pt x="1222367" y="333823"/>
                      <a:pt x="1214659" y="334116"/>
                    </a:cubicBezTo>
                    <a:cubicBezTo>
                      <a:pt x="1218402" y="330551"/>
                      <a:pt x="1222153" y="327001"/>
                      <a:pt x="1225875" y="323279"/>
                    </a:cubicBezTo>
                    <a:cubicBezTo>
                      <a:pt x="1307621" y="241533"/>
                      <a:pt x="1323987" y="125054"/>
                      <a:pt x="1324294" y="122811"/>
                    </a:cubicBezTo>
                    <a:cubicBezTo>
                      <a:pt x="1324301" y="122761"/>
                      <a:pt x="1324315" y="122775"/>
                      <a:pt x="1324266" y="122782"/>
                    </a:cubicBezTo>
                    <a:cubicBezTo>
                      <a:pt x="1322022" y="123089"/>
                      <a:pt x="1205544" y="139456"/>
                      <a:pt x="1123798" y="221202"/>
                    </a:cubicBezTo>
                    <a:cubicBezTo>
                      <a:pt x="1120076" y="224924"/>
                      <a:pt x="1116518" y="228667"/>
                      <a:pt x="1112953" y="232417"/>
                    </a:cubicBezTo>
                    <a:cubicBezTo>
                      <a:pt x="1113247" y="224709"/>
                      <a:pt x="1113418" y="216901"/>
                      <a:pt x="1113425" y="208964"/>
                    </a:cubicBezTo>
                    <a:cubicBezTo>
                      <a:pt x="1113418" y="103151"/>
                      <a:pt x="1054132" y="15519"/>
                      <a:pt x="1043030" y="31"/>
                    </a:cubicBezTo>
                    <a:cubicBezTo>
                      <a:pt x="1042995" y="-19"/>
                      <a:pt x="1042952" y="-5"/>
                      <a:pt x="1042930" y="45"/>
                    </a:cubicBezTo>
                    <a:cubicBezTo>
                      <a:pt x="1013548" y="64825"/>
                      <a:pt x="967121" y="276730"/>
                      <a:pt x="1040380" y="376078"/>
                    </a:cubicBezTo>
                    <a:lnTo>
                      <a:pt x="913414" y="526433"/>
                    </a:lnTo>
                    <a:lnTo>
                      <a:pt x="860222" y="473240"/>
                    </a:lnTo>
                    <a:cubicBezTo>
                      <a:pt x="860172" y="473190"/>
                      <a:pt x="860086" y="473233"/>
                      <a:pt x="860100" y="473305"/>
                    </a:cubicBezTo>
                    <a:lnTo>
                      <a:pt x="877581" y="569438"/>
                    </a:lnTo>
                    <a:cubicBezTo>
                      <a:pt x="668148" y="827406"/>
                      <a:pt x="495433" y="1176864"/>
                      <a:pt x="401464" y="1529430"/>
                    </a:cubicBezTo>
                    <a:cubicBezTo>
                      <a:pt x="381126" y="1509034"/>
                      <a:pt x="354908" y="1488725"/>
                      <a:pt x="322012" y="1468936"/>
                    </a:cubicBezTo>
                    <a:cubicBezTo>
                      <a:pt x="186080" y="1387169"/>
                      <a:pt x="0" y="1446848"/>
                      <a:pt x="0" y="1446848"/>
                    </a:cubicBezTo>
                    <a:cubicBezTo>
                      <a:pt x="0" y="1446848"/>
                      <a:pt x="34297" y="1639093"/>
                      <a:pt x="170228" y="1720853"/>
                    </a:cubicBezTo>
                    <a:cubicBezTo>
                      <a:pt x="255275" y="1772010"/>
                      <a:pt x="322669" y="1782468"/>
                      <a:pt x="371475" y="1766102"/>
                    </a:cubicBezTo>
                    <a:lnTo>
                      <a:pt x="371475" y="2094715"/>
                    </a:lnTo>
                    <a:lnTo>
                      <a:pt x="457200" y="2094715"/>
                    </a:lnTo>
                    <a:lnTo>
                      <a:pt x="457200" y="1663510"/>
                    </a:lnTo>
                    <a:cubicBezTo>
                      <a:pt x="468465" y="1611425"/>
                      <a:pt x="481667" y="1559198"/>
                      <a:pt x="496548" y="1507134"/>
                    </a:cubicBezTo>
                    <a:lnTo>
                      <a:pt x="571329" y="1459035"/>
                    </a:lnTo>
                    <a:cubicBezTo>
                      <a:pt x="571386" y="1458999"/>
                      <a:pt x="571364" y="1458906"/>
                      <a:pt x="571293" y="1458906"/>
                    </a:cubicBezTo>
                    <a:lnTo>
                      <a:pt x="512307" y="1454142"/>
                    </a:lnTo>
                    <a:cubicBezTo>
                      <a:pt x="530888" y="1393991"/>
                      <a:pt x="551733" y="1334212"/>
                      <a:pt x="574608" y="1275262"/>
                    </a:cubicBezTo>
                    <a:cubicBezTo>
                      <a:pt x="613012" y="1319125"/>
                      <a:pt x="686607" y="1338149"/>
                      <a:pt x="800765" y="1309745"/>
                    </a:cubicBezTo>
                    <a:cubicBezTo>
                      <a:pt x="954691" y="1271447"/>
                      <a:pt x="1044073" y="1097668"/>
                      <a:pt x="1044073" y="1097668"/>
                    </a:cubicBezTo>
                    <a:cubicBezTo>
                      <a:pt x="1044073" y="1097668"/>
                      <a:pt x="883882" y="985983"/>
                      <a:pt x="729955" y="1024280"/>
                    </a:cubicBezTo>
                    <a:cubicBezTo>
                      <a:pt x="711475" y="1028881"/>
                      <a:pt x="694544" y="1034096"/>
                      <a:pt x="679035" y="1039818"/>
                    </a:cubicBezTo>
                    <a:cubicBezTo>
                      <a:pt x="761709" y="875126"/>
                      <a:pt x="859372" y="723314"/>
                      <a:pt x="966306" y="596684"/>
                    </a:cubicBezTo>
                    <a:lnTo>
                      <a:pt x="1110153" y="426341"/>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15" name="Google Shape;215;p8"/>
              <p:cNvSpPr/>
              <p:nvPr/>
            </p:nvSpPr>
            <p:spPr>
              <a:xfrm>
                <a:off x="9107060" y="4214500"/>
                <a:ext cx="285753" cy="207166"/>
              </a:xfrm>
              <a:custGeom>
                <a:avLst/>
                <a:gdLst/>
                <a:ahLst/>
                <a:cxnLst/>
                <a:rect l="l" t="t" r="r" b="b"/>
                <a:pathLst>
                  <a:path w="285753" h="207166" extrusionOk="0">
                    <a:moveTo>
                      <a:pt x="278613" y="207166"/>
                    </a:moveTo>
                    <a:cubicBezTo>
                      <a:pt x="276220" y="207166"/>
                      <a:pt x="273884" y="205967"/>
                      <a:pt x="272526" y="203780"/>
                    </a:cubicBezTo>
                    <a:cubicBezTo>
                      <a:pt x="182351" y="58105"/>
                      <a:pt x="7229" y="14507"/>
                      <a:pt x="5472" y="14085"/>
                    </a:cubicBezTo>
                    <a:cubicBezTo>
                      <a:pt x="1635" y="13156"/>
                      <a:pt x="-722" y="9299"/>
                      <a:pt x="200" y="5470"/>
                    </a:cubicBezTo>
                    <a:cubicBezTo>
                      <a:pt x="1121" y="1627"/>
                      <a:pt x="4986" y="-703"/>
                      <a:pt x="8815" y="190"/>
                    </a:cubicBezTo>
                    <a:cubicBezTo>
                      <a:pt x="10629" y="633"/>
                      <a:pt x="191345" y="45489"/>
                      <a:pt x="284685" y="196258"/>
                    </a:cubicBezTo>
                    <a:cubicBezTo>
                      <a:pt x="286757" y="199615"/>
                      <a:pt x="285728" y="204016"/>
                      <a:pt x="282371" y="206095"/>
                    </a:cubicBezTo>
                    <a:cubicBezTo>
                      <a:pt x="281192" y="206824"/>
                      <a:pt x="279899" y="207166"/>
                      <a:pt x="278613" y="207166"/>
                    </a:cubicBez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16" name="Google Shape;216;p8"/>
              <p:cNvSpPr/>
              <p:nvPr/>
            </p:nvSpPr>
            <p:spPr>
              <a:xfrm>
                <a:off x="9666311" y="3846241"/>
                <a:ext cx="339907" cy="92415"/>
              </a:xfrm>
              <a:custGeom>
                <a:avLst/>
                <a:gdLst/>
                <a:ahLst/>
                <a:cxnLst/>
                <a:rect l="l" t="t" r="r" b="b"/>
                <a:pathLst>
                  <a:path w="339907" h="92415" extrusionOk="0">
                    <a:moveTo>
                      <a:pt x="7149" y="92415"/>
                    </a:moveTo>
                    <a:cubicBezTo>
                      <a:pt x="4734" y="92415"/>
                      <a:pt x="2384" y="91194"/>
                      <a:pt x="1041" y="88986"/>
                    </a:cubicBezTo>
                    <a:cubicBezTo>
                      <a:pt x="-1009" y="85614"/>
                      <a:pt x="62" y="81221"/>
                      <a:pt x="3434" y="79171"/>
                    </a:cubicBezTo>
                    <a:cubicBezTo>
                      <a:pt x="189786" y="-34179"/>
                      <a:pt x="329046" y="6912"/>
                      <a:pt x="334875" y="8726"/>
                    </a:cubicBezTo>
                    <a:cubicBezTo>
                      <a:pt x="338640" y="9891"/>
                      <a:pt x="340748" y="13884"/>
                      <a:pt x="339590" y="17649"/>
                    </a:cubicBezTo>
                    <a:cubicBezTo>
                      <a:pt x="338440" y="21413"/>
                      <a:pt x="334461" y="23521"/>
                      <a:pt x="330668" y="22378"/>
                    </a:cubicBezTo>
                    <a:cubicBezTo>
                      <a:pt x="329303" y="21956"/>
                      <a:pt x="191336" y="-18399"/>
                      <a:pt x="10849" y="91379"/>
                    </a:cubicBezTo>
                    <a:cubicBezTo>
                      <a:pt x="9699" y="92080"/>
                      <a:pt x="8413" y="92415"/>
                      <a:pt x="7149" y="92415"/>
                    </a:cubicBez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217" name="Google Shape;217;p8" descr="A flower bouquet"/>
          <p:cNvGrpSpPr/>
          <p:nvPr/>
        </p:nvGrpSpPr>
        <p:grpSpPr>
          <a:xfrm>
            <a:off x="5239784" y="9193226"/>
            <a:ext cx="1753079" cy="1828800"/>
            <a:chOff x="9561403" y="3228660"/>
            <a:chExt cx="1753079" cy="1828800"/>
          </a:xfrm>
        </p:grpSpPr>
        <p:sp>
          <p:nvSpPr>
            <p:cNvPr id="218" name="Google Shape;218;p8"/>
            <p:cNvSpPr/>
            <p:nvPr/>
          </p:nvSpPr>
          <p:spPr>
            <a:xfrm>
              <a:off x="9561403" y="4005279"/>
              <a:ext cx="1064418" cy="1052181"/>
            </a:xfrm>
            <a:custGeom>
              <a:avLst/>
              <a:gdLst/>
              <a:ahLst/>
              <a:cxnLst/>
              <a:rect l="l" t="t" r="r" b="b"/>
              <a:pathLst>
                <a:path w="1064418" h="1052181" extrusionOk="0">
                  <a:moveTo>
                    <a:pt x="780354" y="0"/>
                  </a:moveTo>
                  <a:cubicBezTo>
                    <a:pt x="350065" y="0"/>
                    <a:pt x="0" y="350065"/>
                    <a:pt x="0" y="780347"/>
                  </a:cubicBezTo>
                  <a:lnTo>
                    <a:pt x="0" y="1052181"/>
                  </a:lnTo>
                  <a:lnTo>
                    <a:pt x="100013" y="1052181"/>
                  </a:lnTo>
                  <a:lnTo>
                    <a:pt x="100013" y="780347"/>
                  </a:lnTo>
                  <a:cubicBezTo>
                    <a:pt x="100013" y="777247"/>
                    <a:pt x="100091" y="774161"/>
                    <a:pt x="100134" y="771068"/>
                  </a:cubicBezTo>
                  <a:cubicBezTo>
                    <a:pt x="130738" y="782098"/>
                    <a:pt x="172543" y="783184"/>
                    <a:pt x="226864" y="769668"/>
                  </a:cubicBezTo>
                  <a:cubicBezTo>
                    <a:pt x="340957" y="741278"/>
                    <a:pt x="407179" y="612448"/>
                    <a:pt x="407179" y="612448"/>
                  </a:cubicBezTo>
                  <a:cubicBezTo>
                    <a:pt x="407179" y="612448"/>
                    <a:pt x="288422" y="529652"/>
                    <a:pt x="174329" y="558048"/>
                  </a:cubicBezTo>
                  <a:cubicBezTo>
                    <a:pt x="159206" y="561813"/>
                    <a:pt x="145489" y="566135"/>
                    <a:pt x="133045" y="570907"/>
                  </a:cubicBezTo>
                  <a:cubicBezTo>
                    <a:pt x="221577" y="297944"/>
                    <a:pt x="478267" y="100013"/>
                    <a:pt x="780354" y="100013"/>
                  </a:cubicBezTo>
                  <a:lnTo>
                    <a:pt x="1064419" y="100013"/>
                  </a:lnTo>
                  <a:lnTo>
                    <a:pt x="1064419" y="0"/>
                  </a:lnTo>
                  <a:lnTo>
                    <a:pt x="780354" y="0"/>
                  </a:ln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19" name="Google Shape;219;p8"/>
            <p:cNvSpPr/>
            <p:nvPr/>
          </p:nvSpPr>
          <p:spPr>
            <a:xfrm>
              <a:off x="9833162" y="3228660"/>
              <a:ext cx="1481320" cy="1550186"/>
            </a:xfrm>
            <a:custGeom>
              <a:avLst/>
              <a:gdLst/>
              <a:ahLst/>
              <a:cxnLst/>
              <a:rect l="l" t="t" r="r" b="b"/>
              <a:pathLst>
                <a:path w="1481320" h="1550186" extrusionOk="0">
                  <a:moveTo>
                    <a:pt x="1132838" y="804872"/>
                  </a:moveTo>
                  <a:cubicBezTo>
                    <a:pt x="1107206" y="796543"/>
                    <a:pt x="1081967" y="789070"/>
                    <a:pt x="1057378" y="782469"/>
                  </a:cubicBezTo>
                  <a:cubicBezTo>
                    <a:pt x="1083360" y="775576"/>
                    <a:pt x="1110078" y="767732"/>
                    <a:pt x="1137253" y="758902"/>
                  </a:cubicBezTo>
                  <a:cubicBezTo>
                    <a:pt x="1343628" y="691844"/>
                    <a:pt x="1497090" y="594903"/>
                    <a:pt x="1480024" y="542368"/>
                  </a:cubicBezTo>
                  <a:cubicBezTo>
                    <a:pt x="1462957" y="489833"/>
                    <a:pt x="1281821" y="501613"/>
                    <a:pt x="1075445" y="568664"/>
                  </a:cubicBezTo>
                  <a:cubicBezTo>
                    <a:pt x="1049813" y="576993"/>
                    <a:pt x="1025003" y="585781"/>
                    <a:pt x="1001228" y="594896"/>
                  </a:cubicBezTo>
                  <a:cubicBezTo>
                    <a:pt x="1018202" y="574043"/>
                    <a:pt x="1035204" y="551998"/>
                    <a:pt x="1051999" y="528880"/>
                  </a:cubicBezTo>
                  <a:cubicBezTo>
                    <a:pt x="1179544" y="353330"/>
                    <a:pt x="1246716" y="184695"/>
                    <a:pt x="1202032" y="152226"/>
                  </a:cubicBezTo>
                  <a:cubicBezTo>
                    <a:pt x="1157348" y="119758"/>
                    <a:pt x="1017723" y="235758"/>
                    <a:pt x="890179" y="411309"/>
                  </a:cubicBezTo>
                  <a:cubicBezTo>
                    <a:pt x="874334" y="433111"/>
                    <a:pt x="859432" y="454807"/>
                    <a:pt x="845552" y="476152"/>
                  </a:cubicBezTo>
                  <a:cubicBezTo>
                    <a:pt x="847023" y="449313"/>
                    <a:pt x="847824" y="421474"/>
                    <a:pt x="847824" y="392906"/>
                  </a:cubicBezTo>
                  <a:cubicBezTo>
                    <a:pt x="847824" y="175908"/>
                    <a:pt x="803046" y="0"/>
                    <a:pt x="747811" y="0"/>
                  </a:cubicBezTo>
                  <a:cubicBezTo>
                    <a:pt x="692576" y="0"/>
                    <a:pt x="647799" y="175908"/>
                    <a:pt x="647799" y="392906"/>
                  </a:cubicBezTo>
                  <a:cubicBezTo>
                    <a:pt x="647799" y="419860"/>
                    <a:pt x="648491" y="446170"/>
                    <a:pt x="649806" y="471595"/>
                  </a:cubicBezTo>
                  <a:cubicBezTo>
                    <a:pt x="635218" y="449013"/>
                    <a:pt x="619509" y="426025"/>
                    <a:pt x="602707" y="402907"/>
                  </a:cubicBezTo>
                  <a:cubicBezTo>
                    <a:pt x="475163" y="227357"/>
                    <a:pt x="335538" y="111357"/>
                    <a:pt x="290854" y="143825"/>
                  </a:cubicBezTo>
                  <a:cubicBezTo>
                    <a:pt x="246170" y="176294"/>
                    <a:pt x="313342" y="344922"/>
                    <a:pt x="440887" y="520480"/>
                  </a:cubicBezTo>
                  <a:cubicBezTo>
                    <a:pt x="456732" y="542282"/>
                    <a:pt x="472755" y="563163"/>
                    <a:pt x="488764" y="582959"/>
                  </a:cubicBezTo>
                  <a:cubicBezTo>
                    <a:pt x="463690" y="573265"/>
                    <a:pt x="437465" y="563906"/>
                    <a:pt x="410290" y="555076"/>
                  </a:cubicBezTo>
                  <a:cubicBezTo>
                    <a:pt x="203915" y="488018"/>
                    <a:pt x="22778" y="476245"/>
                    <a:pt x="5711" y="528781"/>
                  </a:cubicBezTo>
                  <a:cubicBezTo>
                    <a:pt x="-11355" y="581316"/>
                    <a:pt x="142107" y="678256"/>
                    <a:pt x="348483" y="745315"/>
                  </a:cubicBezTo>
                  <a:cubicBezTo>
                    <a:pt x="374115" y="753644"/>
                    <a:pt x="399353" y="761117"/>
                    <a:pt x="423942" y="767717"/>
                  </a:cubicBezTo>
                  <a:cubicBezTo>
                    <a:pt x="397960" y="774611"/>
                    <a:pt x="371242" y="782455"/>
                    <a:pt x="344067" y="791285"/>
                  </a:cubicBezTo>
                  <a:cubicBezTo>
                    <a:pt x="137692" y="858343"/>
                    <a:pt x="-15770" y="955284"/>
                    <a:pt x="1296" y="1007819"/>
                  </a:cubicBezTo>
                  <a:cubicBezTo>
                    <a:pt x="18363" y="1060354"/>
                    <a:pt x="199499" y="1048574"/>
                    <a:pt x="405875" y="981523"/>
                  </a:cubicBezTo>
                  <a:cubicBezTo>
                    <a:pt x="431507" y="973193"/>
                    <a:pt x="456317" y="964406"/>
                    <a:pt x="480092" y="955291"/>
                  </a:cubicBezTo>
                  <a:cubicBezTo>
                    <a:pt x="463125" y="976137"/>
                    <a:pt x="446116" y="998189"/>
                    <a:pt x="429321" y="1021306"/>
                  </a:cubicBezTo>
                  <a:cubicBezTo>
                    <a:pt x="301777" y="1196857"/>
                    <a:pt x="234604" y="1365492"/>
                    <a:pt x="279288" y="1397961"/>
                  </a:cubicBezTo>
                  <a:cubicBezTo>
                    <a:pt x="323972" y="1430429"/>
                    <a:pt x="463597" y="1314429"/>
                    <a:pt x="591141" y="1138878"/>
                  </a:cubicBezTo>
                  <a:cubicBezTo>
                    <a:pt x="606986" y="1117076"/>
                    <a:pt x="621888" y="1095380"/>
                    <a:pt x="635768" y="1074034"/>
                  </a:cubicBezTo>
                  <a:cubicBezTo>
                    <a:pt x="634297" y="1100874"/>
                    <a:pt x="633497" y="1128706"/>
                    <a:pt x="633497" y="1157281"/>
                  </a:cubicBezTo>
                  <a:cubicBezTo>
                    <a:pt x="633497" y="1374279"/>
                    <a:pt x="678274" y="1550187"/>
                    <a:pt x="733509" y="1550187"/>
                  </a:cubicBezTo>
                  <a:cubicBezTo>
                    <a:pt x="788745" y="1550187"/>
                    <a:pt x="833522" y="1374279"/>
                    <a:pt x="833522" y="1157281"/>
                  </a:cubicBezTo>
                  <a:cubicBezTo>
                    <a:pt x="833522" y="1130327"/>
                    <a:pt x="832829" y="1104017"/>
                    <a:pt x="831514" y="1078592"/>
                  </a:cubicBezTo>
                  <a:cubicBezTo>
                    <a:pt x="846102" y="1101174"/>
                    <a:pt x="861811" y="1124162"/>
                    <a:pt x="878613" y="1147279"/>
                  </a:cubicBezTo>
                  <a:cubicBezTo>
                    <a:pt x="1006158" y="1322830"/>
                    <a:pt x="1145782" y="1438830"/>
                    <a:pt x="1190466" y="1406362"/>
                  </a:cubicBezTo>
                  <a:cubicBezTo>
                    <a:pt x="1235151" y="1373893"/>
                    <a:pt x="1167978" y="1205258"/>
                    <a:pt x="1040433" y="1029707"/>
                  </a:cubicBezTo>
                  <a:cubicBezTo>
                    <a:pt x="1024589" y="1007904"/>
                    <a:pt x="1008565" y="987024"/>
                    <a:pt x="992556" y="967228"/>
                  </a:cubicBezTo>
                  <a:cubicBezTo>
                    <a:pt x="1017631" y="976922"/>
                    <a:pt x="1043855" y="986281"/>
                    <a:pt x="1071030" y="995110"/>
                  </a:cubicBezTo>
                  <a:cubicBezTo>
                    <a:pt x="1277406" y="1062169"/>
                    <a:pt x="1458543" y="1073941"/>
                    <a:pt x="1475609" y="1021406"/>
                  </a:cubicBezTo>
                  <a:cubicBezTo>
                    <a:pt x="1492676" y="968878"/>
                    <a:pt x="1339214" y="871930"/>
                    <a:pt x="1132838" y="804872"/>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0" name="Google Shape;220;p8"/>
            <p:cNvSpPr/>
            <p:nvPr/>
          </p:nvSpPr>
          <p:spPr>
            <a:xfrm>
              <a:off x="10274444" y="3657278"/>
              <a:ext cx="625701" cy="657225"/>
            </a:xfrm>
            <a:custGeom>
              <a:avLst/>
              <a:gdLst/>
              <a:ahLst/>
              <a:cxnLst/>
              <a:rect l="l" t="t" r="r" b="b"/>
              <a:pathLst>
                <a:path w="625701" h="657225" extrusionOk="0">
                  <a:moveTo>
                    <a:pt x="475443" y="361624"/>
                  </a:moveTo>
                  <a:cubicBezTo>
                    <a:pt x="427037" y="345894"/>
                    <a:pt x="382953" y="334478"/>
                    <a:pt x="353042" y="329320"/>
                  </a:cubicBezTo>
                  <a:cubicBezTo>
                    <a:pt x="352963" y="329306"/>
                    <a:pt x="352963" y="329206"/>
                    <a:pt x="353042" y="329191"/>
                  </a:cubicBezTo>
                  <a:cubicBezTo>
                    <a:pt x="382960" y="324062"/>
                    <a:pt x="427208" y="312625"/>
                    <a:pt x="475836" y="296823"/>
                  </a:cubicBezTo>
                  <a:cubicBezTo>
                    <a:pt x="561868" y="268869"/>
                    <a:pt x="628912" y="237915"/>
                    <a:pt x="625583" y="227678"/>
                  </a:cubicBezTo>
                  <a:cubicBezTo>
                    <a:pt x="622254" y="217442"/>
                    <a:pt x="549824" y="231808"/>
                    <a:pt x="463791" y="259761"/>
                  </a:cubicBezTo>
                  <a:cubicBezTo>
                    <a:pt x="415385" y="275492"/>
                    <a:pt x="373001" y="292165"/>
                    <a:pt x="345769" y="305567"/>
                  </a:cubicBezTo>
                  <a:cubicBezTo>
                    <a:pt x="345705" y="305603"/>
                    <a:pt x="345648" y="305524"/>
                    <a:pt x="345698" y="305467"/>
                  </a:cubicBezTo>
                  <a:cubicBezTo>
                    <a:pt x="366886" y="283735"/>
                    <a:pt x="395961" y="248467"/>
                    <a:pt x="426015" y="207097"/>
                  </a:cubicBezTo>
                  <a:cubicBezTo>
                    <a:pt x="479186" y="133917"/>
                    <a:pt x="515226" y="69466"/>
                    <a:pt x="506518" y="63137"/>
                  </a:cubicBezTo>
                  <a:cubicBezTo>
                    <a:pt x="497810" y="56807"/>
                    <a:pt x="447654" y="111007"/>
                    <a:pt x="394483" y="184187"/>
                  </a:cubicBezTo>
                  <a:cubicBezTo>
                    <a:pt x="364565" y="225364"/>
                    <a:pt x="340083" y="263762"/>
                    <a:pt x="325931" y="290608"/>
                  </a:cubicBezTo>
                  <a:cubicBezTo>
                    <a:pt x="325895" y="290672"/>
                    <a:pt x="325803" y="290644"/>
                    <a:pt x="325817" y="290572"/>
                  </a:cubicBezTo>
                  <a:cubicBezTo>
                    <a:pt x="330182" y="260540"/>
                    <a:pt x="332975" y="214906"/>
                    <a:pt x="332975" y="163785"/>
                  </a:cubicBezTo>
                  <a:cubicBezTo>
                    <a:pt x="332975" y="73330"/>
                    <a:pt x="324253" y="0"/>
                    <a:pt x="313487" y="0"/>
                  </a:cubicBezTo>
                  <a:cubicBezTo>
                    <a:pt x="302721" y="0"/>
                    <a:pt x="293998" y="73330"/>
                    <a:pt x="293998" y="163785"/>
                  </a:cubicBezTo>
                  <a:cubicBezTo>
                    <a:pt x="293998" y="214670"/>
                    <a:pt x="296763" y="260118"/>
                    <a:pt x="301092" y="290158"/>
                  </a:cubicBezTo>
                  <a:cubicBezTo>
                    <a:pt x="301106" y="290236"/>
                    <a:pt x="301007" y="290265"/>
                    <a:pt x="300971" y="290201"/>
                  </a:cubicBezTo>
                  <a:cubicBezTo>
                    <a:pt x="286848" y="263333"/>
                    <a:pt x="262302" y="224792"/>
                    <a:pt x="232248" y="183437"/>
                  </a:cubicBezTo>
                  <a:cubicBezTo>
                    <a:pt x="179077" y="110257"/>
                    <a:pt x="128921" y="56057"/>
                    <a:pt x="120213" y="62386"/>
                  </a:cubicBezTo>
                  <a:cubicBezTo>
                    <a:pt x="111504" y="68709"/>
                    <a:pt x="147552" y="133167"/>
                    <a:pt x="200715" y="206348"/>
                  </a:cubicBezTo>
                  <a:cubicBezTo>
                    <a:pt x="230626" y="247510"/>
                    <a:pt x="259573" y="282650"/>
                    <a:pt x="280732" y="304410"/>
                  </a:cubicBezTo>
                  <a:cubicBezTo>
                    <a:pt x="280790" y="304467"/>
                    <a:pt x="280726" y="304552"/>
                    <a:pt x="280654" y="304517"/>
                  </a:cubicBezTo>
                  <a:cubicBezTo>
                    <a:pt x="253436" y="291087"/>
                    <a:pt x="210910" y="274334"/>
                    <a:pt x="162303" y="258547"/>
                  </a:cubicBezTo>
                  <a:cubicBezTo>
                    <a:pt x="76278" y="230593"/>
                    <a:pt x="3841" y="216234"/>
                    <a:pt x="512" y="226464"/>
                  </a:cubicBezTo>
                  <a:cubicBezTo>
                    <a:pt x="-2817" y="236701"/>
                    <a:pt x="64227" y="267655"/>
                    <a:pt x="150259" y="295609"/>
                  </a:cubicBezTo>
                  <a:cubicBezTo>
                    <a:pt x="198665" y="311332"/>
                    <a:pt x="242742" y="322755"/>
                    <a:pt x="272653" y="327912"/>
                  </a:cubicBezTo>
                  <a:cubicBezTo>
                    <a:pt x="272732" y="327927"/>
                    <a:pt x="272732" y="328027"/>
                    <a:pt x="272653" y="328041"/>
                  </a:cubicBezTo>
                  <a:cubicBezTo>
                    <a:pt x="242735" y="333170"/>
                    <a:pt x="198494" y="344607"/>
                    <a:pt x="149866" y="360409"/>
                  </a:cubicBezTo>
                  <a:cubicBezTo>
                    <a:pt x="63834" y="388363"/>
                    <a:pt x="-3210" y="419317"/>
                    <a:pt x="119" y="429554"/>
                  </a:cubicBezTo>
                  <a:cubicBezTo>
                    <a:pt x="3448" y="439791"/>
                    <a:pt x="75879" y="425425"/>
                    <a:pt x="161911" y="397471"/>
                  </a:cubicBezTo>
                  <a:cubicBezTo>
                    <a:pt x="210302" y="381748"/>
                    <a:pt x="252679" y="365074"/>
                    <a:pt x="279911" y="351673"/>
                  </a:cubicBezTo>
                  <a:cubicBezTo>
                    <a:pt x="279983" y="351637"/>
                    <a:pt x="280040" y="351723"/>
                    <a:pt x="279990" y="351780"/>
                  </a:cubicBezTo>
                  <a:cubicBezTo>
                    <a:pt x="258801" y="373511"/>
                    <a:pt x="229733" y="408773"/>
                    <a:pt x="199687" y="450128"/>
                  </a:cubicBezTo>
                  <a:cubicBezTo>
                    <a:pt x="146516" y="523308"/>
                    <a:pt x="110475" y="587759"/>
                    <a:pt x="119184" y="594089"/>
                  </a:cubicBezTo>
                  <a:cubicBezTo>
                    <a:pt x="127892" y="600411"/>
                    <a:pt x="178048" y="546219"/>
                    <a:pt x="231219" y="473038"/>
                  </a:cubicBezTo>
                  <a:cubicBezTo>
                    <a:pt x="261130" y="431875"/>
                    <a:pt x="285605" y="393485"/>
                    <a:pt x="299756" y="366639"/>
                  </a:cubicBezTo>
                  <a:cubicBezTo>
                    <a:pt x="299792" y="366567"/>
                    <a:pt x="299892" y="366603"/>
                    <a:pt x="299878" y="366682"/>
                  </a:cubicBezTo>
                  <a:cubicBezTo>
                    <a:pt x="295513" y="396721"/>
                    <a:pt x="292727" y="442341"/>
                    <a:pt x="292727" y="493440"/>
                  </a:cubicBezTo>
                  <a:cubicBezTo>
                    <a:pt x="292727" y="583895"/>
                    <a:pt x="301450" y="657225"/>
                    <a:pt x="312215" y="657225"/>
                  </a:cubicBezTo>
                  <a:cubicBezTo>
                    <a:pt x="322974" y="657225"/>
                    <a:pt x="331703" y="583895"/>
                    <a:pt x="331703" y="493440"/>
                  </a:cubicBezTo>
                  <a:cubicBezTo>
                    <a:pt x="331703" y="442563"/>
                    <a:pt x="328939" y="397107"/>
                    <a:pt x="324610" y="367068"/>
                  </a:cubicBezTo>
                  <a:cubicBezTo>
                    <a:pt x="324595" y="366989"/>
                    <a:pt x="324695" y="366960"/>
                    <a:pt x="324731" y="367024"/>
                  </a:cubicBezTo>
                  <a:cubicBezTo>
                    <a:pt x="338854" y="393892"/>
                    <a:pt x="363400" y="432433"/>
                    <a:pt x="393454" y="473788"/>
                  </a:cubicBezTo>
                  <a:cubicBezTo>
                    <a:pt x="446625" y="546968"/>
                    <a:pt x="496781" y="601168"/>
                    <a:pt x="505489" y="594839"/>
                  </a:cubicBezTo>
                  <a:cubicBezTo>
                    <a:pt x="514198" y="588509"/>
                    <a:pt x="478150" y="524059"/>
                    <a:pt x="424986" y="450878"/>
                  </a:cubicBezTo>
                  <a:cubicBezTo>
                    <a:pt x="395076" y="409709"/>
                    <a:pt x="366122" y="374561"/>
                    <a:pt x="344962" y="352808"/>
                  </a:cubicBezTo>
                  <a:cubicBezTo>
                    <a:pt x="344905" y="352751"/>
                    <a:pt x="344969" y="352673"/>
                    <a:pt x="345034" y="352709"/>
                  </a:cubicBezTo>
                  <a:cubicBezTo>
                    <a:pt x="372251" y="366139"/>
                    <a:pt x="414778" y="382891"/>
                    <a:pt x="463391" y="398685"/>
                  </a:cubicBezTo>
                  <a:cubicBezTo>
                    <a:pt x="549423" y="426639"/>
                    <a:pt x="621854" y="440998"/>
                    <a:pt x="625183" y="430768"/>
                  </a:cubicBezTo>
                  <a:cubicBezTo>
                    <a:pt x="628512" y="420531"/>
                    <a:pt x="561468" y="389577"/>
                    <a:pt x="475443" y="361624"/>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21" name="Google Shape;221;p8" descr="A flower bouquet"/>
          <p:cNvGrpSpPr/>
          <p:nvPr/>
        </p:nvGrpSpPr>
        <p:grpSpPr>
          <a:xfrm>
            <a:off x="6305633" y="3077133"/>
            <a:ext cx="292894" cy="200025"/>
            <a:chOff x="8106935" y="856935"/>
            <a:chExt cx="292894" cy="200025"/>
          </a:xfrm>
        </p:grpSpPr>
        <p:sp>
          <p:nvSpPr>
            <p:cNvPr id="222" name="Google Shape;222;p8"/>
            <p:cNvSpPr/>
            <p:nvPr/>
          </p:nvSpPr>
          <p:spPr>
            <a:xfrm>
              <a:off x="8256954" y="856935"/>
              <a:ext cx="142875" cy="142875"/>
            </a:xfrm>
            <a:custGeom>
              <a:avLst/>
              <a:gdLst/>
              <a:ahLst/>
              <a:cxnLst/>
              <a:rect l="l" t="t" r="r" b="b"/>
              <a:pathLst>
                <a:path w="142875" h="142875" extrusionOk="0">
                  <a:moveTo>
                    <a:pt x="142875" y="71437"/>
                  </a:moveTo>
                  <a:cubicBezTo>
                    <a:pt x="142875" y="110891"/>
                    <a:pt x="110892" y="142875"/>
                    <a:pt x="71438" y="142875"/>
                  </a:cubicBezTo>
                  <a:cubicBezTo>
                    <a:pt x="31984" y="142875"/>
                    <a:pt x="0" y="110891"/>
                    <a:pt x="0" y="71437"/>
                  </a:cubicBezTo>
                  <a:cubicBezTo>
                    <a:pt x="0" y="31984"/>
                    <a:pt x="31984" y="0"/>
                    <a:pt x="71438" y="0"/>
                  </a:cubicBezTo>
                  <a:cubicBezTo>
                    <a:pt x="110892"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3" name="Google Shape;223;p8"/>
            <p:cNvSpPr/>
            <p:nvPr/>
          </p:nvSpPr>
          <p:spPr>
            <a:xfrm>
              <a:off x="8106935" y="985523"/>
              <a:ext cx="71437" cy="71437"/>
            </a:xfrm>
            <a:custGeom>
              <a:avLst/>
              <a:gdLst/>
              <a:ahLst/>
              <a:cxnLst/>
              <a:rect l="l" t="t" r="r" b="b"/>
              <a:pathLst>
                <a:path w="71437" h="71437" extrusionOk="0">
                  <a:moveTo>
                    <a:pt x="71438" y="35719"/>
                  </a:moveTo>
                  <a:cubicBezTo>
                    <a:pt x="71438" y="55446"/>
                    <a:pt x="55446" y="71437"/>
                    <a:pt x="35719" y="71437"/>
                  </a:cubicBezTo>
                  <a:cubicBezTo>
                    <a:pt x="15992" y="71437"/>
                    <a:pt x="0" y="55446"/>
                    <a:pt x="0" y="35719"/>
                  </a:cubicBezTo>
                  <a:cubicBezTo>
                    <a:pt x="0" y="15992"/>
                    <a:pt x="15992" y="0"/>
                    <a:pt x="35719" y="0"/>
                  </a:cubicBezTo>
                  <a:cubicBezTo>
                    <a:pt x="55446" y="0"/>
                    <a:pt x="71438" y="15992"/>
                    <a:pt x="71438" y="3571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24" name="Google Shape;224;p8" descr="A flower bouquet"/>
          <p:cNvGrpSpPr/>
          <p:nvPr/>
        </p:nvGrpSpPr>
        <p:grpSpPr>
          <a:xfrm>
            <a:off x="6116324" y="3422457"/>
            <a:ext cx="335756" cy="335757"/>
            <a:chOff x="10735835" y="1049816"/>
            <a:chExt cx="335756" cy="335757"/>
          </a:xfrm>
        </p:grpSpPr>
        <p:sp>
          <p:nvSpPr>
            <p:cNvPr id="225" name="Google Shape;225;p8"/>
            <p:cNvSpPr/>
            <p:nvPr/>
          </p:nvSpPr>
          <p:spPr>
            <a:xfrm>
              <a:off x="10735835" y="1242698"/>
              <a:ext cx="142875" cy="142875"/>
            </a:xfrm>
            <a:custGeom>
              <a:avLst/>
              <a:gdLst/>
              <a:ahLst/>
              <a:cxnLst/>
              <a:rect l="l" t="t" r="r" b="b"/>
              <a:pathLst>
                <a:path w="142875" h="142875" extrusionOk="0">
                  <a:moveTo>
                    <a:pt x="142875" y="71437"/>
                  </a:moveTo>
                  <a:cubicBezTo>
                    <a:pt x="142875" y="110891"/>
                    <a:pt x="110891" y="142875"/>
                    <a:pt x="71437" y="142875"/>
                  </a:cubicBezTo>
                  <a:cubicBezTo>
                    <a:pt x="31984" y="142875"/>
                    <a:pt x="0" y="110891"/>
                    <a:pt x="0" y="71437"/>
                  </a:cubicBezTo>
                  <a:cubicBezTo>
                    <a:pt x="0" y="31984"/>
                    <a:pt x="31984" y="0"/>
                    <a:pt x="71437" y="0"/>
                  </a:cubicBezTo>
                  <a:cubicBezTo>
                    <a:pt x="110891"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6" name="Google Shape;226;p8"/>
            <p:cNvSpPr/>
            <p:nvPr/>
          </p:nvSpPr>
          <p:spPr>
            <a:xfrm>
              <a:off x="10757266" y="1049816"/>
              <a:ext cx="142875" cy="142875"/>
            </a:xfrm>
            <a:custGeom>
              <a:avLst/>
              <a:gdLst/>
              <a:ahLst/>
              <a:cxnLst/>
              <a:rect l="l" t="t" r="r" b="b"/>
              <a:pathLst>
                <a:path w="142875" h="142875" extrusionOk="0">
                  <a:moveTo>
                    <a:pt x="142875" y="71437"/>
                  </a:moveTo>
                  <a:cubicBezTo>
                    <a:pt x="142875" y="110891"/>
                    <a:pt x="110891" y="142875"/>
                    <a:pt x="71437" y="142875"/>
                  </a:cubicBezTo>
                  <a:cubicBezTo>
                    <a:pt x="31984" y="142875"/>
                    <a:pt x="0" y="110891"/>
                    <a:pt x="0" y="71437"/>
                  </a:cubicBezTo>
                  <a:cubicBezTo>
                    <a:pt x="0" y="31984"/>
                    <a:pt x="31984" y="0"/>
                    <a:pt x="71437" y="0"/>
                  </a:cubicBezTo>
                  <a:cubicBezTo>
                    <a:pt x="110891"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7" name="Google Shape;227;p8"/>
            <p:cNvSpPr/>
            <p:nvPr/>
          </p:nvSpPr>
          <p:spPr>
            <a:xfrm>
              <a:off x="10928716" y="1056960"/>
              <a:ext cx="71437" cy="71437"/>
            </a:xfrm>
            <a:custGeom>
              <a:avLst/>
              <a:gdLst/>
              <a:ahLst/>
              <a:cxnLst/>
              <a:rect l="l" t="t" r="r" b="b"/>
              <a:pathLst>
                <a:path w="71437" h="71437" extrusionOk="0">
                  <a:moveTo>
                    <a:pt x="71437" y="35719"/>
                  </a:moveTo>
                  <a:cubicBezTo>
                    <a:pt x="71437" y="55446"/>
                    <a:pt x="55445" y="71437"/>
                    <a:pt x="35719" y="71437"/>
                  </a:cubicBezTo>
                  <a:cubicBezTo>
                    <a:pt x="15992" y="71437"/>
                    <a:pt x="0" y="55446"/>
                    <a:pt x="0" y="35719"/>
                  </a:cubicBezTo>
                  <a:cubicBezTo>
                    <a:pt x="0" y="15992"/>
                    <a:pt x="15992" y="0"/>
                    <a:pt x="35719" y="0"/>
                  </a:cubicBezTo>
                  <a:cubicBezTo>
                    <a:pt x="55445" y="0"/>
                    <a:pt x="71437" y="15992"/>
                    <a:pt x="71437" y="3571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8" name="Google Shape;228;p8"/>
            <p:cNvSpPr/>
            <p:nvPr/>
          </p:nvSpPr>
          <p:spPr>
            <a:xfrm>
              <a:off x="10928716" y="1199835"/>
              <a:ext cx="142875" cy="142875"/>
            </a:xfrm>
            <a:custGeom>
              <a:avLst/>
              <a:gdLst/>
              <a:ahLst/>
              <a:cxnLst/>
              <a:rect l="l" t="t" r="r" b="b"/>
              <a:pathLst>
                <a:path w="142875" h="142875" extrusionOk="0">
                  <a:moveTo>
                    <a:pt x="142875" y="71437"/>
                  </a:moveTo>
                  <a:cubicBezTo>
                    <a:pt x="142875" y="110891"/>
                    <a:pt x="110891" y="142875"/>
                    <a:pt x="71437" y="142875"/>
                  </a:cubicBezTo>
                  <a:cubicBezTo>
                    <a:pt x="31984" y="142875"/>
                    <a:pt x="0" y="110891"/>
                    <a:pt x="0" y="71437"/>
                  </a:cubicBezTo>
                  <a:cubicBezTo>
                    <a:pt x="0" y="31984"/>
                    <a:pt x="31984" y="0"/>
                    <a:pt x="71437" y="0"/>
                  </a:cubicBezTo>
                  <a:cubicBezTo>
                    <a:pt x="110891"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29" name="Google Shape;229;p8" descr="A flower bouquet"/>
          <p:cNvGrpSpPr/>
          <p:nvPr/>
        </p:nvGrpSpPr>
        <p:grpSpPr>
          <a:xfrm>
            <a:off x="712860" y="5174753"/>
            <a:ext cx="450056" cy="485775"/>
            <a:chOff x="7006798" y="1106966"/>
            <a:chExt cx="450056" cy="485775"/>
          </a:xfrm>
        </p:grpSpPr>
        <p:sp>
          <p:nvSpPr>
            <p:cNvPr id="230" name="Google Shape;230;p8"/>
            <p:cNvSpPr/>
            <p:nvPr/>
          </p:nvSpPr>
          <p:spPr>
            <a:xfrm>
              <a:off x="7006798" y="1449866"/>
              <a:ext cx="142875" cy="142875"/>
            </a:xfrm>
            <a:custGeom>
              <a:avLst/>
              <a:gdLst/>
              <a:ahLst/>
              <a:cxnLst/>
              <a:rect l="l" t="t" r="r" b="b"/>
              <a:pathLst>
                <a:path w="142875" h="142875" extrusionOk="0">
                  <a:moveTo>
                    <a:pt x="142875" y="71437"/>
                  </a:moveTo>
                  <a:cubicBezTo>
                    <a:pt x="142875" y="110891"/>
                    <a:pt x="110891" y="142875"/>
                    <a:pt x="71437" y="142875"/>
                  </a:cubicBezTo>
                  <a:cubicBezTo>
                    <a:pt x="31984" y="142875"/>
                    <a:pt x="0" y="110891"/>
                    <a:pt x="0" y="71437"/>
                  </a:cubicBezTo>
                  <a:cubicBezTo>
                    <a:pt x="0" y="31984"/>
                    <a:pt x="31984" y="0"/>
                    <a:pt x="71437" y="0"/>
                  </a:cubicBezTo>
                  <a:cubicBezTo>
                    <a:pt x="110891"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31" name="Google Shape;231;p8"/>
            <p:cNvSpPr/>
            <p:nvPr/>
          </p:nvSpPr>
          <p:spPr>
            <a:xfrm>
              <a:off x="7013941" y="1106966"/>
              <a:ext cx="142875" cy="142875"/>
            </a:xfrm>
            <a:custGeom>
              <a:avLst/>
              <a:gdLst/>
              <a:ahLst/>
              <a:cxnLst/>
              <a:rect l="l" t="t" r="r" b="b"/>
              <a:pathLst>
                <a:path w="142875" h="142875" extrusionOk="0">
                  <a:moveTo>
                    <a:pt x="142875" y="71437"/>
                  </a:moveTo>
                  <a:cubicBezTo>
                    <a:pt x="142875" y="110891"/>
                    <a:pt x="110891" y="142875"/>
                    <a:pt x="71437" y="142875"/>
                  </a:cubicBezTo>
                  <a:cubicBezTo>
                    <a:pt x="31984" y="142875"/>
                    <a:pt x="0" y="110891"/>
                    <a:pt x="0" y="71437"/>
                  </a:cubicBezTo>
                  <a:cubicBezTo>
                    <a:pt x="0" y="31984"/>
                    <a:pt x="31984" y="0"/>
                    <a:pt x="71437" y="0"/>
                  </a:cubicBezTo>
                  <a:cubicBezTo>
                    <a:pt x="110891"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32" name="Google Shape;232;p8"/>
            <p:cNvSpPr/>
            <p:nvPr/>
          </p:nvSpPr>
          <p:spPr>
            <a:xfrm>
              <a:off x="7313979" y="1192691"/>
              <a:ext cx="142875" cy="142875"/>
            </a:xfrm>
            <a:custGeom>
              <a:avLst/>
              <a:gdLst/>
              <a:ahLst/>
              <a:cxnLst/>
              <a:rect l="l" t="t" r="r" b="b"/>
              <a:pathLst>
                <a:path w="142875" h="142875" extrusionOk="0">
                  <a:moveTo>
                    <a:pt x="142875" y="71437"/>
                  </a:moveTo>
                  <a:cubicBezTo>
                    <a:pt x="142875" y="110891"/>
                    <a:pt x="110891" y="142875"/>
                    <a:pt x="71437" y="142875"/>
                  </a:cubicBezTo>
                  <a:cubicBezTo>
                    <a:pt x="31984" y="142875"/>
                    <a:pt x="0" y="110891"/>
                    <a:pt x="0" y="71437"/>
                  </a:cubicBezTo>
                  <a:cubicBezTo>
                    <a:pt x="0" y="31984"/>
                    <a:pt x="31984" y="0"/>
                    <a:pt x="71437" y="0"/>
                  </a:cubicBezTo>
                  <a:cubicBezTo>
                    <a:pt x="110891"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9953C"/>
        </a:solidFill>
        <a:effectLst/>
      </p:bgPr>
    </p:bg>
    <p:spTree>
      <p:nvGrpSpPr>
        <p:cNvPr id="1" name="Shape 236"/>
        <p:cNvGrpSpPr/>
        <p:nvPr/>
      </p:nvGrpSpPr>
      <p:grpSpPr>
        <a:xfrm>
          <a:off x="0" y="0"/>
          <a:ext cx="0" cy="0"/>
          <a:chOff x="0" y="0"/>
          <a:chExt cx="0" cy="0"/>
        </a:xfrm>
      </p:grpSpPr>
      <p:sp>
        <p:nvSpPr>
          <p:cNvPr id="237" name="Google Shape;237;p3"/>
          <p:cNvSpPr/>
          <p:nvPr/>
        </p:nvSpPr>
        <p:spPr>
          <a:xfrm>
            <a:off x="534265" y="3243578"/>
            <a:ext cx="5935850" cy="6194583"/>
          </a:xfrm>
          <a:custGeom>
            <a:avLst/>
            <a:gdLst/>
            <a:ahLst/>
            <a:cxnLst/>
            <a:rect l="l" t="t" r="r" b="b"/>
            <a:pathLst>
              <a:path w="5935850" h="6194583" fill="none" extrusionOk="0">
                <a:moveTo>
                  <a:pt x="0" y="0"/>
                </a:moveTo>
                <a:cubicBezTo>
                  <a:pt x="171838" y="-2370"/>
                  <a:pt x="437661" y="2091"/>
                  <a:pt x="600180" y="0"/>
                </a:cubicBezTo>
                <a:cubicBezTo>
                  <a:pt x="762699" y="-2091"/>
                  <a:pt x="1048767" y="-8894"/>
                  <a:pt x="1259719" y="0"/>
                </a:cubicBezTo>
                <a:cubicBezTo>
                  <a:pt x="1470671" y="8894"/>
                  <a:pt x="1716922" y="26997"/>
                  <a:pt x="1978617" y="0"/>
                </a:cubicBezTo>
                <a:cubicBezTo>
                  <a:pt x="2240312" y="-26997"/>
                  <a:pt x="2344971" y="-18248"/>
                  <a:pt x="2697514" y="0"/>
                </a:cubicBezTo>
                <a:cubicBezTo>
                  <a:pt x="3050057" y="18248"/>
                  <a:pt x="3189738" y="-19590"/>
                  <a:pt x="3357053" y="0"/>
                </a:cubicBezTo>
                <a:cubicBezTo>
                  <a:pt x="3524368" y="19590"/>
                  <a:pt x="3784172" y="34264"/>
                  <a:pt x="4075950" y="0"/>
                </a:cubicBezTo>
                <a:cubicBezTo>
                  <a:pt x="4367728" y="-34264"/>
                  <a:pt x="4555918" y="29266"/>
                  <a:pt x="4676131" y="0"/>
                </a:cubicBezTo>
                <a:cubicBezTo>
                  <a:pt x="4796344" y="-29266"/>
                  <a:pt x="5038113" y="-6729"/>
                  <a:pt x="5157594" y="0"/>
                </a:cubicBezTo>
                <a:cubicBezTo>
                  <a:pt x="5277075" y="6729"/>
                  <a:pt x="5643881" y="30336"/>
                  <a:pt x="5935850" y="0"/>
                </a:cubicBezTo>
                <a:cubicBezTo>
                  <a:pt x="5959626" y="264015"/>
                  <a:pt x="5919786" y="377042"/>
                  <a:pt x="5935850" y="626341"/>
                </a:cubicBezTo>
                <a:cubicBezTo>
                  <a:pt x="5951914" y="875640"/>
                  <a:pt x="5940718" y="1054735"/>
                  <a:pt x="5935850" y="1314628"/>
                </a:cubicBezTo>
                <a:cubicBezTo>
                  <a:pt x="5930982" y="1574521"/>
                  <a:pt x="5924800" y="1760863"/>
                  <a:pt x="5935850" y="1879024"/>
                </a:cubicBezTo>
                <a:cubicBezTo>
                  <a:pt x="5946900" y="1997185"/>
                  <a:pt x="5900392" y="2467559"/>
                  <a:pt x="5935850" y="2629256"/>
                </a:cubicBezTo>
                <a:cubicBezTo>
                  <a:pt x="5971308" y="2790953"/>
                  <a:pt x="5960553" y="2998546"/>
                  <a:pt x="5935850" y="3255598"/>
                </a:cubicBezTo>
                <a:cubicBezTo>
                  <a:pt x="5911147" y="3512650"/>
                  <a:pt x="5937562" y="3706671"/>
                  <a:pt x="5935850" y="4005830"/>
                </a:cubicBezTo>
                <a:cubicBezTo>
                  <a:pt x="5934138" y="4304989"/>
                  <a:pt x="5948185" y="4479515"/>
                  <a:pt x="5935850" y="4632172"/>
                </a:cubicBezTo>
                <a:cubicBezTo>
                  <a:pt x="5923515" y="4784829"/>
                  <a:pt x="5941732" y="4942269"/>
                  <a:pt x="5935850" y="5196567"/>
                </a:cubicBezTo>
                <a:cubicBezTo>
                  <a:pt x="5929968" y="5450866"/>
                  <a:pt x="5914011" y="5984000"/>
                  <a:pt x="5935850" y="6194583"/>
                </a:cubicBezTo>
                <a:cubicBezTo>
                  <a:pt x="5702311" y="6203326"/>
                  <a:pt x="5620922" y="6170338"/>
                  <a:pt x="5335670" y="6194583"/>
                </a:cubicBezTo>
                <a:cubicBezTo>
                  <a:pt x="5050418" y="6218828"/>
                  <a:pt x="5024525" y="6206032"/>
                  <a:pt x="4854206" y="6194583"/>
                </a:cubicBezTo>
                <a:cubicBezTo>
                  <a:pt x="4683887" y="6183134"/>
                  <a:pt x="4602072" y="6171873"/>
                  <a:pt x="4372743" y="6194583"/>
                </a:cubicBezTo>
                <a:cubicBezTo>
                  <a:pt x="4143414" y="6217293"/>
                  <a:pt x="3968943" y="6224691"/>
                  <a:pt x="3653845" y="6194583"/>
                </a:cubicBezTo>
                <a:cubicBezTo>
                  <a:pt x="3338747" y="6164475"/>
                  <a:pt x="3185463" y="6221137"/>
                  <a:pt x="3053665" y="6194583"/>
                </a:cubicBezTo>
                <a:cubicBezTo>
                  <a:pt x="2921867" y="6168029"/>
                  <a:pt x="2717783" y="6178034"/>
                  <a:pt x="2394126" y="6194583"/>
                </a:cubicBezTo>
                <a:cubicBezTo>
                  <a:pt x="2070469" y="6211132"/>
                  <a:pt x="1876431" y="6191399"/>
                  <a:pt x="1615870" y="6194583"/>
                </a:cubicBezTo>
                <a:cubicBezTo>
                  <a:pt x="1355309" y="6197767"/>
                  <a:pt x="1289617" y="6202385"/>
                  <a:pt x="1075048" y="6194583"/>
                </a:cubicBezTo>
                <a:cubicBezTo>
                  <a:pt x="860479" y="6186781"/>
                  <a:pt x="465616" y="6224530"/>
                  <a:pt x="0" y="6194583"/>
                </a:cubicBezTo>
                <a:cubicBezTo>
                  <a:pt x="-27049" y="6039841"/>
                  <a:pt x="-257" y="5745792"/>
                  <a:pt x="0" y="5568242"/>
                </a:cubicBezTo>
                <a:cubicBezTo>
                  <a:pt x="257" y="5390692"/>
                  <a:pt x="16222" y="5141962"/>
                  <a:pt x="0" y="4818009"/>
                </a:cubicBezTo>
                <a:cubicBezTo>
                  <a:pt x="-16222" y="4494056"/>
                  <a:pt x="-31727" y="4460510"/>
                  <a:pt x="0" y="4129722"/>
                </a:cubicBezTo>
                <a:cubicBezTo>
                  <a:pt x="31727" y="3798934"/>
                  <a:pt x="-409" y="3831837"/>
                  <a:pt x="0" y="3627272"/>
                </a:cubicBezTo>
                <a:cubicBezTo>
                  <a:pt x="409" y="3422707"/>
                  <a:pt x="-19269" y="3126198"/>
                  <a:pt x="0" y="2877040"/>
                </a:cubicBezTo>
                <a:cubicBezTo>
                  <a:pt x="19269" y="2627882"/>
                  <a:pt x="22675" y="2535828"/>
                  <a:pt x="0" y="2374590"/>
                </a:cubicBezTo>
                <a:cubicBezTo>
                  <a:pt x="-22675" y="2213352"/>
                  <a:pt x="-9993" y="2058489"/>
                  <a:pt x="0" y="1748249"/>
                </a:cubicBezTo>
                <a:cubicBezTo>
                  <a:pt x="9993" y="1438009"/>
                  <a:pt x="-26604" y="1301705"/>
                  <a:pt x="0" y="1183854"/>
                </a:cubicBezTo>
                <a:cubicBezTo>
                  <a:pt x="26604" y="1066004"/>
                  <a:pt x="-9109" y="828405"/>
                  <a:pt x="0" y="681404"/>
                </a:cubicBezTo>
                <a:cubicBezTo>
                  <a:pt x="9109" y="534403"/>
                  <a:pt x="27425" y="207658"/>
                  <a:pt x="0" y="0"/>
                </a:cubicBezTo>
                <a:close/>
              </a:path>
              <a:path w="5935850" h="6194583" extrusionOk="0">
                <a:moveTo>
                  <a:pt x="0" y="0"/>
                </a:moveTo>
                <a:cubicBezTo>
                  <a:pt x="198680" y="-30174"/>
                  <a:pt x="524217" y="-2575"/>
                  <a:pt x="718897" y="0"/>
                </a:cubicBezTo>
                <a:cubicBezTo>
                  <a:pt x="913577" y="2575"/>
                  <a:pt x="1076555" y="438"/>
                  <a:pt x="1319078" y="0"/>
                </a:cubicBezTo>
                <a:cubicBezTo>
                  <a:pt x="1561601" y="-438"/>
                  <a:pt x="1788301" y="31186"/>
                  <a:pt x="2097334" y="0"/>
                </a:cubicBezTo>
                <a:cubicBezTo>
                  <a:pt x="2406367" y="-31186"/>
                  <a:pt x="2605741" y="-30689"/>
                  <a:pt x="2816231" y="0"/>
                </a:cubicBezTo>
                <a:cubicBezTo>
                  <a:pt x="3026721" y="30689"/>
                  <a:pt x="3330831" y="-4639"/>
                  <a:pt x="3475770" y="0"/>
                </a:cubicBezTo>
                <a:cubicBezTo>
                  <a:pt x="3620709" y="4639"/>
                  <a:pt x="3820638" y="-10907"/>
                  <a:pt x="4016592" y="0"/>
                </a:cubicBezTo>
                <a:cubicBezTo>
                  <a:pt x="4212546" y="10907"/>
                  <a:pt x="4361760" y="-7417"/>
                  <a:pt x="4676131" y="0"/>
                </a:cubicBezTo>
                <a:cubicBezTo>
                  <a:pt x="4990502" y="7417"/>
                  <a:pt x="5661794" y="40963"/>
                  <a:pt x="5935850" y="0"/>
                </a:cubicBezTo>
                <a:cubicBezTo>
                  <a:pt x="5934861" y="293677"/>
                  <a:pt x="5906027" y="375000"/>
                  <a:pt x="5935850" y="626341"/>
                </a:cubicBezTo>
                <a:cubicBezTo>
                  <a:pt x="5965673" y="877682"/>
                  <a:pt x="5949439" y="1219831"/>
                  <a:pt x="5935850" y="1438520"/>
                </a:cubicBezTo>
                <a:cubicBezTo>
                  <a:pt x="5922261" y="1657209"/>
                  <a:pt x="5940358" y="1840618"/>
                  <a:pt x="5935850" y="2064861"/>
                </a:cubicBezTo>
                <a:cubicBezTo>
                  <a:pt x="5931342" y="2289104"/>
                  <a:pt x="5902349" y="2532554"/>
                  <a:pt x="5935850" y="2753148"/>
                </a:cubicBezTo>
                <a:cubicBezTo>
                  <a:pt x="5969351" y="2973742"/>
                  <a:pt x="5970350" y="3335128"/>
                  <a:pt x="5935850" y="3565327"/>
                </a:cubicBezTo>
                <a:cubicBezTo>
                  <a:pt x="5901350" y="3795526"/>
                  <a:pt x="5931068" y="4147346"/>
                  <a:pt x="5935850" y="4315559"/>
                </a:cubicBezTo>
                <a:cubicBezTo>
                  <a:pt x="5940632" y="4483772"/>
                  <a:pt x="5938553" y="4698044"/>
                  <a:pt x="5935850" y="4818009"/>
                </a:cubicBezTo>
                <a:cubicBezTo>
                  <a:pt x="5933148" y="4937974"/>
                  <a:pt x="5998679" y="5578141"/>
                  <a:pt x="5935850" y="6194583"/>
                </a:cubicBezTo>
                <a:cubicBezTo>
                  <a:pt x="5676091" y="6177287"/>
                  <a:pt x="5456075" y="6218382"/>
                  <a:pt x="5276311" y="6194583"/>
                </a:cubicBezTo>
                <a:cubicBezTo>
                  <a:pt x="5096547" y="6170784"/>
                  <a:pt x="4839243" y="6178702"/>
                  <a:pt x="4557414" y="6194583"/>
                </a:cubicBezTo>
                <a:cubicBezTo>
                  <a:pt x="4275585" y="6210464"/>
                  <a:pt x="4100364" y="6178725"/>
                  <a:pt x="3897875" y="6194583"/>
                </a:cubicBezTo>
                <a:cubicBezTo>
                  <a:pt x="3695386" y="6210441"/>
                  <a:pt x="3520095" y="6197160"/>
                  <a:pt x="3416411" y="6194583"/>
                </a:cubicBezTo>
                <a:cubicBezTo>
                  <a:pt x="3312727" y="6192006"/>
                  <a:pt x="3153224" y="6185417"/>
                  <a:pt x="2934948" y="6194583"/>
                </a:cubicBezTo>
                <a:cubicBezTo>
                  <a:pt x="2716672" y="6203749"/>
                  <a:pt x="2534548" y="6182768"/>
                  <a:pt x="2156692" y="6194583"/>
                </a:cubicBezTo>
                <a:cubicBezTo>
                  <a:pt x="1778836" y="6206398"/>
                  <a:pt x="1718637" y="6223800"/>
                  <a:pt x="1378436" y="6194583"/>
                </a:cubicBezTo>
                <a:cubicBezTo>
                  <a:pt x="1038235" y="6165366"/>
                  <a:pt x="812716" y="6192746"/>
                  <a:pt x="659539" y="6194583"/>
                </a:cubicBezTo>
                <a:cubicBezTo>
                  <a:pt x="506362" y="6196420"/>
                  <a:pt x="295197" y="6170820"/>
                  <a:pt x="0" y="6194583"/>
                </a:cubicBezTo>
                <a:cubicBezTo>
                  <a:pt x="-7882" y="5834504"/>
                  <a:pt x="7619" y="5690002"/>
                  <a:pt x="0" y="5382404"/>
                </a:cubicBezTo>
                <a:cubicBezTo>
                  <a:pt x="-7619" y="5074806"/>
                  <a:pt x="1233" y="4766386"/>
                  <a:pt x="0" y="4570226"/>
                </a:cubicBezTo>
                <a:cubicBezTo>
                  <a:pt x="-1233" y="4374066"/>
                  <a:pt x="22475" y="4283431"/>
                  <a:pt x="0" y="4005830"/>
                </a:cubicBezTo>
                <a:cubicBezTo>
                  <a:pt x="-22475" y="3728229"/>
                  <a:pt x="21989" y="3691628"/>
                  <a:pt x="0" y="3503381"/>
                </a:cubicBezTo>
                <a:cubicBezTo>
                  <a:pt x="-21989" y="3315134"/>
                  <a:pt x="-8837" y="3220064"/>
                  <a:pt x="0" y="2938985"/>
                </a:cubicBezTo>
                <a:cubicBezTo>
                  <a:pt x="8837" y="2657906"/>
                  <a:pt x="18649" y="2653578"/>
                  <a:pt x="0" y="2374590"/>
                </a:cubicBezTo>
                <a:cubicBezTo>
                  <a:pt x="-18649" y="2095603"/>
                  <a:pt x="-14241" y="2004819"/>
                  <a:pt x="0" y="1810195"/>
                </a:cubicBezTo>
                <a:cubicBezTo>
                  <a:pt x="14241" y="1615572"/>
                  <a:pt x="-16949" y="1328147"/>
                  <a:pt x="0" y="1183854"/>
                </a:cubicBezTo>
                <a:cubicBezTo>
                  <a:pt x="16949" y="1039561"/>
                  <a:pt x="17871" y="852550"/>
                  <a:pt x="0" y="681404"/>
                </a:cubicBezTo>
                <a:cubicBezTo>
                  <a:pt x="-17871" y="510258"/>
                  <a:pt x="-25739" y="307435"/>
                  <a:pt x="0" y="0"/>
                </a:cubicBezTo>
                <a:close/>
              </a:path>
            </a:pathLst>
          </a:custGeom>
          <a:solidFill>
            <a:schemeClr val="lt1"/>
          </a:solidFill>
          <a:ln w="9525" cap="flat" cmpd="sng">
            <a:solidFill>
              <a:srgbClr val="38562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grpSp>
        <p:nvGrpSpPr>
          <p:cNvPr id="238" name="Google Shape;238;p3" descr="A flower bouquet"/>
          <p:cNvGrpSpPr/>
          <p:nvPr/>
        </p:nvGrpSpPr>
        <p:grpSpPr>
          <a:xfrm>
            <a:off x="2273557" y="-47249"/>
            <a:ext cx="4602870" cy="5397450"/>
            <a:chOff x="3414141" y="2876861"/>
            <a:chExt cx="2500326" cy="3433136"/>
          </a:xfrm>
        </p:grpSpPr>
        <p:sp>
          <p:nvSpPr>
            <p:cNvPr id="239" name="Google Shape;239;p3"/>
            <p:cNvSpPr/>
            <p:nvPr/>
          </p:nvSpPr>
          <p:spPr>
            <a:xfrm>
              <a:off x="3414141" y="4398459"/>
              <a:ext cx="1072640" cy="1911538"/>
            </a:xfrm>
            <a:custGeom>
              <a:avLst/>
              <a:gdLst/>
              <a:ahLst/>
              <a:cxnLst/>
              <a:rect l="l" t="t" r="r" b="b"/>
              <a:pathLst>
                <a:path w="1072640" h="1911538" extrusionOk="0">
                  <a:moveTo>
                    <a:pt x="142875" y="1911539"/>
                  </a:moveTo>
                  <a:cubicBezTo>
                    <a:pt x="364331" y="1147158"/>
                    <a:pt x="571057" y="557248"/>
                    <a:pt x="1064740" y="48556"/>
                  </a:cubicBezTo>
                  <a:lnTo>
                    <a:pt x="1072641" y="40412"/>
                  </a:lnTo>
                  <a:lnTo>
                    <a:pt x="1032229" y="0"/>
                  </a:lnTo>
                  <a:lnTo>
                    <a:pt x="1032229" y="0"/>
                  </a:lnTo>
                  <a:cubicBezTo>
                    <a:pt x="514979" y="501991"/>
                    <a:pt x="192881" y="1232876"/>
                    <a:pt x="0" y="1911532"/>
                  </a:cubicBezTo>
                </a:path>
              </a:pathLst>
            </a:custGeom>
            <a:solidFill>
              <a:srgbClr val="F1F1F1">
                <a:alpha val="31764"/>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40" name="Google Shape;240;p3"/>
            <p:cNvSpPr/>
            <p:nvPr/>
          </p:nvSpPr>
          <p:spPr>
            <a:xfrm>
              <a:off x="3774039" y="2876861"/>
              <a:ext cx="2140428" cy="2140414"/>
            </a:xfrm>
            <a:custGeom>
              <a:avLst/>
              <a:gdLst/>
              <a:ahLst/>
              <a:cxnLst/>
              <a:rect l="l" t="t" r="r" b="b"/>
              <a:pathLst>
                <a:path w="2140428" h="2140414" extrusionOk="0">
                  <a:moveTo>
                    <a:pt x="583670" y="1605744"/>
                  </a:moveTo>
                  <a:cubicBezTo>
                    <a:pt x="585542" y="1641348"/>
                    <a:pt x="623046" y="1664565"/>
                    <a:pt x="655129" y="1648999"/>
                  </a:cubicBezTo>
                  <a:cubicBezTo>
                    <a:pt x="730345" y="1612494"/>
                    <a:pt x="827050" y="1633397"/>
                    <a:pt x="877392" y="1710564"/>
                  </a:cubicBezTo>
                  <a:cubicBezTo>
                    <a:pt x="1053850" y="1981040"/>
                    <a:pt x="1347208" y="2308624"/>
                    <a:pt x="1615077" y="2040755"/>
                  </a:cubicBezTo>
                  <a:cubicBezTo>
                    <a:pt x="1699981" y="1955859"/>
                    <a:pt x="1772054" y="1821406"/>
                    <a:pt x="1833011" y="1661008"/>
                  </a:cubicBezTo>
                  <a:lnTo>
                    <a:pt x="1332206" y="1454796"/>
                  </a:lnTo>
                  <a:cubicBezTo>
                    <a:pt x="1332206" y="1454796"/>
                    <a:pt x="1614977" y="1260951"/>
                    <a:pt x="1913200" y="1415020"/>
                  </a:cubicBezTo>
                  <a:cubicBezTo>
                    <a:pt x="1969414" y="1215552"/>
                    <a:pt x="2012984" y="998103"/>
                    <a:pt x="2046203" y="794821"/>
                  </a:cubicBezTo>
                  <a:lnTo>
                    <a:pt x="1822189" y="570807"/>
                  </a:lnTo>
                  <a:cubicBezTo>
                    <a:pt x="1919930" y="570807"/>
                    <a:pt x="2004598" y="591595"/>
                    <a:pt x="2073149" y="618227"/>
                  </a:cubicBezTo>
                  <a:cubicBezTo>
                    <a:pt x="2122634" y="270062"/>
                    <a:pt x="2140429" y="0"/>
                    <a:pt x="2140429" y="0"/>
                  </a:cubicBezTo>
                  <a:cubicBezTo>
                    <a:pt x="2140429" y="0"/>
                    <a:pt x="1862487" y="18309"/>
                    <a:pt x="1507014" y="69452"/>
                  </a:cubicBezTo>
                  <a:cubicBezTo>
                    <a:pt x="1528645" y="132717"/>
                    <a:pt x="1544369" y="207933"/>
                    <a:pt x="1544369" y="292987"/>
                  </a:cubicBezTo>
                  <a:lnTo>
                    <a:pt x="1345608" y="94226"/>
                  </a:lnTo>
                  <a:cubicBezTo>
                    <a:pt x="1266998" y="107078"/>
                    <a:pt x="1186281" y="121465"/>
                    <a:pt x="1105292" y="137539"/>
                  </a:cubicBezTo>
                  <a:cubicBezTo>
                    <a:pt x="1293559" y="447942"/>
                    <a:pt x="1084690" y="752666"/>
                    <a:pt x="1084690" y="752666"/>
                  </a:cubicBezTo>
                  <a:lnTo>
                    <a:pt x="854311" y="193181"/>
                  </a:lnTo>
                  <a:cubicBezTo>
                    <a:pt x="536407" y="271955"/>
                    <a:pt x="245213" y="379798"/>
                    <a:pt x="99659" y="525351"/>
                  </a:cubicBezTo>
                  <a:cubicBezTo>
                    <a:pt x="-203443" y="828461"/>
                    <a:pt x="255850" y="1164196"/>
                    <a:pt x="532120" y="1326273"/>
                  </a:cubicBezTo>
                  <a:cubicBezTo>
                    <a:pt x="622403" y="1379237"/>
                    <a:pt x="646356" y="1499437"/>
                    <a:pt x="582455" y="1582341"/>
                  </a:cubicBezTo>
                  <a:lnTo>
                    <a:pt x="583670" y="1605744"/>
                  </a:lnTo>
                  <a:close/>
                  <a:moveTo>
                    <a:pt x="1447706" y="1080821"/>
                  </a:moveTo>
                  <a:cubicBezTo>
                    <a:pt x="1447706" y="1057147"/>
                    <a:pt x="1545254" y="1037958"/>
                    <a:pt x="1665591" y="1037958"/>
                  </a:cubicBezTo>
                  <a:cubicBezTo>
                    <a:pt x="1785927" y="1037958"/>
                    <a:pt x="1883475" y="1057147"/>
                    <a:pt x="1883475" y="1080821"/>
                  </a:cubicBezTo>
                  <a:cubicBezTo>
                    <a:pt x="1883475" y="1104495"/>
                    <a:pt x="1785927" y="1123683"/>
                    <a:pt x="1665591" y="1123683"/>
                  </a:cubicBezTo>
                  <a:cubicBezTo>
                    <a:pt x="1545254" y="1123683"/>
                    <a:pt x="1447706" y="1104495"/>
                    <a:pt x="1447706" y="1080821"/>
                  </a:cubicBezTo>
                  <a:close/>
                </a:path>
              </a:pathLst>
            </a:custGeom>
            <a:solidFill>
              <a:srgbClr val="F1F1F1">
                <a:alpha val="31764"/>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241" name="Google Shape;241;p3"/>
          <p:cNvSpPr/>
          <p:nvPr/>
        </p:nvSpPr>
        <p:spPr>
          <a:xfrm>
            <a:off x="1" y="2350931"/>
            <a:ext cx="6858000" cy="49240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1800"/>
              </a:spcBef>
              <a:spcAft>
                <a:spcPts val="0"/>
              </a:spcAft>
              <a:buClr>
                <a:srgbClr val="000000"/>
              </a:buClr>
              <a:buSzPts val="1100"/>
              <a:buFont typeface="Arial"/>
              <a:buNone/>
            </a:pPr>
            <a:r>
              <a:rPr lang="en-AU" sz="1100" b="1" i="0" u="none" strike="noStrike" cap="none">
                <a:solidFill>
                  <a:schemeClr val="lt1"/>
                </a:solidFill>
                <a:latin typeface="Arial"/>
                <a:ea typeface="Arial"/>
                <a:cs typeface="Arial"/>
                <a:sym typeface="Arial"/>
              </a:rPr>
              <a:t>Một bức ảnh, tranh vẽ chân dung của tôi:</a:t>
            </a:r>
            <a:endParaRPr sz="1100" b="1" i="0" u="none" strike="noStrike" cap="none">
              <a:solidFill>
                <a:schemeClr val="lt1"/>
              </a:solidFill>
              <a:latin typeface="Arial"/>
              <a:ea typeface="Arial"/>
              <a:cs typeface="Arial"/>
              <a:sym typeface="Arial"/>
            </a:endParaRPr>
          </a:p>
        </p:txBody>
      </p:sp>
      <p:sp>
        <p:nvSpPr>
          <p:cNvPr id="242" name="Google Shape;242;p3"/>
          <p:cNvSpPr/>
          <p:nvPr/>
        </p:nvSpPr>
        <p:spPr>
          <a:xfrm>
            <a:off x="692329" y="643179"/>
            <a:ext cx="5473337" cy="705173"/>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43" name="Google Shape;243;p3"/>
          <p:cNvSpPr/>
          <p:nvPr/>
        </p:nvSpPr>
        <p:spPr>
          <a:xfrm>
            <a:off x="692331" y="1562923"/>
            <a:ext cx="5473337" cy="705173"/>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Tôi bắt đầu viết cuốn nhật ký này từ ngày _____tháng____ năm____</a:t>
            </a:r>
            <a:endParaRPr sz="1100" b="0" i="0" u="none" strike="noStrike" cap="none">
              <a:solidFill>
                <a:schemeClr val="lt1"/>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44" name="Google Shape;244;p3"/>
          <p:cNvSpPr txBox="1"/>
          <p:nvPr/>
        </p:nvSpPr>
        <p:spPr>
          <a:xfrm>
            <a:off x="792351" y="898613"/>
            <a:ext cx="3429000"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AU" sz="1100" b="1" i="0" u="none" strike="noStrike" cap="none">
                <a:solidFill>
                  <a:srgbClr val="000000"/>
                </a:solidFill>
                <a:latin typeface="Arial"/>
                <a:ea typeface="Arial"/>
                <a:cs typeface="Arial"/>
                <a:sym typeface="Arial"/>
              </a:rPr>
              <a:t>Tên tôi là: </a:t>
            </a:r>
            <a:endParaRPr sz="1100" b="0" i="0" u="none" strike="noStrike" cap="none">
              <a:solidFill>
                <a:srgbClr val="000000"/>
              </a:solidFill>
              <a:latin typeface="Arial"/>
              <a:ea typeface="Arial"/>
              <a:cs typeface="Arial"/>
              <a:sym typeface="Arial"/>
            </a:endParaRPr>
          </a:p>
        </p:txBody>
      </p:sp>
      <p:sp>
        <p:nvSpPr>
          <p:cNvPr id="245" name="Google Shape;245;p3"/>
          <p:cNvSpPr/>
          <p:nvPr/>
        </p:nvSpPr>
        <p:spPr>
          <a:xfrm>
            <a:off x="792351" y="3409627"/>
            <a:ext cx="5259738" cy="5853194"/>
          </a:xfrm>
          <a:custGeom>
            <a:avLst/>
            <a:gdLst/>
            <a:ahLst/>
            <a:cxnLst/>
            <a:rect l="l" t="t" r="r" b="b"/>
            <a:pathLst>
              <a:path w="5259738" h="5853194" extrusionOk="0">
                <a:moveTo>
                  <a:pt x="0" y="0"/>
                </a:moveTo>
                <a:cubicBezTo>
                  <a:pt x="898992" y="-5264"/>
                  <a:pt x="3192370" y="84467"/>
                  <a:pt x="5259738" y="0"/>
                </a:cubicBezTo>
                <a:cubicBezTo>
                  <a:pt x="5131565" y="1667515"/>
                  <a:pt x="5388888" y="4559070"/>
                  <a:pt x="5259738" y="5853194"/>
                </a:cubicBezTo>
                <a:cubicBezTo>
                  <a:pt x="3311506" y="5959514"/>
                  <a:pt x="2092107" y="5845545"/>
                  <a:pt x="0" y="5853194"/>
                </a:cubicBezTo>
                <a:cubicBezTo>
                  <a:pt x="160128" y="4037281"/>
                  <a:pt x="25049" y="1300053"/>
                  <a:pt x="0" y="0"/>
                </a:cubicBezTo>
                <a:close/>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46" name="Google Shape;246;p3"/>
          <p:cNvSpPr/>
          <p:nvPr/>
        </p:nvSpPr>
        <p:spPr>
          <a:xfrm>
            <a:off x="643141" y="3371628"/>
            <a:ext cx="5302968" cy="5920353"/>
          </a:xfrm>
          <a:custGeom>
            <a:avLst/>
            <a:gdLst/>
            <a:ahLst/>
            <a:cxnLst/>
            <a:rect l="l" t="t" r="r" b="b"/>
            <a:pathLst>
              <a:path w="5302968" h="5920353" extrusionOk="0">
                <a:moveTo>
                  <a:pt x="0" y="0"/>
                </a:moveTo>
                <a:cubicBezTo>
                  <a:pt x="87322" y="-15868"/>
                  <a:pt x="271772" y="25025"/>
                  <a:pt x="430130" y="0"/>
                </a:cubicBezTo>
                <a:cubicBezTo>
                  <a:pt x="588488" y="-25025"/>
                  <a:pt x="806454" y="30673"/>
                  <a:pt x="913289" y="0"/>
                </a:cubicBezTo>
                <a:cubicBezTo>
                  <a:pt x="1020124" y="-30673"/>
                  <a:pt x="1320256" y="78859"/>
                  <a:pt x="1608567" y="0"/>
                </a:cubicBezTo>
                <a:cubicBezTo>
                  <a:pt x="1896878" y="-78859"/>
                  <a:pt x="1995590" y="60230"/>
                  <a:pt x="2197786" y="0"/>
                </a:cubicBezTo>
                <a:cubicBezTo>
                  <a:pt x="2399982" y="-60230"/>
                  <a:pt x="2605978" y="18583"/>
                  <a:pt x="2787004" y="0"/>
                </a:cubicBezTo>
                <a:cubicBezTo>
                  <a:pt x="2968030" y="-18583"/>
                  <a:pt x="3065377" y="45693"/>
                  <a:pt x="3270164" y="0"/>
                </a:cubicBezTo>
                <a:cubicBezTo>
                  <a:pt x="3474951" y="-45693"/>
                  <a:pt x="3496011" y="7594"/>
                  <a:pt x="3700293" y="0"/>
                </a:cubicBezTo>
                <a:cubicBezTo>
                  <a:pt x="3904575" y="-7594"/>
                  <a:pt x="3989630" y="50632"/>
                  <a:pt x="4183453" y="0"/>
                </a:cubicBezTo>
                <a:cubicBezTo>
                  <a:pt x="4377276" y="-50632"/>
                  <a:pt x="4464288" y="14329"/>
                  <a:pt x="4666612" y="0"/>
                </a:cubicBezTo>
                <a:cubicBezTo>
                  <a:pt x="4868936" y="-14329"/>
                  <a:pt x="5129261" y="61066"/>
                  <a:pt x="5302968" y="0"/>
                </a:cubicBezTo>
                <a:cubicBezTo>
                  <a:pt x="5321168" y="212260"/>
                  <a:pt x="5285388" y="298549"/>
                  <a:pt x="5302968" y="592035"/>
                </a:cubicBezTo>
                <a:cubicBezTo>
                  <a:pt x="5320548" y="885521"/>
                  <a:pt x="5302130" y="909072"/>
                  <a:pt x="5302968" y="1006460"/>
                </a:cubicBezTo>
                <a:cubicBezTo>
                  <a:pt x="5303806" y="1103849"/>
                  <a:pt x="5233067" y="1406363"/>
                  <a:pt x="5302968" y="1598495"/>
                </a:cubicBezTo>
                <a:cubicBezTo>
                  <a:pt x="5372869" y="1790628"/>
                  <a:pt x="5263683" y="2070011"/>
                  <a:pt x="5302968" y="2308938"/>
                </a:cubicBezTo>
                <a:cubicBezTo>
                  <a:pt x="5342253" y="2547865"/>
                  <a:pt x="5290689" y="2734084"/>
                  <a:pt x="5302968" y="2960177"/>
                </a:cubicBezTo>
                <a:cubicBezTo>
                  <a:pt x="5315247" y="3186270"/>
                  <a:pt x="5226793" y="3445349"/>
                  <a:pt x="5302968" y="3670619"/>
                </a:cubicBezTo>
                <a:cubicBezTo>
                  <a:pt x="5379143" y="3895889"/>
                  <a:pt x="5247854" y="4073242"/>
                  <a:pt x="5302968" y="4262654"/>
                </a:cubicBezTo>
                <a:cubicBezTo>
                  <a:pt x="5358082" y="4452067"/>
                  <a:pt x="5235370" y="4573445"/>
                  <a:pt x="5302968" y="4854689"/>
                </a:cubicBezTo>
                <a:cubicBezTo>
                  <a:pt x="5370566" y="5135933"/>
                  <a:pt x="5235387" y="5606596"/>
                  <a:pt x="5302968" y="5920353"/>
                </a:cubicBezTo>
                <a:cubicBezTo>
                  <a:pt x="5129069" y="5952576"/>
                  <a:pt x="4980887" y="5899405"/>
                  <a:pt x="4766779" y="5920353"/>
                </a:cubicBezTo>
                <a:cubicBezTo>
                  <a:pt x="4552671" y="5941301"/>
                  <a:pt x="4316185" y="5911664"/>
                  <a:pt x="4124531" y="5920353"/>
                </a:cubicBezTo>
                <a:cubicBezTo>
                  <a:pt x="3932877" y="5929042"/>
                  <a:pt x="3664259" y="5910928"/>
                  <a:pt x="3482282" y="5920353"/>
                </a:cubicBezTo>
                <a:cubicBezTo>
                  <a:pt x="3300305" y="5929778"/>
                  <a:pt x="3132946" y="5873008"/>
                  <a:pt x="2946093" y="5920353"/>
                </a:cubicBezTo>
                <a:cubicBezTo>
                  <a:pt x="2759240" y="5967698"/>
                  <a:pt x="2577865" y="5863713"/>
                  <a:pt x="2409904" y="5920353"/>
                </a:cubicBezTo>
                <a:cubicBezTo>
                  <a:pt x="2241943" y="5976993"/>
                  <a:pt x="2003387" y="5903414"/>
                  <a:pt x="1873715" y="5920353"/>
                </a:cubicBezTo>
                <a:cubicBezTo>
                  <a:pt x="1744043" y="5937292"/>
                  <a:pt x="1573376" y="5905778"/>
                  <a:pt x="1390556" y="5920353"/>
                </a:cubicBezTo>
                <a:cubicBezTo>
                  <a:pt x="1207736" y="5934928"/>
                  <a:pt x="889234" y="5888934"/>
                  <a:pt x="695278" y="5920353"/>
                </a:cubicBezTo>
                <a:cubicBezTo>
                  <a:pt x="501322" y="5951772"/>
                  <a:pt x="271982" y="5864711"/>
                  <a:pt x="0" y="5920353"/>
                </a:cubicBezTo>
                <a:cubicBezTo>
                  <a:pt x="-18993" y="5656415"/>
                  <a:pt x="28360" y="5653458"/>
                  <a:pt x="0" y="5387521"/>
                </a:cubicBezTo>
                <a:cubicBezTo>
                  <a:pt x="-28360" y="5121584"/>
                  <a:pt x="37439" y="5079080"/>
                  <a:pt x="0" y="4795486"/>
                </a:cubicBezTo>
                <a:cubicBezTo>
                  <a:pt x="-37439" y="4511892"/>
                  <a:pt x="5136" y="4422015"/>
                  <a:pt x="0" y="4321858"/>
                </a:cubicBezTo>
                <a:cubicBezTo>
                  <a:pt x="-5136" y="4221701"/>
                  <a:pt x="50503" y="3885820"/>
                  <a:pt x="0" y="3729822"/>
                </a:cubicBezTo>
                <a:cubicBezTo>
                  <a:pt x="-50503" y="3573824"/>
                  <a:pt x="4792" y="3401605"/>
                  <a:pt x="0" y="3315398"/>
                </a:cubicBezTo>
                <a:cubicBezTo>
                  <a:pt x="-4792" y="3229191"/>
                  <a:pt x="35123" y="2960024"/>
                  <a:pt x="0" y="2782566"/>
                </a:cubicBezTo>
                <a:cubicBezTo>
                  <a:pt x="-35123" y="2605108"/>
                  <a:pt x="48543" y="2437343"/>
                  <a:pt x="0" y="2249734"/>
                </a:cubicBezTo>
                <a:cubicBezTo>
                  <a:pt x="-48543" y="2062125"/>
                  <a:pt x="20928" y="1876094"/>
                  <a:pt x="0" y="1776106"/>
                </a:cubicBezTo>
                <a:cubicBezTo>
                  <a:pt x="-20928" y="1676118"/>
                  <a:pt x="76927" y="1405166"/>
                  <a:pt x="0" y="1124867"/>
                </a:cubicBezTo>
                <a:cubicBezTo>
                  <a:pt x="-76927" y="844568"/>
                  <a:pt x="115585" y="245047"/>
                  <a:pt x="0" y="0"/>
                </a:cubicBezTo>
                <a:close/>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247" name="Google Shape;247;p3" descr="A flower bouquet"/>
          <p:cNvGrpSpPr/>
          <p:nvPr/>
        </p:nvGrpSpPr>
        <p:grpSpPr>
          <a:xfrm>
            <a:off x="6116545" y="3440849"/>
            <a:ext cx="543257" cy="542948"/>
            <a:chOff x="4907184" y="3273901"/>
            <a:chExt cx="543257" cy="542948"/>
          </a:xfrm>
        </p:grpSpPr>
        <p:sp>
          <p:nvSpPr>
            <p:cNvPr id="248" name="Google Shape;248;p3"/>
            <p:cNvSpPr/>
            <p:nvPr/>
          </p:nvSpPr>
          <p:spPr>
            <a:xfrm>
              <a:off x="4907184" y="3273901"/>
              <a:ext cx="543257" cy="542948"/>
            </a:xfrm>
            <a:custGeom>
              <a:avLst/>
              <a:gdLst/>
              <a:ahLst/>
              <a:cxnLst/>
              <a:rect l="l" t="t" r="r" b="b"/>
              <a:pathLst>
                <a:path w="543257" h="542948" extrusionOk="0">
                  <a:moveTo>
                    <a:pt x="513050" y="410575"/>
                  </a:moveTo>
                  <a:cubicBezTo>
                    <a:pt x="574565" y="349046"/>
                    <a:pt x="539140" y="214036"/>
                    <a:pt x="433934" y="109016"/>
                  </a:cubicBezTo>
                  <a:cubicBezTo>
                    <a:pt x="328727" y="3996"/>
                    <a:pt x="193575" y="-31258"/>
                    <a:pt x="132060" y="30264"/>
                  </a:cubicBezTo>
                  <a:cubicBezTo>
                    <a:pt x="104192" y="58138"/>
                    <a:pt x="96241" y="101094"/>
                    <a:pt x="105657" y="149507"/>
                  </a:cubicBezTo>
                  <a:cubicBezTo>
                    <a:pt x="114201" y="193455"/>
                    <a:pt x="34091" y="316885"/>
                    <a:pt x="17224" y="358333"/>
                  </a:cubicBezTo>
                  <a:cubicBezTo>
                    <a:pt x="-5393" y="413933"/>
                    <a:pt x="-9143" y="480313"/>
                    <a:pt x="26825" y="516217"/>
                  </a:cubicBezTo>
                  <a:cubicBezTo>
                    <a:pt x="62794" y="552122"/>
                    <a:pt x="129224" y="548314"/>
                    <a:pt x="184845" y="525654"/>
                  </a:cubicBezTo>
                  <a:cubicBezTo>
                    <a:pt x="226308" y="508759"/>
                    <a:pt x="349752" y="428592"/>
                    <a:pt x="393736" y="437079"/>
                  </a:cubicBezTo>
                  <a:cubicBezTo>
                    <a:pt x="442199" y="446437"/>
                    <a:pt x="485183" y="438450"/>
                    <a:pt x="513050" y="410575"/>
                  </a:cubicBezTo>
                  <a:close/>
                </a:path>
              </a:pathLst>
            </a:custGeom>
            <a:solidFill>
              <a:srgbClr val="FFC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49" name="Google Shape;249;p3"/>
            <p:cNvSpPr/>
            <p:nvPr/>
          </p:nvSpPr>
          <p:spPr>
            <a:xfrm>
              <a:off x="5122413" y="3366566"/>
              <a:ext cx="244603" cy="244621"/>
            </a:xfrm>
            <a:custGeom>
              <a:avLst/>
              <a:gdLst/>
              <a:ahLst/>
              <a:cxnLst/>
              <a:rect l="l" t="t" r="r" b="b"/>
              <a:pathLst>
                <a:path w="244603" h="244621" extrusionOk="0">
                  <a:moveTo>
                    <a:pt x="174555" y="70051"/>
                  </a:moveTo>
                  <a:cubicBezTo>
                    <a:pt x="113497" y="8993"/>
                    <a:pt x="40603" y="-17103"/>
                    <a:pt x="11742" y="11758"/>
                  </a:cubicBezTo>
                  <a:cubicBezTo>
                    <a:pt x="-15811" y="39311"/>
                    <a:pt x="6806" y="106963"/>
                    <a:pt x="62020" y="166170"/>
                  </a:cubicBezTo>
                  <a:cubicBezTo>
                    <a:pt x="62048" y="166199"/>
                    <a:pt x="62099" y="166199"/>
                    <a:pt x="62127" y="166170"/>
                  </a:cubicBezTo>
                  <a:cubicBezTo>
                    <a:pt x="65649" y="162062"/>
                    <a:pt x="69185" y="157969"/>
                    <a:pt x="72485" y="153619"/>
                  </a:cubicBezTo>
                  <a:cubicBezTo>
                    <a:pt x="81301" y="141817"/>
                    <a:pt x="89502" y="129337"/>
                    <a:pt x="95674" y="114607"/>
                  </a:cubicBezTo>
                  <a:cubicBezTo>
                    <a:pt x="102089" y="99283"/>
                    <a:pt x="119148" y="90411"/>
                    <a:pt x="135107" y="95004"/>
                  </a:cubicBezTo>
                  <a:cubicBezTo>
                    <a:pt x="154238" y="100512"/>
                    <a:pt x="163825" y="121157"/>
                    <a:pt x="156439" y="139024"/>
                  </a:cubicBezTo>
                  <a:cubicBezTo>
                    <a:pt x="152531" y="148475"/>
                    <a:pt x="144552" y="155169"/>
                    <a:pt x="135465" y="157912"/>
                  </a:cubicBezTo>
                  <a:cubicBezTo>
                    <a:pt x="119906" y="162512"/>
                    <a:pt x="106447" y="169449"/>
                    <a:pt x="93617" y="177086"/>
                  </a:cubicBezTo>
                  <a:cubicBezTo>
                    <a:pt x="89387" y="179650"/>
                    <a:pt x="85380" y="182465"/>
                    <a:pt x="81329" y="185230"/>
                  </a:cubicBezTo>
                  <a:cubicBezTo>
                    <a:pt x="81293" y="185258"/>
                    <a:pt x="81286" y="185315"/>
                    <a:pt x="81322" y="185344"/>
                  </a:cubicBezTo>
                  <a:cubicBezTo>
                    <a:pt x="139815" y="238601"/>
                    <a:pt x="205738" y="259967"/>
                    <a:pt x="232841" y="232864"/>
                  </a:cubicBezTo>
                  <a:cubicBezTo>
                    <a:pt x="261709" y="204003"/>
                    <a:pt x="235613" y="131109"/>
                    <a:pt x="174555" y="7005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50" name="Google Shape;250;p3" descr="A flower bouquet"/>
          <p:cNvGrpSpPr/>
          <p:nvPr/>
        </p:nvGrpSpPr>
        <p:grpSpPr>
          <a:xfrm>
            <a:off x="5128499" y="2977643"/>
            <a:ext cx="1231371" cy="3607968"/>
            <a:chOff x="1986330" y="3030648"/>
            <a:chExt cx="1231371" cy="3607968"/>
          </a:xfrm>
        </p:grpSpPr>
        <p:sp>
          <p:nvSpPr>
            <p:cNvPr id="251" name="Google Shape;251;p3"/>
            <p:cNvSpPr/>
            <p:nvPr/>
          </p:nvSpPr>
          <p:spPr>
            <a:xfrm>
              <a:off x="1986330" y="3030648"/>
              <a:ext cx="794710" cy="786560"/>
            </a:xfrm>
            <a:custGeom>
              <a:avLst/>
              <a:gdLst/>
              <a:ahLst/>
              <a:cxnLst/>
              <a:rect l="l" t="t" r="r" b="b"/>
              <a:pathLst>
                <a:path w="794710" h="786560" extrusionOk="0">
                  <a:moveTo>
                    <a:pt x="780494" y="51311"/>
                  </a:moveTo>
                  <a:cubicBezTo>
                    <a:pt x="746361" y="33387"/>
                    <a:pt x="661608" y="127549"/>
                    <a:pt x="591185" y="261630"/>
                  </a:cubicBezTo>
                  <a:cubicBezTo>
                    <a:pt x="584762" y="273853"/>
                    <a:pt x="578697" y="285983"/>
                    <a:pt x="572975" y="297949"/>
                  </a:cubicBezTo>
                  <a:cubicBezTo>
                    <a:pt x="572947" y="298013"/>
                    <a:pt x="572854" y="297999"/>
                    <a:pt x="572847" y="297927"/>
                  </a:cubicBezTo>
                  <a:cubicBezTo>
                    <a:pt x="571518" y="285969"/>
                    <a:pt x="569982" y="273824"/>
                    <a:pt x="568182" y="261487"/>
                  </a:cubicBezTo>
                  <a:cubicBezTo>
                    <a:pt x="546343" y="111618"/>
                    <a:pt x="497716" y="-5368"/>
                    <a:pt x="459568" y="190"/>
                  </a:cubicBezTo>
                  <a:cubicBezTo>
                    <a:pt x="421421" y="5748"/>
                    <a:pt x="408198" y="131749"/>
                    <a:pt x="430036" y="281611"/>
                  </a:cubicBezTo>
                  <a:cubicBezTo>
                    <a:pt x="432736" y="300135"/>
                    <a:pt x="435844" y="318158"/>
                    <a:pt x="439294" y="335503"/>
                  </a:cubicBezTo>
                  <a:cubicBezTo>
                    <a:pt x="439309" y="335575"/>
                    <a:pt x="439223" y="335618"/>
                    <a:pt x="439173" y="335561"/>
                  </a:cubicBezTo>
                  <a:cubicBezTo>
                    <a:pt x="426879" y="321495"/>
                    <a:pt x="413763" y="307264"/>
                    <a:pt x="399904" y="293055"/>
                  </a:cubicBezTo>
                  <a:cubicBezTo>
                    <a:pt x="294148" y="184649"/>
                    <a:pt x="186041" y="118583"/>
                    <a:pt x="158452" y="145508"/>
                  </a:cubicBezTo>
                  <a:cubicBezTo>
                    <a:pt x="130856" y="172426"/>
                    <a:pt x="194221" y="282132"/>
                    <a:pt x="299977" y="390546"/>
                  </a:cubicBezTo>
                  <a:cubicBezTo>
                    <a:pt x="313050" y="403948"/>
                    <a:pt x="326159" y="416699"/>
                    <a:pt x="339146" y="428708"/>
                  </a:cubicBezTo>
                  <a:cubicBezTo>
                    <a:pt x="339196" y="428758"/>
                    <a:pt x="339153" y="428844"/>
                    <a:pt x="339082" y="428822"/>
                  </a:cubicBezTo>
                  <a:cubicBezTo>
                    <a:pt x="320865" y="424672"/>
                    <a:pt x="301899" y="420864"/>
                    <a:pt x="282332" y="417521"/>
                  </a:cubicBezTo>
                  <a:cubicBezTo>
                    <a:pt x="133049" y="391975"/>
                    <a:pt x="6762" y="402076"/>
                    <a:pt x="261" y="440074"/>
                  </a:cubicBezTo>
                  <a:cubicBezTo>
                    <a:pt x="-6240" y="478071"/>
                    <a:pt x="109503" y="529585"/>
                    <a:pt x="258786" y="555124"/>
                  </a:cubicBezTo>
                  <a:cubicBezTo>
                    <a:pt x="277238" y="558281"/>
                    <a:pt x="295341" y="560889"/>
                    <a:pt x="312907" y="562975"/>
                  </a:cubicBezTo>
                  <a:cubicBezTo>
                    <a:pt x="312979" y="562982"/>
                    <a:pt x="312993" y="563075"/>
                    <a:pt x="312928" y="563103"/>
                  </a:cubicBezTo>
                  <a:cubicBezTo>
                    <a:pt x="295748" y="570454"/>
                    <a:pt x="278167" y="578527"/>
                    <a:pt x="260365" y="587314"/>
                  </a:cubicBezTo>
                  <a:cubicBezTo>
                    <a:pt x="124584" y="654393"/>
                    <a:pt x="28350" y="736789"/>
                    <a:pt x="45424" y="771358"/>
                  </a:cubicBezTo>
                  <a:cubicBezTo>
                    <a:pt x="62497" y="805919"/>
                    <a:pt x="186413" y="779559"/>
                    <a:pt x="322201" y="712479"/>
                  </a:cubicBezTo>
                  <a:cubicBezTo>
                    <a:pt x="357091" y="695241"/>
                    <a:pt x="389374" y="677025"/>
                    <a:pt x="417770" y="658815"/>
                  </a:cubicBezTo>
                  <a:cubicBezTo>
                    <a:pt x="469705" y="625518"/>
                    <a:pt x="504474" y="533600"/>
                    <a:pt x="525426" y="514076"/>
                  </a:cubicBezTo>
                  <a:cubicBezTo>
                    <a:pt x="546379" y="494552"/>
                    <a:pt x="626868" y="466927"/>
                    <a:pt x="652964" y="429237"/>
                  </a:cubicBezTo>
                  <a:cubicBezTo>
                    <a:pt x="673702" y="399283"/>
                    <a:pt x="694840" y="364529"/>
                    <a:pt x="714793" y="326538"/>
                  </a:cubicBezTo>
                  <a:cubicBezTo>
                    <a:pt x="785202" y="192464"/>
                    <a:pt x="814620" y="69234"/>
                    <a:pt x="780494" y="5131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52" name="Google Shape;252;p3"/>
            <p:cNvSpPr/>
            <p:nvPr/>
          </p:nvSpPr>
          <p:spPr>
            <a:xfrm>
              <a:off x="2369370" y="3419489"/>
              <a:ext cx="848331" cy="3219127"/>
            </a:xfrm>
            <a:custGeom>
              <a:avLst/>
              <a:gdLst/>
              <a:ahLst/>
              <a:cxnLst/>
              <a:rect l="l" t="t" r="r" b="b"/>
              <a:pathLst>
                <a:path w="848331" h="3219127" extrusionOk="0">
                  <a:moveTo>
                    <a:pt x="750356" y="863476"/>
                  </a:moveTo>
                  <a:cubicBezTo>
                    <a:pt x="679975" y="686290"/>
                    <a:pt x="575934" y="528063"/>
                    <a:pt x="441381" y="393511"/>
                  </a:cubicBezTo>
                  <a:lnTo>
                    <a:pt x="257794" y="206116"/>
                  </a:lnTo>
                  <a:cubicBezTo>
                    <a:pt x="217246" y="164553"/>
                    <a:pt x="205752" y="137878"/>
                    <a:pt x="238134" y="85393"/>
                  </a:cubicBezTo>
                  <a:lnTo>
                    <a:pt x="270431" y="39959"/>
                  </a:lnTo>
                  <a:cubicBezTo>
                    <a:pt x="212745" y="-19177"/>
                    <a:pt x="114083" y="-9519"/>
                    <a:pt x="54954" y="48167"/>
                  </a:cubicBezTo>
                  <a:cubicBezTo>
                    <a:pt x="-4175" y="105853"/>
                    <a:pt x="-22691" y="210723"/>
                    <a:pt x="34995" y="269859"/>
                  </a:cubicBezTo>
                  <a:lnTo>
                    <a:pt x="81107" y="238584"/>
                  </a:lnTo>
                  <a:cubicBezTo>
                    <a:pt x="134464" y="200458"/>
                    <a:pt x="170276" y="216360"/>
                    <a:pt x="214503" y="261694"/>
                  </a:cubicBezTo>
                  <a:lnTo>
                    <a:pt x="390875" y="444031"/>
                  </a:lnTo>
                  <a:cubicBezTo>
                    <a:pt x="518505" y="571661"/>
                    <a:pt x="617189" y="721737"/>
                    <a:pt x="683954" y="889801"/>
                  </a:cubicBezTo>
                  <a:cubicBezTo>
                    <a:pt x="746798" y="1048007"/>
                    <a:pt x="776895" y="1217328"/>
                    <a:pt x="776895" y="1387563"/>
                  </a:cubicBezTo>
                  <a:lnTo>
                    <a:pt x="776895" y="1511772"/>
                  </a:lnTo>
                  <a:lnTo>
                    <a:pt x="680683" y="1511772"/>
                  </a:lnTo>
                  <a:cubicBezTo>
                    <a:pt x="680661" y="1511836"/>
                    <a:pt x="680661" y="1511836"/>
                    <a:pt x="680640" y="1511900"/>
                  </a:cubicBezTo>
                  <a:lnTo>
                    <a:pt x="776895" y="1578537"/>
                  </a:lnTo>
                  <a:lnTo>
                    <a:pt x="776895" y="3219128"/>
                  </a:lnTo>
                  <a:lnTo>
                    <a:pt x="848332" y="3219128"/>
                  </a:lnTo>
                  <a:lnTo>
                    <a:pt x="848332" y="1388185"/>
                  </a:lnTo>
                  <a:cubicBezTo>
                    <a:pt x="848318" y="1208734"/>
                    <a:pt x="816600" y="1030247"/>
                    <a:pt x="750356" y="863476"/>
                  </a:cubicBez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53" name="Google Shape;253;p3" descr="A flower bouquet"/>
          <p:cNvGrpSpPr/>
          <p:nvPr/>
        </p:nvGrpSpPr>
        <p:grpSpPr>
          <a:xfrm>
            <a:off x="426187" y="8159339"/>
            <a:ext cx="1164197" cy="1539763"/>
            <a:chOff x="1553621" y="3933778"/>
            <a:chExt cx="1560482" cy="2419088"/>
          </a:xfrm>
        </p:grpSpPr>
        <p:grpSp>
          <p:nvGrpSpPr>
            <p:cNvPr id="254" name="Google Shape;254;p3" descr="A flower bouquet"/>
            <p:cNvGrpSpPr/>
            <p:nvPr/>
          </p:nvGrpSpPr>
          <p:grpSpPr>
            <a:xfrm>
              <a:off x="2202982" y="4634495"/>
              <a:ext cx="911121" cy="1718371"/>
              <a:chOff x="2202982" y="4634495"/>
              <a:chExt cx="911121" cy="1718371"/>
            </a:xfrm>
          </p:grpSpPr>
          <p:sp>
            <p:nvSpPr>
              <p:cNvPr id="255" name="Google Shape;255;p3"/>
              <p:cNvSpPr/>
              <p:nvPr/>
            </p:nvSpPr>
            <p:spPr>
              <a:xfrm>
                <a:off x="2202982" y="4634495"/>
                <a:ext cx="911121" cy="1718371"/>
              </a:xfrm>
              <a:custGeom>
                <a:avLst/>
                <a:gdLst/>
                <a:ahLst/>
                <a:cxnLst/>
                <a:rect l="l" t="t" r="r" b="b"/>
                <a:pathLst>
                  <a:path w="911121" h="1718371" extrusionOk="0">
                    <a:moveTo>
                      <a:pt x="911121" y="1718365"/>
                    </a:moveTo>
                    <a:cubicBezTo>
                      <a:pt x="897519" y="1241770"/>
                      <a:pt x="862065" y="880889"/>
                      <a:pt x="542453" y="497083"/>
                    </a:cubicBezTo>
                    <a:cubicBezTo>
                      <a:pt x="401893" y="340050"/>
                      <a:pt x="255789" y="184552"/>
                      <a:pt x="150605" y="0"/>
                    </a:cubicBezTo>
                    <a:lnTo>
                      <a:pt x="0" y="150605"/>
                    </a:lnTo>
                    <a:cubicBezTo>
                      <a:pt x="389249" y="393885"/>
                      <a:pt x="641745" y="649888"/>
                      <a:pt x="756202" y="988781"/>
                    </a:cubicBezTo>
                    <a:cubicBezTo>
                      <a:pt x="743000" y="979458"/>
                      <a:pt x="728098" y="969736"/>
                      <a:pt x="711368" y="959620"/>
                    </a:cubicBezTo>
                    <a:cubicBezTo>
                      <a:pt x="602990" y="894083"/>
                      <a:pt x="485804" y="889690"/>
                      <a:pt x="485804" y="889690"/>
                    </a:cubicBezTo>
                    <a:cubicBezTo>
                      <a:pt x="485804" y="889690"/>
                      <a:pt x="544311" y="991560"/>
                      <a:pt x="652689" y="1057103"/>
                    </a:cubicBezTo>
                    <a:cubicBezTo>
                      <a:pt x="715161" y="1094880"/>
                      <a:pt x="760959" y="1112653"/>
                      <a:pt x="791728" y="1115854"/>
                    </a:cubicBezTo>
                    <a:cubicBezTo>
                      <a:pt x="819110" y="1237641"/>
                      <a:pt x="830725" y="1369843"/>
                      <a:pt x="826411" y="1515268"/>
                    </a:cubicBezTo>
                    <a:cubicBezTo>
                      <a:pt x="786706" y="1474099"/>
                      <a:pt x="724691" y="1426428"/>
                      <a:pt x="636065" y="1373107"/>
                    </a:cubicBezTo>
                    <a:cubicBezTo>
                      <a:pt x="427932" y="1247884"/>
                      <a:pt x="202911" y="1239733"/>
                      <a:pt x="202911" y="1239733"/>
                    </a:cubicBezTo>
                    <a:cubicBezTo>
                      <a:pt x="202911" y="1239733"/>
                      <a:pt x="315347" y="1434615"/>
                      <a:pt x="523487" y="1559838"/>
                    </a:cubicBezTo>
                    <a:cubicBezTo>
                      <a:pt x="662047" y="1643205"/>
                      <a:pt x="758073" y="1675709"/>
                      <a:pt x="815995" y="1672952"/>
                    </a:cubicBezTo>
                    <a:cubicBezTo>
                      <a:pt x="815995" y="1688683"/>
                      <a:pt x="816688" y="1718372"/>
                      <a:pt x="816688" y="1718372"/>
                    </a:cubicBezTo>
                    <a:lnTo>
                      <a:pt x="911121" y="1718372"/>
                    </a:ln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56" name="Google Shape;256;p3"/>
              <p:cNvSpPr/>
              <p:nvPr/>
            </p:nvSpPr>
            <p:spPr>
              <a:xfrm>
                <a:off x="2592611" y="5959953"/>
                <a:ext cx="342903" cy="235744"/>
              </a:xfrm>
              <a:custGeom>
                <a:avLst/>
                <a:gdLst/>
                <a:ahLst/>
                <a:cxnLst/>
                <a:rect l="l" t="t" r="r" b="b"/>
                <a:pathLst>
                  <a:path w="342903" h="235744" extrusionOk="0">
                    <a:moveTo>
                      <a:pt x="335748" y="235744"/>
                    </a:moveTo>
                    <a:cubicBezTo>
                      <a:pt x="334497" y="235744"/>
                      <a:pt x="333226" y="235416"/>
                      <a:pt x="332076" y="234723"/>
                    </a:cubicBezTo>
                    <a:cubicBezTo>
                      <a:pt x="330290" y="233651"/>
                      <a:pt x="151425" y="126052"/>
                      <a:pt x="2813" y="12823"/>
                    </a:cubicBezTo>
                    <a:cubicBezTo>
                      <a:pt x="-323" y="10431"/>
                      <a:pt x="-930" y="5944"/>
                      <a:pt x="1463" y="2808"/>
                    </a:cubicBezTo>
                    <a:cubicBezTo>
                      <a:pt x="3849" y="-321"/>
                      <a:pt x="8328" y="-928"/>
                      <a:pt x="11471" y="1458"/>
                    </a:cubicBezTo>
                    <a:cubicBezTo>
                      <a:pt x="159440" y="114201"/>
                      <a:pt x="337648" y="221407"/>
                      <a:pt x="339434" y="222471"/>
                    </a:cubicBezTo>
                    <a:cubicBezTo>
                      <a:pt x="342820" y="224500"/>
                      <a:pt x="343913" y="228886"/>
                      <a:pt x="341884" y="232272"/>
                    </a:cubicBezTo>
                    <a:cubicBezTo>
                      <a:pt x="340541" y="234509"/>
                      <a:pt x="338177" y="235744"/>
                      <a:pt x="335748" y="235744"/>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57" name="Google Shape;257;p3" descr="A flower bouquet"/>
            <p:cNvGrpSpPr/>
            <p:nvPr/>
          </p:nvGrpSpPr>
          <p:grpSpPr>
            <a:xfrm>
              <a:off x="1553621" y="3933778"/>
              <a:ext cx="1511062" cy="1544867"/>
              <a:chOff x="1553621" y="3933778"/>
              <a:chExt cx="1511062" cy="1544867"/>
            </a:xfrm>
          </p:grpSpPr>
          <p:sp>
            <p:nvSpPr>
              <p:cNvPr id="258" name="Google Shape;258;p3"/>
              <p:cNvSpPr/>
              <p:nvPr/>
            </p:nvSpPr>
            <p:spPr>
              <a:xfrm>
                <a:off x="1553621" y="3933778"/>
                <a:ext cx="1511062" cy="1544867"/>
              </a:xfrm>
              <a:custGeom>
                <a:avLst/>
                <a:gdLst/>
                <a:ahLst/>
                <a:cxnLst/>
                <a:rect l="l" t="t" r="r" b="b"/>
                <a:pathLst>
                  <a:path w="1511062" h="1544867" extrusionOk="0">
                    <a:moveTo>
                      <a:pt x="1148774" y="765119"/>
                    </a:moveTo>
                    <a:cubicBezTo>
                      <a:pt x="1122556" y="759261"/>
                      <a:pt x="1096810" y="754217"/>
                      <a:pt x="1071792" y="749967"/>
                    </a:cubicBezTo>
                    <a:cubicBezTo>
                      <a:pt x="1071721" y="749953"/>
                      <a:pt x="1071714" y="749860"/>
                      <a:pt x="1071778" y="749831"/>
                    </a:cubicBezTo>
                    <a:cubicBezTo>
                      <a:pt x="1096917" y="740544"/>
                      <a:pt x="1122699" y="730243"/>
                      <a:pt x="1148838" y="718927"/>
                    </a:cubicBezTo>
                    <a:cubicBezTo>
                      <a:pt x="1347977" y="632717"/>
                      <a:pt x="1491616" y="521731"/>
                      <a:pt x="1469671" y="471046"/>
                    </a:cubicBezTo>
                    <a:cubicBezTo>
                      <a:pt x="1447725" y="420362"/>
                      <a:pt x="1268503" y="449158"/>
                      <a:pt x="1069371" y="535369"/>
                    </a:cubicBezTo>
                    <a:cubicBezTo>
                      <a:pt x="1044718" y="546041"/>
                      <a:pt x="1020929" y="557093"/>
                      <a:pt x="998183" y="568358"/>
                    </a:cubicBezTo>
                    <a:cubicBezTo>
                      <a:pt x="998119" y="568394"/>
                      <a:pt x="998055" y="568316"/>
                      <a:pt x="998098" y="568258"/>
                    </a:cubicBezTo>
                    <a:cubicBezTo>
                      <a:pt x="1012978" y="545970"/>
                      <a:pt x="1027780" y="522481"/>
                      <a:pt x="1042275" y="497964"/>
                    </a:cubicBezTo>
                    <a:cubicBezTo>
                      <a:pt x="1152703" y="311169"/>
                      <a:pt x="1203680" y="136954"/>
                      <a:pt x="1156132" y="108844"/>
                    </a:cubicBezTo>
                    <a:cubicBezTo>
                      <a:pt x="1108583" y="80733"/>
                      <a:pt x="980517" y="209378"/>
                      <a:pt x="870089" y="396173"/>
                    </a:cubicBezTo>
                    <a:cubicBezTo>
                      <a:pt x="856423" y="419297"/>
                      <a:pt x="843664" y="442221"/>
                      <a:pt x="831891" y="464703"/>
                    </a:cubicBezTo>
                    <a:cubicBezTo>
                      <a:pt x="831855" y="464767"/>
                      <a:pt x="831762" y="464745"/>
                      <a:pt x="831762" y="464674"/>
                    </a:cubicBezTo>
                    <a:cubicBezTo>
                      <a:pt x="830698" y="437892"/>
                      <a:pt x="828869" y="410196"/>
                      <a:pt x="826183" y="381842"/>
                    </a:cubicBezTo>
                    <a:cubicBezTo>
                      <a:pt x="805731" y="165815"/>
                      <a:pt x="744566" y="-5092"/>
                      <a:pt x="689573" y="116"/>
                    </a:cubicBezTo>
                    <a:cubicBezTo>
                      <a:pt x="634581" y="5324"/>
                      <a:pt x="606591" y="184668"/>
                      <a:pt x="627044" y="400702"/>
                    </a:cubicBezTo>
                    <a:cubicBezTo>
                      <a:pt x="629573" y="427441"/>
                      <a:pt x="632738" y="453487"/>
                      <a:pt x="636424" y="478597"/>
                    </a:cubicBezTo>
                    <a:cubicBezTo>
                      <a:pt x="636431" y="478669"/>
                      <a:pt x="636345" y="478704"/>
                      <a:pt x="636302" y="478647"/>
                    </a:cubicBezTo>
                    <a:cubicBezTo>
                      <a:pt x="619700" y="457609"/>
                      <a:pt x="601941" y="436271"/>
                      <a:pt x="583103" y="414911"/>
                    </a:cubicBezTo>
                    <a:cubicBezTo>
                      <a:pt x="439571" y="252162"/>
                      <a:pt x="289637" y="149849"/>
                      <a:pt x="248211" y="186382"/>
                    </a:cubicBezTo>
                    <a:cubicBezTo>
                      <a:pt x="206784" y="222915"/>
                      <a:pt x="289552" y="384464"/>
                      <a:pt x="433084" y="547213"/>
                    </a:cubicBezTo>
                    <a:cubicBezTo>
                      <a:pt x="450851" y="567358"/>
                      <a:pt x="468717" y="586575"/>
                      <a:pt x="486462" y="604720"/>
                    </a:cubicBezTo>
                    <a:cubicBezTo>
                      <a:pt x="486512" y="604770"/>
                      <a:pt x="486462" y="604856"/>
                      <a:pt x="486391" y="604835"/>
                    </a:cubicBezTo>
                    <a:cubicBezTo>
                      <a:pt x="460595" y="597569"/>
                      <a:pt x="433684" y="590747"/>
                      <a:pt x="405888" y="584539"/>
                    </a:cubicBezTo>
                    <a:cubicBezTo>
                      <a:pt x="194111" y="537240"/>
                      <a:pt x="12667" y="542591"/>
                      <a:pt x="630" y="596498"/>
                    </a:cubicBezTo>
                    <a:cubicBezTo>
                      <a:pt x="-11407" y="650405"/>
                      <a:pt x="150513" y="732450"/>
                      <a:pt x="362289" y="779749"/>
                    </a:cubicBezTo>
                    <a:cubicBezTo>
                      <a:pt x="388507" y="785607"/>
                      <a:pt x="414253" y="790651"/>
                      <a:pt x="439271" y="794901"/>
                    </a:cubicBezTo>
                    <a:cubicBezTo>
                      <a:pt x="439342" y="794915"/>
                      <a:pt x="439349" y="795008"/>
                      <a:pt x="439285" y="795037"/>
                    </a:cubicBezTo>
                    <a:cubicBezTo>
                      <a:pt x="414146" y="804324"/>
                      <a:pt x="388364" y="814625"/>
                      <a:pt x="362225" y="825941"/>
                    </a:cubicBezTo>
                    <a:cubicBezTo>
                      <a:pt x="163086" y="912151"/>
                      <a:pt x="19447" y="1023137"/>
                      <a:pt x="41392" y="1073822"/>
                    </a:cubicBezTo>
                    <a:cubicBezTo>
                      <a:pt x="63338" y="1124514"/>
                      <a:pt x="242560" y="1095710"/>
                      <a:pt x="441692" y="1009499"/>
                    </a:cubicBezTo>
                    <a:cubicBezTo>
                      <a:pt x="466345" y="998826"/>
                      <a:pt x="490134" y="987775"/>
                      <a:pt x="512880" y="976509"/>
                    </a:cubicBezTo>
                    <a:cubicBezTo>
                      <a:pt x="512944" y="976474"/>
                      <a:pt x="513008" y="976552"/>
                      <a:pt x="512966" y="976610"/>
                    </a:cubicBezTo>
                    <a:cubicBezTo>
                      <a:pt x="498085" y="998898"/>
                      <a:pt x="483283" y="1022387"/>
                      <a:pt x="468788" y="1046904"/>
                    </a:cubicBezTo>
                    <a:cubicBezTo>
                      <a:pt x="358361" y="1233699"/>
                      <a:pt x="307383" y="1407913"/>
                      <a:pt x="354931" y="1436024"/>
                    </a:cubicBezTo>
                    <a:cubicBezTo>
                      <a:pt x="402480" y="1464135"/>
                      <a:pt x="530546" y="1335490"/>
                      <a:pt x="640974" y="1148695"/>
                    </a:cubicBezTo>
                    <a:cubicBezTo>
                      <a:pt x="654640" y="1125571"/>
                      <a:pt x="667399" y="1102647"/>
                      <a:pt x="679172" y="1080165"/>
                    </a:cubicBezTo>
                    <a:cubicBezTo>
                      <a:pt x="679208" y="1080101"/>
                      <a:pt x="679301" y="1080122"/>
                      <a:pt x="679301" y="1080194"/>
                    </a:cubicBezTo>
                    <a:cubicBezTo>
                      <a:pt x="680365" y="1106976"/>
                      <a:pt x="682194" y="1134672"/>
                      <a:pt x="684880" y="1163026"/>
                    </a:cubicBezTo>
                    <a:cubicBezTo>
                      <a:pt x="705332" y="1379053"/>
                      <a:pt x="766497" y="1549960"/>
                      <a:pt x="821490" y="1544752"/>
                    </a:cubicBezTo>
                    <a:cubicBezTo>
                      <a:pt x="876482" y="1539544"/>
                      <a:pt x="904472" y="1360200"/>
                      <a:pt x="884019" y="1144166"/>
                    </a:cubicBezTo>
                    <a:cubicBezTo>
                      <a:pt x="873453" y="1032595"/>
                      <a:pt x="852022" y="933140"/>
                      <a:pt x="826197" y="863688"/>
                    </a:cubicBezTo>
                    <a:cubicBezTo>
                      <a:pt x="891949" y="899428"/>
                      <a:pt x="991332" y="934897"/>
                      <a:pt x="1105175" y="960322"/>
                    </a:cubicBezTo>
                    <a:cubicBezTo>
                      <a:pt x="1316952" y="1007621"/>
                      <a:pt x="1498396" y="1002270"/>
                      <a:pt x="1510433" y="948363"/>
                    </a:cubicBezTo>
                    <a:cubicBezTo>
                      <a:pt x="1522470" y="894471"/>
                      <a:pt x="1360550" y="812425"/>
                      <a:pt x="1148774" y="76511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59" name="Google Shape;259;p3"/>
              <p:cNvSpPr/>
              <p:nvPr/>
            </p:nvSpPr>
            <p:spPr>
              <a:xfrm rot="-876775">
                <a:off x="2202154" y="4599162"/>
                <a:ext cx="214323" cy="214323"/>
              </a:xfrm>
              <a:custGeom>
                <a:avLst/>
                <a:gdLst/>
                <a:ahLst/>
                <a:cxnLst/>
                <a:rect l="l" t="t" r="r" b="b"/>
                <a:pathLst>
                  <a:path w="214323" h="214323" extrusionOk="0">
                    <a:moveTo>
                      <a:pt x="214323" y="107162"/>
                    </a:moveTo>
                    <a:cubicBezTo>
                      <a:pt x="214323" y="166345"/>
                      <a:pt x="166345" y="214323"/>
                      <a:pt x="107161" y="214323"/>
                    </a:cubicBezTo>
                    <a:cubicBezTo>
                      <a:pt x="47978" y="214323"/>
                      <a:pt x="0" y="166345"/>
                      <a:pt x="0" y="107162"/>
                    </a:cubicBezTo>
                    <a:cubicBezTo>
                      <a:pt x="0" y="47978"/>
                      <a:pt x="47978" y="0"/>
                      <a:pt x="107161" y="0"/>
                    </a:cubicBezTo>
                    <a:cubicBezTo>
                      <a:pt x="166345" y="0"/>
                      <a:pt x="214323" y="47978"/>
                      <a:pt x="214323" y="107162"/>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260" name="Google Shape;260;p3" descr="A flower bouquet"/>
          <p:cNvGrpSpPr/>
          <p:nvPr/>
        </p:nvGrpSpPr>
        <p:grpSpPr>
          <a:xfrm>
            <a:off x="4917231" y="2612450"/>
            <a:ext cx="195974" cy="195973"/>
            <a:chOff x="5647041" y="3156511"/>
            <a:chExt cx="195974" cy="195973"/>
          </a:xfrm>
        </p:grpSpPr>
        <p:sp>
          <p:nvSpPr>
            <p:cNvPr id="261" name="Google Shape;261;p3"/>
            <p:cNvSpPr/>
            <p:nvPr/>
          </p:nvSpPr>
          <p:spPr>
            <a:xfrm>
              <a:off x="5723601" y="3233063"/>
              <a:ext cx="42862" cy="42862"/>
            </a:xfrm>
            <a:custGeom>
              <a:avLst/>
              <a:gdLst/>
              <a:ahLst/>
              <a:cxnLst/>
              <a:rect l="l" t="t" r="r" b="b"/>
              <a:pathLst>
                <a:path w="42862" h="42862" extrusionOk="0">
                  <a:moveTo>
                    <a:pt x="42862" y="21431"/>
                  </a:moveTo>
                  <a:cubicBezTo>
                    <a:pt x="42862" y="33267"/>
                    <a:pt x="33267" y="42862"/>
                    <a:pt x="21431" y="42862"/>
                  </a:cubicBezTo>
                  <a:cubicBezTo>
                    <a:pt x="9595" y="42862"/>
                    <a:pt x="0" y="33267"/>
                    <a:pt x="0" y="21431"/>
                  </a:cubicBezTo>
                  <a:cubicBezTo>
                    <a:pt x="0" y="9595"/>
                    <a:pt x="9595" y="0"/>
                    <a:pt x="21431" y="0"/>
                  </a:cubicBezTo>
                  <a:cubicBezTo>
                    <a:pt x="33267" y="0"/>
                    <a:pt x="42862" y="9595"/>
                    <a:pt x="42862" y="2143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262" name="Google Shape;262;p3" descr="A flower bouquet"/>
            <p:cNvGrpSpPr/>
            <p:nvPr/>
          </p:nvGrpSpPr>
          <p:grpSpPr>
            <a:xfrm>
              <a:off x="5647041" y="3156511"/>
              <a:ext cx="195974" cy="195973"/>
              <a:chOff x="5647041" y="3156511"/>
              <a:chExt cx="195974" cy="195973"/>
            </a:xfrm>
          </p:grpSpPr>
          <p:sp>
            <p:nvSpPr>
              <p:cNvPr id="263" name="Google Shape;263;p3"/>
              <p:cNvSpPr/>
              <p:nvPr/>
            </p:nvSpPr>
            <p:spPr>
              <a:xfrm rot="-2700000">
                <a:off x="5666277" y="3286791"/>
                <a:ext cx="64293" cy="28574"/>
              </a:xfrm>
              <a:custGeom>
                <a:avLst/>
                <a:gdLst/>
                <a:ahLst/>
                <a:cxnLst/>
                <a:rect l="l" t="t" r="r" b="b"/>
                <a:pathLst>
                  <a:path w="64293" h="28574" extrusionOk="0">
                    <a:moveTo>
                      <a:pt x="64293" y="14287"/>
                    </a:moveTo>
                    <a:cubicBezTo>
                      <a:pt x="64293" y="22178"/>
                      <a:pt x="49901" y="28575"/>
                      <a:pt x="32147" y="28575"/>
                    </a:cubicBezTo>
                    <a:cubicBezTo>
                      <a:pt x="14393" y="28575"/>
                      <a:pt x="0" y="22178"/>
                      <a:pt x="0" y="14287"/>
                    </a:cubicBezTo>
                    <a:cubicBezTo>
                      <a:pt x="0" y="6397"/>
                      <a:pt x="14393" y="0"/>
                      <a:pt x="32147" y="0"/>
                    </a:cubicBezTo>
                    <a:cubicBezTo>
                      <a:pt x="49901" y="0"/>
                      <a:pt x="64293" y="6397"/>
                      <a:pt x="64293"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4" name="Google Shape;264;p3"/>
              <p:cNvSpPr/>
              <p:nvPr/>
            </p:nvSpPr>
            <p:spPr>
              <a:xfrm>
                <a:off x="5730744" y="3288191"/>
                <a:ext cx="28575" cy="64293"/>
              </a:xfrm>
              <a:custGeom>
                <a:avLst/>
                <a:gdLst/>
                <a:ahLst/>
                <a:cxnLst/>
                <a:rect l="l" t="t" r="r" b="b"/>
                <a:pathLst>
                  <a:path w="28575" h="64293" extrusionOk="0">
                    <a:moveTo>
                      <a:pt x="28575" y="32147"/>
                    </a:moveTo>
                    <a:cubicBezTo>
                      <a:pt x="28575" y="49901"/>
                      <a:pt x="22178" y="64294"/>
                      <a:pt x="14287" y="64294"/>
                    </a:cubicBezTo>
                    <a:cubicBezTo>
                      <a:pt x="6397" y="64294"/>
                      <a:pt x="0" y="49901"/>
                      <a:pt x="0" y="32147"/>
                    </a:cubicBezTo>
                    <a:cubicBezTo>
                      <a:pt x="0" y="14393"/>
                      <a:pt x="6397" y="0"/>
                      <a:pt x="14287"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5" name="Google Shape;265;p3"/>
              <p:cNvSpPr/>
              <p:nvPr/>
            </p:nvSpPr>
            <p:spPr>
              <a:xfrm rot="-2700000">
                <a:off x="5777247" y="3268929"/>
                <a:ext cx="28574" cy="64293"/>
              </a:xfrm>
              <a:custGeom>
                <a:avLst/>
                <a:gdLst/>
                <a:ahLst/>
                <a:cxnLst/>
                <a:rect l="l" t="t" r="r" b="b"/>
                <a:pathLst>
                  <a:path w="28574" h="64293" extrusionOk="0">
                    <a:moveTo>
                      <a:pt x="28575" y="32147"/>
                    </a:moveTo>
                    <a:cubicBezTo>
                      <a:pt x="28575" y="49901"/>
                      <a:pt x="22178" y="64293"/>
                      <a:pt x="14287" y="64293"/>
                    </a:cubicBezTo>
                    <a:cubicBezTo>
                      <a:pt x="6397" y="64293"/>
                      <a:pt x="0" y="49901"/>
                      <a:pt x="0" y="32147"/>
                    </a:cubicBezTo>
                    <a:cubicBezTo>
                      <a:pt x="0" y="14393"/>
                      <a:pt x="6397" y="0"/>
                      <a:pt x="14287"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6" name="Google Shape;266;p3"/>
              <p:cNvSpPr/>
              <p:nvPr/>
            </p:nvSpPr>
            <p:spPr>
              <a:xfrm>
                <a:off x="5778722" y="3240207"/>
                <a:ext cx="64293" cy="28575"/>
              </a:xfrm>
              <a:custGeom>
                <a:avLst/>
                <a:gdLst/>
                <a:ahLst/>
                <a:cxnLst/>
                <a:rect l="l" t="t" r="r" b="b"/>
                <a:pathLst>
                  <a:path w="64293" h="28575" extrusionOk="0">
                    <a:moveTo>
                      <a:pt x="64294" y="14287"/>
                    </a:moveTo>
                    <a:cubicBezTo>
                      <a:pt x="64294" y="22178"/>
                      <a:pt x="49901" y="28575"/>
                      <a:pt x="32147" y="28575"/>
                    </a:cubicBezTo>
                    <a:cubicBezTo>
                      <a:pt x="14392" y="28575"/>
                      <a:pt x="0" y="22178"/>
                      <a:pt x="0" y="14287"/>
                    </a:cubicBezTo>
                    <a:cubicBezTo>
                      <a:pt x="0" y="6397"/>
                      <a:pt x="14392" y="0"/>
                      <a:pt x="32147" y="0"/>
                    </a:cubicBezTo>
                    <a:cubicBezTo>
                      <a:pt x="49901" y="0"/>
                      <a:pt x="64294" y="6397"/>
                      <a:pt x="64294"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7" name="Google Shape;267;p3"/>
              <p:cNvSpPr/>
              <p:nvPr/>
            </p:nvSpPr>
            <p:spPr>
              <a:xfrm rot="-2700000">
                <a:off x="5759389" y="3193681"/>
                <a:ext cx="64293" cy="28574"/>
              </a:xfrm>
              <a:custGeom>
                <a:avLst/>
                <a:gdLst/>
                <a:ahLst/>
                <a:cxnLst/>
                <a:rect l="l" t="t" r="r" b="b"/>
                <a:pathLst>
                  <a:path w="64293" h="28574" extrusionOk="0">
                    <a:moveTo>
                      <a:pt x="64293" y="14287"/>
                    </a:moveTo>
                    <a:cubicBezTo>
                      <a:pt x="64293" y="22178"/>
                      <a:pt x="49901" y="28575"/>
                      <a:pt x="32147" y="28575"/>
                    </a:cubicBezTo>
                    <a:cubicBezTo>
                      <a:pt x="14392" y="28575"/>
                      <a:pt x="0" y="22178"/>
                      <a:pt x="0" y="14287"/>
                    </a:cubicBezTo>
                    <a:cubicBezTo>
                      <a:pt x="0" y="6397"/>
                      <a:pt x="14392" y="0"/>
                      <a:pt x="32147" y="0"/>
                    </a:cubicBezTo>
                    <a:cubicBezTo>
                      <a:pt x="49901" y="0"/>
                      <a:pt x="64293" y="6397"/>
                      <a:pt x="64293"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8" name="Google Shape;268;p3"/>
              <p:cNvSpPr/>
              <p:nvPr/>
            </p:nvSpPr>
            <p:spPr>
              <a:xfrm>
                <a:off x="5730744" y="3156511"/>
                <a:ext cx="28575" cy="64293"/>
              </a:xfrm>
              <a:custGeom>
                <a:avLst/>
                <a:gdLst/>
                <a:ahLst/>
                <a:cxnLst/>
                <a:rect l="l" t="t" r="r" b="b"/>
                <a:pathLst>
                  <a:path w="28575" h="64293" extrusionOk="0">
                    <a:moveTo>
                      <a:pt x="28575" y="32147"/>
                    </a:moveTo>
                    <a:cubicBezTo>
                      <a:pt x="28575" y="49901"/>
                      <a:pt x="22178" y="64294"/>
                      <a:pt x="14287" y="64294"/>
                    </a:cubicBezTo>
                    <a:cubicBezTo>
                      <a:pt x="6397" y="64294"/>
                      <a:pt x="0" y="49901"/>
                      <a:pt x="0" y="32147"/>
                    </a:cubicBezTo>
                    <a:cubicBezTo>
                      <a:pt x="0" y="14393"/>
                      <a:pt x="6397" y="0"/>
                      <a:pt x="14287"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9" name="Google Shape;269;p3"/>
              <p:cNvSpPr/>
              <p:nvPr/>
            </p:nvSpPr>
            <p:spPr>
              <a:xfrm rot="-2700000">
                <a:off x="5684137" y="3175817"/>
                <a:ext cx="28574" cy="64293"/>
              </a:xfrm>
              <a:custGeom>
                <a:avLst/>
                <a:gdLst/>
                <a:ahLst/>
                <a:cxnLst/>
                <a:rect l="l" t="t" r="r" b="b"/>
                <a:pathLst>
                  <a:path w="28574" h="64293" extrusionOk="0">
                    <a:moveTo>
                      <a:pt x="28575" y="32147"/>
                    </a:moveTo>
                    <a:cubicBezTo>
                      <a:pt x="28575" y="49901"/>
                      <a:pt x="22178" y="64293"/>
                      <a:pt x="14287" y="64293"/>
                    </a:cubicBezTo>
                    <a:cubicBezTo>
                      <a:pt x="6397" y="64293"/>
                      <a:pt x="0" y="49901"/>
                      <a:pt x="0" y="32147"/>
                    </a:cubicBezTo>
                    <a:cubicBezTo>
                      <a:pt x="0" y="14393"/>
                      <a:pt x="6397" y="0"/>
                      <a:pt x="14287"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0" name="Google Shape;270;p3"/>
              <p:cNvSpPr/>
              <p:nvPr/>
            </p:nvSpPr>
            <p:spPr>
              <a:xfrm>
                <a:off x="5647041" y="3240207"/>
                <a:ext cx="64293" cy="28575"/>
              </a:xfrm>
              <a:custGeom>
                <a:avLst/>
                <a:gdLst/>
                <a:ahLst/>
                <a:cxnLst/>
                <a:rect l="l" t="t" r="r" b="b"/>
                <a:pathLst>
                  <a:path w="64293" h="28575" extrusionOk="0">
                    <a:moveTo>
                      <a:pt x="64294" y="14287"/>
                    </a:moveTo>
                    <a:cubicBezTo>
                      <a:pt x="64294" y="22178"/>
                      <a:pt x="49901" y="28575"/>
                      <a:pt x="32147" y="28575"/>
                    </a:cubicBezTo>
                    <a:cubicBezTo>
                      <a:pt x="14393" y="28575"/>
                      <a:pt x="0" y="22178"/>
                      <a:pt x="0" y="14287"/>
                    </a:cubicBezTo>
                    <a:cubicBezTo>
                      <a:pt x="0" y="6397"/>
                      <a:pt x="14393" y="0"/>
                      <a:pt x="32147" y="0"/>
                    </a:cubicBezTo>
                    <a:cubicBezTo>
                      <a:pt x="49901" y="0"/>
                      <a:pt x="64294" y="6397"/>
                      <a:pt x="64294"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271" name="Google Shape;271;p3" descr="A flower bouquet"/>
          <p:cNvGrpSpPr/>
          <p:nvPr/>
        </p:nvGrpSpPr>
        <p:grpSpPr>
          <a:xfrm>
            <a:off x="1701358" y="2609623"/>
            <a:ext cx="195973" cy="195974"/>
            <a:chOff x="5471541" y="2973866"/>
            <a:chExt cx="195973" cy="195974"/>
          </a:xfrm>
        </p:grpSpPr>
        <p:sp>
          <p:nvSpPr>
            <p:cNvPr id="272" name="Google Shape;272;p3"/>
            <p:cNvSpPr/>
            <p:nvPr/>
          </p:nvSpPr>
          <p:spPr>
            <a:xfrm>
              <a:off x="5548100" y="3050419"/>
              <a:ext cx="42862" cy="42862"/>
            </a:xfrm>
            <a:custGeom>
              <a:avLst/>
              <a:gdLst/>
              <a:ahLst/>
              <a:cxnLst/>
              <a:rect l="l" t="t" r="r" b="b"/>
              <a:pathLst>
                <a:path w="42862" h="42862" extrusionOk="0">
                  <a:moveTo>
                    <a:pt x="42863" y="21431"/>
                  </a:moveTo>
                  <a:cubicBezTo>
                    <a:pt x="42863" y="33267"/>
                    <a:pt x="33268" y="42862"/>
                    <a:pt x="21431" y="42862"/>
                  </a:cubicBezTo>
                  <a:cubicBezTo>
                    <a:pt x="9595" y="42862"/>
                    <a:pt x="0" y="33267"/>
                    <a:pt x="0" y="21431"/>
                  </a:cubicBezTo>
                  <a:cubicBezTo>
                    <a:pt x="0" y="9595"/>
                    <a:pt x="9595" y="0"/>
                    <a:pt x="21431" y="0"/>
                  </a:cubicBezTo>
                  <a:cubicBezTo>
                    <a:pt x="33268" y="0"/>
                    <a:pt x="42863" y="9595"/>
                    <a:pt x="42863" y="2143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273" name="Google Shape;273;p3" descr="A flower bouquet"/>
            <p:cNvGrpSpPr/>
            <p:nvPr/>
          </p:nvGrpSpPr>
          <p:grpSpPr>
            <a:xfrm>
              <a:off x="5471541" y="2973866"/>
              <a:ext cx="195973" cy="195974"/>
              <a:chOff x="5471541" y="2973866"/>
              <a:chExt cx="195973" cy="195974"/>
            </a:xfrm>
          </p:grpSpPr>
          <p:sp>
            <p:nvSpPr>
              <p:cNvPr id="274" name="Google Shape;274;p3"/>
              <p:cNvSpPr/>
              <p:nvPr/>
            </p:nvSpPr>
            <p:spPr>
              <a:xfrm rot="-2700000">
                <a:off x="5490779" y="3104146"/>
                <a:ext cx="64293" cy="28574"/>
              </a:xfrm>
              <a:custGeom>
                <a:avLst/>
                <a:gdLst/>
                <a:ahLst/>
                <a:cxnLst/>
                <a:rect l="l" t="t" r="r" b="b"/>
                <a:pathLst>
                  <a:path w="64293" h="28574" extrusionOk="0">
                    <a:moveTo>
                      <a:pt x="64293" y="14287"/>
                    </a:moveTo>
                    <a:cubicBezTo>
                      <a:pt x="64293" y="22178"/>
                      <a:pt x="49901" y="28575"/>
                      <a:pt x="32147" y="28575"/>
                    </a:cubicBezTo>
                    <a:cubicBezTo>
                      <a:pt x="14392" y="28575"/>
                      <a:pt x="0" y="22178"/>
                      <a:pt x="0" y="14287"/>
                    </a:cubicBezTo>
                    <a:cubicBezTo>
                      <a:pt x="0" y="6397"/>
                      <a:pt x="14392" y="0"/>
                      <a:pt x="32147" y="0"/>
                    </a:cubicBezTo>
                    <a:cubicBezTo>
                      <a:pt x="49901" y="0"/>
                      <a:pt x="64293" y="6397"/>
                      <a:pt x="64293"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5" name="Google Shape;275;p3"/>
              <p:cNvSpPr/>
              <p:nvPr/>
            </p:nvSpPr>
            <p:spPr>
              <a:xfrm>
                <a:off x="5555244" y="3105547"/>
                <a:ext cx="28575" cy="64293"/>
              </a:xfrm>
              <a:custGeom>
                <a:avLst/>
                <a:gdLst/>
                <a:ahLst/>
                <a:cxnLst/>
                <a:rect l="l" t="t" r="r" b="b"/>
                <a:pathLst>
                  <a:path w="28575" h="64293" extrusionOk="0">
                    <a:moveTo>
                      <a:pt x="28575" y="32147"/>
                    </a:moveTo>
                    <a:cubicBezTo>
                      <a:pt x="28575" y="49901"/>
                      <a:pt x="22178" y="64294"/>
                      <a:pt x="14288" y="64294"/>
                    </a:cubicBezTo>
                    <a:cubicBezTo>
                      <a:pt x="6397" y="64294"/>
                      <a:pt x="0" y="49901"/>
                      <a:pt x="0" y="32147"/>
                    </a:cubicBezTo>
                    <a:cubicBezTo>
                      <a:pt x="0" y="14393"/>
                      <a:pt x="6397" y="0"/>
                      <a:pt x="14288"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6" name="Google Shape;276;p3"/>
              <p:cNvSpPr/>
              <p:nvPr/>
            </p:nvSpPr>
            <p:spPr>
              <a:xfrm rot="-2700000">
                <a:off x="5601749" y="3086284"/>
                <a:ext cx="28574" cy="64293"/>
              </a:xfrm>
              <a:custGeom>
                <a:avLst/>
                <a:gdLst/>
                <a:ahLst/>
                <a:cxnLst/>
                <a:rect l="l" t="t" r="r" b="b"/>
                <a:pathLst>
                  <a:path w="28574" h="64293" extrusionOk="0">
                    <a:moveTo>
                      <a:pt x="28575" y="32147"/>
                    </a:moveTo>
                    <a:cubicBezTo>
                      <a:pt x="28575" y="49901"/>
                      <a:pt x="22178" y="64293"/>
                      <a:pt x="14287" y="64293"/>
                    </a:cubicBezTo>
                    <a:cubicBezTo>
                      <a:pt x="6397" y="64293"/>
                      <a:pt x="0" y="49901"/>
                      <a:pt x="0" y="32147"/>
                    </a:cubicBezTo>
                    <a:cubicBezTo>
                      <a:pt x="0" y="14393"/>
                      <a:pt x="6397" y="0"/>
                      <a:pt x="14287"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7" name="Google Shape;277;p3"/>
              <p:cNvSpPr/>
              <p:nvPr/>
            </p:nvSpPr>
            <p:spPr>
              <a:xfrm>
                <a:off x="5603221" y="3057563"/>
                <a:ext cx="64293" cy="28575"/>
              </a:xfrm>
              <a:custGeom>
                <a:avLst/>
                <a:gdLst/>
                <a:ahLst/>
                <a:cxnLst/>
                <a:rect l="l" t="t" r="r" b="b"/>
                <a:pathLst>
                  <a:path w="64293" h="28575" extrusionOk="0">
                    <a:moveTo>
                      <a:pt x="64294" y="14287"/>
                    </a:moveTo>
                    <a:cubicBezTo>
                      <a:pt x="64294" y="22178"/>
                      <a:pt x="49901" y="28575"/>
                      <a:pt x="32147" y="28575"/>
                    </a:cubicBezTo>
                    <a:cubicBezTo>
                      <a:pt x="14393" y="28575"/>
                      <a:pt x="0" y="22178"/>
                      <a:pt x="0" y="14287"/>
                    </a:cubicBezTo>
                    <a:cubicBezTo>
                      <a:pt x="0" y="6397"/>
                      <a:pt x="14393" y="0"/>
                      <a:pt x="32147" y="0"/>
                    </a:cubicBezTo>
                    <a:cubicBezTo>
                      <a:pt x="49901" y="0"/>
                      <a:pt x="64294" y="6397"/>
                      <a:pt x="64294"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8" name="Google Shape;278;p3"/>
              <p:cNvSpPr/>
              <p:nvPr/>
            </p:nvSpPr>
            <p:spPr>
              <a:xfrm rot="-2700000">
                <a:off x="5583891" y="3011036"/>
                <a:ext cx="64293" cy="28574"/>
              </a:xfrm>
              <a:custGeom>
                <a:avLst/>
                <a:gdLst/>
                <a:ahLst/>
                <a:cxnLst/>
                <a:rect l="l" t="t" r="r" b="b"/>
                <a:pathLst>
                  <a:path w="64293" h="28574" extrusionOk="0">
                    <a:moveTo>
                      <a:pt x="64293" y="14287"/>
                    </a:moveTo>
                    <a:cubicBezTo>
                      <a:pt x="64293" y="22178"/>
                      <a:pt x="49901" y="28575"/>
                      <a:pt x="32147" y="28575"/>
                    </a:cubicBezTo>
                    <a:cubicBezTo>
                      <a:pt x="14392" y="28575"/>
                      <a:pt x="0" y="22178"/>
                      <a:pt x="0" y="14287"/>
                    </a:cubicBezTo>
                    <a:cubicBezTo>
                      <a:pt x="0" y="6397"/>
                      <a:pt x="14392" y="0"/>
                      <a:pt x="32147" y="0"/>
                    </a:cubicBezTo>
                    <a:cubicBezTo>
                      <a:pt x="49901" y="0"/>
                      <a:pt x="64293" y="6397"/>
                      <a:pt x="64293"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9" name="Google Shape;279;p3"/>
              <p:cNvSpPr/>
              <p:nvPr/>
            </p:nvSpPr>
            <p:spPr>
              <a:xfrm>
                <a:off x="5555244" y="2973866"/>
                <a:ext cx="28575" cy="64293"/>
              </a:xfrm>
              <a:custGeom>
                <a:avLst/>
                <a:gdLst/>
                <a:ahLst/>
                <a:cxnLst/>
                <a:rect l="l" t="t" r="r" b="b"/>
                <a:pathLst>
                  <a:path w="28575" h="64293" extrusionOk="0">
                    <a:moveTo>
                      <a:pt x="28575" y="32147"/>
                    </a:moveTo>
                    <a:cubicBezTo>
                      <a:pt x="28575" y="49901"/>
                      <a:pt x="22178" y="64294"/>
                      <a:pt x="14288" y="64294"/>
                    </a:cubicBezTo>
                    <a:cubicBezTo>
                      <a:pt x="6397" y="64294"/>
                      <a:pt x="0" y="49901"/>
                      <a:pt x="0" y="32147"/>
                    </a:cubicBezTo>
                    <a:cubicBezTo>
                      <a:pt x="0" y="14393"/>
                      <a:pt x="6397" y="0"/>
                      <a:pt x="14288"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0" name="Google Shape;280;p3"/>
              <p:cNvSpPr/>
              <p:nvPr/>
            </p:nvSpPr>
            <p:spPr>
              <a:xfrm rot="-2700000">
                <a:off x="5508639" y="2993172"/>
                <a:ext cx="28574" cy="64293"/>
              </a:xfrm>
              <a:custGeom>
                <a:avLst/>
                <a:gdLst/>
                <a:ahLst/>
                <a:cxnLst/>
                <a:rect l="l" t="t" r="r" b="b"/>
                <a:pathLst>
                  <a:path w="28574" h="64293" extrusionOk="0">
                    <a:moveTo>
                      <a:pt x="28575" y="32147"/>
                    </a:moveTo>
                    <a:cubicBezTo>
                      <a:pt x="28575" y="49901"/>
                      <a:pt x="22178" y="64293"/>
                      <a:pt x="14287" y="64293"/>
                    </a:cubicBezTo>
                    <a:cubicBezTo>
                      <a:pt x="6397" y="64293"/>
                      <a:pt x="0" y="49901"/>
                      <a:pt x="0" y="32147"/>
                    </a:cubicBezTo>
                    <a:cubicBezTo>
                      <a:pt x="0" y="14393"/>
                      <a:pt x="6397" y="0"/>
                      <a:pt x="14287" y="0"/>
                    </a:cubicBezTo>
                    <a:cubicBezTo>
                      <a:pt x="22178" y="0"/>
                      <a:pt x="28575" y="14393"/>
                      <a:pt x="28575" y="321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1" name="Google Shape;281;p3"/>
              <p:cNvSpPr/>
              <p:nvPr/>
            </p:nvSpPr>
            <p:spPr>
              <a:xfrm>
                <a:off x="5471541" y="3057563"/>
                <a:ext cx="64293" cy="28575"/>
              </a:xfrm>
              <a:custGeom>
                <a:avLst/>
                <a:gdLst/>
                <a:ahLst/>
                <a:cxnLst/>
                <a:rect l="l" t="t" r="r" b="b"/>
                <a:pathLst>
                  <a:path w="64293" h="28575" extrusionOk="0">
                    <a:moveTo>
                      <a:pt x="64294" y="14287"/>
                    </a:moveTo>
                    <a:cubicBezTo>
                      <a:pt x="64294" y="22178"/>
                      <a:pt x="49901" y="28575"/>
                      <a:pt x="32147" y="28575"/>
                    </a:cubicBezTo>
                    <a:cubicBezTo>
                      <a:pt x="14392" y="28575"/>
                      <a:pt x="0" y="22178"/>
                      <a:pt x="0" y="14287"/>
                    </a:cubicBezTo>
                    <a:cubicBezTo>
                      <a:pt x="0" y="6397"/>
                      <a:pt x="14392" y="0"/>
                      <a:pt x="32147" y="0"/>
                    </a:cubicBezTo>
                    <a:cubicBezTo>
                      <a:pt x="49901" y="0"/>
                      <a:pt x="64294" y="6397"/>
                      <a:pt x="64294" y="1428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282" name="Google Shape;282;p3" descr="A flower bouquet"/>
          <p:cNvGrpSpPr/>
          <p:nvPr/>
        </p:nvGrpSpPr>
        <p:grpSpPr>
          <a:xfrm rot="-4958805">
            <a:off x="5819096" y="5261774"/>
            <a:ext cx="679635" cy="433426"/>
            <a:chOff x="3163138" y="5224141"/>
            <a:chExt cx="679635" cy="433426"/>
          </a:xfrm>
        </p:grpSpPr>
        <p:sp>
          <p:nvSpPr>
            <p:cNvPr id="283" name="Google Shape;283;p3"/>
            <p:cNvSpPr/>
            <p:nvPr/>
          </p:nvSpPr>
          <p:spPr>
            <a:xfrm>
              <a:off x="3163138" y="5224141"/>
              <a:ext cx="679635" cy="433426"/>
            </a:xfrm>
            <a:custGeom>
              <a:avLst/>
              <a:gdLst/>
              <a:ahLst/>
              <a:cxnLst/>
              <a:rect l="l" t="t" r="r" b="b"/>
              <a:pathLst>
                <a:path w="679635" h="433426" extrusionOk="0">
                  <a:moveTo>
                    <a:pt x="359059" y="320104"/>
                  </a:moveTo>
                  <a:cubicBezTo>
                    <a:pt x="567193" y="194881"/>
                    <a:pt x="679635" y="0"/>
                    <a:pt x="679635" y="0"/>
                  </a:cubicBezTo>
                  <a:cubicBezTo>
                    <a:pt x="679635" y="0"/>
                    <a:pt x="454614" y="8151"/>
                    <a:pt x="246481" y="133374"/>
                  </a:cubicBezTo>
                  <a:cubicBezTo>
                    <a:pt x="38348" y="258596"/>
                    <a:pt x="-23524" y="352787"/>
                    <a:pt x="7565" y="404350"/>
                  </a:cubicBezTo>
                  <a:cubicBezTo>
                    <a:pt x="38648" y="455914"/>
                    <a:pt x="150919" y="445327"/>
                    <a:pt x="359059" y="320104"/>
                  </a:cubicBez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4" name="Google Shape;284;p3"/>
            <p:cNvSpPr/>
            <p:nvPr/>
          </p:nvSpPr>
          <p:spPr>
            <a:xfrm>
              <a:off x="3221263" y="5288444"/>
              <a:ext cx="492916" cy="285747"/>
            </a:xfrm>
            <a:custGeom>
              <a:avLst/>
              <a:gdLst/>
              <a:ahLst/>
              <a:cxnLst/>
              <a:rect l="l" t="t" r="r" b="b"/>
              <a:pathLst>
                <a:path w="492916" h="285747" extrusionOk="0">
                  <a:moveTo>
                    <a:pt x="7147" y="285748"/>
                  </a:moveTo>
                  <a:cubicBezTo>
                    <a:pt x="4490" y="285748"/>
                    <a:pt x="1940" y="284262"/>
                    <a:pt x="711" y="281704"/>
                  </a:cubicBezTo>
                  <a:cubicBezTo>
                    <a:pt x="-1004" y="278154"/>
                    <a:pt x="490" y="273882"/>
                    <a:pt x="4047" y="272167"/>
                  </a:cubicBezTo>
                  <a:cubicBezTo>
                    <a:pt x="5976" y="271239"/>
                    <a:pt x="199907" y="177384"/>
                    <a:pt x="481985" y="1091"/>
                  </a:cubicBezTo>
                  <a:cubicBezTo>
                    <a:pt x="485343" y="-1010"/>
                    <a:pt x="489744" y="19"/>
                    <a:pt x="491829" y="3355"/>
                  </a:cubicBezTo>
                  <a:cubicBezTo>
                    <a:pt x="493922" y="6706"/>
                    <a:pt x="492901" y="11113"/>
                    <a:pt x="489565" y="13199"/>
                  </a:cubicBezTo>
                  <a:cubicBezTo>
                    <a:pt x="206758" y="189957"/>
                    <a:pt x="12177" y="284112"/>
                    <a:pt x="10248" y="285047"/>
                  </a:cubicBezTo>
                  <a:cubicBezTo>
                    <a:pt x="9240" y="285526"/>
                    <a:pt x="8183" y="285748"/>
                    <a:pt x="7147" y="285748"/>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85" name="Google Shape;285;p3" descr="A flower bouquet"/>
          <p:cNvGrpSpPr/>
          <p:nvPr/>
        </p:nvGrpSpPr>
        <p:grpSpPr>
          <a:xfrm>
            <a:off x="5238598" y="8453621"/>
            <a:ext cx="1753079" cy="1828800"/>
            <a:chOff x="3825621" y="4752660"/>
            <a:chExt cx="1753079" cy="1828800"/>
          </a:xfrm>
        </p:grpSpPr>
        <p:sp>
          <p:nvSpPr>
            <p:cNvPr id="286" name="Google Shape;286;p3"/>
            <p:cNvSpPr/>
            <p:nvPr/>
          </p:nvSpPr>
          <p:spPr>
            <a:xfrm>
              <a:off x="3825621" y="5529279"/>
              <a:ext cx="1064418" cy="1052181"/>
            </a:xfrm>
            <a:custGeom>
              <a:avLst/>
              <a:gdLst/>
              <a:ahLst/>
              <a:cxnLst/>
              <a:rect l="l" t="t" r="r" b="b"/>
              <a:pathLst>
                <a:path w="1064418" h="1052181" extrusionOk="0">
                  <a:moveTo>
                    <a:pt x="780354" y="0"/>
                  </a:moveTo>
                  <a:cubicBezTo>
                    <a:pt x="350065" y="0"/>
                    <a:pt x="0" y="350065"/>
                    <a:pt x="0" y="780347"/>
                  </a:cubicBezTo>
                  <a:lnTo>
                    <a:pt x="0" y="1052181"/>
                  </a:lnTo>
                  <a:lnTo>
                    <a:pt x="100013" y="1052181"/>
                  </a:lnTo>
                  <a:lnTo>
                    <a:pt x="100013" y="780347"/>
                  </a:lnTo>
                  <a:cubicBezTo>
                    <a:pt x="100013" y="777247"/>
                    <a:pt x="100091" y="774161"/>
                    <a:pt x="100134" y="771068"/>
                  </a:cubicBezTo>
                  <a:cubicBezTo>
                    <a:pt x="130738" y="782098"/>
                    <a:pt x="172543" y="783184"/>
                    <a:pt x="226864" y="769668"/>
                  </a:cubicBezTo>
                  <a:cubicBezTo>
                    <a:pt x="340957" y="741278"/>
                    <a:pt x="407179" y="612448"/>
                    <a:pt x="407179" y="612448"/>
                  </a:cubicBezTo>
                  <a:cubicBezTo>
                    <a:pt x="407179" y="612448"/>
                    <a:pt x="288422" y="529652"/>
                    <a:pt x="174329" y="558048"/>
                  </a:cubicBezTo>
                  <a:cubicBezTo>
                    <a:pt x="159206" y="561813"/>
                    <a:pt x="145489" y="566135"/>
                    <a:pt x="133045" y="570907"/>
                  </a:cubicBezTo>
                  <a:cubicBezTo>
                    <a:pt x="221577" y="297944"/>
                    <a:pt x="478267" y="100013"/>
                    <a:pt x="780354" y="100013"/>
                  </a:cubicBezTo>
                  <a:lnTo>
                    <a:pt x="1064419" y="100013"/>
                  </a:lnTo>
                  <a:lnTo>
                    <a:pt x="1064419" y="0"/>
                  </a:lnTo>
                  <a:lnTo>
                    <a:pt x="780354" y="0"/>
                  </a:ln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7" name="Google Shape;287;p3"/>
            <p:cNvSpPr/>
            <p:nvPr/>
          </p:nvSpPr>
          <p:spPr>
            <a:xfrm>
              <a:off x="4097380" y="4752660"/>
              <a:ext cx="1481320" cy="1550186"/>
            </a:xfrm>
            <a:custGeom>
              <a:avLst/>
              <a:gdLst/>
              <a:ahLst/>
              <a:cxnLst/>
              <a:rect l="l" t="t" r="r" b="b"/>
              <a:pathLst>
                <a:path w="1481320" h="1550186" extrusionOk="0">
                  <a:moveTo>
                    <a:pt x="1132838" y="804872"/>
                  </a:moveTo>
                  <a:cubicBezTo>
                    <a:pt x="1107206" y="796543"/>
                    <a:pt x="1081967" y="789070"/>
                    <a:pt x="1057378" y="782469"/>
                  </a:cubicBezTo>
                  <a:cubicBezTo>
                    <a:pt x="1083360" y="775576"/>
                    <a:pt x="1110078" y="767732"/>
                    <a:pt x="1137253" y="758902"/>
                  </a:cubicBezTo>
                  <a:cubicBezTo>
                    <a:pt x="1343628" y="691844"/>
                    <a:pt x="1497090" y="594903"/>
                    <a:pt x="1480024" y="542368"/>
                  </a:cubicBezTo>
                  <a:cubicBezTo>
                    <a:pt x="1462957" y="489833"/>
                    <a:pt x="1281821" y="501613"/>
                    <a:pt x="1075445" y="568664"/>
                  </a:cubicBezTo>
                  <a:cubicBezTo>
                    <a:pt x="1049813" y="576993"/>
                    <a:pt x="1025003" y="585781"/>
                    <a:pt x="1001228" y="594896"/>
                  </a:cubicBezTo>
                  <a:cubicBezTo>
                    <a:pt x="1018202" y="574043"/>
                    <a:pt x="1035204" y="551998"/>
                    <a:pt x="1051999" y="528880"/>
                  </a:cubicBezTo>
                  <a:cubicBezTo>
                    <a:pt x="1179544" y="353330"/>
                    <a:pt x="1246716" y="184695"/>
                    <a:pt x="1202032" y="152226"/>
                  </a:cubicBezTo>
                  <a:cubicBezTo>
                    <a:pt x="1157348" y="119758"/>
                    <a:pt x="1017723" y="235758"/>
                    <a:pt x="890179" y="411309"/>
                  </a:cubicBezTo>
                  <a:cubicBezTo>
                    <a:pt x="874334" y="433111"/>
                    <a:pt x="859432" y="454807"/>
                    <a:pt x="845552" y="476152"/>
                  </a:cubicBezTo>
                  <a:cubicBezTo>
                    <a:pt x="847023" y="449313"/>
                    <a:pt x="847824" y="421474"/>
                    <a:pt x="847824" y="392906"/>
                  </a:cubicBezTo>
                  <a:cubicBezTo>
                    <a:pt x="847824" y="175908"/>
                    <a:pt x="803046" y="0"/>
                    <a:pt x="747811" y="0"/>
                  </a:cubicBezTo>
                  <a:cubicBezTo>
                    <a:pt x="692576" y="0"/>
                    <a:pt x="647799" y="175908"/>
                    <a:pt x="647799" y="392906"/>
                  </a:cubicBezTo>
                  <a:cubicBezTo>
                    <a:pt x="647799" y="419860"/>
                    <a:pt x="648491" y="446170"/>
                    <a:pt x="649806" y="471595"/>
                  </a:cubicBezTo>
                  <a:cubicBezTo>
                    <a:pt x="635218" y="449013"/>
                    <a:pt x="619509" y="426025"/>
                    <a:pt x="602707" y="402907"/>
                  </a:cubicBezTo>
                  <a:cubicBezTo>
                    <a:pt x="475163" y="227357"/>
                    <a:pt x="335538" y="111357"/>
                    <a:pt x="290854" y="143825"/>
                  </a:cubicBezTo>
                  <a:cubicBezTo>
                    <a:pt x="246170" y="176294"/>
                    <a:pt x="313342" y="344922"/>
                    <a:pt x="440887" y="520480"/>
                  </a:cubicBezTo>
                  <a:cubicBezTo>
                    <a:pt x="456732" y="542282"/>
                    <a:pt x="472755" y="563163"/>
                    <a:pt x="488764" y="582959"/>
                  </a:cubicBezTo>
                  <a:cubicBezTo>
                    <a:pt x="463690" y="573265"/>
                    <a:pt x="437465" y="563906"/>
                    <a:pt x="410290" y="555076"/>
                  </a:cubicBezTo>
                  <a:cubicBezTo>
                    <a:pt x="203915" y="488018"/>
                    <a:pt x="22778" y="476245"/>
                    <a:pt x="5711" y="528781"/>
                  </a:cubicBezTo>
                  <a:cubicBezTo>
                    <a:pt x="-11355" y="581316"/>
                    <a:pt x="142107" y="678256"/>
                    <a:pt x="348483" y="745315"/>
                  </a:cubicBezTo>
                  <a:cubicBezTo>
                    <a:pt x="374115" y="753644"/>
                    <a:pt x="399353" y="761117"/>
                    <a:pt x="423942" y="767717"/>
                  </a:cubicBezTo>
                  <a:cubicBezTo>
                    <a:pt x="397960" y="774611"/>
                    <a:pt x="371242" y="782455"/>
                    <a:pt x="344067" y="791285"/>
                  </a:cubicBezTo>
                  <a:cubicBezTo>
                    <a:pt x="137692" y="858343"/>
                    <a:pt x="-15770" y="955284"/>
                    <a:pt x="1296" y="1007819"/>
                  </a:cubicBezTo>
                  <a:cubicBezTo>
                    <a:pt x="18363" y="1060354"/>
                    <a:pt x="199499" y="1048574"/>
                    <a:pt x="405875" y="981523"/>
                  </a:cubicBezTo>
                  <a:cubicBezTo>
                    <a:pt x="431507" y="973193"/>
                    <a:pt x="456317" y="964406"/>
                    <a:pt x="480092" y="955291"/>
                  </a:cubicBezTo>
                  <a:cubicBezTo>
                    <a:pt x="463125" y="976137"/>
                    <a:pt x="446116" y="998189"/>
                    <a:pt x="429321" y="1021306"/>
                  </a:cubicBezTo>
                  <a:cubicBezTo>
                    <a:pt x="301777" y="1196857"/>
                    <a:pt x="234604" y="1365492"/>
                    <a:pt x="279288" y="1397961"/>
                  </a:cubicBezTo>
                  <a:cubicBezTo>
                    <a:pt x="323972" y="1430429"/>
                    <a:pt x="463597" y="1314429"/>
                    <a:pt x="591141" y="1138878"/>
                  </a:cubicBezTo>
                  <a:cubicBezTo>
                    <a:pt x="606986" y="1117076"/>
                    <a:pt x="621888" y="1095380"/>
                    <a:pt x="635768" y="1074034"/>
                  </a:cubicBezTo>
                  <a:cubicBezTo>
                    <a:pt x="634297" y="1100874"/>
                    <a:pt x="633497" y="1128706"/>
                    <a:pt x="633497" y="1157281"/>
                  </a:cubicBezTo>
                  <a:cubicBezTo>
                    <a:pt x="633497" y="1374279"/>
                    <a:pt x="678274" y="1550187"/>
                    <a:pt x="733509" y="1550187"/>
                  </a:cubicBezTo>
                  <a:cubicBezTo>
                    <a:pt x="788745" y="1550187"/>
                    <a:pt x="833522" y="1374279"/>
                    <a:pt x="833522" y="1157281"/>
                  </a:cubicBezTo>
                  <a:cubicBezTo>
                    <a:pt x="833522" y="1130327"/>
                    <a:pt x="832829" y="1104017"/>
                    <a:pt x="831514" y="1078592"/>
                  </a:cubicBezTo>
                  <a:cubicBezTo>
                    <a:pt x="846102" y="1101174"/>
                    <a:pt x="861811" y="1124162"/>
                    <a:pt x="878613" y="1147279"/>
                  </a:cubicBezTo>
                  <a:cubicBezTo>
                    <a:pt x="1006158" y="1322830"/>
                    <a:pt x="1145782" y="1438830"/>
                    <a:pt x="1190466" y="1406362"/>
                  </a:cubicBezTo>
                  <a:cubicBezTo>
                    <a:pt x="1235151" y="1373893"/>
                    <a:pt x="1167978" y="1205258"/>
                    <a:pt x="1040433" y="1029707"/>
                  </a:cubicBezTo>
                  <a:cubicBezTo>
                    <a:pt x="1024589" y="1007904"/>
                    <a:pt x="1008565" y="987024"/>
                    <a:pt x="992556" y="967228"/>
                  </a:cubicBezTo>
                  <a:cubicBezTo>
                    <a:pt x="1017631" y="976922"/>
                    <a:pt x="1043855" y="986281"/>
                    <a:pt x="1071030" y="995110"/>
                  </a:cubicBezTo>
                  <a:cubicBezTo>
                    <a:pt x="1277406" y="1062169"/>
                    <a:pt x="1458543" y="1073941"/>
                    <a:pt x="1475609" y="1021406"/>
                  </a:cubicBezTo>
                  <a:cubicBezTo>
                    <a:pt x="1492676" y="968878"/>
                    <a:pt x="1339214" y="871930"/>
                    <a:pt x="1132838" y="804872"/>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8" name="Google Shape;288;p3"/>
            <p:cNvSpPr/>
            <p:nvPr/>
          </p:nvSpPr>
          <p:spPr>
            <a:xfrm>
              <a:off x="4538662" y="5181278"/>
              <a:ext cx="625701" cy="657225"/>
            </a:xfrm>
            <a:custGeom>
              <a:avLst/>
              <a:gdLst/>
              <a:ahLst/>
              <a:cxnLst/>
              <a:rect l="l" t="t" r="r" b="b"/>
              <a:pathLst>
                <a:path w="625701" h="657225" extrusionOk="0">
                  <a:moveTo>
                    <a:pt x="475443" y="361624"/>
                  </a:moveTo>
                  <a:cubicBezTo>
                    <a:pt x="427037" y="345894"/>
                    <a:pt x="382953" y="334478"/>
                    <a:pt x="353042" y="329320"/>
                  </a:cubicBezTo>
                  <a:cubicBezTo>
                    <a:pt x="352963" y="329306"/>
                    <a:pt x="352963" y="329206"/>
                    <a:pt x="353042" y="329191"/>
                  </a:cubicBezTo>
                  <a:cubicBezTo>
                    <a:pt x="382960" y="324062"/>
                    <a:pt x="427208" y="312625"/>
                    <a:pt x="475836" y="296823"/>
                  </a:cubicBezTo>
                  <a:cubicBezTo>
                    <a:pt x="561868" y="268869"/>
                    <a:pt x="628912" y="237915"/>
                    <a:pt x="625583" y="227678"/>
                  </a:cubicBezTo>
                  <a:cubicBezTo>
                    <a:pt x="622254" y="217442"/>
                    <a:pt x="549824" y="231808"/>
                    <a:pt x="463791" y="259761"/>
                  </a:cubicBezTo>
                  <a:cubicBezTo>
                    <a:pt x="415385" y="275492"/>
                    <a:pt x="373001" y="292165"/>
                    <a:pt x="345769" y="305567"/>
                  </a:cubicBezTo>
                  <a:cubicBezTo>
                    <a:pt x="345705" y="305603"/>
                    <a:pt x="345648" y="305524"/>
                    <a:pt x="345698" y="305467"/>
                  </a:cubicBezTo>
                  <a:cubicBezTo>
                    <a:pt x="366886" y="283735"/>
                    <a:pt x="395961" y="248467"/>
                    <a:pt x="426015" y="207097"/>
                  </a:cubicBezTo>
                  <a:cubicBezTo>
                    <a:pt x="479186" y="133917"/>
                    <a:pt x="515226" y="69466"/>
                    <a:pt x="506518" y="63137"/>
                  </a:cubicBezTo>
                  <a:cubicBezTo>
                    <a:pt x="497810" y="56807"/>
                    <a:pt x="447654" y="111007"/>
                    <a:pt x="394483" y="184187"/>
                  </a:cubicBezTo>
                  <a:cubicBezTo>
                    <a:pt x="364565" y="225364"/>
                    <a:pt x="340083" y="263762"/>
                    <a:pt x="325931" y="290608"/>
                  </a:cubicBezTo>
                  <a:cubicBezTo>
                    <a:pt x="325895" y="290672"/>
                    <a:pt x="325803" y="290644"/>
                    <a:pt x="325817" y="290572"/>
                  </a:cubicBezTo>
                  <a:cubicBezTo>
                    <a:pt x="330182" y="260540"/>
                    <a:pt x="332975" y="214906"/>
                    <a:pt x="332975" y="163785"/>
                  </a:cubicBezTo>
                  <a:cubicBezTo>
                    <a:pt x="332975" y="73330"/>
                    <a:pt x="324253" y="0"/>
                    <a:pt x="313487" y="0"/>
                  </a:cubicBezTo>
                  <a:cubicBezTo>
                    <a:pt x="302721" y="0"/>
                    <a:pt x="293998" y="73330"/>
                    <a:pt x="293998" y="163785"/>
                  </a:cubicBezTo>
                  <a:cubicBezTo>
                    <a:pt x="293998" y="214670"/>
                    <a:pt x="296763" y="260118"/>
                    <a:pt x="301092" y="290158"/>
                  </a:cubicBezTo>
                  <a:cubicBezTo>
                    <a:pt x="301106" y="290236"/>
                    <a:pt x="301007" y="290265"/>
                    <a:pt x="300971" y="290201"/>
                  </a:cubicBezTo>
                  <a:cubicBezTo>
                    <a:pt x="286848" y="263333"/>
                    <a:pt x="262302" y="224792"/>
                    <a:pt x="232248" y="183437"/>
                  </a:cubicBezTo>
                  <a:cubicBezTo>
                    <a:pt x="179077" y="110257"/>
                    <a:pt x="128921" y="56057"/>
                    <a:pt x="120213" y="62386"/>
                  </a:cubicBezTo>
                  <a:cubicBezTo>
                    <a:pt x="111504" y="68709"/>
                    <a:pt x="147552" y="133167"/>
                    <a:pt x="200715" y="206348"/>
                  </a:cubicBezTo>
                  <a:cubicBezTo>
                    <a:pt x="230626" y="247510"/>
                    <a:pt x="259573" y="282650"/>
                    <a:pt x="280732" y="304410"/>
                  </a:cubicBezTo>
                  <a:cubicBezTo>
                    <a:pt x="280790" y="304467"/>
                    <a:pt x="280726" y="304552"/>
                    <a:pt x="280654" y="304517"/>
                  </a:cubicBezTo>
                  <a:cubicBezTo>
                    <a:pt x="253436" y="291087"/>
                    <a:pt x="210910" y="274334"/>
                    <a:pt x="162303" y="258547"/>
                  </a:cubicBezTo>
                  <a:cubicBezTo>
                    <a:pt x="76278" y="230593"/>
                    <a:pt x="3841" y="216234"/>
                    <a:pt x="512" y="226464"/>
                  </a:cubicBezTo>
                  <a:cubicBezTo>
                    <a:pt x="-2817" y="236701"/>
                    <a:pt x="64227" y="267655"/>
                    <a:pt x="150259" y="295609"/>
                  </a:cubicBezTo>
                  <a:cubicBezTo>
                    <a:pt x="198665" y="311332"/>
                    <a:pt x="242742" y="322755"/>
                    <a:pt x="272653" y="327912"/>
                  </a:cubicBezTo>
                  <a:cubicBezTo>
                    <a:pt x="272732" y="327927"/>
                    <a:pt x="272732" y="328027"/>
                    <a:pt x="272653" y="328041"/>
                  </a:cubicBezTo>
                  <a:cubicBezTo>
                    <a:pt x="242735" y="333170"/>
                    <a:pt x="198494" y="344607"/>
                    <a:pt x="149866" y="360409"/>
                  </a:cubicBezTo>
                  <a:cubicBezTo>
                    <a:pt x="63834" y="388363"/>
                    <a:pt x="-3210" y="419317"/>
                    <a:pt x="119" y="429554"/>
                  </a:cubicBezTo>
                  <a:cubicBezTo>
                    <a:pt x="3448" y="439791"/>
                    <a:pt x="75879" y="425425"/>
                    <a:pt x="161911" y="397471"/>
                  </a:cubicBezTo>
                  <a:cubicBezTo>
                    <a:pt x="210302" y="381748"/>
                    <a:pt x="252679" y="365074"/>
                    <a:pt x="279911" y="351673"/>
                  </a:cubicBezTo>
                  <a:cubicBezTo>
                    <a:pt x="279983" y="351637"/>
                    <a:pt x="280040" y="351723"/>
                    <a:pt x="279990" y="351780"/>
                  </a:cubicBezTo>
                  <a:cubicBezTo>
                    <a:pt x="258801" y="373511"/>
                    <a:pt x="229733" y="408773"/>
                    <a:pt x="199687" y="450128"/>
                  </a:cubicBezTo>
                  <a:cubicBezTo>
                    <a:pt x="146516" y="523308"/>
                    <a:pt x="110475" y="587759"/>
                    <a:pt x="119184" y="594089"/>
                  </a:cubicBezTo>
                  <a:cubicBezTo>
                    <a:pt x="127892" y="600411"/>
                    <a:pt x="178048" y="546219"/>
                    <a:pt x="231219" y="473038"/>
                  </a:cubicBezTo>
                  <a:cubicBezTo>
                    <a:pt x="261130" y="431875"/>
                    <a:pt x="285605" y="393485"/>
                    <a:pt x="299756" y="366639"/>
                  </a:cubicBezTo>
                  <a:cubicBezTo>
                    <a:pt x="299792" y="366567"/>
                    <a:pt x="299892" y="366603"/>
                    <a:pt x="299878" y="366682"/>
                  </a:cubicBezTo>
                  <a:cubicBezTo>
                    <a:pt x="295513" y="396721"/>
                    <a:pt x="292727" y="442341"/>
                    <a:pt x="292727" y="493440"/>
                  </a:cubicBezTo>
                  <a:cubicBezTo>
                    <a:pt x="292727" y="583895"/>
                    <a:pt x="301450" y="657225"/>
                    <a:pt x="312215" y="657225"/>
                  </a:cubicBezTo>
                  <a:cubicBezTo>
                    <a:pt x="322974" y="657225"/>
                    <a:pt x="331703" y="583895"/>
                    <a:pt x="331703" y="493440"/>
                  </a:cubicBezTo>
                  <a:cubicBezTo>
                    <a:pt x="331703" y="442563"/>
                    <a:pt x="328939" y="397107"/>
                    <a:pt x="324610" y="367068"/>
                  </a:cubicBezTo>
                  <a:cubicBezTo>
                    <a:pt x="324595" y="366989"/>
                    <a:pt x="324695" y="366960"/>
                    <a:pt x="324731" y="367024"/>
                  </a:cubicBezTo>
                  <a:cubicBezTo>
                    <a:pt x="338854" y="393892"/>
                    <a:pt x="363400" y="432433"/>
                    <a:pt x="393454" y="473788"/>
                  </a:cubicBezTo>
                  <a:cubicBezTo>
                    <a:pt x="446625" y="546968"/>
                    <a:pt x="496781" y="601168"/>
                    <a:pt x="505489" y="594839"/>
                  </a:cubicBezTo>
                  <a:cubicBezTo>
                    <a:pt x="514198" y="588509"/>
                    <a:pt x="478150" y="524059"/>
                    <a:pt x="424986" y="450878"/>
                  </a:cubicBezTo>
                  <a:cubicBezTo>
                    <a:pt x="395076" y="409709"/>
                    <a:pt x="366122" y="374561"/>
                    <a:pt x="344962" y="352808"/>
                  </a:cubicBezTo>
                  <a:cubicBezTo>
                    <a:pt x="344905" y="352751"/>
                    <a:pt x="344969" y="352673"/>
                    <a:pt x="345034" y="352709"/>
                  </a:cubicBezTo>
                  <a:cubicBezTo>
                    <a:pt x="372251" y="366139"/>
                    <a:pt x="414778" y="382891"/>
                    <a:pt x="463391" y="398685"/>
                  </a:cubicBezTo>
                  <a:cubicBezTo>
                    <a:pt x="549423" y="426639"/>
                    <a:pt x="621854" y="440998"/>
                    <a:pt x="625183" y="430768"/>
                  </a:cubicBezTo>
                  <a:cubicBezTo>
                    <a:pt x="628512" y="420531"/>
                    <a:pt x="561468" y="389577"/>
                    <a:pt x="475443" y="361624"/>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89" name="Google Shape;289;p3" descr="A flower bouquet"/>
          <p:cNvGrpSpPr/>
          <p:nvPr/>
        </p:nvGrpSpPr>
        <p:grpSpPr>
          <a:xfrm>
            <a:off x="643931" y="513594"/>
            <a:ext cx="335756" cy="335757"/>
            <a:chOff x="5000053" y="2573816"/>
            <a:chExt cx="335756" cy="335757"/>
          </a:xfrm>
        </p:grpSpPr>
        <p:sp>
          <p:nvSpPr>
            <p:cNvPr id="290" name="Google Shape;290;p3"/>
            <p:cNvSpPr/>
            <p:nvPr/>
          </p:nvSpPr>
          <p:spPr>
            <a:xfrm>
              <a:off x="5000053" y="2766698"/>
              <a:ext cx="142875" cy="142875"/>
            </a:xfrm>
            <a:custGeom>
              <a:avLst/>
              <a:gdLst/>
              <a:ahLst/>
              <a:cxnLst/>
              <a:rect l="l" t="t" r="r" b="b"/>
              <a:pathLst>
                <a:path w="142875" h="142875" extrusionOk="0">
                  <a:moveTo>
                    <a:pt x="142875" y="71437"/>
                  </a:moveTo>
                  <a:cubicBezTo>
                    <a:pt x="142875" y="110891"/>
                    <a:pt x="110891" y="142875"/>
                    <a:pt x="71437" y="142875"/>
                  </a:cubicBezTo>
                  <a:cubicBezTo>
                    <a:pt x="31984" y="142875"/>
                    <a:pt x="0" y="110891"/>
                    <a:pt x="0" y="71437"/>
                  </a:cubicBezTo>
                  <a:cubicBezTo>
                    <a:pt x="0" y="31984"/>
                    <a:pt x="31984" y="0"/>
                    <a:pt x="71437" y="0"/>
                  </a:cubicBezTo>
                  <a:cubicBezTo>
                    <a:pt x="110891"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91" name="Google Shape;291;p3"/>
            <p:cNvSpPr/>
            <p:nvPr/>
          </p:nvSpPr>
          <p:spPr>
            <a:xfrm>
              <a:off x="5021484" y="2573816"/>
              <a:ext cx="142875" cy="142875"/>
            </a:xfrm>
            <a:custGeom>
              <a:avLst/>
              <a:gdLst/>
              <a:ahLst/>
              <a:cxnLst/>
              <a:rect l="l" t="t" r="r" b="b"/>
              <a:pathLst>
                <a:path w="142875" h="142875" extrusionOk="0">
                  <a:moveTo>
                    <a:pt x="142875" y="71437"/>
                  </a:moveTo>
                  <a:cubicBezTo>
                    <a:pt x="142875" y="110891"/>
                    <a:pt x="110891" y="142875"/>
                    <a:pt x="71437" y="142875"/>
                  </a:cubicBezTo>
                  <a:cubicBezTo>
                    <a:pt x="31984" y="142875"/>
                    <a:pt x="0" y="110891"/>
                    <a:pt x="0" y="71437"/>
                  </a:cubicBezTo>
                  <a:cubicBezTo>
                    <a:pt x="0" y="31984"/>
                    <a:pt x="31984" y="0"/>
                    <a:pt x="71437" y="0"/>
                  </a:cubicBezTo>
                  <a:cubicBezTo>
                    <a:pt x="110891"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92" name="Google Shape;292;p3"/>
            <p:cNvSpPr/>
            <p:nvPr/>
          </p:nvSpPr>
          <p:spPr>
            <a:xfrm>
              <a:off x="5192934" y="2580960"/>
              <a:ext cx="71437" cy="71437"/>
            </a:xfrm>
            <a:custGeom>
              <a:avLst/>
              <a:gdLst/>
              <a:ahLst/>
              <a:cxnLst/>
              <a:rect l="l" t="t" r="r" b="b"/>
              <a:pathLst>
                <a:path w="71437" h="71437" extrusionOk="0">
                  <a:moveTo>
                    <a:pt x="71437" y="35719"/>
                  </a:moveTo>
                  <a:cubicBezTo>
                    <a:pt x="71437" y="55446"/>
                    <a:pt x="55445" y="71437"/>
                    <a:pt x="35719" y="71437"/>
                  </a:cubicBezTo>
                  <a:cubicBezTo>
                    <a:pt x="15992" y="71437"/>
                    <a:pt x="0" y="55446"/>
                    <a:pt x="0" y="35719"/>
                  </a:cubicBezTo>
                  <a:cubicBezTo>
                    <a:pt x="0" y="15992"/>
                    <a:pt x="15992" y="0"/>
                    <a:pt x="35719" y="0"/>
                  </a:cubicBezTo>
                  <a:cubicBezTo>
                    <a:pt x="55445" y="0"/>
                    <a:pt x="71437" y="15992"/>
                    <a:pt x="71437" y="3571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93" name="Google Shape;293;p3"/>
            <p:cNvSpPr/>
            <p:nvPr/>
          </p:nvSpPr>
          <p:spPr>
            <a:xfrm>
              <a:off x="5192934" y="2723835"/>
              <a:ext cx="142875" cy="142875"/>
            </a:xfrm>
            <a:custGeom>
              <a:avLst/>
              <a:gdLst/>
              <a:ahLst/>
              <a:cxnLst/>
              <a:rect l="l" t="t" r="r" b="b"/>
              <a:pathLst>
                <a:path w="142875" h="142875" extrusionOk="0">
                  <a:moveTo>
                    <a:pt x="142875" y="71437"/>
                  </a:moveTo>
                  <a:cubicBezTo>
                    <a:pt x="142875" y="110891"/>
                    <a:pt x="110891" y="142875"/>
                    <a:pt x="71437" y="142875"/>
                  </a:cubicBezTo>
                  <a:cubicBezTo>
                    <a:pt x="31984" y="142875"/>
                    <a:pt x="0" y="110891"/>
                    <a:pt x="0" y="71437"/>
                  </a:cubicBezTo>
                  <a:cubicBezTo>
                    <a:pt x="0" y="31984"/>
                    <a:pt x="31984" y="0"/>
                    <a:pt x="71437" y="0"/>
                  </a:cubicBezTo>
                  <a:cubicBezTo>
                    <a:pt x="110891"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94" name="Google Shape;294;p3" descr="A flower bouquet"/>
          <p:cNvGrpSpPr/>
          <p:nvPr/>
        </p:nvGrpSpPr>
        <p:grpSpPr>
          <a:xfrm>
            <a:off x="5779909" y="1662923"/>
            <a:ext cx="450056" cy="485775"/>
            <a:chOff x="1271016" y="2630966"/>
            <a:chExt cx="450056" cy="485775"/>
          </a:xfrm>
        </p:grpSpPr>
        <p:sp>
          <p:nvSpPr>
            <p:cNvPr id="295" name="Google Shape;295;p3"/>
            <p:cNvSpPr/>
            <p:nvPr/>
          </p:nvSpPr>
          <p:spPr>
            <a:xfrm>
              <a:off x="1271016" y="2973866"/>
              <a:ext cx="142875" cy="142875"/>
            </a:xfrm>
            <a:custGeom>
              <a:avLst/>
              <a:gdLst/>
              <a:ahLst/>
              <a:cxnLst/>
              <a:rect l="l" t="t" r="r" b="b"/>
              <a:pathLst>
                <a:path w="142875" h="142875" extrusionOk="0">
                  <a:moveTo>
                    <a:pt x="142875" y="71437"/>
                  </a:moveTo>
                  <a:cubicBezTo>
                    <a:pt x="142875" y="110891"/>
                    <a:pt x="110891" y="142875"/>
                    <a:pt x="71437" y="142875"/>
                  </a:cubicBezTo>
                  <a:cubicBezTo>
                    <a:pt x="31984" y="142875"/>
                    <a:pt x="0" y="110891"/>
                    <a:pt x="0" y="71437"/>
                  </a:cubicBezTo>
                  <a:cubicBezTo>
                    <a:pt x="0" y="31984"/>
                    <a:pt x="31984" y="0"/>
                    <a:pt x="71437" y="0"/>
                  </a:cubicBezTo>
                  <a:cubicBezTo>
                    <a:pt x="110891"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96" name="Google Shape;296;p3"/>
            <p:cNvSpPr/>
            <p:nvPr/>
          </p:nvSpPr>
          <p:spPr>
            <a:xfrm>
              <a:off x="1278159" y="2630966"/>
              <a:ext cx="142875" cy="142875"/>
            </a:xfrm>
            <a:custGeom>
              <a:avLst/>
              <a:gdLst/>
              <a:ahLst/>
              <a:cxnLst/>
              <a:rect l="l" t="t" r="r" b="b"/>
              <a:pathLst>
                <a:path w="142875" h="142875" extrusionOk="0">
                  <a:moveTo>
                    <a:pt x="142875" y="71437"/>
                  </a:moveTo>
                  <a:cubicBezTo>
                    <a:pt x="142875" y="110891"/>
                    <a:pt x="110891" y="142875"/>
                    <a:pt x="71437" y="142875"/>
                  </a:cubicBezTo>
                  <a:cubicBezTo>
                    <a:pt x="31984" y="142875"/>
                    <a:pt x="0" y="110891"/>
                    <a:pt x="0" y="71437"/>
                  </a:cubicBezTo>
                  <a:cubicBezTo>
                    <a:pt x="0" y="31984"/>
                    <a:pt x="31984" y="0"/>
                    <a:pt x="71437" y="0"/>
                  </a:cubicBezTo>
                  <a:cubicBezTo>
                    <a:pt x="110891"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97" name="Google Shape;297;p3"/>
            <p:cNvSpPr/>
            <p:nvPr/>
          </p:nvSpPr>
          <p:spPr>
            <a:xfrm>
              <a:off x="1578197" y="2716691"/>
              <a:ext cx="142875" cy="142875"/>
            </a:xfrm>
            <a:custGeom>
              <a:avLst/>
              <a:gdLst/>
              <a:ahLst/>
              <a:cxnLst/>
              <a:rect l="l" t="t" r="r" b="b"/>
              <a:pathLst>
                <a:path w="142875" h="142875" extrusionOk="0">
                  <a:moveTo>
                    <a:pt x="142875" y="71437"/>
                  </a:moveTo>
                  <a:cubicBezTo>
                    <a:pt x="142875" y="110891"/>
                    <a:pt x="110891" y="142875"/>
                    <a:pt x="71437" y="142875"/>
                  </a:cubicBezTo>
                  <a:cubicBezTo>
                    <a:pt x="31984" y="142875"/>
                    <a:pt x="0" y="110891"/>
                    <a:pt x="0" y="71437"/>
                  </a:cubicBezTo>
                  <a:cubicBezTo>
                    <a:pt x="0" y="31984"/>
                    <a:pt x="31984" y="0"/>
                    <a:pt x="71437" y="0"/>
                  </a:cubicBezTo>
                  <a:cubicBezTo>
                    <a:pt x="110891" y="0"/>
                    <a:pt x="142875" y="31984"/>
                    <a:pt x="142875" y="7143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98" name="Google Shape;298;p3" descr="A flower bouquet"/>
          <p:cNvGrpSpPr/>
          <p:nvPr/>
        </p:nvGrpSpPr>
        <p:grpSpPr>
          <a:xfrm rot="-951203">
            <a:off x="6202336" y="4271409"/>
            <a:ext cx="679635" cy="433426"/>
            <a:chOff x="3163138" y="5224141"/>
            <a:chExt cx="679635" cy="433426"/>
          </a:xfrm>
        </p:grpSpPr>
        <p:sp>
          <p:nvSpPr>
            <p:cNvPr id="299" name="Google Shape;299;p3"/>
            <p:cNvSpPr/>
            <p:nvPr/>
          </p:nvSpPr>
          <p:spPr>
            <a:xfrm>
              <a:off x="3163138" y="5224141"/>
              <a:ext cx="679635" cy="433426"/>
            </a:xfrm>
            <a:custGeom>
              <a:avLst/>
              <a:gdLst/>
              <a:ahLst/>
              <a:cxnLst/>
              <a:rect l="l" t="t" r="r" b="b"/>
              <a:pathLst>
                <a:path w="679635" h="433426" extrusionOk="0">
                  <a:moveTo>
                    <a:pt x="359059" y="320104"/>
                  </a:moveTo>
                  <a:cubicBezTo>
                    <a:pt x="567193" y="194881"/>
                    <a:pt x="679635" y="0"/>
                    <a:pt x="679635" y="0"/>
                  </a:cubicBezTo>
                  <a:cubicBezTo>
                    <a:pt x="679635" y="0"/>
                    <a:pt x="454614" y="8151"/>
                    <a:pt x="246481" y="133374"/>
                  </a:cubicBezTo>
                  <a:cubicBezTo>
                    <a:pt x="38348" y="258596"/>
                    <a:pt x="-23524" y="352787"/>
                    <a:pt x="7565" y="404350"/>
                  </a:cubicBezTo>
                  <a:cubicBezTo>
                    <a:pt x="38648" y="455914"/>
                    <a:pt x="150919" y="445327"/>
                    <a:pt x="359059" y="320104"/>
                  </a:cubicBez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0" name="Google Shape;300;p3"/>
            <p:cNvSpPr/>
            <p:nvPr/>
          </p:nvSpPr>
          <p:spPr>
            <a:xfrm>
              <a:off x="3221263" y="5288444"/>
              <a:ext cx="492916" cy="285747"/>
            </a:xfrm>
            <a:custGeom>
              <a:avLst/>
              <a:gdLst/>
              <a:ahLst/>
              <a:cxnLst/>
              <a:rect l="l" t="t" r="r" b="b"/>
              <a:pathLst>
                <a:path w="492916" h="285747" extrusionOk="0">
                  <a:moveTo>
                    <a:pt x="7147" y="285748"/>
                  </a:moveTo>
                  <a:cubicBezTo>
                    <a:pt x="4490" y="285748"/>
                    <a:pt x="1940" y="284262"/>
                    <a:pt x="711" y="281704"/>
                  </a:cubicBezTo>
                  <a:cubicBezTo>
                    <a:pt x="-1004" y="278154"/>
                    <a:pt x="490" y="273882"/>
                    <a:pt x="4047" y="272167"/>
                  </a:cubicBezTo>
                  <a:cubicBezTo>
                    <a:pt x="5976" y="271239"/>
                    <a:pt x="199907" y="177384"/>
                    <a:pt x="481985" y="1091"/>
                  </a:cubicBezTo>
                  <a:cubicBezTo>
                    <a:pt x="485343" y="-1010"/>
                    <a:pt x="489744" y="19"/>
                    <a:pt x="491829" y="3355"/>
                  </a:cubicBezTo>
                  <a:cubicBezTo>
                    <a:pt x="493922" y="6706"/>
                    <a:pt x="492901" y="11113"/>
                    <a:pt x="489565" y="13199"/>
                  </a:cubicBezTo>
                  <a:cubicBezTo>
                    <a:pt x="206758" y="189957"/>
                    <a:pt x="12177" y="284112"/>
                    <a:pt x="10248" y="285047"/>
                  </a:cubicBezTo>
                  <a:cubicBezTo>
                    <a:pt x="9240" y="285526"/>
                    <a:pt x="8183" y="285748"/>
                    <a:pt x="7147" y="285748"/>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9953C"/>
        </a:solidFill>
        <a:effectLst/>
      </p:bgPr>
    </p:bg>
    <p:spTree>
      <p:nvGrpSpPr>
        <p:cNvPr id="1" name="Shape 304"/>
        <p:cNvGrpSpPr/>
        <p:nvPr/>
      </p:nvGrpSpPr>
      <p:grpSpPr>
        <a:xfrm>
          <a:off x="0" y="0"/>
          <a:ext cx="0" cy="0"/>
          <a:chOff x="0" y="0"/>
          <a:chExt cx="0" cy="0"/>
        </a:xfrm>
      </p:grpSpPr>
      <p:sp>
        <p:nvSpPr>
          <p:cNvPr id="305" name="Google Shape;305;p6"/>
          <p:cNvSpPr/>
          <p:nvPr/>
        </p:nvSpPr>
        <p:spPr>
          <a:xfrm>
            <a:off x="587002" y="1072547"/>
            <a:ext cx="5917621" cy="2359421"/>
          </a:xfrm>
          <a:custGeom>
            <a:avLst/>
            <a:gdLst/>
            <a:ahLst/>
            <a:cxnLst/>
            <a:rect l="l" t="t" r="r" b="b"/>
            <a:pathLst>
              <a:path w="5917621" h="2359421" fill="none" extrusionOk="0">
                <a:moveTo>
                  <a:pt x="0" y="0"/>
                </a:moveTo>
                <a:cubicBezTo>
                  <a:pt x="147906" y="-44118"/>
                  <a:pt x="210719" y="15777"/>
                  <a:pt x="414233" y="0"/>
                </a:cubicBezTo>
                <a:cubicBezTo>
                  <a:pt x="617747" y="-15777"/>
                  <a:pt x="805962" y="10281"/>
                  <a:pt x="1124348" y="0"/>
                </a:cubicBezTo>
                <a:cubicBezTo>
                  <a:pt x="1442735" y="-10281"/>
                  <a:pt x="1494435" y="50262"/>
                  <a:pt x="1775286" y="0"/>
                </a:cubicBezTo>
                <a:cubicBezTo>
                  <a:pt x="2056137" y="-50262"/>
                  <a:pt x="2071273" y="15350"/>
                  <a:pt x="2189520" y="0"/>
                </a:cubicBezTo>
                <a:cubicBezTo>
                  <a:pt x="2307767" y="-15350"/>
                  <a:pt x="2559625" y="34188"/>
                  <a:pt x="2840458" y="0"/>
                </a:cubicBezTo>
                <a:cubicBezTo>
                  <a:pt x="3121291" y="-34188"/>
                  <a:pt x="3171982" y="69224"/>
                  <a:pt x="3432220" y="0"/>
                </a:cubicBezTo>
                <a:cubicBezTo>
                  <a:pt x="3692458" y="-69224"/>
                  <a:pt x="3889259" y="16698"/>
                  <a:pt x="4142335" y="0"/>
                </a:cubicBezTo>
                <a:cubicBezTo>
                  <a:pt x="4395411" y="-16698"/>
                  <a:pt x="4385849" y="22830"/>
                  <a:pt x="4556568" y="0"/>
                </a:cubicBezTo>
                <a:cubicBezTo>
                  <a:pt x="4727287" y="-22830"/>
                  <a:pt x="4867303" y="49450"/>
                  <a:pt x="5029978" y="0"/>
                </a:cubicBezTo>
                <a:cubicBezTo>
                  <a:pt x="5192653" y="-49450"/>
                  <a:pt x="5537432" y="48258"/>
                  <a:pt x="5917621" y="0"/>
                </a:cubicBezTo>
                <a:cubicBezTo>
                  <a:pt x="5926674" y="144827"/>
                  <a:pt x="5900266" y="408439"/>
                  <a:pt x="5917621" y="519073"/>
                </a:cubicBezTo>
                <a:cubicBezTo>
                  <a:pt x="5934976" y="629707"/>
                  <a:pt x="5869947" y="849962"/>
                  <a:pt x="5917621" y="1132522"/>
                </a:cubicBezTo>
                <a:cubicBezTo>
                  <a:pt x="5965295" y="1415082"/>
                  <a:pt x="5887392" y="1474502"/>
                  <a:pt x="5917621" y="1745972"/>
                </a:cubicBezTo>
                <a:cubicBezTo>
                  <a:pt x="5947850" y="2017442"/>
                  <a:pt x="5870322" y="2111063"/>
                  <a:pt x="5917621" y="2359421"/>
                </a:cubicBezTo>
                <a:cubicBezTo>
                  <a:pt x="5810102" y="2365253"/>
                  <a:pt x="5614357" y="2333865"/>
                  <a:pt x="5503388" y="2359421"/>
                </a:cubicBezTo>
                <a:cubicBezTo>
                  <a:pt x="5392419" y="2384977"/>
                  <a:pt x="5069457" y="2286675"/>
                  <a:pt x="4852449" y="2359421"/>
                </a:cubicBezTo>
                <a:cubicBezTo>
                  <a:pt x="4635441" y="2432167"/>
                  <a:pt x="4484539" y="2348035"/>
                  <a:pt x="4201511" y="2359421"/>
                </a:cubicBezTo>
                <a:cubicBezTo>
                  <a:pt x="3918483" y="2370807"/>
                  <a:pt x="3861984" y="2355183"/>
                  <a:pt x="3728101" y="2359421"/>
                </a:cubicBezTo>
                <a:cubicBezTo>
                  <a:pt x="3594218" y="2363659"/>
                  <a:pt x="3344090" y="2351923"/>
                  <a:pt x="3077163" y="2359421"/>
                </a:cubicBezTo>
                <a:cubicBezTo>
                  <a:pt x="2810236" y="2366919"/>
                  <a:pt x="2741771" y="2329930"/>
                  <a:pt x="2544577" y="2359421"/>
                </a:cubicBezTo>
                <a:cubicBezTo>
                  <a:pt x="2347383" y="2388912"/>
                  <a:pt x="2167659" y="2301100"/>
                  <a:pt x="1952815" y="2359421"/>
                </a:cubicBezTo>
                <a:cubicBezTo>
                  <a:pt x="1737971" y="2417742"/>
                  <a:pt x="1443576" y="2286490"/>
                  <a:pt x="1301877" y="2359421"/>
                </a:cubicBezTo>
                <a:cubicBezTo>
                  <a:pt x="1160178" y="2432352"/>
                  <a:pt x="969022" y="2311038"/>
                  <a:pt x="828467" y="2359421"/>
                </a:cubicBezTo>
                <a:cubicBezTo>
                  <a:pt x="687912" y="2407804"/>
                  <a:pt x="368697" y="2283301"/>
                  <a:pt x="0" y="2359421"/>
                </a:cubicBezTo>
                <a:cubicBezTo>
                  <a:pt x="-16674" y="2167046"/>
                  <a:pt x="11036" y="2052109"/>
                  <a:pt x="0" y="1769566"/>
                </a:cubicBezTo>
                <a:cubicBezTo>
                  <a:pt x="-11036" y="1487023"/>
                  <a:pt x="18810" y="1394966"/>
                  <a:pt x="0" y="1156116"/>
                </a:cubicBezTo>
                <a:cubicBezTo>
                  <a:pt x="-18810" y="917266"/>
                  <a:pt x="46324" y="688397"/>
                  <a:pt x="0" y="519073"/>
                </a:cubicBezTo>
                <a:cubicBezTo>
                  <a:pt x="-46324" y="349749"/>
                  <a:pt x="17636" y="130235"/>
                  <a:pt x="0" y="0"/>
                </a:cubicBezTo>
                <a:close/>
              </a:path>
              <a:path w="5917621" h="2359421"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70866" y="166006"/>
                  <a:pt x="5866810" y="318987"/>
                  <a:pt x="5917621" y="637044"/>
                </a:cubicBezTo>
                <a:cubicBezTo>
                  <a:pt x="5968432" y="955101"/>
                  <a:pt x="5917472" y="989045"/>
                  <a:pt x="5917621" y="1156116"/>
                </a:cubicBezTo>
                <a:cubicBezTo>
                  <a:pt x="5917770" y="1323187"/>
                  <a:pt x="5907420" y="1494992"/>
                  <a:pt x="5917621" y="1745972"/>
                </a:cubicBezTo>
                <a:cubicBezTo>
                  <a:pt x="5927822" y="1996952"/>
                  <a:pt x="5893210" y="2144973"/>
                  <a:pt x="5917621" y="2359421"/>
                </a:cubicBezTo>
                <a:cubicBezTo>
                  <a:pt x="5739346" y="2394776"/>
                  <a:pt x="5587223" y="2319503"/>
                  <a:pt x="5503388" y="2359421"/>
                </a:cubicBezTo>
                <a:cubicBezTo>
                  <a:pt x="5419553" y="2399339"/>
                  <a:pt x="5027001" y="2293916"/>
                  <a:pt x="4852449" y="2359421"/>
                </a:cubicBezTo>
                <a:cubicBezTo>
                  <a:pt x="4677897" y="2424926"/>
                  <a:pt x="4622310" y="2358728"/>
                  <a:pt x="4438216" y="2359421"/>
                </a:cubicBezTo>
                <a:cubicBezTo>
                  <a:pt x="4254122" y="2360114"/>
                  <a:pt x="4041043" y="2354189"/>
                  <a:pt x="3905630" y="2359421"/>
                </a:cubicBezTo>
                <a:cubicBezTo>
                  <a:pt x="3770217" y="2364653"/>
                  <a:pt x="3590076" y="2310927"/>
                  <a:pt x="3432220" y="2359421"/>
                </a:cubicBezTo>
                <a:cubicBezTo>
                  <a:pt x="3274364" y="2407915"/>
                  <a:pt x="2984526" y="2306007"/>
                  <a:pt x="2722106" y="2359421"/>
                </a:cubicBezTo>
                <a:cubicBezTo>
                  <a:pt x="2459686" y="2412835"/>
                  <a:pt x="2298166" y="2316034"/>
                  <a:pt x="2189520" y="2359421"/>
                </a:cubicBezTo>
                <a:cubicBezTo>
                  <a:pt x="2080874" y="2402808"/>
                  <a:pt x="1839592" y="2320576"/>
                  <a:pt x="1716110" y="2359421"/>
                </a:cubicBezTo>
                <a:cubicBezTo>
                  <a:pt x="1592628" y="2398266"/>
                  <a:pt x="1220026" y="2335302"/>
                  <a:pt x="1005996" y="2359421"/>
                </a:cubicBezTo>
                <a:cubicBezTo>
                  <a:pt x="791966" y="2383540"/>
                  <a:pt x="422682" y="2295622"/>
                  <a:pt x="0" y="2359421"/>
                </a:cubicBezTo>
                <a:cubicBezTo>
                  <a:pt x="-67702" y="2216122"/>
                  <a:pt x="16477" y="2050073"/>
                  <a:pt x="0" y="1745972"/>
                </a:cubicBezTo>
                <a:cubicBezTo>
                  <a:pt x="-16477" y="1441871"/>
                  <a:pt x="53443" y="1401202"/>
                  <a:pt x="0" y="1156116"/>
                </a:cubicBezTo>
                <a:cubicBezTo>
                  <a:pt x="-53443" y="911030"/>
                  <a:pt x="21263" y="796676"/>
                  <a:pt x="0" y="566261"/>
                </a:cubicBezTo>
                <a:cubicBezTo>
                  <a:pt x="-21263" y="335847"/>
                  <a:pt x="50205" y="146498"/>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6" name="Google Shape;306;p6"/>
          <p:cNvSpPr/>
          <p:nvPr/>
        </p:nvSpPr>
        <p:spPr>
          <a:xfrm>
            <a:off x="587002" y="3948980"/>
            <a:ext cx="5853282" cy="2359420"/>
          </a:xfrm>
          <a:custGeom>
            <a:avLst/>
            <a:gdLst/>
            <a:ahLst/>
            <a:cxnLst/>
            <a:rect l="l" t="t" r="r" b="b"/>
            <a:pathLst>
              <a:path w="5853282" h="2359420" fill="none" extrusionOk="0">
                <a:moveTo>
                  <a:pt x="0" y="0"/>
                </a:moveTo>
                <a:cubicBezTo>
                  <a:pt x="156444" y="-32311"/>
                  <a:pt x="282505" y="18426"/>
                  <a:pt x="409730" y="0"/>
                </a:cubicBezTo>
                <a:cubicBezTo>
                  <a:pt x="536955" y="-18426"/>
                  <a:pt x="889335" y="81983"/>
                  <a:pt x="1112124" y="0"/>
                </a:cubicBezTo>
                <a:cubicBezTo>
                  <a:pt x="1334913" y="-81983"/>
                  <a:pt x="1434780" y="74178"/>
                  <a:pt x="1755985" y="0"/>
                </a:cubicBezTo>
                <a:cubicBezTo>
                  <a:pt x="2077190" y="-74178"/>
                  <a:pt x="2029072" y="38858"/>
                  <a:pt x="2165714" y="0"/>
                </a:cubicBezTo>
                <a:cubicBezTo>
                  <a:pt x="2302356" y="-38858"/>
                  <a:pt x="2628136" y="35486"/>
                  <a:pt x="2809575" y="0"/>
                </a:cubicBezTo>
                <a:cubicBezTo>
                  <a:pt x="2991014" y="-35486"/>
                  <a:pt x="3187549" y="65233"/>
                  <a:pt x="3394904" y="0"/>
                </a:cubicBezTo>
                <a:cubicBezTo>
                  <a:pt x="3602259" y="-65233"/>
                  <a:pt x="3818029" y="78488"/>
                  <a:pt x="4097297" y="0"/>
                </a:cubicBezTo>
                <a:cubicBezTo>
                  <a:pt x="4376565" y="-78488"/>
                  <a:pt x="4353877" y="9704"/>
                  <a:pt x="4507027" y="0"/>
                </a:cubicBezTo>
                <a:cubicBezTo>
                  <a:pt x="4660177" y="-9704"/>
                  <a:pt x="4858837" y="18869"/>
                  <a:pt x="4975290" y="0"/>
                </a:cubicBezTo>
                <a:cubicBezTo>
                  <a:pt x="5091743" y="-18869"/>
                  <a:pt x="5578844" y="5227"/>
                  <a:pt x="5853282" y="0"/>
                </a:cubicBezTo>
                <a:cubicBezTo>
                  <a:pt x="5855708" y="145409"/>
                  <a:pt x="5829418" y="411644"/>
                  <a:pt x="5853282" y="519072"/>
                </a:cubicBezTo>
                <a:cubicBezTo>
                  <a:pt x="5877146" y="626500"/>
                  <a:pt x="5808561" y="846141"/>
                  <a:pt x="5853282" y="1132522"/>
                </a:cubicBezTo>
                <a:cubicBezTo>
                  <a:pt x="5898003" y="1418903"/>
                  <a:pt x="5821304" y="1477380"/>
                  <a:pt x="5853282" y="1745971"/>
                </a:cubicBezTo>
                <a:cubicBezTo>
                  <a:pt x="5885260" y="2014562"/>
                  <a:pt x="5805983" y="2111062"/>
                  <a:pt x="5853282" y="2359420"/>
                </a:cubicBezTo>
                <a:cubicBezTo>
                  <a:pt x="5654196" y="2398059"/>
                  <a:pt x="5573729" y="2336733"/>
                  <a:pt x="5443552" y="2359420"/>
                </a:cubicBezTo>
                <a:cubicBezTo>
                  <a:pt x="5313375" y="2382107"/>
                  <a:pt x="5102895" y="2311495"/>
                  <a:pt x="4799691" y="2359420"/>
                </a:cubicBezTo>
                <a:cubicBezTo>
                  <a:pt x="4496487" y="2407345"/>
                  <a:pt x="4364805" y="2283941"/>
                  <a:pt x="4155830" y="2359420"/>
                </a:cubicBezTo>
                <a:cubicBezTo>
                  <a:pt x="3946855" y="2434899"/>
                  <a:pt x="3824946" y="2347892"/>
                  <a:pt x="3687568" y="2359420"/>
                </a:cubicBezTo>
                <a:cubicBezTo>
                  <a:pt x="3550190" y="2370948"/>
                  <a:pt x="3306103" y="2318911"/>
                  <a:pt x="3043707" y="2359420"/>
                </a:cubicBezTo>
                <a:cubicBezTo>
                  <a:pt x="2781311" y="2399929"/>
                  <a:pt x="2714424" y="2338406"/>
                  <a:pt x="2516911" y="2359420"/>
                </a:cubicBezTo>
                <a:cubicBezTo>
                  <a:pt x="2319398" y="2380434"/>
                  <a:pt x="2129709" y="2333309"/>
                  <a:pt x="1931583" y="2359420"/>
                </a:cubicBezTo>
                <a:cubicBezTo>
                  <a:pt x="1733457" y="2385531"/>
                  <a:pt x="1607519" y="2307387"/>
                  <a:pt x="1287722" y="2359420"/>
                </a:cubicBezTo>
                <a:cubicBezTo>
                  <a:pt x="967925" y="2411453"/>
                  <a:pt x="1043447" y="2341389"/>
                  <a:pt x="819459" y="2359420"/>
                </a:cubicBezTo>
                <a:cubicBezTo>
                  <a:pt x="595471" y="2377451"/>
                  <a:pt x="305428" y="2300870"/>
                  <a:pt x="0" y="2359420"/>
                </a:cubicBezTo>
                <a:cubicBezTo>
                  <a:pt x="-16674" y="2167045"/>
                  <a:pt x="11036" y="2052108"/>
                  <a:pt x="0" y="1769565"/>
                </a:cubicBezTo>
                <a:cubicBezTo>
                  <a:pt x="-11036" y="1487022"/>
                  <a:pt x="19905" y="1391237"/>
                  <a:pt x="0" y="1156116"/>
                </a:cubicBezTo>
                <a:cubicBezTo>
                  <a:pt x="-19905" y="920995"/>
                  <a:pt x="40263" y="690343"/>
                  <a:pt x="0" y="519072"/>
                </a:cubicBezTo>
                <a:cubicBezTo>
                  <a:pt x="-40263" y="347801"/>
                  <a:pt x="21447" y="122077"/>
                  <a:pt x="0" y="0"/>
                </a:cubicBezTo>
                <a:close/>
              </a:path>
              <a:path w="5853282" h="2359420" extrusionOk="0">
                <a:moveTo>
                  <a:pt x="0" y="0"/>
                </a:moveTo>
                <a:cubicBezTo>
                  <a:pt x="292185" y="-58165"/>
                  <a:pt x="455745" y="16377"/>
                  <a:pt x="585328" y="0"/>
                </a:cubicBezTo>
                <a:cubicBezTo>
                  <a:pt x="714911" y="-16377"/>
                  <a:pt x="923066" y="39235"/>
                  <a:pt x="1229189" y="0"/>
                </a:cubicBezTo>
                <a:cubicBezTo>
                  <a:pt x="1535312" y="-39235"/>
                  <a:pt x="1569386" y="32013"/>
                  <a:pt x="1755985" y="0"/>
                </a:cubicBezTo>
                <a:cubicBezTo>
                  <a:pt x="1942584" y="-32013"/>
                  <a:pt x="2086988" y="21618"/>
                  <a:pt x="2341313" y="0"/>
                </a:cubicBezTo>
                <a:cubicBezTo>
                  <a:pt x="2595638" y="-21618"/>
                  <a:pt x="2799266" y="37986"/>
                  <a:pt x="2926641" y="0"/>
                </a:cubicBezTo>
                <a:cubicBezTo>
                  <a:pt x="3054016" y="-37986"/>
                  <a:pt x="3195462" y="39914"/>
                  <a:pt x="3394904" y="0"/>
                </a:cubicBezTo>
                <a:cubicBezTo>
                  <a:pt x="3594346" y="-39914"/>
                  <a:pt x="3827709" y="25744"/>
                  <a:pt x="3980232" y="0"/>
                </a:cubicBezTo>
                <a:cubicBezTo>
                  <a:pt x="4132755" y="-25744"/>
                  <a:pt x="4291907" y="36694"/>
                  <a:pt x="4389962" y="0"/>
                </a:cubicBezTo>
                <a:cubicBezTo>
                  <a:pt x="4488017" y="-36694"/>
                  <a:pt x="4863922" y="1435"/>
                  <a:pt x="5092355" y="0"/>
                </a:cubicBezTo>
                <a:cubicBezTo>
                  <a:pt x="5320788" y="-1435"/>
                  <a:pt x="5609884" y="77042"/>
                  <a:pt x="5853282" y="0"/>
                </a:cubicBezTo>
                <a:cubicBezTo>
                  <a:pt x="5905879" y="168838"/>
                  <a:pt x="5796836" y="320284"/>
                  <a:pt x="5853282" y="637043"/>
                </a:cubicBezTo>
                <a:cubicBezTo>
                  <a:pt x="5909728" y="953802"/>
                  <a:pt x="5797497" y="985994"/>
                  <a:pt x="5853282" y="1156116"/>
                </a:cubicBezTo>
                <a:cubicBezTo>
                  <a:pt x="5909067" y="1326238"/>
                  <a:pt x="5841694" y="1498603"/>
                  <a:pt x="5853282" y="1745971"/>
                </a:cubicBezTo>
                <a:cubicBezTo>
                  <a:pt x="5864870" y="1993339"/>
                  <a:pt x="5828871" y="2144972"/>
                  <a:pt x="5853282" y="2359420"/>
                </a:cubicBezTo>
                <a:cubicBezTo>
                  <a:pt x="5653448" y="2363564"/>
                  <a:pt x="5580571" y="2337224"/>
                  <a:pt x="5443552" y="2359420"/>
                </a:cubicBezTo>
                <a:cubicBezTo>
                  <a:pt x="5306533" y="2381616"/>
                  <a:pt x="4991047" y="2290170"/>
                  <a:pt x="4799691" y="2359420"/>
                </a:cubicBezTo>
                <a:cubicBezTo>
                  <a:pt x="4608335" y="2428670"/>
                  <a:pt x="4570945" y="2342465"/>
                  <a:pt x="4389962" y="2359420"/>
                </a:cubicBezTo>
                <a:cubicBezTo>
                  <a:pt x="4208979" y="2376375"/>
                  <a:pt x="4084392" y="2323145"/>
                  <a:pt x="3863166" y="2359420"/>
                </a:cubicBezTo>
                <a:cubicBezTo>
                  <a:pt x="3641940" y="2395695"/>
                  <a:pt x="3513060" y="2354885"/>
                  <a:pt x="3394904" y="2359420"/>
                </a:cubicBezTo>
                <a:cubicBezTo>
                  <a:pt x="3276748" y="2363955"/>
                  <a:pt x="2979667" y="2284718"/>
                  <a:pt x="2692510" y="2359420"/>
                </a:cubicBezTo>
                <a:cubicBezTo>
                  <a:pt x="2405353" y="2434122"/>
                  <a:pt x="2397388" y="2298744"/>
                  <a:pt x="2165714" y="2359420"/>
                </a:cubicBezTo>
                <a:cubicBezTo>
                  <a:pt x="1934040" y="2420096"/>
                  <a:pt x="1808924" y="2344019"/>
                  <a:pt x="1697452" y="2359420"/>
                </a:cubicBezTo>
                <a:cubicBezTo>
                  <a:pt x="1585980" y="2374821"/>
                  <a:pt x="1156259" y="2278633"/>
                  <a:pt x="995058" y="2359420"/>
                </a:cubicBezTo>
                <a:cubicBezTo>
                  <a:pt x="833857" y="2440207"/>
                  <a:pt x="371850" y="2258143"/>
                  <a:pt x="0" y="2359420"/>
                </a:cubicBezTo>
                <a:cubicBezTo>
                  <a:pt x="-67702" y="2216121"/>
                  <a:pt x="16477" y="2050072"/>
                  <a:pt x="0" y="1745971"/>
                </a:cubicBezTo>
                <a:cubicBezTo>
                  <a:pt x="-16477" y="1441870"/>
                  <a:pt x="56631" y="1397198"/>
                  <a:pt x="0" y="1156116"/>
                </a:cubicBezTo>
                <a:cubicBezTo>
                  <a:pt x="-56631" y="915034"/>
                  <a:pt x="21263" y="796676"/>
                  <a:pt x="0" y="566261"/>
                </a:cubicBezTo>
                <a:cubicBezTo>
                  <a:pt x="-21263" y="335847"/>
                  <a:pt x="50205" y="146498"/>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7" name="Google Shape;307;p6"/>
          <p:cNvSpPr/>
          <p:nvPr/>
        </p:nvSpPr>
        <p:spPr>
          <a:xfrm>
            <a:off x="587002" y="6830559"/>
            <a:ext cx="5836396" cy="2359420"/>
          </a:xfrm>
          <a:custGeom>
            <a:avLst/>
            <a:gdLst/>
            <a:ahLst/>
            <a:cxnLst/>
            <a:rect l="l" t="t" r="r" b="b"/>
            <a:pathLst>
              <a:path w="5836396" h="2359420" fill="none" extrusionOk="0">
                <a:moveTo>
                  <a:pt x="0" y="0"/>
                </a:moveTo>
                <a:cubicBezTo>
                  <a:pt x="135172" y="-44565"/>
                  <a:pt x="247367" y="14604"/>
                  <a:pt x="408548" y="0"/>
                </a:cubicBezTo>
                <a:cubicBezTo>
                  <a:pt x="569729" y="-14604"/>
                  <a:pt x="793291" y="69350"/>
                  <a:pt x="1108915" y="0"/>
                </a:cubicBezTo>
                <a:cubicBezTo>
                  <a:pt x="1424539" y="-69350"/>
                  <a:pt x="1592155" y="75329"/>
                  <a:pt x="1750919" y="0"/>
                </a:cubicBezTo>
                <a:cubicBezTo>
                  <a:pt x="1909683" y="-75329"/>
                  <a:pt x="2036268" y="46357"/>
                  <a:pt x="2159467" y="0"/>
                </a:cubicBezTo>
                <a:cubicBezTo>
                  <a:pt x="2282666" y="-46357"/>
                  <a:pt x="2486861" y="62031"/>
                  <a:pt x="2801470" y="0"/>
                </a:cubicBezTo>
                <a:cubicBezTo>
                  <a:pt x="3116079" y="-62031"/>
                  <a:pt x="3202246" y="39438"/>
                  <a:pt x="3385110" y="0"/>
                </a:cubicBezTo>
                <a:cubicBezTo>
                  <a:pt x="3567974" y="-39438"/>
                  <a:pt x="3754039" y="79846"/>
                  <a:pt x="4085477" y="0"/>
                </a:cubicBezTo>
                <a:cubicBezTo>
                  <a:pt x="4416915" y="-79846"/>
                  <a:pt x="4401122" y="37626"/>
                  <a:pt x="4494025" y="0"/>
                </a:cubicBezTo>
                <a:cubicBezTo>
                  <a:pt x="4586928" y="-37626"/>
                  <a:pt x="4745020" y="2717"/>
                  <a:pt x="4960937" y="0"/>
                </a:cubicBezTo>
                <a:cubicBezTo>
                  <a:pt x="5176854" y="-2717"/>
                  <a:pt x="5439015" y="62301"/>
                  <a:pt x="5836396" y="0"/>
                </a:cubicBezTo>
                <a:cubicBezTo>
                  <a:pt x="5838822" y="145409"/>
                  <a:pt x="5812532" y="411644"/>
                  <a:pt x="5836396" y="519072"/>
                </a:cubicBezTo>
                <a:cubicBezTo>
                  <a:pt x="5860260" y="626500"/>
                  <a:pt x="5791675" y="846141"/>
                  <a:pt x="5836396" y="1132522"/>
                </a:cubicBezTo>
                <a:cubicBezTo>
                  <a:pt x="5881117" y="1418903"/>
                  <a:pt x="5804418" y="1477380"/>
                  <a:pt x="5836396" y="1745971"/>
                </a:cubicBezTo>
                <a:cubicBezTo>
                  <a:pt x="5868374" y="2014562"/>
                  <a:pt x="5789097" y="2111062"/>
                  <a:pt x="5836396" y="2359420"/>
                </a:cubicBezTo>
                <a:cubicBezTo>
                  <a:pt x="5665566" y="2407439"/>
                  <a:pt x="5629268" y="2356018"/>
                  <a:pt x="5427848" y="2359420"/>
                </a:cubicBezTo>
                <a:cubicBezTo>
                  <a:pt x="5226428" y="2362822"/>
                  <a:pt x="5094138" y="2339741"/>
                  <a:pt x="4785845" y="2359420"/>
                </a:cubicBezTo>
                <a:cubicBezTo>
                  <a:pt x="4477552" y="2379099"/>
                  <a:pt x="4409536" y="2349999"/>
                  <a:pt x="4143841" y="2359420"/>
                </a:cubicBezTo>
                <a:cubicBezTo>
                  <a:pt x="3878146" y="2368841"/>
                  <a:pt x="3776762" y="2347945"/>
                  <a:pt x="3676929" y="2359420"/>
                </a:cubicBezTo>
                <a:cubicBezTo>
                  <a:pt x="3577096" y="2370895"/>
                  <a:pt x="3337455" y="2351566"/>
                  <a:pt x="3034926" y="2359420"/>
                </a:cubicBezTo>
                <a:cubicBezTo>
                  <a:pt x="2732397" y="2367274"/>
                  <a:pt x="2622725" y="2323812"/>
                  <a:pt x="2509650" y="2359420"/>
                </a:cubicBezTo>
                <a:cubicBezTo>
                  <a:pt x="2396575" y="2395028"/>
                  <a:pt x="2110274" y="2311015"/>
                  <a:pt x="1926011" y="2359420"/>
                </a:cubicBezTo>
                <a:cubicBezTo>
                  <a:pt x="1741748" y="2407825"/>
                  <a:pt x="1555260" y="2308636"/>
                  <a:pt x="1284007" y="2359420"/>
                </a:cubicBezTo>
                <a:cubicBezTo>
                  <a:pt x="1012754" y="2410204"/>
                  <a:pt x="926014" y="2323896"/>
                  <a:pt x="817095" y="2359420"/>
                </a:cubicBezTo>
                <a:cubicBezTo>
                  <a:pt x="708176" y="2394944"/>
                  <a:pt x="339591" y="2339588"/>
                  <a:pt x="0" y="2359420"/>
                </a:cubicBezTo>
                <a:cubicBezTo>
                  <a:pt x="-16674" y="2167045"/>
                  <a:pt x="11036" y="2052108"/>
                  <a:pt x="0" y="1769565"/>
                </a:cubicBezTo>
                <a:cubicBezTo>
                  <a:pt x="-11036" y="1487022"/>
                  <a:pt x="19905" y="1391237"/>
                  <a:pt x="0" y="1156116"/>
                </a:cubicBezTo>
                <a:cubicBezTo>
                  <a:pt x="-19905" y="920995"/>
                  <a:pt x="40263" y="690343"/>
                  <a:pt x="0" y="519072"/>
                </a:cubicBezTo>
                <a:cubicBezTo>
                  <a:pt x="-40263" y="347801"/>
                  <a:pt x="21447" y="122077"/>
                  <a:pt x="0" y="0"/>
                </a:cubicBezTo>
                <a:close/>
              </a:path>
              <a:path w="5836396" h="2359420" extrusionOk="0">
                <a:moveTo>
                  <a:pt x="0" y="0"/>
                </a:moveTo>
                <a:cubicBezTo>
                  <a:pt x="164918" y="-51893"/>
                  <a:pt x="386145" y="28159"/>
                  <a:pt x="583640" y="0"/>
                </a:cubicBezTo>
                <a:cubicBezTo>
                  <a:pt x="781135" y="-28159"/>
                  <a:pt x="1080495" y="25989"/>
                  <a:pt x="1225643" y="0"/>
                </a:cubicBezTo>
                <a:cubicBezTo>
                  <a:pt x="1370791" y="-25989"/>
                  <a:pt x="1547956" y="17179"/>
                  <a:pt x="1750919" y="0"/>
                </a:cubicBezTo>
                <a:cubicBezTo>
                  <a:pt x="1953882" y="-17179"/>
                  <a:pt x="2056324" y="37016"/>
                  <a:pt x="2334558" y="0"/>
                </a:cubicBezTo>
                <a:cubicBezTo>
                  <a:pt x="2612792" y="-37016"/>
                  <a:pt x="2630705" y="54255"/>
                  <a:pt x="2918198" y="0"/>
                </a:cubicBezTo>
                <a:cubicBezTo>
                  <a:pt x="3205691" y="-54255"/>
                  <a:pt x="3232459" y="46269"/>
                  <a:pt x="3385110" y="0"/>
                </a:cubicBezTo>
                <a:cubicBezTo>
                  <a:pt x="3537761" y="-46269"/>
                  <a:pt x="3800923" y="36430"/>
                  <a:pt x="3968749" y="0"/>
                </a:cubicBezTo>
                <a:cubicBezTo>
                  <a:pt x="4136575" y="-36430"/>
                  <a:pt x="4291601" y="43742"/>
                  <a:pt x="4377297" y="0"/>
                </a:cubicBezTo>
                <a:cubicBezTo>
                  <a:pt x="4462993" y="-43742"/>
                  <a:pt x="4903471" y="32900"/>
                  <a:pt x="5077665" y="0"/>
                </a:cubicBezTo>
                <a:cubicBezTo>
                  <a:pt x="5251859" y="-32900"/>
                  <a:pt x="5602277" y="73086"/>
                  <a:pt x="5836396" y="0"/>
                </a:cubicBezTo>
                <a:cubicBezTo>
                  <a:pt x="5888993" y="168838"/>
                  <a:pt x="5779950" y="320284"/>
                  <a:pt x="5836396" y="637043"/>
                </a:cubicBezTo>
                <a:cubicBezTo>
                  <a:pt x="5892842" y="953802"/>
                  <a:pt x="5780611" y="985994"/>
                  <a:pt x="5836396" y="1156116"/>
                </a:cubicBezTo>
                <a:cubicBezTo>
                  <a:pt x="5892181" y="1326238"/>
                  <a:pt x="5824808" y="1498603"/>
                  <a:pt x="5836396" y="1745971"/>
                </a:cubicBezTo>
                <a:cubicBezTo>
                  <a:pt x="5847984" y="1993339"/>
                  <a:pt x="5811985" y="2144972"/>
                  <a:pt x="5836396" y="2359420"/>
                </a:cubicBezTo>
                <a:cubicBezTo>
                  <a:pt x="5643620" y="2359504"/>
                  <a:pt x="5535909" y="2311581"/>
                  <a:pt x="5427848" y="2359420"/>
                </a:cubicBezTo>
                <a:cubicBezTo>
                  <a:pt x="5319787" y="2407259"/>
                  <a:pt x="5088552" y="2305350"/>
                  <a:pt x="4785845" y="2359420"/>
                </a:cubicBezTo>
                <a:cubicBezTo>
                  <a:pt x="4483138" y="2413490"/>
                  <a:pt x="4514538" y="2340445"/>
                  <a:pt x="4377297" y="2359420"/>
                </a:cubicBezTo>
                <a:cubicBezTo>
                  <a:pt x="4240056" y="2378395"/>
                  <a:pt x="3968145" y="2321250"/>
                  <a:pt x="3852021" y="2359420"/>
                </a:cubicBezTo>
                <a:cubicBezTo>
                  <a:pt x="3735897" y="2397590"/>
                  <a:pt x="3595650" y="2352980"/>
                  <a:pt x="3385110" y="2359420"/>
                </a:cubicBezTo>
                <a:cubicBezTo>
                  <a:pt x="3174570" y="2365860"/>
                  <a:pt x="2836972" y="2282053"/>
                  <a:pt x="2684742" y="2359420"/>
                </a:cubicBezTo>
                <a:cubicBezTo>
                  <a:pt x="2532512" y="2436787"/>
                  <a:pt x="2326374" y="2359212"/>
                  <a:pt x="2159467" y="2359420"/>
                </a:cubicBezTo>
                <a:cubicBezTo>
                  <a:pt x="1992560" y="2359628"/>
                  <a:pt x="1800163" y="2325208"/>
                  <a:pt x="1692555" y="2359420"/>
                </a:cubicBezTo>
                <a:cubicBezTo>
                  <a:pt x="1584947" y="2393632"/>
                  <a:pt x="1316380" y="2315062"/>
                  <a:pt x="992187" y="2359420"/>
                </a:cubicBezTo>
                <a:cubicBezTo>
                  <a:pt x="667994" y="2403778"/>
                  <a:pt x="202330" y="2346175"/>
                  <a:pt x="0" y="2359420"/>
                </a:cubicBezTo>
                <a:cubicBezTo>
                  <a:pt x="-67702" y="2216121"/>
                  <a:pt x="16477" y="2050072"/>
                  <a:pt x="0" y="1745971"/>
                </a:cubicBezTo>
                <a:cubicBezTo>
                  <a:pt x="-16477" y="1441870"/>
                  <a:pt x="56631" y="1397198"/>
                  <a:pt x="0" y="1156116"/>
                </a:cubicBezTo>
                <a:cubicBezTo>
                  <a:pt x="-56631" y="915034"/>
                  <a:pt x="21263" y="796676"/>
                  <a:pt x="0" y="566261"/>
                </a:cubicBezTo>
                <a:cubicBezTo>
                  <a:pt x="-21263" y="335847"/>
                  <a:pt x="50205" y="146498"/>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8" name="Google Shape;308;p6"/>
          <p:cNvSpPr/>
          <p:nvPr/>
        </p:nvSpPr>
        <p:spPr>
          <a:xfrm>
            <a:off x="692331" y="1468065"/>
            <a:ext cx="5473337"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br>
              <a:rPr lang="en-AU" sz="1400" b="0" i="0" u="none" strike="noStrike" cap="none">
                <a:solidFill>
                  <a:srgbClr val="000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
        <p:nvSpPr>
          <p:cNvPr id="309" name="Google Shape;309;p6"/>
          <p:cNvSpPr/>
          <p:nvPr/>
        </p:nvSpPr>
        <p:spPr>
          <a:xfrm>
            <a:off x="0" y="1216167"/>
            <a:ext cx="6753052" cy="43084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en-AU" sz="1100" b="0" i="0" u="none" strike="noStrike" cap="none">
                <a:solidFill>
                  <a:srgbClr val="000000"/>
                </a:solidFill>
                <a:latin typeface="Arial"/>
                <a:ea typeface="Arial"/>
                <a:cs typeface="Arial"/>
                <a:sym typeface="Arial"/>
              </a:rPr>
              <a:t>Là một cộng tác viên y tế thôn buôn, tôi thường làm những công việc sau: </a:t>
            </a:r>
            <a:br>
              <a:rPr lang="en-AU" sz="1100" b="0" i="0" u="none" strike="noStrike" cap="none">
                <a:solidFill>
                  <a:srgbClr val="000000"/>
                </a:solidFill>
                <a:latin typeface="Arial"/>
                <a:ea typeface="Arial"/>
                <a:cs typeface="Arial"/>
                <a:sym typeface="Arial"/>
              </a:rPr>
            </a:br>
            <a:endParaRPr sz="1100" b="0" i="0" u="none" strike="noStrike" cap="none">
              <a:solidFill>
                <a:srgbClr val="000000"/>
              </a:solidFill>
              <a:latin typeface="Arial"/>
              <a:ea typeface="Arial"/>
              <a:cs typeface="Arial"/>
              <a:sym typeface="Arial"/>
            </a:endParaRPr>
          </a:p>
        </p:txBody>
      </p:sp>
      <p:sp>
        <p:nvSpPr>
          <p:cNvPr id="310" name="Google Shape;310;p6"/>
          <p:cNvSpPr/>
          <p:nvPr/>
        </p:nvSpPr>
        <p:spPr>
          <a:xfrm>
            <a:off x="-1" y="4095443"/>
            <a:ext cx="6858000" cy="26157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en-AU" sz="1100" b="0" i="0" u="none" strike="noStrike" cap="none">
                <a:solidFill>
                  <a:srgbClr val="000000"/>
                </a:solidFill>
                <a:latin typeface="Arial"/>
                <a:ea typeface="Arial"/>
                <a:cs typeface="Arial"/>
                <a:sym typeface="Arial"/>
              </a:rPr>
              <a:t>Khi nghĩ về công việc của mình là một cộng tác viên y tế thôn buôn, tôi tự hào nhất là: </a:t>
            </a:r>
            <a:endParaRPr sz="1100" b="0" i="0" u="none" strike="noStrike" cap="none">
              <a:solidFill>
                <a:srgbClr val="000000"/>
              </a:solidFill>
              <a:latin typeface="Arial"/>
              <a:ea typeface="Arial"/>
              <a:cs typeface="Arial"/>
              <a:sym typeface="Arial"/>
            </a:endParaRPr>
          </a:p>
        </p:txBody>
      </p:sp>
      <p:sp>
        <p:nvSpPr>
          <p:cNvPr id="311" name="Google Shape;311;p6"/>
          <p:cNvSpPr/>
          <p:nvPr/>
        </p:nvSpPr>
        <p:spPr>
          <a:xfrm>
            <a:off x="0" y="6983784"/>
            <a:ext cx="6858000" cy="26157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en-AU" sz="1100" b="0" i="0" u="none" strike="noStrike" cap="none">
                <a:solidFill>
                  <a:srgbClr val="000000"/>
                </a:solidFill>
                <a:latin typeface="Arial"/>
                <a:ea typeface="Arial"/>
                <a:cs typeface="Arial"/>
                <a:sym typeface="Arial"/>
              </a:rPr>
              <a:t> Ngoài việc là một cộng tác viên y tế thôn buôn, tôi còn là: </a:t>
            </a:r>
            <a:endParaRPr sz="1100" b="0" i="0" u="none" strike="noStrike" cap="none">
              <a:solidFill>
                <a:srgbClr val="000000"/>
              </a:solidFill>
              <a:latin typeface="Arial"/>
              <a:ea typeface="Arial"/>
              <a:cs typeface="Arial"/>
              <a:sym typeface="Arial"/>
            </a:endParaRPr>
          </a:p>
        </p:txBody>
      </p:sp>
      <p:grpSp>
        <p:nvGrpSpPr>
          <p:cNvPr id="312" name="Google Shape;312;p6" descr="A flower bouquet"/>
          <p:cNvGrpSpPr/>
          <p:nvPr/>
        </p:nvGrpSpPr>
        <p:grpSpPr>
          <a:xfrm>
            <a:off x="2150182" y="510950"/>
            <a:ext cx="4602870" cy="5397450"/>
            <a:chOff x="3414141" y="2876861"/>
            <a:chExt cx="2500326" cy="3433136"/>
          </a:xfrm>
        </p:grpSpPr>
        <p:sp>
          <p:nvSpPr>
            <p:cNvPr id="313" name="Google Shape;313;p6"/>
            <p:cNvSpPr/>
            <p:nvPr/>
          </p:nvSpPr>
          <p:spPr>
            <a:xfrm>
              <a:off x="3414141" y="4398459"/>
              <a:ext cx="1072640" cy="1911538"/>
            </a:xfrm>
            <a:custGeom>
              <a:avLst/>
              <a:gdLst/>
              <a:ahLst/>
              <a:cxnLst/>
              <a:rect l="l" t="t" r="r" b="b"/>
              <a:pathLst>
                <a:path w="1072640" h="1911538" extrusionOk="0">
                  <a:moveTo>
                    <a:pt x="142875" y="1911539"/>
                  </a:moveTo>
                  <a:cubicBezTo>
                    <a:pt x="364331" y="1147158"/>
                    <a:pt x="571057" y="557248"/>
                    <a:pt x="1064740" y="48556"/>
                  </a:cubicBezTo>
                  <a:lnTo>
                    <a:pt x="1072641" y="40412"/>
                  </a:lnTo>
                  <a:lnTo>
                    <a:pt x="1032229" y="0"/>
                  </a:lnTo>
                  <a:lnTo>
                    <a:pt x="1032229" y="0"/>
                  </a:lnTo>
                  <a:cubicBezTo>
                    <a:pt x="514979" y="501991"/>
                    <a:pt x="192881" y="1232876"/>
                    <a:pt x="0" y="1911532"/>
                  </a:cubicBezTo>
                </a:path>
              </a:pathLst>
            </a:custGeom>
            <a:solidFill>
              <a:srgbClr val="F1F1F1">
                <a:alpha val="31764"/>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14" name="Google Shape;314;p6"/>
            <p:cNvSpPr/>
            <p:nvPr/>
          </p:nvSpPr>
          <p:spPr>
            <a:xfrm>
              <a:off x="3774039" y="2876861"/>
              <a:ext cx="2140428" cy="2140414"/>
            </a:xfrm>
            <a:custGeom>
              <a:avLst/>
              <a:gdLst/>
              <a:ahLst/>
              <a:cxnLst/>
              <a:rect l="l" t="t" r="r" b="b"/>
              <a:pathLst>
                <a:path w="2140428" h="2140414" extrusionOk="0">
                  <a:moveTo>
                    <a:pt x="583670" y="1605744"/>
                  </a:moveTo>
                  <a:cubicBezTo>
                    <a:pt x="585542" y="1641348"/>
                    <a:pt x="623046" y="1664565"/>
                    <a:pt x="655129" y="1648999"/>
                  </a:cubicBezTo>
                  <a:cubicBezTo>
                    <a:pt x="730345" y="1612494"/>
                    <a:pt x="827050" y="1633397"/>
                    <a:pt x="877392" y="1710564"/>
                  </a:cubicBezTo>
                  <a:cubicBezTo>
                    <a:pt x="1053850" y="1981040"/>
                    <a:pt x="1347208" y="2308624"/>
                    <a:pt x="1615077" y="2040755"/>
                  </a:cubicBezTo>
                  <a:cubicBezTo>
                    <a:pt x="1699981" y="1955859"/>
                    <a:pt x="1772054" y="1821406"/>
                    <a:pt x="1833011" y="1661008"/>
                  </a:cubicBezTo>
                  <a:lnTo>
                    <a:pt x="1332206" y="1454796"/>
                  </a:lnTo>
                  <a:cubicBezTo>
                    <a:pt x="1332206" y="1454796"/>
                    <a:pt x="1614977" y="1260951"/>
                    <a:pt x="1913200" y="1415020"/>
                  </a:cubicBezTo>
                  <a:cubicBezTo>
                    <a:pt x="1969414" y="1215552"/>
                    <a:pt x="2012984" y="998103"/>
                    <a:pt x="2046203" y="794821"/>
                  </a:cubicBezTo>
                  <a:lnTo>
                    <a:pt x="1822189" y="570807"/>
                  </a:lnTo>
                  <a:cubicBezTo>
                    <a:pt x="1919930" y="570807"/>
                    <a:pt x="2004598" y="591595"/>
                    <a:pt x="2073149" y="618227"/>
                  </a:cubicBezTo>
                  <a:cubicBezTo>
                    <a:pt x="2122634" y="270062"/>
                    <a:pt x="2140429" y="0"/>
                    <a:pt x="2140429" y="0"/>
                  </a:cubicBezTo>
                  <a:cubicBezTo>
                    <a:pt x="2140429" y="0"/>
                    <a:pt x="1862487" y="18309"/>
                    <a:pt x="1507014" y="69452"/>
                  </a:cubicBezTo>
                  <a:cubicBezTo>
                    <a:pt x="1528645" y="132717"/>
                    <a:pt x="1544369" y="207933"/>
                    <a:pt x="1544369" y="292987"/>
                  </a:cubicBezTo>
                  <a:lnTo>
                    <a:pt x="1345608" y="94226"/>
                  </a:lnTo>
                  <a:cubicBezTo>
                    <a:pt x="1266998" y="107078"/>
                    <a:pt x="1186281" y="121465"/>
                    <a:pt x="1105292" y="137539"/>
                  </a:cubicBezTo>
                  <a:cubicBezTo>
                    <a:pt x="1293559" y="447942"/>
                    <a:pt x="1084690" y="752666"/>
                    <a:pt x="1084690" y="752666"/>
                  </a:cubicBezTo>
                  <a:lnTo>
                    <a:pt x="854311" y="193181"/>
                  </a:lnTo>
                  <a:cubicBezTo>
                    <a:pt x="536407" y="271955"/>
                    <a:pt x="245213" y="379798"/>
                    <a:pt x="99659" y="525351"/>
                  </a:cubicBezTo>
                  <a:cubicBezTo>
                    <a:pt x="-203443" y="828461"/>
                    <a:pt x="255850" y="1164196"/>
                    <a:pt x="532120" y="1326273"/>
                  </a:cubicBezTo>
                  <a:cubicBezTo>
                    <a:pt x="622403" y="1379237"/>
                    <a:pt x="646356" y="1499437"/>
                    <a:pt x="582455" y="1582341"/>
                  </a:cubicBezTo>
                  <a:lnTo>
                    <a:pt x="583670" y="1605744"/>
                  </a:lnTo>
                  <a:close/>
                  <a:moveTo>
                    <a:pt x="1447706" y="1080821"/>
                  </a:moveTo>
                  <a:cubicBezTo>
                    <a:pt x="1447706" y="1057147"/>
                    <a:pt x="1545254" y="1037958"/>
                    <a:pt x="1665591" y="1037958"/>
                  </a:cubicBezTo>
                  <a:cubicBezTo>
                    <a:pt x="1785927" y="1037958"/>
                    <a:pt x="1883475" y="1057147"/>
                    <a:pt x="1883475" y="1080821"/>
                  </a:cubicBezTo>
                  <a:cubicBezTo>
                    <a:pt x="1883475" y="1104495"/>
                    <a:pt x="1785927" y="1123683"/>
                    <a:pt x="1665591" y="1123683"/>
                  </a:cubicBezTo>
                  <a:cubicBezTo>
                    <a:pt x="1545254" y="1123683"/>
                    <a:pt x="1447706" y="1104495"/>
                    <a:pt x="1447706" y="1080821"/>
                  </a:cubicBezTo>
                  <a:close/>
                </a:path>
              </a:pathLst>
            </a:custGeom>
            <a:solidFill>
              <a:srgbClr val="F1F1F1">
                <a:alpha val="31764"/>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pic>
        <p:nvPicPr>
          <p:cNvPr id="315" name="Google Shape;315;p6" descr="Flowers"/>
          <p:cNvPicPr preferRelativeResize="0"/>
          <p:nvPr/>
        </p:nvPicPr>
        <p:blipFill rotWithShape="1">
          <a:blip r:embed="rId3">
            <a:alphaModFix/>
          </a:blip>
          <a:srcRect/>
          <a:stretch/>
        </p:blipFill>
        <p:spPr>
          <a:xfrm>
            <a:off x="5687993" y="2576714"/>
            <a:ext cx="1257649" cy="1257649"/>
          </a:xfrm>
          <a:prstGeom prst="rect">
            <a:avLst/>
          </a:prstGeom>
          <a:noFill/>
          <a:ln>
            <a:noFill/>
          </a:ln>
        </p:spPr>
      </p:pic>
      <p:pic>
        <p:nvPicPr>
          <p:cNvPr id="316" name="Google Shape;316;p6" descr="Flowers"/>
          <p:cNvPicPr preferRelativeResize="0"/>
          <p:nvPr/>
        </p:nvPicPr>
        <p:blipFill rotWithShape="1">
          <a:blip r:embed="rId3">
            <a:alphaModFix/>
          </a:blip>
          <a:srcRect/>
          <a:stretch/>
        </p:blipFill>
        <p:spPr>
          <a:xfrm>
            <a:off x="631201" y="5567763"/>
            <a:ext cx="1257649" cy="1257649"/>
          </a:xfrm>
          <a:prstGeom prst="rect">
            <a:avLst/>
          </a:prstGeom>
          <a:noFill/>
          <a:ln>
            <a:noFill/>
          </a:ln>
        </p:spPr>
      </p:pic>
      <p:pic>
        <p:nvPicPr>
          <p:cNvPr id="317" name="Google Shape;317;p6" descr="Flowers"/>
          <p:cNvPicPr preferRelativeResize="0"/>
          <p:nvPr/>
        </p:nvPicPr>
        <p:blipFill rotWithShape="1">
          <a:blip r:embed="rId3">
            <a:alphaModFix/>
          </a:blip>
          <a:srcRect/>
          <a:stretch/>
        </p:blipFill>
        <p:spPr>
          <a:xfrm>
            <a:off x="5536843" y="8439632"/>
            <a:ext cx="1257649" cy="12576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9953C"/>
        </a:solidFill>
        <a:effectLst/>
      </p:bgPr>
    </p:bg>
    <p:spTree>
      <p:nvGrpSpPr>
        <p:cNvPr id="1" name="Shape 321"/>
        <p:cNvGrpSpPr/>
        <p:nvPr/>
      </p:nvGrpSpPr>
      <p:grpSpPr>
        <a:xfrm>
          <a:off x="0" y="0"/>
          <a:ext cx="0" cy="0"/>
          <a:chOff x="0" y="0"/>
          <a:chExt cx="0" cy="0"/>
        </a:xfrm>
      </p:grpSpPr>
      <p:sp>
        <p:nvSpPr>
          <p:cNvPr id="322" name="Google Shape;322;p5"/>
          <p:cNvSpPr/>
          <p:nvPr/>
        </p:nvSpPr>
        <p:spPr>
          <a:xfrm>
            <a:off x="291984" y="1734786"/>
            <a:ext cx="6398183" cy="7644536"/>
          </a:xfrm>
          <a:custGeom>
            <a:avLst/>
            <a:gdLst/>
            <a:ahLst/>
            <a:cxnLst/>
            <a:rect l="l" t="t" r="r" b="b"/>
            <a:pathLst>
              <a:path w="6398183" h="7644536" fill="none" extrusionOk="0">
                <a:moveTo>
                  <a:pt x="0" y="0"/>
                </a:moveTo>
                <a:cubicBezTo>
                  <a:pt x="134790" y="-4855"/>
                  <a:pt x="459257" y="27157"/>
                  <a:pt x="645635" y="0"/>
                </a:cubicBezTo>
                <a:cubicBezTo>
                  <a:pt x="832014" y="-27157"/>
                  <a:pt x="946643" y="48672"/>
                  <a:pt x="1099324" y="0"/>
                </a:cubicBezTo>
                <a:cubicBezTo>
                  <a:pt x="1252005" y="-48672"/>
                  <a:pt x="1451244" y="17172"/>
                  <a:pt x="1616995" y="0"/>
                </a:cubicBezTo>
                <a:cubicBezTo>
                  <a:pt x="1782746" y="-17172"/>
                  <a:pt x="2114578" y="61006"/>
                  <a:pt x="2262630" y="0"/>
                </a:cubicBezTo>
                <a:cubicBezTo>
                  <a:pt x="2410682" y="-61006"/>
                  <a:pt x="2743499" y="24044"/>
                  <a:pt x="2908265" y="0"/>
                </a:cubicBezTo>
                <a:cubicBezTo>
                  <a:pt x="3073032" y="-24044"/>
                  <a:pt x="3297722" y="14313"/>
                  <a:pt x="3617882" y="0"/>
                </a:cubicBezTo>
                <a:cubicBezTo>
                  <a:pt x="3938042" y="-14313"/>
                  <a:pt x="3949343" y="17901"/>
                  <a:pt x="4135553" y="0"/>
                </a:cubicBezTo>
                <a:cubicBezTo>
                  <a:pt x="4321763" y="-17901"/>
                  <a:pt x="4435567" y="61285"/>
                  <a:pt x="4653224" y="0"/>
                </a:cubicBezTo>
                <a:cubicBezTo>
                  <a:pt x="4870881" y="-61285"/>
                  <a:pt x="4910819" y="7965"/>
                  <a:pt x="5106913" y="0"/>
                </a:cubicBezTo>
                <a:cubicBezTo>
                  <a:pt x="5303007" y="-7965"/>
                  <a:pt x="5410649" y="21811"/>
                  <a:pt x="5624585" y="0"/>
                </a:cubicBezTo>
                <a:cubicBezTo>
                  <a:pt x="5838521" y="-21811"/>
                  <a:pt x="6092242" y="26595"/>
                  <a:pt x="6398183" y="0"/>
                </a:cubicBezTo>
                <a:cubicBezTo>
                  <a:pt x="6406387" y="177230"/>
                  <a:pt x="6369636" y="316979"/>
                  <a:pt x="6398183" y="435151"/>
                </a:cubicBezTo>
                <a:cubicBezTo>
                  <a:pt x="6426730" y="553323"/>
                  <a:pt x="6340502" y="941359"/>
                  <a:pt x="6398183" y="1176082"/>
                </a:cubicBezTo>
                <a:cubicBezTo>
                  <a:pt x="6455864" y="1410805"/>
                  <a:pt x="6393342" y="1636781"/>
                  <a:pt x="6398183" y="1764124"/>
                </a:cubicBezTo>
                <a:cubicBezTo>
                  <a:pt x="6403024" y="1891467"/>
                  <a:pt x="6379701" y="2151635"/>
                  <a:pt x="6398183" y="2275720"/>
                </a:cubicBezTo>
                <a:cubicBezTo>
                  <a:pt x="6416665" y="2399805"/>
                  <a:pt x="6397634" y="2536119"/>
                  <a:pt x="6398183" y="2710870"/>
                </a:cubicBezTo>
                <a:cubicBezTo>
                  <a:pt x="6398732" y="2885621"/>
                  <a:pt x="6372288" y="2945925"/>
                  <a:pt x="6398183" y="3069575"/>
                </a:cubicBezTo>
                <a:cubicBezTo>
                  <a:pt x="6424078" y="3193225"/>
                  <a:pt x="6394561" y="3649598"/>
                  <a:pt x="6398183" y="3810507"/>
                </a:cubicBezTo>
                <a:cubicBezTo>
                  <a:pt x="6401805" y="3971416"/>
                  <a:pt x="6367740" y="4032110"/>
                  <a:pt x="6398183" y="4245658"/>
                </a:cubicBezTo>
                <a:cubicBezTo>
                  <a:pt x="6428626" y="4459206"/>
                  <a:pt x="6332577" y="4666372"/>
                  <a:pt x="6398183" y="4986590"/>
                </a:cubicBezTo>
                <a:cubicBezTo>
                  <a:pt x="6463789" y="5306808"/>
                  <a:pt x="6335534" y="5407127"/>
                  <a:pt x="6398183" y="5727522"/>
                </a:cubicBezTo>
                <a:cubicBezTo>
                  <a:pt x="6460832" y="6047917"/>
                  <a:pt x="6349135" y="6068664"/>
                  <a:pt x="6398183" y="6392008"/>
                </a:cubicBezTo>
                <a:cubicBezTo>
                  <a:pt x="6447231" y="6715352"/>
                  <a:pt x="6362490" y="6757536"/>
                  <a:pt x="6398183" y="6980049"/>
                </a:cubicBezTo>
                <a:cubicBezTo>
                  <a:pt x="6433876" y="7202562"/>
                  <a:pt x="6376721" y="7385086"/>
                  <a:pt x="6398183" y="7644536"/>
                </a:cubicBezTo>
                <a:cubicBezTo>
                  <a:pt x="6289548" y="7697670"/>
                  <a:pt x="6138617" y="7595270"/>
                  <a:pt x="5880512" y="7644536"/>
                </a:cubicBezTo>
                <a:cubicBezTo>
                  <a:pt x="5622407" y="7693802"/>
                  <a:pt x="5517832" y="7574594"/>
                  <a:pt x="5234877" y="7644536"/>
                </a:cubicBezTo>
                <a:cubicBezTo>
                  <a:pt x="4951923" y="7714478"/>
                  <a:pt x="4962788" y="7611214"/>
                  <a:pt x="4845169" y="7644536"/>
                </a:cubicBezTo>
                <a:cubicBezTo>
                  <a:pt x="4727550" y="7677858"/>
                  <a:pt x="4448682" y="7594360"/>
                  <a:pt x="4199535" y="7644536"/>
                </a:cubicBezTo>
                <a:cubicBezTo>
                  <a:pt x="3950388" y="7694712"/>
                  <a:pt x="3873278" y="7623639"/>
                  <a:pt x="3681863" y="7644536"/>
                </a:cubicBezTo>
                <a:cubicBezTo>
                  <a:pt x="3490448" y="7665433"/>
                  <a:pt x="3428245" y="7626242"/>
                  <a:pt x="3228174" y="7644536"/>
                </a:cubicBezTo>
                <a:cubicBezTo>
                  <a:pt x="3028103" y="7662830"/>
                  <a:pt x="2886376" y="7621685"/>
                  <a:pt x="2774485" y="7644536"/>
                </a:cubicBezTo>
                <a:cubicBezTo>
                  <a:pt x="2662594" y="7667387"/>
                  <a:pt x="2311782" y="7614519"/>
                  <a:pt x="2192832" y="7644536"/>
                </a:cubicBezTo>
                <a:cubicBezTo>
                  <a:pt x="2073882" y="7674553"/>
                  <a:pt x="1913388" y="7592294"/>
                  <a:pt x="1739142" y="7644536"/>
                </a:cubicBezTo>
                <a:cubicBezTo>
                  <a:pt x="1564896" y="7696778"/>
                  <a:pt x="1429654" y="7631792"/>
                  <a:pt x="1221471" y="7644536"/>
                </a:cubicBezTo>
                <a:cubicBezTo>
                  <a:pt x="1013288" y="7657280"/>
                  <a:pt x="843905" y="7592709"/>
                  <a:pt x="703800" y="7644536"/>
                </a:cubicBezTo>
                <a:cubicBezTo>
                  <a:pt x="563695" y="7696363"/>
                  <a:pt x="321415" y="7640935"/>
                  <a:pt x="0" y="7644536"/>
                </a:cubicBezTo>
                <a:cubicBezTo>
                  <a:pt x="-22548" y="7380895"/>
                  <a:pt x="68020" y="7175956"/>
                  <a:pt x="0" y="6903604"/>
                </a:cubicBezTo>
                <a:cubicBezTo>
                  <a:pt x="-68020" y="6631252"/>
                  <a:pt x="16984" y="6629061"/>
                  <a:pt x="0" y="6392008"/>
                </a:cubicBezTo>
                <a:cubicBezTo>
                  <a:pt x="-16984" y="6154955"/>
                  <a:pt x="64666" y="5999320"/>
                  <a:pt x="0" y="5803967"/>
                </a:cubicBezTo>
                <a:cubicBezTo>
                  <a:pt x="-64666" y="5608614"/>
                  <a:pt x="58834" y="5497322"/>
                  <a:pt x="0" y="5292371"/>
                </a:cubicBezTo>
                <a:cubicBezTo>
                  <a:pt x="-58834" y="5087420"/>
                  <a:pt x="47239" y="4849049"/>
                  <a:pt x="0" y="4704330"/>
                </a:cubicBezTo>
                <a:cubicBezTo>
                  <a:pt x="-47239" y="4559611"/>
                  <a:pt x="60297" y="4234299"/>
                  <a:pt x="0" y="3963398"/>
                </a:cubicBezTo>
                <a:cubicBezTo>
                  <a:pt x="-60297" y="3692497"/>
                  <a:pt x="12706" y="3748793"/>
                  <a:pt x="0" y="3604693"/>
                </a:cubicBezTo>
                <a:cubicBezTo>
                  <a:pt x="-12706" y="3460593"/>
                  <a:pt x="64848" y="3197179"/>
                  <a:pt x="0" y="2940206"/>
                </a:cubicBezTo>
                <a:cubicBezTo>
                  <a:pt x="-64848" y="2683234"/>
                  <a:pt x="3132" y="2717467"/>
                  <a:pt x="0" y="2505056"/>
                </a:cubicBezTo>
                <a:cubicBezTo>
                  <a:pt x="-3132" y="2292645"/>
                  <a:pt x="82826" y="1933631"/>
                  <a:pt x="0" y="1764124"/>
                </a:cubicBezTo>
                <a:cubicBezTo>
                  <a:pt x="-82826" y="1594617"/>
                  <a:pt x="60989" y="1465690"/>
                  <a:pt x="0" y="1252528"/>
                </a:cubicBezTo>
                <a:cubicBezTo>
                  <a:pt x="-60989" y="1039366"/>
                  <a:pt x="30489" y="978975"/>
                  <a:pt x="0" y="893823"/>
                </a:cubicBezTo>
                <a:cubicBezTo>
                  <a:pt x="-30489" y="808671"/>
                  <a:pt x="23024" y="615723"/>
                  <a:pt x="0" y="535118"/>
                </a:cubicBezTo>
                <a:cubicBezTo>
                  <a:pt x="-23024" y="454514"/>
                  <a:pt x="1107" y="204077"/>
                  <a:pt x="0" y="0"/>
                </a:cubicBezTo>
                <a:close/>
              </a:path>
              <a:path w="6398183" h="7644536" extrusionOk="0">
                <a:moveTo>
                  <a:pt x="0" y="0"/>
                </a:moveTo>
                <a:cubicBezTo>
                  <a:pt x="224195" y="-7228"/>
                  <a:pt x="376296" y="49319"/>
                  <a:pt x="581653" y="0"/>
                </a:cubicBezTo>
                <a:cubicBezTo>
                  <a:pt x="787010" y="-49319"/>
                  <a:pt x="1002598" y="11158"/>
                  <a:pt x="1227288" y="0"/>
                </a:cubicBezTo>
                <a:cubicBezTo>
                  <a:pt x="1451979" y="-11158"/>
                  <a:pt x="1507636" y="53680"/>
                  <a:pt x="1744959" y="0"/>
                </a:cubicBezTo>
                <a:cubicBezTo>
                  <a:pt x="1982282" y="-53680"/>
                  <a:pt x="2051612" y="50149"/>
                  <a:pt x="2326612" y="0"/>
                </a:cubicBezTo>
                <a:cubicBezTo>
                  <a:pt x="2601612" y="-50149"/>
                  <a:pt x="2762026" y="7833"/>
                  <a:pt x="2908265" y="0"/>
                </a:cubicBezTo>
                <a:cubicBezTo>
                  <a:pt x="3054504" y="-7833"/>
                  <a:pt x="3227582" y="30392"/>
                  <a:pt x="3361954" y="0"/>
                </a:cubicBezTo>
                <a:cubicBezTo>
                  <a:pt x="3496326" y="-30392"/>
                  <a:pt x="3798144" y="47372"/>
                  <a:pt x="3943607" y="0"/>
                </a:cubicBezTo>
                <a:cubicBezTo>
                  <a:pt x="4089070" y="-47372"/>
                  <a:pt x="4144551" y="12761"/>
                  <a:pt x="4333315" y="0"/>
                </a:cubicBezTo>
                <a:cubicBezTo>
                  <a:pt x="4522079" y="-12761"/>
                  <a:pt x="4855757" y="44621"/>
                  <a:pt x="5042932" y="0"/>
                </a:cubicBezTo>
                <a:cubicBezTo>
                  <a:pt x="5230107" y="-44621"/>
                  <a:pt x="5397650" y="55643"/>
                  <a:pt x="5560603" y="0"/>
                </a:cubicBezTo>
                <a:cubicBezTo>
                  <a:pt x="5723556" y="-55643"/>
                  <a:pt x="6041699" y="54597"/>
                  <a:pt x="6398183" y="0"/>
                </a:cubicBezTo>
                <a:cubicBezTo>
                  <a:pt x="6430839" y="102235"/>
                  <a:pt x="6368867" y="237497"/>
                  <a:pt x="6398183" y="358705"/>
                </a:cubicBezTo>
                <a:cubicBezTo>
                  <a:pt x="6427499" y="479913"/>
                  <a:pt x="6341293" y="724617"/>
                  <a:pt x="6398183" y="946746"/>
                </a:cubicBezTo>
                <a:cubicBezTo>
                  <a:pt x="6455073" y="1168875"/>
                  <a:pt x="6346591" y="1186420"/>
                  <a:pt x="6398183" y="1381897"/>
                </a:cubicBezTo>
                <a:cubicBezTo>
                  <a:pt x="6449775" y="1577374"/>
                  <a:pt x="6363227" y="1617798"/>
                  <a:pt x="6398183" y="1740602"/>
                </a:cubicBezTo>
                <a:cubicBezTo>
                  <a:pt x="6433139" y="1863407"/>
                  <a:pt x="6338824" y="2120438"/>
                  <a:pt x="6398183" y="2252198"/>
                </a:cubicBezTo>
                <a:cubicBezTo>
                  <a:pt x="6457542" y="2383958"/>
                  <a:pt x="6397331" y="2471347"/>
                  <a:pt x="6398183" y="2687348"/>
                </a:cubicBezTo>
                <a:cubicBezTo>
                  <a:pt x="6399035" y="2903349"/>
                  <a:pt x="6356029" y="2920405"/>
                  <a:pt x="6398183" y="3046054"/>
                </a:cubicBezTo>
                <a:cubicBezTo>
                  <a:pt x="6440337" y="3171703"/>
                  <a:pt x="6324306" y="3510826"/>
                  <a:pt x="6398183" y="3786986"/>
                </a:cubicBezTo>
                <a:cubicBezTo>
                  <a:pt x="6472060" y="4063146"/>
                  <a:pt x="6387774" y="4031955"/>
                  <a:pt x="6398183" y="4222136"/>
                </a:cubicBezTo>
                <a:cubicBezTo>
                  <a:pt x="6408592" y="4412317"/>
                  <a:pt x="6335599" y="4568546"/>
                  <a:pt x="6398183" y="4810177"/>
                </a:cubicBezTo>
                <a:cubicBezTo>
                  <a:pt x="6460767" y="5051808"/>
                  <a:pt x="6357995" y="5067542"/>
                  <a:pt x="6398183" y="5245328"/>
                </a:cubicBezTo>
                <a:cubicBezTo>
                  <a:pt x="6438371" y="5423114"/>
                  <a:pt x="6349770" y="5535604"/>
                  <a:pt x="6398183" y="5680478"/>
                </a:cubicBezTo>
                <a:cubicBezTo>
                  <a:pt x="6446596" y="5825352"/>
                  <a:pt x="6388323" y="6014419"/>
                  <a:pt x="6398183" y="6115629"/>
                </a:cubicBezTo>
                <a:cubicBezTo>
                  <a:pt x="6408043" y="6216839"/>
                  <a:pt x="6379095" y="6338156"/>
                  <a:pt x="6398183" y="6474334"/>
                </a:cubicBezTo>
                <a:cubicBezTo>
                  <a:pt x="6417271" y="6610512"/>
                  <a:pt x="6391656" y="6861757"/>
                  <a:pt x="6398183" y="7138821"/>
                </a:cubicBezTo>
                <a:cubicBezTo>
                  <a:pt x="6404710" y="7415885"/>
                  <a:pt x="6373721" y="7423387"/>
                  <a:pt x="6398183" y="7644536"/>
                </a:cubicBezTo>
                <a:cubicBezTo>
                  <a:pt x="6173443" y="7707267"/>
                  <a:pt x="5947303" y="7586237"/>
                  <a:pt x="5816530" y="7644536"/>
                </a:cubicBezTo>
                <a:cubicBezTo>
                  <a:pt x="5685757" y="7702835"/>
                  <a:pt x="5351522" y="7570821"/>
                  <a:pt x="5170895" y="7644536"/>
                </a:cubicBezTo>
                <a:cubicBezTo>
                  <a:pt x="4990269" y="7718251"/>
                  <a:pt x="4722955" y="7609269"/>
                  <a:pt x="4525260" y="7644536"/>
                </a:cubicBezTo>
                <a:cubicBezTo>
                  <a:pt x="4327565" y="7679803"/>
                  <a:pt x="4237284" y="7615277"/>
                  <a:pt x="4135553" y="7644536"/>
                </a:cubicBezTo>
                <a:cubicBezTo>
                  <a:pt x="4033822" y="7673795"/>
                  <a:pt x="3798431" y="7604275"/>
                  <a:pt x="3553900" y="7644536"/>
                </a:cubicBezTo>
                <a:cubicBezTo>
                  <a:pt x="3309369" y="7684797"/>
                  <a:pt x="3240407" y="7593988"/>
                  <a:pt x="2972247" y="7644536"/>
                </a:cubicBezTo>
                <a:cubicBezTo>
                  <a:pt x="2704087" y="7695084"/>
                  <a:pt x="2590191" y="7601363"/>
                  <a:pt x="2326612" y="7644536"/>
                </a:cubicBezTo>
                <a:cubicBezTo>
                  <a:pt x="2063033" y="7687709"/>
                  <a:pt x="1801345" y="7577645"/>
                  <a:pt x="1616995" y="7644536"/>
                </a:cubicBezTo>
                <a:cubicBezTo>
                  <a:pt x="1432645" y="7711427"/>
                  <a:pt x="1065535" y="7634436"/>
                  <a:pt x="907379" y="7644536"/>
                </a:cubicBezTo>
                <a:cubicBezTo>
                  <a:pt x="749223" y="7654636"/>
                  <a:pt x="259121" y="7623154"/>
                  <a:pt x="0" y="7644536"/>
                </a:cubicBezTo>
                <a:cubicBezTo>
                  <a:pt x="-10544" y="7431208"/>
                  <a:pt x="18965" y="7197060"/>
                  <a:pt x="0" y="7056495"/>
                </a:cubicBezTo>
                <a:cubicBezTo>
                  <a:pt x="-18965" y="6915930"/>
                  <a:pt x="68126" y="6700602"/>
                  <a:pt x="0" y="6468454"/>
                </a:cubicBezTo>
                <a:cubicBezTo>
                  <a:pt x="-68126" y="6236306"/>
                  <a:pt x="12328" y="6201846"/>
                  <a:pt x="0" y="6033303"/>
                </a:cubicBezTo>
                <a:cubicBezTo>
                  <a:pt x="-12328" y="5864760"/>
                  <a:pt x="36136" y="5772504"/>
                  <a:pt x="0" y="5521707"/>
                </a:cubicBezTo>
                <a:cubicBezTo>
                  <a:pt x="-36136" y="5270910"/>
                  <a:pt x="1211" y="5168031"/>
                  <a:pt x="0" y="4933666"/>
                </a:cubicBezTo>
                <a:cubicBezTo>
                  <a:pt x="-1211" y="4699301"/>
                  <a:pt x="38697" y="4687293"/>
                  <a:pt x="0" y="4498515"/>
                </a:cubicBezTo>
                <a:cubicBezTo>
                  <a:pt x="-38697" y="4309737"/>
                  <a:pt x="25003" y="4231760"/>
                  <a:pt x="0" y="4139810"/>
                </a:cubicBezTo>
                <a:cubicBezTo>
                  <a:pt x="-25003" y="4047861"/>
                  <a:pt x="873" y="3737234"/>
                  <a:pt x="0" y="3551769"/>
                </a:cubicBezTo>
                <a:cubicBezTo>
                  <a:pt x="-873" y="3366304"/>
                  <a:pt x="74952" y="3126473"/>
                  <a:pt x="0" y="2887282"/>
                </a:cubicBezTo>
                <a:cubicBezTo>
                  <a:pt x="-74952" y="2648091"/>
                  <a:pt x="20069" y="2385384"/>
                  <a:pt x="0" y="2222796"/>
                </a:cubicBezTo>
                <a:cubicBezTo>
                  <a:pt x="-20069" y="2060208"/>
                  <a:pt x="52098" y="1933673"/>
                  <a:pt x="0" y="1787645"/>
                </a:cubicBezTo>
                <a:cubicBezTo>
                  <a:pt x="-52098" y="1641617"/>
                  <a:pt x="53654" y="1409026"/>
                  <a:pt x="0" y="1123159"/>
                </a:cubicBezTo>
                <a:cubicBezTo>
                  <a:pt x="-53654" y="837292"/>
                  <a:pt x="13805" y="775411"/>
                  <a:pt x="0" y="611563"/>
                </a:cubicBezTo>
                <a:cubicBezTo>
                  <a:pt x="-13805" y="447715"/>
                  <a:pt x="46142" y="155225"/>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23" name="Google Shape;323;p5"/>
          <p:cNvSpPr/>
          <p:nvPr/>
        </p:nvSpPr>
        <p:spPr>
          <a:xfrm>
            <a:off x="555585" y="464588"/>
            <a:ext cx="5717893" cy="97971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1800"/>
              </a:spcBef>
              <a:spcAft>
                <a:spcPts val="0"/>
              </a:spcAft>
              <a:buClr>
                <a:srgbClr val="000000"/>
              </a:buClr>
              <a:buSzPts val="1200"/>
              <a:buFont typeface="Arial"/>
              <a:buNone/>
            </a:pPr>
            <a:r>
              <a:rPr lang="en-AU" sz="1200" b="1" i="0" u="none" strike="noStrike" cap="none">
                <a:solidFill>
                  <a:srgbClr val="000000"/>
                </a:solidFill>
                <a:latin typeface="Arial"/>
                <a:ea typeface="Arial"/>
                <a:cs typeface="Arial"/>
                <a:sym typeface="Arial"/>
              </a:rPr>
              <a:t> </a:t>
            </a:r>
            <a:r>
              <a:rPr lang="en-AU" sz="1200" b="1" i="0" u="none" strike="noStrike" cap="none">
                <a:solidFill>
                  <a:schemeClr val="lt1"/>
                </a:solidFill>
                <a:latin typeface="Arial"/>
                <a:ea typeface="Arial"/>
                <a:cs typeface="Arial"/>
                <a:sym typeface="Arial"/>
              </a:rPr>
              <a:t>Tự chấm điểm những năng lực mà bản thân đang có:</a:t>
            </a:r>
            <a:endParaRPr sz="1200" b="1" i="0" u="none" strike="noStrike" cap="none">
              <a:solidFill>
                <a:schemeClr val="lt1"/>
              </a:solidFill>
              <a:latin typeface="Arial"/>
              <a:ea typeface="Arial"/>
              <a:cs typeface="Arial"/>
              <a:sym typeface="Arial"/>
            </a:endParaRPr>
          </a:p>
          <a:p>
            <a:pPr marL="0" marR="0" lvl="0" indent="0" algn="ctr" rtl="0">
              <a:lnSpc>
                <a:spcPct val="100000"/>
              </a:lnSpc>
              <a:spcBef>
                <a:spcPts val="800"/>
              </a:spcBef>
              <a:spcAft>
                <a:spcPts val="0"/>
              </a:spcAft>
              <a:buClr>
                <a:srgbClr val="000000"/>
              </a:buClr>
              <a:buSzPts val="1200"/>
              <a:buFont typeface="Arial"/>
              <a:buNone/>
            </a:pPr>
            <a:r>
              <a:rPr lang="en-AU" sz="1200" b="1" i="0" u="none" strike="noStrike" cap="none">
                <a:solidFill>
                  <a:schemeClr val="lt1"/>
                </a:solidFill>
                <a:latin typeface="Arial"/>
                <a:ea typeface="Arial"/>
                <a:cs typeface="Arial"/>
                <a:sym typeface="Arial"/>
              </a:rPr>
              <a:t>Hãy tự cho điểm những năng lực của bản thân bằng cách tô màu vào các ngôi sao nhé. (mỗi ngôi sao tương ứng 1 điểm, 10 điểm là cực kỳ tốt) </a:t>
            </a:r>
            <a:endParaRPr sz="1200" b="1" i="0" u="none" strike="noStrike" cap="none">
              <a:solidFill>
                <a:schemeClr val="lt1"/>
              </a:solidFill>
              <a:latin typeface="Arial"/>
              <a:ea typeface="Arial"/>
              <a:cs typeface="Arial"/>
              <a:sym typeface="Arial"/>
            </a:endParaRPr>
          </a:p>
        </p:txBody>
      </p:sp>
      <p:sp>
        <p:nvSpPr>
          <p:cNvPr id="324" name="Google Shape;324;p5"/>
          <p:cNvSpPr/>
          <p:nvPr/>
        </p:nvSpPr>
        <p:spPr>
          <a:xfrm>
            <a:off x="0" y="8043048"/>
            <a:ext cx="6858000" cy="3641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800"/>
              </a:spcBef>
              <a:spcAft>
                <a:spcPts val="0"/>
              </a:spcAft>
              <a:buClr>
                <a:srgbClr val="000000"/>
              </a:buClr>
              <a:buSzPts val="1100"/>
              <a:buFont typeface="Arial"/>
              <a:buNone/>
            </a:pPr>
            <a:r>
              <a:rPr lang="en-AU" sz="1100" b="0" i="0" u="none" strike="noStrike" cap="none">
                <a:solidFill>
                  <a:srgbClr val="000000"/>
                </a:solidFill>
                <a:latin typeface="Arial"/>
                <a:ea typeface="Arial"/>
                <a:cs typeface="Arial"/>
                <a:sym typeface="Arial"/>
              </a:rPr>
              <a:t>Năng lực khác? </a:t>
            </a:r>
            <a:endParaRPr sz="1400" b="0" i="0" u="none" strike="noStrike" cap="none">
              <a:solidFill>
                <a:srgbClr val="000000"/>
              </a:solidFill>
              <a:latin typeface="Arial"/>
              <a:ea typeface="Arial"/>
              <a:cs typeface="Arial"/>
              <a:sym typeface="Arial"/>
            </a:endParaRPr>
          </a:p>
        </p:txBody>
      </p:sp>
      <p:pic>
        <p:nvPicPr>
          <p:cNvPr id="325" name="Google Shape;325;p5" descr="Shape&#10;&#10;Description automatically generated"/>
          <p:cNvPicPr preferRelativeResize="0"/>
          <p:nvPr/>
        </p:nvPicPr>
        <p:blipFill rotWithShape="1">
          <a:blip r:embed="rId3">
            <a:alphaModFix/>
          </a:blip>
          <a:srcRect l="7620" t="19190" r="7878" b="50000"/>
          <a:stretch/>
        </p:blipFill>
        <p:spPr>
          <a:xfrm>
            <a:off x="2067048" y="2179122"/>
            <a:ext cx="2306910" cy="473121"/>
          </a:xfrm>
          <a:prstGeom prst="rect">
            <a:avLst/>
          </a:prstGeom>
          <a:noFill/>
          <a:ln>
            <a:noFill/>
          </a:ln>
        </p:spPr>
      </p:pic>
      <p:pic>
        <p:nvPicPr>
          <p:cNvPr id="326" name="Google Shape;326;p5" descr="Shape&#10;&#10;Description automatically generated"/>
          <p:cNvPicPr preferRelativeResize="0"/>
          <p:nvPr/>
        </p:nvPicPr>
        <p:blipFill rotWithShape="1">
          <a:blip r:embed="rId3">
            <a:alphaModFix/>
          </a:blip>
          <a:srcRect l="7620" t="19190" r="7878" b="50000"/>
          <a:stretch/>
        </p:blipFill>
        <p:spPr>
          <a:xfrm>
            <a:off x="4259106" y="2179121"/>
            <a:ext cx="2306910" cy="473121"/>
          </a:xfrm>
          <a:prstGeom prst="rect">
            <a:avLst/>
          </a:prstGeom>
          <a:noFill/>
          <a:ln>
            <a:noFill/>
          </a:ln>
        </p:spPr>
      </p:pic>
      <p:pic>
        <p:nvPicPr>
          <p:cNvPr id="327" name="Google Shape;327;p5" descr="Shape&#10;&#10;Description automatically generated"/>
          <p:cNvPicPr preferRelativeResize="0"/>
          <p:nvPr/>
        </p:nvPicPr>
        <p:blipFill rotWithShape="1">
          <a:blip r:embed="rId3">
            <a:alphaModFix/>
          </a:blip>
          <a:srcRect l="7620" t="19190" r="7878" b="50000"/>
          <a:stretch/>
        </p:blipFill>
        <p:spPr>
          <a:xfrm>
            <a:off x="2067048" y="2947767"/>
            <a:ext cx="2306910" cy="473121"/>
          </a:xfrm>
          <a:prstGeom prst="rect">
            <a:avLst/>
          </a:prstGeom>
          <a:noFill/>
          <a:ln>
            <a:noFill/>
          </a:ln>
        </p:spPr>
      </p:pic>
      <p:pic>
        <p:nvPicPr>
          <p:cNvPr id="328" name="Google Shape;328;p5" descr="Shape&#10;&#10;Description automatically generated"/>
          <p:cNvPicPr preferRelativeResize="0"/>
          <p:nvPr/>
        </p:nvPicPr>
        <p:blipFill rotWithShape="1">
          <a:blip r:embed="rId3">
            <a:alphaModFix/>
          </a:blip>
          <a:srcRect l="7620" t="19190" r="7878" b="50000"/>
          <a:stretch/>
        </p:blipFill>
        <p:spPr>
          <a:xfrm>
            <a:off x="4259106" y="2947766"/>
            <a:ext cx="2306910" cy="473121"/>
          </a:xfrm>
          <a:prstGeom prst="rect">
            <a:avLst/>
          </a:prstGeom>
          <a:noFill/>
          <a:ln>
            <a:noFill/>
          </a:ln>
        </p:spPr>
      </p:pic>
      <p:pic>
        <p:nvPicPr>
          <p:cNvPr id="329" name="Google Shape;329;p5" descr="Shape&#10;&#10;Description automatically generated"/>
          <p:cNvPicPr preferRelativeResize="0"/>
          <p:nvPr/>
        </p:nvPicPr>
        <p:blipFill rotWithShape="1">
          <a:blip r:embed="rId3">
            <a:alphaModFix/>
          </a:blip>
          <a:srcRect l="7620" t="19190" r="7878" b="50000"/>
          <a:stretch/>
        </p:blipFill>
        <p:spPr>
          <a:xfrm>
            <a:off x="2067048" y="3716411"/>
            <a:ext cx="2306910" cy="473121"/>
          </a:xfrm>
          <a:prstGeom prst="rect">
            <a:avLst/>
          </a:prstGeom>
          <a:noFill/>
          <a:ln>
            <a:noFill/>
          </a:ln>
        </p:spPr>
      </p:pic>
      <p:pic>
        <p:nvPicPr>
          <p:cNvPr id="330" name="Google Shape;330;p5" descr="Shape&#10;&#10;Description automatically generated"/>
          <p:cNvPicPr preferRelativeResize="0"/>
          <p:nvPr/>
        </p:nvPicPr>
        <p:blipFill rotWithShape="1">
          <a:blip r:embed="rId3">
            <a:alphaModFix/>
          </a:blip>
          <a:srcRect l="7620" t="19190" r="7878" b="50000"/>
          <a:stretch/>
        </p:blipFill>
        <p:spPr>
          <a:xfrm>
            <a:off x="4259106" y="3716410"/>
            <a:ext cx="2306910" cy="473121"/>
          </a:xfrm>
          <a:prstGeom prst="rect">
            <a:avLst/>
          </a:prstGeom>
          <a:noFill/>
          <a:ln>
            <a:noFill/>
          </a:ln>
        </p:spPr>
      </p:pic>
      <p:pic>
        <p:nvPicPr>
          <p:cNvPr id="331" name="Google Shape;331;p5" descr="Shape&#10;&#10;Description automatically generated"/>
          <p:cNvPicPr preferRelativeResize="0"/>
          <p:nvPr/>
        </p:nvPicPr>
        <p:blipFill rotWithShape="1">
          <a:blip r:embed="rId3">
            <a:alphaModFix/>
          </a:blip>
          <a:srcRect l="7620" t="19190" r="7878" b="50000"/>
          <a:stretch/>
        </p:blipFill>
        <p:spPr>
          <a:xfrm>
            <a:off x="2067048" y="4485053"/>
            <a:ext cx="2306910" cy="473121"/>
          </a:xfrm>
          <a:prstGeom prst="rect">
            <a:avLst/>
          </a:prstGeom>
          <a:noFill/>
          <a:ln>
            <a:noFill/>
          </a:ln>
        </p:spPr>
      </p:pic>
      <p:pic>
        <p:nvPicPr>
          <p:cNvPr id="332" name="Google Shape;332;p5" descr="Shape&#10;&#10;Description automatically generated"/>
          <p:cNvPicPr preferRelativeResize="0"/>
          <p:nvPr/>
        </p:nvPicPr>
        <p:blipFill rotWithShape="1">
          <a:blip r:embed="rId3">
            <a:alphaModFix/>
          </a:blip>
          <a:srcRect l="7620" t="19190" r="7878" b="50000"/>
          <a:stretch/>
        </p:blipFill>
        <p:spPr>
          <a:xfrm>
            <a:off x="4259106" y="4485052"/>
            <a:ext cx="2306910" cy="473121"/>
          </a:xfrm>
          <a:prstGeom prst="rect">
            <a:avLst/>
          </a:prstGeom>
          <a:noFill/>
          <a:ln>
            <a:noFill/>
          </a:ln>
        </p:spPr>
      </p:pic>
      <p:pic>
        <p:nvPicPr>
          <p:cNvPr id="333" name="Google Shape;333;p5" descr="Shape&#10;&#10;Description automatically generated"/>
          <p:cNvPicPr preferRelativeResize="0"/>
          <p:nvPr/>
        </p:nvPicPr>
        <p:blipFill rotWithShape="1">
          <a:blip r:embed="rId3">
            <a:alphaModFix/>
          </a:blip>
          <a:srcRect l="7620" t="19190" r="7878" b="50000"/>
          <a:stretch/>
        </p:blipFill>
        <p:spPr>
          <a:xfrm>
            <a:off x="2067048" y="5253693"/>
            <a:ext cx="2306910" cy="473121"/>
          </a:xfrm>
          <a:prstGeom prst="rect">
            <a:avLst/>
          </a:prstGeom>
          <a:noFill/>
          <a:ln>
            <a:noFill/>
          </a:ln>
        </p:spPr>
      </p:pic>
      <p:pic>
        <p:nvPicPr>
          <p:cNvPr id="334" name="Google Shape;334;p5" descr="Shape&#10;&#10;Description automatically generated"/>
          <p:cNvPicPr preferRelativeResize="0"/>
          <p:nvPr/>
        </p:nvPicPr>
        <p:blipFill rotWithShape="1">
          <a:blip r:embed="rId3">
            <a:alphaModFix/>
          </a:blip>
          <a:srcRect l="7620" t="19190" r="7878" b="50000"/>
          <a:stretch/>
        </p:blipFill>
        <p:spPr>
          <a:xfrm>
            <a:off x="4259106" y="5253692"/>
            <a:ext cx="2306910" cy="473121"/>
          </a:xfrm>
          <a:prstGeom prst="rect">
            <a:avLst/>
          </a:prstGeom>
          <a:noFill/>
          <a:ln>
            <a:noFill/>
          </a:ln>
        </p:spPr>
      </p:pic>
      <p:pic>
        <p:nvPicPr>
          <p:cNvPr id="335" name="Google Shape;335;p5" descr="Shape&#10;&#10;Description automatically generated"/>
          <p:cNvPicPr preferRelativeResize="0"/>
          <p:nvPr/>
        </p:nvPicPr>
        <p:blipFill rotWithShape="1">
          <a:blip r:embed="rId3">
            <a:alphaModFix/>
          </a:blip>
          <a:srcRect l="7620" t="19190" r="7878" b="50000"/>
          <a:stretch/>
        </p:blipFill>
        <p:spPr>
          <a:xfrm>
            <a:off x="2067048" y="5964629"/>
            <a:ext cx="2306910" cy="473121"/>
          </a:xfrm>
          <a:prstGeom prst="rect">
            <a:avLst/>
          </a:prstGeom>
          <a:noFill/>
          <a:ln>
            <a:noFill/>
          </a:ln>
        </p:spPr>
      </p:pic>
      <p:pic>
        <p:nvPicPr>
          <p:cNvPr id="336" name="Google Shape;336;p5" descr="Shape&#10;&#10;Description automatically generated"/>
          <p:cNvPicPr preferRelativeResize="0"/>
          <p:nvPr/>
        </p:nvPicPr>
        <p:blipFill rotWithShape="1">
          <a:blip r:embed="rId3">
            <a:alphaModFix/>
          </a:blip>
          <a:srcRect l="7620" t="19190" r="7878" b="50000"/>
          <a:stretch/>
        </p:blipFill>
        <p:spPr>
          <a:xfrm>
            <a:off x="4259106" y="5964628"/>
            <a:ext cx="2306910" cy="473121"/>
          </a:xfrm>
          <a:prstGeom prst="rect">
            <a:avLst/>
          </a:prstGeom>
          <a:noFill/>
          <a:ln>
            <a:noFill/>
          </a:ln>
        </p:spPr>
      </p:pic>
      <p:pic>
        <p:nvPicPr>
          <p:cNvPr id="337" name="Google Shape;337;p5" descr="Shape&#10;&#10;Description automatically generated"/>
          <p:cNvPicPr preferRelativeResize="0"/>
          <p:nvPr/>
        </p:nvPicPr>
        <p:blipFill rotWithShape="1">
          <a:blip r:embed="rId3">
            <a:alphaModFix/>
          </a:blip>
          <a:srcRect l="7620" t="19190" r="7878" b="50000"/>
          <a:stretch/>
        </p:blipFill>
        <p:spPr>
          <a:xfrm>
            <a:off x="2067048" y="6698078"/>
            <a:ext cx="2306910" cy="473121"/>
          </a:xfrm>
          <a:prstGeom prst="rect">
            <a:avLst/>
          </a:prstGeom>
          <a:noFill/>
          <a:ln>
            <a:noFill/>
          </a:ln>
        </p:spPr>
      </p:pic>
      <p:pic>
        <p:nvPicPr>
          <p:cNvPr id="338" name="Google Shape;338;p5" descr="Shape&#10;&#10;Description automatically generated"/>
          <p:cNvPicPr preferRelativeResize="0"/>
          <p:nvPr/>
        </p:nvPicPr>
        <p:blipFill rotWithShape="1">
          <a:blip r:embed="rId3">
            <a:alphaModFix/>
          </a:blip>
          <a:srcRect l="7620" t="19190" r="7878" b="50000"/>
          <a:stretch/>
        </p:blipFill>
        <p:spPr>
          <a:xfrm>
            <a:off x="4259106" y="6698077"/>
            <a:ext cx="2306910" cy="473121"/>
          </a:xfrm>
          <a:prstGeom prst="rect">
            <a:avLst/>
          </a:prstGeom>
          <a:noFill/>
          <a:ln>
            <a:noFill/>
          </a:ln>
        </p:spPr>
      </p:pic>
      <p:pic>
        <p:nvPicPr>
          <p:cNvPr id="339" name="Google Shape;339;p5" descr="Shape&#10;&#10;Description automatically generated"/>
          <p:cNvPicPr preferRelativeResize="0"/>
          <p:nvPr/>
        </p:nvPicPr>
        <p:blipFill rotWithShape="1">
          <a:blip r:embed="rId3">
            <a:alphaModFix/>
          </a:blip>
          <a:srcRect l="7620" t="19190" r="7878" b="50000"/>
          <a:stretch/>
        </p:blipFill>
        <p:spPr>
          <a:xfrm>
            <a:off x="2067048" y="7431525"/>
            <a:ext cx="2306910" cy="473121"/>
          </a:xfrm>
          <a:prstGeom prst="rect">
            <a:avLst/>
          </a:prstGeom>
          <a:noFill/>
          <a:ln>
            <a:noFill/>
          </a:ln>
        </p:spPr>
      </p:pic>
      <p:pic>
        <p:nvPicPr>
          <p:cNvPr id="340" name="Google Shape;340;p5" descr="Shape&#10;&#10;Description automatically generated"/>
          <p:cNvPicPr preferRelativeResize="0"/>
          <p:nvPr/>
        </p:nvPicPr>
        <p:blipFill rotWithShape="1">
          <a:blip r:embed="rId3">
            <a:alphaModFix/>
          </a:blip>
          <a:srcRect l="7620" t="19190" r="7878" b="50000"/>
          <a:stretch/>
        </p:blipFill>
        <p:spPr>
          <a:xfrm>
            <a:off x="4259106" y="7431524"/>
            <a:ext cx="2306910" cy="473121"/>
          </a:xfrm>
          <a:prstGeom prst="rect">
            <a:avLst/>
          </a:prstGeom>
          <a:noFill/>
          <a:ln>
            <a:noFill/>
          </a:ln>
        </p:spPr>
      </p:pic>
      <p:sp>
        <p:nvSpPr>
          <p:cNvPr id="341" name="Google Shape;341;p5"/>
          <p:cNvSpPr txBox="1"/>
          <p:nvPr/>
        </p:nvSpPr>
        <p:spPr>
          <a:xfrm>
            <a:off x="647529" y="2234388"/>
            <a:ext cx="1628016" cy="430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AU" sz="1100" b="0" i="0" u="none" strike="noStrike" cap="none">
                <a:solidFill>
                  <a:srgbClr val="000000"/>
                </a:solidFill>
                <a:latin typeface="Arial"/>
                <a:ea typeface="Arial"/>
                <a:cs typeface="Arial"/>
                <a:sym typeface="Arial"/>
              </a:rPr>
              <a:t>Trình bày vấn đề rõ ràng mạch lạc </a:t>
            </a:r>
            <a:endParaRPr sz="1100" b="0" i="0" u="none" strike="noStrike" cap="none">
              <a:solidFill>
                <a:srgbClr val="000000"/>
              </a:solidFill>
              <a:latin typeface="Arial"/>
              <a:ea typeface="Arial"/>
              <a:cs typeface="Arial"/>
              <a:sym typeface="Arial"/>
            </a:endParaRPr>
          </a:p>
        </p:txBody>
      </p:sp>
      <p:sp>
        <p:nvSpPr>
          <p:cNvPr id="342" name="Google Shape;342;p5"/>
          <p:cNvSpPr txBox="1"/>
          <p:nvPr/>
        </p:nvSpPr>
        <p:spPr>
          <a:xfrm>
            <a:off x="692329" y="3030436"/>
            <a:ext cx="1351822" cy="6001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AU" sz="1100" b="0" i="0" u="none" strike="noStrike" cap="none">
                <a:solidFill>
                  <a:srgbClr val="000000"/>
                </a:solidFill>
                <a:latin typeface="Arial"/>
                <a:ea typeface="Arial"/>
                <a:cs typeface="Arial"/>
                <a:sym typeface="Arial"/>
              </a:rPr>
              <a:t>Tìm hiểu thông tin chính xác, có căn cứ</a:t>
            </a:r>
            <a:endParaRPr sz="1100" b="0" i="0" u="none" strike="noStrike" cap="none">
              <a:solidFill>
                <a:srgbClr val="000000"/>
              </a:solidFill>
              <a:latin typeface="Arial"/>
              <a:ea typeface="Arial"/>
              <a:cs typeface="Arial"/>
              <a:sym typeface="Arial"/>
            </a:endParaRPr>
          </a:p>
        </p:txBody>
      </p:sp>
      <p:sp>
        <p:nvSpPr>
          <p:cNvPr id="343" name="Google Shape;343;p5"/>
          <p:cNvSpPr txBox="1"/>
          <p:nvPr/>
        </p:nvSpPr>
        <p:spPr>
          <a:xfrm>
            <a:off x="647529" y="3830209"/>
            <a:ext cx="1419518" cy="430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AU" sz="1100" b="0" i="0" u="none" strike="noStrike" cap="none">
                <a:solidFill>
                  <a:srgbClr val="000000"/>
                </a:solidFill>
                <a:latin typeface="Arial"/>
                <a:ea typeface="Arial"/>
                <a:cs typeface="Arial"/>
                <a:sym typeface="Arial"/>
              </a:rPr>
              <a:t>Thuyết phục người nghe</a:t>
            </a:r>
            <a:endParaRPr/>
          </a:p>
        </p:txBody>
      </p:sp>
      <p:sp>
        <p:nvSpPr>
          <p:cNvPr id="344" name="Google Shape;344;p5"/>
          <p:cNvSpPr txBox="1"/>
          <p:nvPr/>
        </p:nvSpPr>
        <p:spPr>
          <a:xfrm>
            <a:off x="647529" y="4519259"/>
            <a:ext cx="1396622" cy="43374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AU" sz="1100" b="0" i="0" u="none" strike="noStrike" cap="none">
                <a:solidFill>
                  <a:srgbClr val="000000"/>
                </a:solidFill>
                <a:latin typeface="Arial"/>
                <a:ea typeface="Arial"/>
                <a:cs typeface="Arial"/>
                <a:sym typeface="Arial"/>
              </a:rPr>
              <a:t>Thuyết trình trước đám đông</a:t>
            </a:r>
            <a:endParaRPr/>
          </a:p>
        </p:txBody>
      </p:sp>
      <p:sp>
        <p:nvSpPr>
          <p:cNvPr id="345" name="Google Shape;345;p5"/>
          <p:cNvSpPr txBox="1"/>
          <p:nvPr/>
        </p:nvSpPr>
        <p:spPr>
          <a:xfrm>
            <a:off x="692330" y="5334131"/>
            <a:ext cx="1374717" cy="430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AU" sz="1100" b="0" i="0" u="none" strike="noStrike" cap="none">
                <a:solidFill>
                  <a:srgbClr val="000000"/>
                </a:solidFill>
                <a:latin typeface="Arial"/>
                <a:ea typeface="Arial"/>
                <a:cs typeface="Arial"/>
                <a:sym typeface="Arial"/>
              </a:rPr>
              <a:t>Lắng nghe tích cực</a:t>
            </a:r>
            <a:endParaRPr sz="1100" b="0" i="0" u="none" strike="noStrike" cap="none">
              <a:solidFill>
                <a:srgbClr val="000000"/>
              </a:solidFill>
              <a:latin typeface="Arial"/>
              <a:ea typeface="Arial"/>
              <a:cs typeface="Arial"/>
              <a:sym typeface="Arial"/>
            </a:endParaRPr>
          </a:p>
        </p:txBody>
      </p:sp>
      <p:sp>
        <p:nvSpPr>
          <p:cNvPr id="346" name="Google Shape;346;p5"/>
          <p:cNvSpPr txBox="1"/>
          <p:nvPr/>
        </p:nvSpPr>
        <p:spPr>
          <a:xfrm>
            <a:off x="692330" y="6069680"/>
            <a:ext cx="1374718"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AU" sz="1100" b="0" i="0" u="none" strike="noStrike" cap="none">
                <a:solidFill>
                  <a:srgbClr val="000000"/>
                </a:solidFill>
                <a:latin typeface="Arial"/>
                <a:ea typeface="Arial"/>
                <a:cs typeface="Arial"/>
                <a:sym typeface="Arial"/>
              </a:rPr>
              <a:t>Viết  </a:t>
            </a:r>
            <a:endParaRPr/>
          </a:p>
        </p:txBody>
      </p:sp>
      <p:sp>
        <p:nvSpPr>
          <p:cNvPr id="347" name="Google Shape;347;p5"/>
          <p:cNvSpPr txBox="1"/>
          <p:nvPr/>
        </p:nvSpPr>
        <p:spPr>
          <a:xfrm>
            <a:off x="692329" y="6710418"/>
            <a:ext cx="1351821"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AU" sz="1100" b="0" i="0" u="none" strike="noStrike" cap="none">
                <a:solidFill>
                  <a:srgbClr val="000000"/>
                </a:solidFill>
                <a:latin typeface="Arial"/>
                <a:ea typeface="Arial"/>
                <a:cs typeface="Arial"/>
                <a:sym typeface="Arial"/>
              </a:rPr>
              <a:t>Phân tích vấn đề</a:t>
            </a:r>
            <a:endParaRPr sz="1100" b="0" i="0" u="none" strike="noStrike" cap="none">
              <a:solidFill>
                <a:srgbClr val="000000"/>
              </a:solidFill>
              <a:latin typeface="Arial"/>
              <a:ea typeface="Arial"/>
              <a:cs typeface="Arial"/>
              <a:sym typeface="Arial"/>
            </a:endParaRPr>
          </a:p>
        </p:txBody>
      </p:sp>
      <p:sp>
        <p:nvSpPr>
          <p:cNvPr id="348" name="Google Shape;348;p5"/>
          <p:cNvSpPr txBox="1"/>
          <p:nvPr/>
        </p:nvSpPr>
        <p:spPr>
          <a:xfrm>
            <a:off x="658977" y="7356332"/>
            <a:ext cx="1396622" cy="430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AU" sz="1100" b="0" i="0" u="none" strike="noStrike" cap="none">
                <a:solidFill>
                  <a:srgbClr val="000000"/>
                </a:solidFill>
                <a:latin typeface="Arial"/>
                <a:ea typeface="Arial"/>
                <a:cs typeface="Arial"/>
                <a:sym typeface="Arial"/>
              </a:rPr>
              <a:t>Hiểu bối cảnh địa phương </a:t>
            </a:r>
            <a:endParaRPr/>
          </a:p>
        </p:txBody>
      </p:sp>
      <p:grpSp>
        <p:nvGrpSpPr>
          <p:cNvPr id="349" name="Google Shape;349;p5" descr="A flower bouquet"/>
          <p:cNvGrpSpPr/>
          <p:nvPr/>
        </p:nvGrpSpPr>
        <p:grpSpPr>
          <a:xfrm>
            <a:off x="-93038" y="376218"/>
            <a:ext cx="1335876" cy="3628019"/>
            <a:chOff x="9299948" y="1193797"/>
            <a:chExt cx="1335876" cy="3628019"/>
          </a:xfrm>
        </p:grpSpPr>
        <p:sp>
          <p:nvSpPr>
            <p:cNvPr id="350" name="Google Shape;350;p5"/>
            <p:cNvSpPr/>
            <p:nvPr/>
          </p:nvSpPr>
          <p:spPr>
            <a:xfrm>
              <a:off x="9299948" y="1344257"/>
              <a:ext cx="1171494" cy="3477559"/>
            </a:xfrm>
            <a:custGeom>
              <a:avLst/>
              <a:gdLst/>
              <a:ahLst/>
              <a:cxnLst/>
              <a:rect l="l" t="t" r="r" b="b"/>
              <a:pathLst>
                <a:path w="1171494" h="3477559" extrusionOk="0">
                  <a:moveTo>
                    <a:pt x="1122112" y="6326"/>
                  </a:moveTo>
                  <a:cubicBezTo>
                    <a:pt x="997125" y="106195"/>
                    <a:pt x="871488" y="207251"/>
                    <a:pt x="764018" y="325966"/>
                  </a:cubicBezTo>
                  <a:cubicBezTo>
                    <a:pt x="407001" y="724730"/>
                    <a:pt x="204326" y="1223564"/>
                    <a:pt x="99799" y="1744729"/>
                  </a:cubicBezTo>
                  <a:cubicBezTo>
                    <a:pt x="94720" y="1734877"/>
                    <a:pt x="87012" y="1724319"/>
                    <a:pt x="77110" y="1714418"/>
                  </a:cubicBezTo>
                  <a:cubicBezTo>
                    <a:pt x="52000" y="1689307"/>
                    <a:pt x="22603" y="1677999"/>
                    <a:pt x="11445" y="1689157"/>
                  </a:cubicBezTo>
                  <a:cubicBezTo>
                    <a:pt x="286" y="1700316"/>
                    <a:pt x="11588" y="1729713"/>
                    <a:pt x="36691" y="1754823"/>
                  </a:cubicBezTo>
                  <a:cubicBezTo>
                    <a:pt x="56051" y="1774182"/>
                    <a:pt x="77925" y="1785284"/>
                    <a:pt x="92062" y="1784262"/>
                  </a:cubicBezTo>
                  <a:cubicBezTo>
                    <a:pt x="38191" y="2066690"/>
                    <a:pt x="12602" y="2355084"/>
                    <a:pt x="6437" y="2637140"/>
                  </a:cubicBezTo>
                  <a:cubicBezTo>
                    <a:pt x="2080" y="2807519"/>
                    <a:pt x="3444" y="3055828"/>
                    <a:pt x="1822" y="3227207"/>
                  </a:cubicBezTo>
                  <a:lnTo>
                    <a:pt x="1" y="3463165"/>
                  </a:lnTo>
                  <a:cubicBezTo>
                    <a:pt x="-71" y="3471130"/>
                    <a:pt x="6430" y="3477631"/>
                    <a:pt x="14395" y="3477559"/>
                  </a:cubicBezTo>
                  <a:cubicBezTo>
                    <a:pt x="22289" y="3477495"/>
                    <a:pt x="28633" y="3471052"/>
                    <a:pt x="28576" y="3463165"/>
                  </a:cubicBezTo>
                  <a:cubicBezTo>
                    <a:pt x="28576" y="3463165"/>
                    <a:pt x="26754" y="3227207"/>
                    <a:pt x="26754" y="3227207"/>
                  </a:cubicBezTo>
                  <a:cubicBezTo>
                    <a:pt x="26261" y="3020574"/>
                    <a:pt x="22646" y="2754984"/>
                    <a:pt x="26883" y="2549158"/>
                  </a:cubicBezTo>
                  <a:cubicBezTo>
                    <a:pt x="50757" y="1877674"/>
                    <a:pt x="185674" y="1184801"/>
                    <a:pt x="562807" y="617559"/>
                  </a:cubicBezTo>
                  <a:cubicBezTo>
                    <a:pt x="696288" y="422063"/>
                    <a:pt x="921773" y="141435"/>
                    <a:pt x="1147908" y="61183"/>
                  </a:cubicBezTo>
                  <a:cubicBezTo>
                    <a:pt x="1196129" y="47088"/>
                    <a:pt x="1161724" y="-20771"/>
                    <a:pt x="1122112" y="6326"/>
                  </a:cubicBez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51" name="Google Shape;351;p5"/>
            <p:cNvSpPr/>
            <p:nvPr/>
          </p:nvSpPr>
          <p:spPr>
            <a:xfrm>
              <a:off x="10372726" y="1193797"/>
              <a:ext cx="263098" cy="320346"/>
            </a:xfrm>
            <a:custGeom>
              <a:avLst/>
              <a:gdLst/>
              <a:ahLst/>
              <a:cxnLst/>
              <a:rect l="l" t="t" r="r" b="b"/>
              <a:pathLst>
                <a:path w="263098" h="320346" extrusionOk="0">
                  <a:moveTo>
                    <a:pt x="263046" y="188333"/>
                  </a:moveTo>
                  <a:cubicBezTo>
                    <a:pt x="263968" y="179467"/>
                    <a:pt x="252595" y="170288"/>
                    <a:pt x="234050" y="163087"/>
                  </a:cubicBezTo>
                  <a:cubicBezTo>
                    <a:pt x="233993" y="163065"/>
                    <a:pt x="233993" y="162987"/>
                    <a:pt x="234043" y="162958"/>
                  </a:cubicBezTo>
                  <a:cubicBezTo>
                    <a:pt x="251717" y="153821"/>
                    <a:pt x="262039" y="143484"/>
                    <a:pt x="260182" y="134769"/>
                  </a:cubicBezTo>
                  <a:cubicBezTo>
                    <a:pt x="258317" y="126054"/>
                    <a:pt x="244666" y="120831"/>
                    <a:pt x="224806" y="119717"/>
                  </a:cubicBezTo>
                  <a:cubicBezTo>
                    <a:pt x="224749" y="119717"/>
                    <a:pt x="224720" y="119638"/>
                    <a:pt x="224763" y="119596"/>
                  </a:cubicBezTo>
                  <a:cubicBezTo>
                    <a:pt x="238751" y="105451"/>
                    <a:pt x="245373" y="92421"/>
                    <a:pt x="240908" y="84706"/>
                  </a:cubicBezTo>
                  <a:cubicBezTo>
                    <a:pt x="236443" y="76990"/>
                    <a:pt x="221848" y="76247"/>
                    <a:pt x="202610" y="81319"/>
                  </a:cubicBezTo>
                  <a:cubicBezTo>
                    <a:pt x="202553" y="81334"/>
                    <a:pt x="202503" y="81277"/>
                    <a:pt x="202532" y="81219"/>
                  </a:cubicBezTo>
                  <a:cubicBezTo>
                    <a:pt x="211461" y="63446"/>
                    <a:pt x="213733" y="49008"/>
                    <a:pt x="207103" y="43050"/>
                  </a:cubicBezTo>
                  <a:cubicBezTo>
                    <a:pt x="200474" y="37092"/>
                    <a:pt x="186358" y="40893"/>
                    <a:pt x="169634" y="51666"/>
                  </a:cubicBezTo>
                  <a:cubicBezTo>
                    <a:pt x="169585" y="51701"/>
                    <a:pt x="169520" y="51659"/>
                    <a:pt x="169528" y="51594"/>
                  </a:cubicBezTo>
                  <a:cubicBezTo>
                    <a:pt x="172528" y="31928"/>
                    <a:pt x="170227" y="17497"/>
                    <a:pt x="162084" y="13882"/>
                  </a:cubicBezTo>
                  <a:cubicBezTo>
                    <a:pt x="153940" y="10268"/>
                    <a:pt x="141688" y="18240"/>
                    <a:pt x="129115" y="33656"/>
                  </a:cubicBezTo>
                  <a:cubicBezTo>
                    <a:pt x="129079" y="33706"/>
                    <a:pt x="129001" y="33685"/>
                    <a:pt x="128994" y="33621"/>
                  </a:cubicBezTo>
                  <a:cubicBezTo>
                    <a:pt x="125765" y="13990"/>
                    <a:pt x="119121" y="974"/>
                    <a:pt x="110256" y="52"/>
                  </a:cubicBezTo>
                  <a:cubicBezTo>
                    <a:pt x="101390" y="-869"/>
                    <a:pt x="92211" y="10503"/>
                    <a:pt x="85010" y="29041"/>
                  </a:cubicBezTo>
                  <a:cubicBezTo>
                    <a:pt x="84988" y="29099"/>
                    <a:pt x="84910" y="29099"/>
                    <a:pt x="84881" y="29049"/>
                  </a:cubicBezTo>
                  <a:cubicBezTo>
                    <a:pt x="75744" y="11375"/>
                    <a:pt x="65407" y="1052"/>
                    <a:pt x="56685" y="2910"/>
                  </a:cubicBezTo>
                  <a:cubicBezTo>
                    <a:pt x="47970" y="4774"/>
                    <a:pt x="42747" y="18426"/>
                    <a:pt x="41633" y="38285"/>
                  </a:cubicBezTo>
                  <a:cubicBezTo>
                    <a:pt x="41633" y="38343"/>
                    <a:pt x="41554" y="38371"/>
                    <a:pt x="41511" y="38328"/>
                  </a:cubicBezTo>
                  <a:cubicBezTo>
                    <a:pt x="27367" y="24348"/>
                    <a:pt x="14337" y="17719"/>
                    <a:pt x="6621" y="22183"/>
                  </a:cubicBezTo>
                  <a:cubicBezTo>
                    <a:pt x="-7037" y="30092"/>
                    <a:pt x="1114" y="69718"/>
                    <a:pt x="24831" y="110695"/>
                  </a:cubicBezTo>
                  <a:cubicBezTo>
                    <a:pt x="39518" y="136069"/>
                    <a:pt x="56728" y="156007"/>
                    <a:pt x="70944" y="165637"/>
                  </a:cubicBezTo>
                  <a:cubicBezTo>
                    <a:pt x="79687" y="171559"/>
                    <a:pt x="85324" y="180960"/>
                    <a:pt x="86010" y="191247"/>
                  </a:cubicBezTo>
                  <a:cubicBezTo>
                    <a:pt x="87146" y="208385"/>
                    <a:pt x="95890" y="233474"/>
                    <a:pt x="110713" y="259085"/>
                  </a:cubicBezTo>
                  <a:cubicBezTo>
                    <a:pt x="134430" y="300061"/>
                    <a:pt x="164727" y="326872"/>
                    <a:pt x="178386" y="318963"/>
                  </a:cubicBezTo>
                  <a:cubicBezTo>
                    <a:pt x="186101" y="314499"/>
                    <a:pt x="186844" y="299904"/>
                    <a:pt x="181772" y="280666"/>
                  </a:cubicBezTo>
                  <a:cubicBezTo>
                    <a:pt x="181758" y="280609"/>
                    <a:pt x="181815" y="280559"/>
                    <a:pt x="181872" y="280587"/>
                  </a:cubicBezTo>
                  <a:cubicBezTo>
                    <a:pt x="199646" y="289517"/>
                    <a:pt x="214083" y="291789"/>
                    <a:pt x="220041" y="285159"/>
                  </a:cubicBezTo>
                  <a:cubicBezTo>
                    <a:pt x="225999" y="278530"/>
                    <a:pt x="222198" y="264414"/>
                    <a:pt x="211426" y="247697"/>
                  </a:cubicBezTo>
                  <a:cubicBezTo>
                    <a:pt x="211390" y="247647"/>
                    <a:pt x="211433" y="247583"/>
                    <a:pt x="211497" y="247590"/>
                  </a:cubicBezTo>
                  <a:cubicBezTo>
                    <a:pt x="231164" y="250591"/>
                    <a:pt x="245594" y="248290"/>
                    <a:pt x="249216" y="240146"/>
                  </a:cubicBezTo>
                  <a:cubicBezTo>
                    <a:pt x="252838" y="232003"/>
                    <a:pt x="244858" y="219751"/>
                    <a:pt x="229442" y="207178"/>
                  </a:cubicBezTo>
                  <a:cubicBezTo>
                    <a:pt x="229392" y="207142"/>
                    <a:pt x="229414" y="207064"/>
                    <a:pt x="229478" y="207057"/>
                  </a:cubicBezTo>
                  <a:cubicBezTo>
                    <a:pt x="249109" y="203842"/>
                    <a:pt x="262125" y="197198"/>
                    <a:pt x="263046" y="18833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352" name="Google Shape;352;p5" descr="A flower bouquet"/>
          <p:cNvGrpSpPr/>
          <p:nvPr/>
        </p:nvGrpSpPr>
        <p:grpSpPr>
          <a:xfrm rot="5400000">
            <a:off x="3370410" y="7431276"/>
            <a:ext cx="2190418" cy="4784762"/>
            <a:chOff x="6902361" y="1651448"/>
            <a:chExt cx="2190418" cy="4784762"/>
          </a:xfrm>
        </p:grpSpPr>
        <p:sp>
          <p:nvSpPr>
            <p:cNvPr id="353" name="Google Shape;353;p5"/>
            <p:cNvSpPr/>
            <p:nvPr/>
          </p:nvSpPr>
          <p:spPr>
            <a:xfrm>
              <a:off x="7577405" y="2252452"/>
              <a:ext cx="1515374" cy="4183758"/>
            </a:xfrm>
            <a:custGeom>
              <a:avLst/>
              <a:gdLst/>
              <a:ahLst/>
              <a:cxnLst/>
              <a:rect l="l" t="t" r="r" b="b"/>
              <a:pathLst>
                <a:path w="1515374" h="4183758" extrusionOk="0">
                  <a:moveTo>
                    <a:pt x="1132470" y="1284146"/>
                  </a:moveTo>
                  <a:cubicBezTo>
                    <a:pt x="1005004" y="1027907"/>
                    <a:pt x="847020" y="789849"/>
                    <a:pt x="662904" y="576572"/>
                  </a:cubicBezTo>
                  <a:cubicBezTo>
                    <a:pt x="552626" y="448835"/>
                    <a:pt x="432547" y="329663"/>
                    <a:pt x="303995" y="219985"/>
                  </a:cubicBezTo>
                  <a:cubicBezTo>
                    <a:pt x="310810" y="208233"/>
                    <a:pt x="315225" y="189788"/>
                    <a:pt x="315225" y="168971"/>
                  </a:cubicBezTo>
                  <a:cubicBezTo>
                    <a:pt x="315225" y="133460"/>
                    <a:pt x="302431" y="104677"/>
                    <a:pt x="286650" y="104677"/>
                  </a:cubicBezTo>
                  <a:cubicBezTo>
                    <a:pt x="270870" y="104677"/>
                    <a:pt x="258075" y="133460"/>
                    <a:pt x="258075" y="168964"/>
                  </a:cubicBezTo>
                  <a:cubicBezTo>
                    <a:pt x="258075" y="173436"/>
                    <a:pt x="258282" y="177794"/>
                    <a:pt x="258668" y="182009"/>
                  </a:cubicBezTo>
                  <a:cubicBezTo>
                    <a:pt x="180694" y="117829"/>
                    <a:pt x="99798" y="57029"/>
                    <a:pt x="16088" y="0"/>
                  </a:cubicBezTo>
                  <a:lnTo>
                    <a:pt x="0" y="23617"/>
                  </a:lnTo>
                  <a:cubicBezTo>
                    <a:pt x="238130" y="185866"/>
                    <a:pt x="453885" y="378190"/>
                    <a:pt x="641280" y="595253"/>
                  </a:cubicBezTo>
                  <a:cubicBezTo>
                    <a:pt x="823839" y="806722"/>
                    <a:pt x="980494" y="1042780"/>
                    <a:pt x="1106895" y="1296876"/>
                  </a:cubicBezTo>
                  <a:cubicBezTo>
                    <a:pt x="1355434" y="1796496"/>
                    <a:pt x="1486800" y="2369968"/>
                    <a:pt x="1486800" y="2955305"/>
                  </a:cubicBezTo>
                  <a:lnTo>
                    <a:pt x="1486800" y="4183759"/>
                  </a:lnTo>
                  <a:lnTo>
                    <a:pt x="1515375" y="4183759"/>
                  </a:lnTo>
                  <a:lnTo>
                    <a:pt x="1515375" y="2955298"/>
                  </a:lnTo>
                  <a:cubicBezTo>
                    <a:pt x="1515368" y="2365567"/>
                    <a:pt x="1382966" y="1787695"/>
                    <a:pt x="1132470" y="1284146"/>
                  </a:cubicBezTo>
                  <a:close/>
                </a:path>
              </a:pathLst>
            </a:custGeom>
            <a:solidFill>
              <a:srgbClr val="D1D1D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354" name="Google Shape;354;p5" descr="A flower bouquet"/>
            <p:cNvGrpSpPr/>
            <p:nvPr/>
          </p:nvGrpSpPr>
          <p:grpSpPr>
            <a:xfrm>
              <a:off x="6902361" y="1651448"/>
              <a:ext cx="765992" cy="796986"/>
              <a:chOff x="6902361" y="1651448"/>
              <a:chExt cx="765992" cy="796986"/>
            </a:xfrm>
          </p:grpSpPr>
          <p:sp>
            <p:nvSpPr>
              <p:cNvPr id="355" name="Google Shape;355;p5"/>
              <p:cNvSpPr/>
              <p:nvPr/>
            </p:nvSpPr>
            <p:spPr>
              <a:xfrm>
                <a:off x="7203297" y="2106726"/>
                <a:ext cx="164110" cy="341708"/>
              </a:xfrm>
              <a:custGeom>
                <a:avLst/>
                <a:gdLst/>
                <a:ahLst/>
                <a:cxnLst/>
                <a:rect l="l" t="t" r="r" b="b"/>
                <a:pathLst>
                  <a:path w="164110" h="341708" extrusionOk="0">
                    <a:moveTo>
                      <a:pt x="92144" y="7509"/>
                    </a:moveTo>
                    <a:lnTo>
                      <a:pt x="160638" y="236109"/>
                    </a:lnTo>
                    <a:cubicBezTo>
                      <a:pt x="173640" y="279508"/>
                      <a:pt x="149001" y="325235"/>
                      <a:pt x="105603" y="338236"/>
                    </a:cubicBezTo>
                    <a:cubicBezTo>
                      <a:pt x="62204" y="351238"/>
                      <a:pt x="16477" y="326599"/>
                      <a:pt x="3475" y="283201"/>
                    </a:cubicBezTo>
                    <a:cubicBezTo>
                      <a:pt x="-1311" y="267213"/>
                      <a:pt x="-1004" y="250975"/>
                      <a:pt x="3475" y="236109"/>
                    </a:cubicBezTo>
                    <a:lnTo>
                      <a:pt x="71970" y="7509"/>
                    </a:lnTo>
                    <a:cubicBezTo>
                      <a:pt x="73641" y="1937"/>
                      <a:pt x="79506" y="-1220"/>
                      <a:pt x="85079" y="444"/>
                    </a:cubicBezTo>
                    <a:cubicBezTo>
                      <a:pt x="88579" y="1494"/>
                      <a:pt x="91144" y="4259"/>
                      <a:pt x="92144" y="750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56" name="Google Shape;356;p5"/>
              <p:cNvSpPr/>
              <p:nvPr/>
            </p:nvSpPr>
            <p:spPr>
              <a:xfrm>
                <a:off x="7314391" y="2093880"/>
                <a:ext cx="239002" cy="294103"/>
              </a:xfrm>
              <a:custGeom>
                <a:avLst/>
                <a:gdLst/>
                <a:ahLst/>
                <a:cxnLst/>
                <a:rect l="l" t="t" r="r" b="b"/>
                <a:pathLst>
                  <a:path w="239002" h="294103" extrusionOk="0">
                    <a:moveTo>
                      <a:pt x="16918" y="2146"/>
                    </a:moveTo>
                    <a:lnTo>
                      <a:pt x="206699" y="146828"/>
                    </a:lnTo>
                    <a:cubicBezTo>
                      <a:pt x="242732" y="174296"/>
                      <a:pt x="249669" y="225767"/>
                      <a:pt x="222201" y="261800"/>
                    </a:cubicBezTo>
                    <a:cubicBezTo>
                      <a:pt x="194734" y="297833"/>
                      <a:pt x="143263" y="304769"/>
                      <a:pt x="107230" y="277302"/>
                    </a:cubicBezTo>
                    <a:cubicBezTo>
                      <a:pt x="93957" y="267186"/>
                      <a:pt x="84663" y="253863"/>
                      <a:pt x="79548" y="239204"/>
                    </a:cubicBezTo>
                    <a:lnTo>
                      <a:pt x="595" y="14004"/>
                    </a:lnTo>
                    <a:cubicBezTo>
                      <a:pt x="-1327" y="8518"/>
                      <a:pt x="1559" y="2510"/>
                      <a:pt x="7046" y="588"/>
                    </a:cubicBezTo>
                    <a:cubicBezTo>
                      <a:pt x="10496" y="-626"/>
                      <a:pt x="14204" y="110"/>
                      <a:pt x="16918" y="214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57" name="Google Shape;357;p5"/>
              <p:cNvSpPr/>
              <p:nvPr/>
            </p:nvSpPr>
            <p:spPr>
              <a:xfrm>
                <a:off x="7338854" y="2060213"/>
                <a:ext cx="329491" cy="169544"/>
              </a:xfrm>
              <a:custGeom>
                <a:avLst/>
                <a:gdLst/>
                <a:ahLst/>
                <a:cxnLst/>
                <a:rect l="l" t="t" r="r" b="b"/>
                <a:pathLst>
                  <a:path w="329491" h="169544" extrusionOk="0">
                    <a:moveTo>
                      <a:pt x="10765" y="1"/>
                    </a:moveTo>
                    <a:lnTo>
                      <a:pt x="249345" y="5495"/>
                    </a:lnTo>
                    <a:cubicBezTo>
                      <a:pt x="294636" y="6538"/>
                      <a:pt x="330512" y="44099"/>
                      <a:pt x="329469" y="89398"/>
                    </a:cubicBezTo>
                    <a:cubicBezTo>
                      <a:pt x="328426" y="134689"/>
                      <a:pt x="290865" y="170565"/>
                      <a:pt x="245566" y="169522"/>
                    </a:cubicBezTo>
                    <a:cubicBezTo>
                      <a:pt x="228885" y="169137"/>
                      <a:pt x="213533" y="163821"/>
                      <a:pt x="200782" y="154970"/>
                    </a:cubicBezTo>
                    <a:lnTo>
                      <a:pt x="4536" y="19182"/>
                    </a:lnTo>
                    <a:cubicBezTo>
                      <a:pt x="-243" y="15874"/>
                      <a:pt x="-1436" y="9317"/>
                      <a:pt x="1871" y="4537"/>
                    </a:cubicBezTo>
                    <a:cubicBezTo>
                      <a:pt x="3943" y="1537"/>
                      <a:pt x="7372" y="-49"/>
                      <a:pt x="10765" y="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58" name="Google Shape;358;p5"/>
              <p:cNvSpPr/>
              <p:nvPr/>
            </p:nvSpPr>
            <p:spPr>
              <a:xfrm>
                <a:off x="7338857" y="1870110"/>
                <a:ext cx="329496" cy="169547"/>
              </a:xfrm>
              <a:custGeom>
                <a:avLst/>
                <a:gdLst/>
                <a:ahLst/>
                <a:cxnLst/>
                <a:rect l="l" t="t" r="r" b="b"/>
                <a:pathLst>
                  <a:path w="329496" h="169547" extrusionOk="0">
                    <a:moveTo>
                      <a:pt x="4533" y="150371"/>
                    </a:moveTo>
                    <a:lnTo>
                      <a:pt x="200778" y="14583"/>
                    </a:lnTo>
                    <a:cubicBezTo>
                      <a:pt x="238033" y="-11199"/>
                      <a:pt x="289132" y="-1891"/>
                      <a:pt x="314914" y="35364"/>
                    </a:cubicBezTo>
                    <a:cubicBezTo>
                      <a:pt x="340696" y="72618"/>
                      <a:pt x="331388" y="123718"/>
                      <a:pt x="294133" y="149499"/>
                    </a:cubicBezTo>
                    <a:cubicBezTo>
                      <a:pt x="280410" y="158994"/>
                      <a:pt x="264865" y="163716"/>
                      <a:pt x="249349" y="164051"/>
                    </a:cubicBezTo>
                    <a:lnTo>
                      <a:pt x="10769" y="169545"/>
                    </a:lnTo>
                    <a:cubicBezTo>
                      <a:pt x="4954" y="169681"/>
                      <a:pt x="139" y="165073"/>
                      <a:pt x="3" y="159265"/>
                    </a:cubicBezTo>
                    <a:cubicBezTo>
                      <a:pt x="-90" y="155622"/>
                      <a:pt x="1754" y="152321"/>
                      <a:pt x="4533" y="15037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59" name="Google Shape;359;p5"/>
              <p:cNvSpPr/>
              <p:nvPr/>
            </p:nvSpPr>
            <p:spPr>
              <a:xfrm>
                <a:off x="7314417" y="1711884"/>
                <a:ext cx="239000" cy="294135"/>
              </a:xfrm>
              <a:custGeom>
                <a:avLst/>
                <a:gdLst/>
                <a:ahLst/>
                <a:cxnLst/>
                <a:rect l="l" t="t" r="r" b="b"/>
                <a:pathLst>
                  <a:path w="239000" h="294135" extrusionOk="0">
                    <a:moveTo>
                      <a:pt x="576" y="280115"/>
                    </a:moveTo>
                    <a:lnTo>
                      <a:pt x="79529" y="54915"/>
                    </a:lnTo>
                    <a:cubicBezTo>
                      <a:pt x="94517" y="12160"/>
                      <a:pt x="141330" y="-10350"/>
                      <a:pt x="184085" y="4645"/>
                    </a:cubicBezTo>
                    <a:cubicBezTo>
                      <a:pt x="226840" y="19639"/>
                      <a:pt x="249350" y="66445"/>
                      <a:pt x="234356" y="109201"/>
                    </a:cubicBezTo>
                    <a:cubicBezTo>
                      <a:pt x="228833" y="124945"/>
                      <a:pt x="219039" y="137904"/>
                      <a:pt x="206674" y="147298"/>
                    </a:cubicBezTo>
                    <a:lnTo>
                      <a:pt x="16893" y="291981"/>
                    </a:lnTo>
                    <a:cubicBezTo>
                      <a:pt x="12271" y="295502"/>
                      <a:pt x="5663" y="294617"/>
                      <a:pt x="2141" y="289987"/>
                    </a:cubicBezTo>
                    <a:cubicBezTo>
                      <a:pt x="-74" y="287073"/>
                      <a:pt x="-524" y="283330"/>
                      <a:pt x="576" y="28011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0" name="Google Shape;360;p5"/>
              <p:cNvSpPr/>
              <p:nvPr/>
            </p:nvSpPr>
            <p:spPr>
              <a:xfrm>
                <a:off x="7203307" y="1651448"/>
                <a:ext cx="164110" cy="341708"/>
              </a:xfrm>
              <a:custGeom>
                <a:avLst/>
                <a:gdLst/>
                <a:ahLst/>
                <a:cxnLst/>
                <a:rect l="l" t="t" r="r" b="b"/>
                <a:pathLst>
                  <a:path w="164110" h="341708" extrusionOk="0">
                    <a:moveTo>
                      <a:pt x="71967" y="334199"/>
                    </a:moveTo>
                    <a:lnTo>
                      <a:pt x="3472" y="105599"/>
                    </a:lnTo>
                    <a:cubicBezTo>
                      <a:pt x="-9529" y="62201"/>
                      <a:pt x="15110" y="16474"/>
                      <a:pt x="58508" y="3472"/>
                    </a:cubicBezTo>
                    <a:cubicBezTo>
                      <a:pt x="101906" y="-9529"/>
                      <a:pt x="147633" y="15110"/>
                      <a:pt x="160635" y="58508"/>
                    </a:cubicBezTo>
                    <a:cubicBezTo>
                      <a:pt x="165421" y="74496"/>
                      <a:pt x="165114" y="90733"/>
                      <a:pt x="160635" y="105599"/>
                    </a:cubicBezTo>
                    <a:lnTo>
                      <a:pt x="92141" y="334199"/>
                    </a:lnTo>
                    <a:cubicBezTo>
                      <a:pt x="90469" y="339772"/>
                      <a:pt x="84604" y="342929"/>
                      <a:pt x="79032" y="341265"/>
                    </a:cubicBezTo>
                    <a:cubicBezTo>
                      <a:pt x="75531" y="340215"/>
                      <a:pt x="72967" y="337443"/>
                      <a:pt x="71967" y="33419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1" name="Google Shape;361;p5"/>
              <p:cNvSpPr/>
              <p:nvPr/>
            </p:nvSpPr>
            <p:spPr>
              <a:xfrm>
                <a:off x="7017328" y="1711893"/>
                <a:ext cx="239002" cy="294104"/>
              </a:xfrm>
              <a:custGeom>
                <a:avLst/>
                <a:gdLst/>
                <a:ahLst/>
                <a:cxnLst/>
                <a:rect l="l" t="t" r="r" b="b"/>
                <a:pathLst>
                  <a:path w="239002" h="294104" extrusionOk="0">
                    <a:moveTo>
                      <a:pt x="222084" y="291957"/>
                    </a:moveTo>
                    <a:lnTo>
                      <a:pt x="32303" y="147275"/>
                    </a:lnTo>
                    <a:cubicBezTo>
                      <a:pt x="-3730" y="119807"/>
                      <a:pt x="-10666" y="68337"/>
                      <a:pt x="16802" y="32303"/>
                    </a:cubicBezTo>
                    <a:cubicBezTo>
                      <a:pt x="44269" y="-3730"/>
                      <a:pt x="95740" y="-10666"/>
                      <a:pt x="131773" y="16802"/>
                    </a:cubicBezTo>
                    <a:cubicBezTo>
                      <a:pt x="145046" y="26917"/>
                      <a:pt x="154340" y="40240"/>
                      <a:pt x="159455" y="54899"/>
                    </a:cubicBezTo>
                    <a:lnTo>
                      <a:pt x="238408" y="280099"/>
                    </a:lnTo>
                    <a:cubicBezTo>
                      <a:pt x="240329" y="285585"/>
                      <a:pt x="237443" y="291593"/>
                      <a:pt x="231957" y="293515"/>
                    </a:cubicBezTo>
                    <a:cubicBezTo>
                      <a:pt x="228499" y="294729"/>
                      <a:pt x="224799" y="294001"/>
                      <a:pt x="222084" y="29195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2" name="Google Shape;362;p5"/>
              <p:cNvSpPr/>
              <p:nvPr/>
            </p:nvSpPr>
            <p:spPr>
              <a:xfrm>
                <a:off x="6902369" y="1870118"/>
                <a:ext cx="329491" cy="169544"/>
              </a:xfrm>
              <a:custGeom>
                <a:avLst/>
                <a:gdLst/>
                <a:ahLst/>
                <a:cxnLst/>
                <a:rect l="l" t="t" r="r" b="b"/>
                <a:pathLst>
                  <a:path w="329491" h="169544" extrusionOk="0">
                    <a:moveTo>
                      <a:pt x="318726" y="169543"/>
                    </a:moveTo>
                    <a:lnTo>
                      <a:pt x="80147" y="164050"/>
                    </a:lnTo>
                    <a:cubicBezTo>
                      <a:pt x="34855" y="163007"/>
                      <a:pt x="-1021" y="125445"/>
                      <a:pt x="22" y="80147"/>
                    </a:cubicBezTo>
                    <a:cubicBezTo>
                      <a:pt x="1065" y="34855"/>
                      <a:pt x="38627" y="-1021"/>
                      <a:pt x="83926" y="22"/>
                    </a:cubicBezTo>
                    <a:cubicBezTo>
                      <a:pt x="100606" y="408"/>
                      <a:pt x="115958" y="5723"/>
                      <a:pt x="128710" y="14574"/>
                    </a:cubicBezTo>
                    <a:lnTo>
                      <a:pt x="324956" y="150362"/>
                    </a:lnTo>
                    <a:cubicBezTo>
                      <a:pt x="329735" y="153670"/>
                      <a:pt x="330928" y="160228"/>
                      <a:pt x="327620" y="165007"/>
                    </a:cubicBezTo>
                    <a:cubicBezTo>
                      <a:pt x="325549" y="168015"/>
                      <a:pt x="322120" y="169601"/>
                      <a:pt x="318726" y="16954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3" name="Google Shape;363;p5"/>
              <p:cNvSpPr/>
              <p:nvPr/>
            </p:nvSpPr>
            <p:spPr>
              <a:xfrm>
                <a:off x="6902361" y="2060218"/>
                <a:ext cx="329496" cy="169547"/>
              </a:xfrm>
              <a:custGeom>
                <a:avLst/>
                <a:gdLst/>
                <a:ahLst/>
                <a:cxnLst/>
                <a:rect l="l" t="t" r="r" b="b"/>
                <a:pathLst>
                  <a:path w="329496" h="169547" extrusionOk="0">
                    <a:moveTo>
                      <a:pt x="324964" y="19177"/>
                    </a:moveTo>
                    <a:lnTo>
                      <a:pt x="128718" y="154965"/>
                    </a:lnTo>
                    <a:cubicBezTo>
                      <a:pt x="91464" y="180747"/>
                      <a:pt x="40365" y="171439"/>
                      <a:pt x="14583" y="134184"/>
                    </a:cubicBezTo>
                    <a:cubicBezTo>
                      <a:pt x="-11199" y="96929"/>
                      <a:pt x="-1891" y="45830"/>
                      <a:pt x="35364" y="20048"/>
                    </a:cubicBezTo>
                    <a:cubicBezTo>
                      <a:pt x="49087" y="10554"/>
                      <a:pt x="64632" y="5832"/>
                      <a:pt x="80148" y="5497"/>
                    </a:cubicBezTo>
                    <a:lnTo>
                      <a:pt x="318728" y="3"/>
                    </a:lnTo>
                    <a:cubicBezTo>
                      <a:pt x="324543" y="-133"/>
                      <a:pt x="329358" y="4475"/>
                      <a:pt x="329493" y="10283"/>
                    </a:cubicBezTo>
                    <a:cubicBezTo>
                      <a:pt x="329586" y="13933"/>
                      <a:pt x="327743" y="17227"/>
                      <a:pt x="324964" y="1917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4" name="Google Shape;364;p5"/>
              <p:cNvSpPr/>
              <p:nvPr/>
            </p:nvSpPr>
            <p:spPr>
              <a:xfrm>
                <a:off x="7017305" y="2093864"/>
                <a:ext cx="238997" cy="294135"/>
              </a:xfrm>
              <a:custGeom>
                <a:avLst/>
                <a:gdLst/>
                <a:ahLst/>
                <a:cxnLst/>
                <a:rect l="l" t="t" r="r" b="b"/>
                <a:pathLst>
                  <a:path w="238997" h="294135" extrusionOk="0">
                    <a:moveTo>
                      <a:pt x="238424" y="14021"/>
                    </a:moveTo>
                    <a:lnTo>
                      <a:pt x="159471" y="239220"/>
                    </a:lnTo>
                    <a:cubicBezTo>
                      <a:pt x="144484" y="281976"/>
                      <a:pt x="97671" y="304486"/>
                      <a:pt x="54915" y="289491"/>
                    </a:cubicBezTo>
                    <a:cubicBezTo>
                      <a:pt x="12160" y="274503"/>
                      <a:pt x="-10350" y="227690"/>
                      <a:pt x="4645" y="184935"/>
                    </a:cubicBezTo>
                    <a:cubicBezTo>
                      <a:pt x="10167" y="169190"/>
                      <a:pt x="19961" y="156231"/>
                      <a:pt x="32327" y="146837"/>
                    </a:cubicBezTo>
                    <a:lnTo>
                      <a:pt x="222108" y="2155"/>
                    </a:lnTo>
                    <a:cubicBezTo>
                      <a:pt x="226730" y="-1367"/>
                      <a:pt x="233338" y="-481"/>
                      <a:pt x="236859" y="4148"/>
                    </a:cubicBezTo>
                    <a:cubicBezTo>
                      <a:pt x="239074" y="7056"/>
                      <a:pt x="239517" y="10806"/>
                      <a:pt x="238424" y="1402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D75B"/>
        </a:solidFill>
        <a:effectLst/>
      </p:bgPr>
    </p:bg>
    <p:spTree>
      <p:nvGrpSpPr>
        <p:cNvPr id="1" name="Shape 368"/>
        <p:cNvGrpSpPr/>
        <p:nvPr/>
      </p:nvGrpSpPr>
      <p:grpSpPr>
        <a:xfrm>
          <a:off x="0" y="0"/>
          <a:ext cx="0" cy="0"/>
          <a:chOff x="0" y="0"/>
          <a:chExt cx="0" cy="0"/>
        </a:xfrm>
      </p:grpSpPr>
      <p:grpSp>
        <p:nvGrpSpPr>
          <p:cNvPr id="369" name="Google Shape;369;p7" descr="Three paintbrushes with paint on the tips"/>
          <p:cNvGrpSpPr/>
          <p:nvPr/>
        </p:nvGrpSpPr>
        <p:grpSpPr>
          <a:xfrm rot="-3228384">
            <a:off x="2042316" y="8125149"/>
            <a:ext cx="247211" cy="3418313"/>
            <a:chOff x="9677887" y="1094159"/>
            <a:chExt cx="247211" cy="3418313"/>
          </a:xfrm>
        </p:grpSpPr>
        <p:sp>
          <p:nvSpPr>
            <p:cNvPr id="370" name="Google Shape;370;p7"/>
            <p:cNvSpPr/>
            <p:nvPr/>
          </p:nvSpPr>
          <p:spPr>
            <a:xfrm>
              <a:off x="9677887" y="1387529"/>
              <a:ext cx="247211" cy="922658"/>
            </a:xfrm>
            <a:custGeom>
              <a:avLst/>
              <a:gdLst/>
              <a:ahLst/>
              <a:cxnLst/>
              <a:rect l="l" t="t" r="r" b="b"/>
              <a:pathLst>
                <a:path w="247211" h="922658" extrusionOk="0">
                  <a:moveTo>
                    <a:pt x="247145" y="151600"/>
                  </a:moveTo>
                  <a:lnTo>
                    <a:pt x="247212" y="40357"/>
                  </a:lnTo>
                  <a:cubicBezTo>
                    <a:pt x="247212" y="40357"/>
                    <a:pt x="209112" y="0"/>
                    <a:pt x="127197" y="0"/>
                  </a:cubicBezTo>
                  <a:cubicBezTo>
                    <a:pt x="45282" y="0"/>
                    <a:pt x="0" y="40357"/>
                    <a:pt x="0" y="40357"/>
                  </a:cubicBezTo>
                  <a:lnTo>
                    <a:pt x="0" y="151600"/>
                  </a:lnTo>
                  <a:lnTo>
                    <a:pt x="24727" y="887035"/>
                  </a:lnTo>
                  <a:cubicBezTo>
                    <a:pt x="24727" y="887035"/>
                    <a:pt x="50997" y="922658"/>
                    <a:pt x="120844" y="922658"/>
                  </a:cubicBezTo>
                  <a:cubicBezTo>
                    <a:pt x="190691" y="922658"/>
                    <a:pt x="216303" y="887035"/>
                    <a:pt x="216303" y="887035"/>
                  </a:cubicBezTo>
                  <a:lnTo>
                    <a:pt x="247145" y="151600"/>
                  </a:lnTo>
                  <a:close/>
                </a:path>
              </a:pathLst>
            </a:custGeom>
            <a:solidFill>
              <a:srgbClr val="D2D2D2">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1" name="Google Shape;371;p7"/>
            <p:cNvSpPr/>
            <p:nvPr/>
          </p:nvSpPr>
          <p:spPr>
            <a:xfrm>
              <a:off x="9722397" y="1513764"/>
              <a:ext cx="158210" cy="790070"/>
            </a:xfrm>
            <a:custGeom>
              <a:avLst/>
              <a:gdLst/>
              <a:ahLst/>
              <a:cxnLst/>
              <a:rect l="l" t="t" r="r" b="b"/>
              <a:pathLst>
                <a:path w="158210" h="790070" extrusionOk="0">
                  <a:moveTo>
                    <a:pt x="158163" y="25365"/>
                  </a:moveTo>
                  <a:lnTo>
                    <a:pt x="158163" y="25365"/>
                  </a:lnTo>
                  <a:cubicBezTo>
                    <a:pt x="158163" y="11354"/>
                    <a:pt x="146809" y="0"/>
                    <a:pt x="132798" y="0"/>
                  </a:cubicBezTo>
                  <a:lnTo>
                    <a:pt x="25365" y="0"/>
                  </a:lnTo>
                  <a:cubicBezTo>
                    <a:pt x="11354" y="0"/>
                    <a:pt x="0" y="11354"/>
                    <a:pt x="0" y="25365"/>
                  </a:cubicBezTo>
                  <a:lnTo>
                    <a:pt x="0" y="25365"/>
                  </a:lnTo>
                  <a:lnTo>
                    <a:pt x="15821" y="760800"/>
                  </a:lnTo>
                  <a:cubicBezTo>
                    <a:pt x="15821" y="760800"/>
                    <a:pt x="29356" y="790070"/>
                    <a:pt x="77619" y="790070"/>
                  </a:cubicBezTo>
                  <a:cubicBezTo>
                    <a:pt x="125882" y="790070"/>
                    <a:pt x="138436" y="760800"/>
                    <a:pt x="138436" y="760800"/>
                  </a:cubicBezTo>
                  <a:lnTo>
                    <a:pt x="158210" y="25365"/>
                  </a:lnTo>
                  <a:lnTo>
                    <a:pt x="158163" y="25365"/>
                  </a:lnTo>
                  <a:close/>
                </a:path>
              </a:pathLst>
            </a:custGeom>
            <a:solidFill>
              <a:srgbClr val="E6E6E6">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 name="Google Shape;372;p7"/>
            <p:cNvSpPr/>
            <p:nvPr/>
          </p:nvSpPr>
          <p:spPr>
            <a:xfrm>
              <a:off x="9702614" y="2274564"/>
              <a:ext cx="191585" cy="2237908"/>
            </a:xfrm>
            <a:custGeom>
              <a:avLst/>
              <a:gdLst/>
              <a:ahLst/>
              <a:cxnLst/>
              <a:rect l="l" t="t" r="r" b="b"/>
              <a:pathLst>
                <a:path w="191585" h="2237908" extrusionOk="0">
                  <a:moveTo>
                    <a:pt x="0" y="0"/>
                  </a:moveTo>
                  <a:lnTo>
                    <a:pt x="91040" y="0"/>
                  </a:lnTo>
                  <a:lnTo>
                    <a:pt x="191586" y="0"/>
                  </a:lnTo>
                  <a:lnTo>
                    <a:pt x="166897" y="2168776"/>
                  </a:lnTo>
                  <a:cubicBezTo>
                    <a:pt x="166392" y="2207105"/>
                    <a:pt x="135179" y="2237908"/>
                    <a:pt x="96860" y="2237908"/>
                  </a:cubicBezTo>
                  <a:cubicBezTo>
                    <a:pt x="58531" y="2237908"/>
                    <a:pt x="27318" y="2207095"/>
                    <a:pt x="26813" y="2168776"/>
                  </a:cubicBezTo>
                  <a:lnTo>
                    <a:pt x="0" y="0"/>
                  </a:lnTo>
                  <a:close/>
                </a:path>
              </a:pathLst>
            </a:custGeom>
            <a:solidFill>
              <a:srgbClr val="2F2F2F">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3" name="Google Shape;373;p7"/>
            <p:cNvSpPr/>
            <p:nvPr/>
          </p:nvSpPr>
          <p:spPr>
            <a:xfrm>
              <a:off x="9677887" y="1117019"/>
              <a:ext cx="247211" cy="310867"/>
            </a:xfrm>
            <a:custGeom>
              <a:avLst/>
              <a:gdLst/>
              <a:ahLst/>
              <a:cxnLst/>
              <a:rect l="l" t="t" r="r" b="b"/>
              <a:pathLst>
                <a:path w="247211" h="310867" extrusionOk="0">
                  <a:moveTo>
                    <a:pt x="124340" y="0"/>
                  </a:moveTo>
                  <a:cubicBezTo>
                    <a:pt x="10992" y="0"/>
                    <a:pt x="14802" y="63818"/>
                    <a:pt x="67" y="144266"/>
                  </a:cubicBezTo>
                  <a:lnTo>
                    <a:pt x="0" y="310867"/>
                  </a:lnTo>
                  <a:lnTo>
                    <a:pt x="247212" y="310867"/>
                  </a:lnTo>
                  <a:lnTo>
                    <a:pt x="247212" y="91097"/>
                  </a:lnTo>
                  <a:cubicBezTo>
                    <a:pt x="234830" y="47625"/>
                    <a:pt x="232924" y="0"/>
                    <a:pt x="124340" y="0"/>
                  </a:cubicBezTo>
                  <a:close/>
                </a:path>
              </a:pathLst>
            </a:custGeom>
            <a:solidFill>
              <a:srgbClr val="737373">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4" name="Google Shape;374;p7"/>
            <p:cNvSpPr/>
            <p:nvPr/>
          </p:nvSpPr>
          <p:spPr>
            <a:xfrm>
              <a:off x="9677963" y="1094159"/>
              <a:ext cx="247135" cy="186211"/>
            </a:xfrm>
            <a:custGeom>
              <a:avLst/>
              <a:gdLst/>
              <a:ahLst/>
              <a:cxnLst/>
              <a:rect l="l" t="t" r="r" b="b"/>
              <a:pathLst>
                <a:path w="247135" h="186211" extrusionOk="0">
                  <a:moveTo>
                    <a:pt x="211798" y="0"/>
                  </a:moveTo>
                  <a:lnTo>
                    <a:pt x="35338" y="0"/>
                  </a:lnTo>
                  <a:cubicBezTo>
                    <a:pt x="15821" y="0"/>
                    <a:pt x="0" y="15821"/>
                    <a:pt x="0" y="35338"/>
                  </a:cubicBezTo>
                  <a:lnTo>
                    <a:pt x="0" y="167126"/>
                  </a:lnTo>
                  <a:cubicBezTo>
                    <a:pt x="34842" y="189271"/>
                    <a:pt x="76752" y="198310"/>
                    <a:pt x="115281" y="159782"/>
                  </a:cubicBezTo>
                  <a:cubicBezTo>
                    <a:pt x="165754" y="109309"/>
                    <a:pt x="214731" y="106956"/>
                    <a:pt x="247136" y="113948"/>
                  </a:cubicBezTo>
                  <a:lnTo>
                    <a:pt x="247136" y="35328"/>
                  </a:lnTo>
                  <a:cubicBezTo>
                    <a:pt x="247136" y="15821"/>
                    <a:pt x="231314" y="0"/>
                    <a:pt x="211798" y="0"/>
                  </a:cubicBezTo>
                  <a:close/>
                </a:path>
              </a:pathLst>
            </a:custGeom>
            <a:solidFill>
              <a:schemeClr val="lt1">
                <a:alpha val="3372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375" name="Google Shape;375;p7" descr="Three paintbrushes with paint on the tips"/>
          <p:cNvGrpSpPr/>
          <p:nvPr/>
        </p:nvGrpSpPr>
        <p:grpSpPr>
          <a:xfrm rot="-661151">
            <a:off x="2133394" y="7701589"/>
            <a:ext cx="262162" cy="3422985"/>
            <a:chOff x="8828832" y="1097135"/>
            <a:chExt cx="262162" cy="3422985"/>
          </a:xfrm>
        </p:grpSpPr>
        <p:sp>
          <p:nvSpPr>
            <p:cNvPr id="376" name="Google Shape;376;p7"/>
            <p:cNvSpPr/>
            <p:nvPr/>
          </p:nvSpPr>
          <p:spPr>
            <a:xfrm>
              <a:off x="8828832" y="1097135"/>
              <a:ext cx="262162" cy="486941"/>
            </a:xfrm>
            <a:custGeom>
              <a:avLst/>
              <a:gdLst/>
              <a:ahLst/>
              <a:cxnLst/>
              <a:rect l="l" t="t" r="r" b="b"/>
              <a:pathLst>
                <a:path w="262162" h="486941" extrusionOk="0">
                  <a:moveTo>
                    <a:pt x="215757" y="197087"/>
                  </a:moveTo>
                  <a:cubicBezTo>
                    <a:pt x="152473" y="111200"/>
                    <a:pt x="193840" y="47154"/>
                    <a:pt x="210747" y="30037"/>
                  </a:cubicBezTo>
                  <a:cubicBezTo>
                    <a:pt x="213880" y="26875"/>
                    <a:pt x="215757" y="21941"/>
                    <a:pt x="215757" y="16645"/>
                  </a:cubicBezTo>
                  <a:cubicBezTo>
                    <a:pt x="215757" y="5015"/>
                    <a:pt x="207156" y="-2996"/>
                    <a:pt x="199136" y="1072"/>
                  </a:cubicBezTo>
                  <a:cubicBezTo>
                    <a:pt x="37935" y="82930"/>
                    <a:pt x="-118180" y="486942"/>
                    <a:pt x="128746" y="486942"/>
                  </a:cubicBezTo>
                  <a:cubicBezTo>
                    <a:pt x="300510" y="486942"/>
                    <a:pt x="279041" y="282964"/>
                    <a:pt x="215757" y="197087"/>
                  </a:cubicBezTo>
                  <a:close/>
                </a:path>
              </a:pathLst>
            </a:custGeom>
            <a:solidFill>
              <a:srgbClr val="737373">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7" name="Google Shape;377;p7"/>
            <p:cNvSpPr/>
            <p:nvPr/>
          </p:nvSpPr>
          <p:spPr>
            <a:xfrm>
              <a:off x="8860537" y="2258114"/>
              <a:ext cx="193243" cy="2262006"/>
            </a:xfrm>
            <a:custGeom>
              <a:avLst/>
              <a:gdLst/>
              <a:ahLst/>
              <a:cxnLst/>
              <a:rect l="l" t="t" r="r" b="b"/>
              <a:pathLst>
                <a:path w="193243" h="2262006" extrusionOk="0">
                  <a:moveTo>
                    <a:pt x="0" y="31375"/>
                  </a:moveTo>
                  <a:cubicBezTo>
                    <a:pt x="0" y="31375"/>
                    <a:pt x="43482" y="0"/>
                    <a:pt x="98727" y="0"/>
                  </a:cubicBezTo>
                  <a:cubicBezTo>
                    <a:pt x="153972" y="0"/>
                    <a:pt x="193243" y="31375"/>
                    <a:pt x="193243" y="31375"/>
                  </a:cubicBezTo>
                  <a:lnTo>
                    <a:pt x="165154" y="2194379"/>
                  </a:lnTo>
                  <a:cubicBezTo>
                    <a:pt x="164659" y="2231870"/>
                    <a:pt x="134131" y="2262007"/>
                    <a:pt x="96631" y="2262007"/>
                  </a:cubicBezTo>
                  <a:lnTo>
                    <a:pt x="96631" y="2262007"/>
                  </a:lnTo>
                  <a:cubicBezTo>
                    <a:pt x="59131" y="2262007"/>
                    <a:pt x="28604" y="2231870"/>
                    <a:pt x="28108" y="2194379"/>
                  </a:cubicBezTo>
                  <a:lnTo>
                    <a:pt x="0" y="31375"/>
                  </a:lnTo>
                  <a:close/>
                </a:path>
              </a:pathLst>
            </a:custGeom>
            <a:solidFill>
              <a:srgbClr val="2F2F2F">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8" name="Google Shape;378;p7"/>
            <p:cNvSpPr/>
            <p:nvPr/>
          </p:nvSpPr>
          <p:spPr>
            <a:xfrm>
              <a:off x="8860537" y="1570209"/>
              <a:ext cx="116833" cy="719280"/>
            </a:xfrm>
            <a:custGeom>
              <a:avLst/>
              <a:gdLst/>
              <a:ahLst/>
              <a:cxnLst/>
              <a:rect l="l" t="t" r="r" b="b"/>
              <a:pathLst>
                <a:path w="116833" h="719280" extrusionOk="0">
                  <a:moveTo>
                    <a:pt x="97298" y="696478"/>
                  </a:moveTo>
                  <a:lnTo>
                    <a:pt x="116834" y="15735"/>
                  </a:lnTo>
                  <a:lnTo>
                    <a:pt x="99441" y="0"/>
                  </a:lnTo>
                  <a:lnTo>
                    <a:pt x="28985" y="0"/>
                  </a:lnTo>
                  <a:lnTo>
                    <a:pt x="0" y="719280"/>
                  </a:lnTo>
                  <a:lnTo>
                    <a:pt x="70761" y="719280"/>
                  </a:lnTo>
                  <a:close/>
                </a:path>
              </a:pathLst>
            </a:custGeom>
            <a:solidFill>
              <a:srgbClr val="D2D2D2">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9" name="Google Shape;379;p7"/>
            <p:cNvSpPr/>
            <p:nvPr/>
          </p:nvSpPr>
          <p:spPr>
            <a:xfrm>
              <a:off x="8930832" y="1570209"/>
              <a:ext cx="122948" cy="719280"/>
            </a:xfrm>
            <a:custGeom>
              <a:avLst/>
              <a:gdLst/>
              <a:ahLst/>
              <a:cxnLst/>
              <a:rect l="l" t="t" r="r" b="b"/>
              <a:pathLst>
                <a:path w="122948" h="719280" extrusionOk="0">
                  <a:moveTo>
                    <a:pt x="122949" y="719271"/>
                  </a:moveTo>
                  <a:lnTo>
                    <a:pt x="93964" y="0"/>
                  </a:lnTo>
                  <a:lnTo>
                    <a:pt x="28832" y="0"/>
                  </a:lnTo>
                  <a:lnTo>
                    <a:pt x="0" y="719280"/>
                  </a:lnTo>
                  <a:close/>
                </a:path>
              </a:pathLst>
            </a:custGeom>
            <a:solidFill>
              <a:srgbClr val="E6E6E6">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380" name="Google Shape;380;p7"/>
          <p:cNvSpPr/>
          <p:nvPr/>
        </p:nvSpPr>
        <p:spPr>
          <a:xfrm rot="-2700000">
            <a:off x="2083642" y="-621854"/>
            <a:ext cx="3792514" cy="8252119"/>
          </a:xfrm>
          <a:custGeom>
            <a:avLst/>
            <a:gdLst/>
            <a:ahLst/>
            <a:cxnLst/>
            <a:rect l="l" t="t" r="r" b="b"/>
            <a:pathLst>
              <a:path w="1714490" h="2317138" extrusionOk="0">
                <a:moveTo>
                  <a:pt x="0" y="0"/>
                </a:moveTo>
                <a:lnTo>
                  <a:pt x="1714491" y="0"/>
                </a:lnTo>
                <a:lnTo>
                  <a:pt x="1714491" y="2317139"/>
                </a:lnTo>
                <a:lnTo>
                  <a:pt x="0" y="2317139"/>
                </a:lnTo>
                <a:close/>
              </a:path>
            </a:pathLst>
          </a:custGeom>
          <a:solidFill>
            <a:schemeClr val="lt1">
              <a:alpha val="46666"/>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1" name="Google Shape;381;p7"/>
          <p:cNvSpPr/>
          <p:nvPr/>
        </p:nvSpPr>
        <p:spPr>
          <a:xfrm>
            <a:off x="484354" y="3490419"/>
            <a:ext cx="5917621" cy="2142274"/>
          </a:xfrm>
          <a:custGeom>
            <a:avLst/>
            <a:gdLst/>
            <a:ahLst/>
            <a:cxnLst/>
            <a:rect l="l" t="t" r="r" b="b"/>
            <a:pathLst>
              <a:path w="5917621" h="2142274" fill="none" extrusionOk="0">
                <a:moveTo>
                  <a:pt x="0" y="0"/>
                </a:moveTo>
                <a:cubicBezTo>
                  <a:pt x="147906" y="-44118"/>
                  <a:pt x="210719" y="15777"/>
                  <a:pt x="414233" y="0"/>
                </a:cubicBezTo>
                <a:cubicBezTo>
                  <a:pt x="617747" y="-15777"/>
                  <a:pt x="805962" y="10281"/>
                  <a:pt x="1124348" y="0"/>
                </a:cubicBezTo>
                <a:cubicBezTo>
                  <a:pt x="1442735" y="-10281"/>
                  <a:pt x="1494435" y="50262"/>
                  <a:pt x="1775286" y="0"/>
                </a:cubicBezTo>
                <a:cubicBezTo>
                  <a:pt x="2056137" y="-50262"/>
                  <a:pt x="2071273" y="15350"/>
                  <a:pt x="2189520" y="0"/>
                </a:cubicBezTo>
                <a:cubicBezTo>
                  <a:pt x="2307767" y="-15350"/>
                  <a:pt x="2559625" y="34188"/>
                  <a:pt x="2840458" y="0"/>
                </a:cubicBezTo>
                <a:cubicBezTo>
                  <a:pt x="3121291" y="-34188"/>
                  <a:pt x="3171982" y="69224"/>
                  <a:pt x="3432220" y="0"/>
                </a:cubicBezTo>
                <a:cubicBezTo>
                  <a:pt x="3692458" y="-69224"/>
                  <a:pt x="3889259" y="16698"/>
                  <a:pt x="4142335" y="0"/>
                </a:cubicBezTo>
                <a:cubicBezTo>
                  <a:pt x="4395411" y="-16698"/>
                  <a:pt x="4385849" y="22830"/>
                  <a:pt x="4556568" y="0"/>
                </a:cubicBezTo>
                <a:cubicBezTo>
                  <a:pt x="4727287" y="-22830"/>
                  <a:pt x="4867303" y="49450"/>
                  <a:pt x="5029978" y="0"/>
                </a:cubicBezTo>
                <a:cubicBezTo>
                  <a:pt x="5192653" y="-49450"/>
                  <a:pt x="5537432" y="48258"/>
                  <a:pt x="5917621" y="0"/>
                </a:cubicBezTo>
                <a:cubicBezTo>
                  <a:pt x="5918293" y="197859"/>
                  <a:pt x="5894519" y="267392"/>
                  <a:pt x="5917621" y="471300"/>
                </a:cubicBezTo>
                <a:cubicBezTo>
                  <a:pt x="5940723" y="675208"/>
                  <a:pt x="5871575" y="910735"/>
                  <a:pt x="5917621" y="1028292"/>
                </a:cubicBezTo>
                <a:cubicBezTo>
                  <a:pt x="5963667" y="1145849"/>
                  <a:pt x="5875236" y="1422789"/>
                  <a:pt x="5917621" y="1585283"/>
                </a:cubicBezTo>
                <a:cubicBezTo>
                  <a:pt x="5960006" y="1747777"/>
                  <a:pt x="5875336" y="1939113"/>
                  <a:pt x="5917621" y="2142274"/>
                </a:cubicBezTo>
                <a:cubicBezTo>
                  <a:pt x="5810102" y="2148106"/>
                  <a:pt x="5614357" y="2116718"/>
                  <a:pt x="5503388" y="2142274"/>
                </a:cubicBezTo>
                <a:cubicBezTo>
                  <a:pt x="5392419" y="2167830"/>
                  <a:pt x="5069457" y="2069528"/>
                  <a:pt x="4852449" y="2142274"/>
                </a:cubicBezTo>
                <a:cubicBezTo>
                  <a:pt x="4635441" y="2215020"/>
                  <a:pt x="4484539" y="2130888"/>
                  <a:pt x="4201511" y="2142274"/>
                </a:cubicBezTo>
                <a:cubicBezTo>
                  <a:pt x="3918483" y="2153660"/>
                  <a:pt x="3861984" y="2138036"/>
                  <a:pt x="3728101" y="2142274"/>
                </a:cubicBezTo>
                <a:cubicBezTo>
                  <a:pt x="3594218" y="2146512"/>
                  <a:pt x="3344090" y="2134776"/>
                  <a:pt x="3077163" y="2142274"/>
                </a:cubicBezTo>
                <a:cubicBezTo>
                  <a:pt x="2810236" y="2149772"/>
                  <a:pt x="2741771" y="2112783"/>
                  <a:pt x="2544577" y="2142274"/>
                </a:cubicBezTo>
                <a:cubicBezTo>
                  <a:pt x="2347383" y="2171765"/>
                  <a:pt x="2167659" y="2083953"/>
                  <a:pt x="1952815" y="2142274"/>
                </a:cubicBezTo>
                <a:cubicBezTo>
                  <a:pt x="1737971" y="2200595"/>
                  <a:pt x="1443576" y="2069343"/>
                  <a:pt x="1301877" y="2142274"/>
                </a:cubicBezTo>
                <a:cubicBezTo>
                  <a:pt x="1160178" y="2215205"/>
                  <a:pt x="969022" y="2093891"/>
                  <a:pt x="828467" y="2142274"/>
                </a:cubicBezTo>
                <a:cubicBezTo>
                  <a:pt x="687912" y="2190657"/>
                  <a:pt x="368697" y="2066154"/>
                  <a:pt x="0" y="2142274"/>
                </a:cubicBezTo>
                <a:cubicBezTo>
                  <a:pt x="-62772" y="2001143"/>
                  <a:pt x="36277" y="1865663"/>
                  <a:pt x="0" y="1606706"/>
                </a:cubicBezTo>
                <a:cubicBezTo>
                  <a:pt x="-36277" y="1347749"/>
                  <a:pt x="20983" y="1306564"/>
                  <a:pt x="0" y="1049714"/>
                </a:cubicBezTo>
                <a:cubicBezTo>
                  <a:pt x="-20983" y="792864"/>
                  <a:pt x="3661" y="675405"/>
                  <a:pt x="0" y="471300"/>
                </a:cubicBezTo>
                <a:cubicBezTo>
                  <a:pt x="-3661" y="267195"/>
                  <a:pt x="13399" y="109915"/>
                  <a:pt x="0" y="0"/>
                </a:cubicBezTo>
                <a:close/>
              </a:path>
              <a:path w="5917621" h="2142274"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73863" y="286760"/>
                  <a:pt x="5879182" y="393237"/>
                  <a:pt x="5917621" y="578414"/>
                </a:cubicBezTo>
                <a:cubicBezTo>
                  <a:pt x="5956060" y="763591"/>
                  <a:pt x="5888074" y="884780"/>
                  <a:pt x="5917621" y="1049714"/>
                </a:cubicBezTo>
                <a:cubicBezTo>
                  <a:pt x="5947168" y="1214648"/>
                  <a:pt x="5897736" y="1410330"/>
                  <a:pt x="5917621" y="1585283"/>
                </a:cubicBezTo>
                <a:cubicBezTo>
                  <a:pt x="5937506" y="1760236"/>
                  <a:pt x="5910408" y="1933081"/>
                  <a:pt x="5917621" y="2142274"/>
                </a:cubicBezTo>
                <a:cubicBezTo>
                  <a:pt x="5739346" y="2177629"/>
                  <a:pt x="5587223" y="2102356"/>
                  <a:pt x="5503388" y="2142274"/>
                </a:cubicBezTo>
                <a:cubicBezTo>
                  <a:pt x="5419553" y="2182192"/>
                  <a:pt x="5027001" y="2076769"/>
                  <a:pt x="4852449" y="2142274"/>
                </a:cubicBezTo>
                <a:cubicBezTo>
                  <a:pt x="4677897" y="2207779"/>
                  <a:pt x="4622310" y="2141581"/>
                  <a:pt x="4438216" y="2142274"/>
                </a:cubicBezTo>
                <a:cubicBezTo>
                  <a:pt x="4254122" y="2142967"/>
                  <a:pt x="4041043" y="2137042"/>
                  <a:pt x="3905630" y="2142274"/>
                </a:cubicBezTo>
                <a:cubicBezTo>
                  <a:pt x="3770217" y="2147506"/>
                  <a:pt x="3590076" y="2093780"/>
                  <a:pt x="3432220" y="2142274"/>
                </a:cubicBezTo>
                <a:cubicBezTo>
                  <a:pt x="3274364" y="2190768"/>
                  <a:pt x="2984526" y="2088860"/>
                  <a:pt x="2722106" y="2142274"/>
                </a:cubicBezTo>
                <a:cubicBezTo>
                  <a:pt x="2459686" y="2195688"/>
                  <a:pt x="2298166" y="2098887"/>
                  <a:pt x="2189520" y="2142274"/>
                </a:cubicBezTo>
                <a:cubicBezTo>
                  <a:pt x="2080874" y="2185661"/>
                  <a:pt x="1839592" y="2103429"/>
                  <a:pt x="1716110" y="2142274"/>
                </a:cubicBezTo>
                <a:cubicBezTo>
                  <a:pt x="1592628" y="2181119"/>
                  <a:pt x="1220026" y="2118155"/>
                  <a:pt x="1005996" y="2142274"/>
                </a:cubicBezTo>
                <a:cubicBezTo>
                  <a:pt x="791966" y="2166393"/>
                  <a:pt x="422682" y="2078475"/>
                  <a:pt x="0" y="2142274"/>
                </a:cubicBezTo>
                <a:cubicBezTo>
                  <a:pt x="-10406" y="1979053"/>
                  <a:pt x="36222" y="1785894"/>
                  <a:pt x="0" y="1585283"/>
                </a:cubicBezTo>
                <a:cubicBezTo>
                  <a:pt x="-36222" y="1384672"/>
                  <a:pt x="3367" y="1157790"/>
                  <a:pt x="0" y="1049714"/>
                </a:cubicBezTo>
                <a:cubicBezTo>
                  <a:pt x="-3367" y="941638"/>
                  <a:pt x="45271" y="729876"/>
                  <a:pt x="0" y="514146"/>
                </a:cubicBezTo>
                <a:cubicBezTo>
                  <a:pt x="-45271" y="298416"/>
                  <a:pt x="52262" y="131129"/>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2" name="Google Shape;382;p7"/>
          <p:cNvSpPr/>
          <p:nvPr/>
        </p:nvSpPr>
        <p:spPr>
          <a:xfrm>
            <a:off x="655672" y="4015341"/>
            <a:ext cx="5862694" cy="10772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AU" sz="3200" b="1" i="0" u="none" strike="noStrike" cap="none">
                <a:solidFill>
                  <a:srgbClr val="000000"/>
                </a:solidFill>
                <a:latin typeface="Arial"/>
                <a:ea typeface="Arial"/>
                <a:cs typeface="Arial"/>
                <a:sym typeface="Arial"/>
              </a:rPr>
              <a:t>GHI CHÉP VỀ </a:t>
            </a:r>
            <a:endParaRPr sz="3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200"/>
              <a:buFont typeface="Arial"/>
              <a:buNone/>
            </a:pPr>
            <a:r>
              <a:rPr lang="en-AU" sz="3200" b="1" i="0" u="none" strike="noStrike" cap="none">
                <a:solidFill>
                  <a:srgbClr val="000000"/>
                </a:solidFill>
                <a:latin typeface="Arial"/>
                <a:ea typeface="Arial"/>
                <a:cs typeface="Arial"/>
                <a:sym typeface="Arial"/>
              </a:rPr>
              <a:t>NHỮNG BUỔI TẬP HUẤN</a:t>
            </a:r>
            <a:endParaRPr sz="3200" b="0" i="0" u="none" strike="noStrike" cap="none">
              <a:solidFill>
                <a:srgbClr val="000000"/>
              </a:solidFill>
              <a:latin typeface="Arial"/>
              <a:ea typeface="Arial"/>
              <a:cs typeface="Arial"/>
              <a:sym typeface="Arial"/>
            </a:endParaRPr>
          </a:p>
        </p:txBody>
      </p:sp>
      <p:grpSp>
        <p:nvGrpSpPr>
          <p:cNvPr id="383" name="Google Shape;383;p7" descr="Graph paper with calculator, ruler, highlighter, and pencils"/>
          <p:cNvGrpSpPr/>
          <p:nvPr/>
        </p:nvGrpSpPr>
        <p:grpSpPr>
          <a:xfrm>
            <a:off x="1959426" y="8605107"/>
            <a:ext cx="1714500" cy="2596096"/>
            <a:chOff x="9054296" y="6163604"/>
            <a:chExt cx="1714500" cy="2596096"/>
          </a:xfrm>
        </p:grpSpPr>
        <p:sp>
          <p:nvSpPr>
            <p:cNvPr id="384" name="Google Shape;384;p7"/>
            <p:cNvSpPr/>
            <p:nvPr/>
          </p:nvSpPr>
          <p:spPr>
            <a:xfrm>
              <a:off x="9068583" y="6187950"/>
              <a:ext cx="1700212" cy="2571750"/>
            </a:xfrm>
            <a:custGeom>
              <a:avLst/>
              <a:gdLst/>
              <a:ahLst/>
              <a:cxnLst/>
              <a:rect l="l" t="t" r="r" b="b"/>
              <a:pathLst>
                <a:path w="1700212" h="2571750" extrusionOk="0">
                  <a:moveTo>
                    <a:pt x="0" y="0"/>
                  </a:moveTo>
                  <a:lnTo>
                    <a:pt x="1700213" y="0"/>
                  </a:lnTo>
                  <a:lnTo>
                    <a:pt x="1700213" y="2571750"/>
                  </a:lnTo>
                  <a:lnTo>
                    <a:pt x="0" y="25717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385" name="Google Shape;385;p7" descr="Graph paper with calculator, ruler, highlighter, and pencils"/>
            <p:cNvGrpSpPr/>
            <p:nvPr/>
          </p:nvGrpSpPr>
          <p:grpSpPr>
            <a:xfrm>
              <a:off x="9054296" y="6163604"/>
              <a:ext cx="1714500" cy="2571749"/>
              <a:chOff x="9054296" y="6163604"/>
              <a:chExt cx="1714500" cy="2571749"/>
            </a:xfrm>
          </p:grpSpPr>
          <p:sp>
            <p:nvSpPr>
              <p:cNvPr id="386" name="Google Shape;386;p7"/>
              <p:cNvSpPr/>
              <p:nvPr/>
            </p:nvSpPr>
            <p:spPr>
              <a:xfrm>
                <a:off x="9054296" y="6163604"/>
                <a:ext cx="1714500" cy="2571749"/>
              </a:xfrm>
              <a:custGeom>
                <a:avLst/>
                <a:gdLst/>
                <a:ahLst/>
                <a:cxnLst/>
                <a:rect l="l" t="t" r="r" b="b"/>
                <a:pathLst>
                  <a:path w="1714500" h="2571749" extrusionOk="0">
                    <a:moveTo>
                      <a:pt x="0" y="0"/>
                    </a:moveTo>
                    <a:lnTo>
                      <a:pt x="1714500" y="0"/>
                    </a:lnTo>
                    <a:lnTo>
                      <a:pt x="1714500" y="2571750"/>
                    </a:lnTo>
                    <a:lnTo>
                      <a:pt x="0" y="2571750"/>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7" name="Google Shape;387;p7"/>
              <p:cNvSpPr/>
              <p:nvPr/>
            </p:nvSpPr>
            <p:spPr>
              <a:xfrm>
                <a:off x="9054296" y="6163604"/>
                <a:ext cx="1714500" cy="171450"/>
              </a:xfrm>
              <a:custGeom>
                <a:avLst/>
                <a:gdLst/>
                <a:ahLst/>
                <a:cxnLst/>
                <a:rect l="l" t="t" r="r" b="b"/>
                <a:pathLst>
                  <a:path w="1714500" h="171450" extrusionOk="0">
                    <a:moveTo>
                      <a:pt x="0" y="0"/>
                    </a:moveTo>
                    <a:lnTo>
                      <a:pt x="1714500" y="0"/>
                    </a:lnTo>
                    <a:lnTo>
                      <a:pt x="1714500" y="171450"/>
                    </a:lnTo>
                    <a:lnTo>
                      <a:pt x="0" y="171450"/>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388" name="Google Shape;388;p7" descr="Graph paper with calculator, ruler, highlighter, and pencils"/>
              <p:cNvGrpSpPr/>
              <p:nvPr/>
            </p:nvGrpSpPr>
            <p:grpSpPr>
              <a:xfrm>
                <a:off x="9197171" y="6588657"/>
                <a:ext cx="1428749" cy="1893101"/>
                <a:chOff x="9197171" y="6588657"/>
                <a:chExt cx="1428749" cy="1893101"/>
              </a:xfrm>
            </p:grpSpPr>
            <p:sp>
              <p:nvSpPr>
                <p:cNvPr id="389" name="Google Shape;389;p7"/>
                <p:cNvSpPr/>
                <p:nvPr/>
              </p:nvSpPr>
              <p:spPr>
                <a:xfrm>
                  <a:off x="9198213" y="658865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0" name="Google Shape;390;p7"/>
                <p:cNvSpPr/>
                <p:nvPr/>
              </p:nvSpPr>
              <p:spPr>
                <a:xfrm>
                  <a:off x="9197171" y="667438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1" name="Google Shape;391;p7"/>
                <p:cNvSpPr/>
                <p:nvPr/>
              </p:nvSpPr>
              <p:spPr>
                <a:xfrm>
                  <a:off x="9198213" y="676010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2" name="Google Shape;392;p7"/>
                <p:cNvSpPr/>
                <p:nvPr/>
              </p:nvSpPr>
              <p:spPr>
                <a:xfrm>
                  <a:off x="9197171" y="684583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3" name="Google Shape;393;p7"/>
                <p:cNvSpPr/>
                <p:nvPr/>
              </p:nvSpPr>
              <p:spPr>
                <a:xfrm>
                  <a:off x="9198213" y="693155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4" name="Google Shape;394;p7"/>
                <p:cNvSpPr/>
                <p:nvPr/>
              </p:nvSpPr>
              <p:spPr>
                <a:xfrm>
                  <a:off x="9197171" y="701728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5" name="Google Shape;395;p7"/>
                <p:cNvSpPr/>
                <p:nvPr/>
              </p:nvSpPr>
              <p:spPr>
                <a:xfrm>
                  <a:off x="9198213" y="710300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6" name="Google Shape;396;p7"/>
                <p:cNvSpPr/>
                <p:nvPr/>
              </p:nvSpPr>
              <p:spPr>
                <a:xfrm>
                  <a:off x="9197171" y="718873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7" name="Google Shape;397;p7"/>
                <p:cNvSpPr/>
                <p:nvPr/>
              </p:nvSpPr>
              <p:spPr>
                <a:xfrm>
                  <a:off x="9198213" y="727445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8" name="Google Shape;398;p7"/>
                <p:cNvSpPr/>
                <p:nvPr/>
              </p:nvSpPr>
              <p:spPr>
                <a:xfrm>
                  <a:off x="9197171" y="736018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9" name="Google Shape;399;p7"/>
                <p:cNvSpPr/>
                <p:nvPr/>
              </p:nvSpPr>
              <p:spPr>
                <a:xfrm>
                  <a:off x="9198213" y="744590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0" name="Google Shape;400;p7"/>
                <p:cNvSpPr/>
                <p:nvPr/>
              </p:nvSpPr>
              <p:spPr>
                <a:xfrm>
                  <a:off x="9197171" y="753163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1" name="Google Shape;401;p7"/>
                <p:cNvSpPr/>
                <p:nvPr/>
              </p:nvSpPr>
              <p:spPr>
                <a:xfrm>
                  <a:off x="9198213" y="761735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2" name="Google Shape;402;p7"/>
                <p:cNvSpPr/>
                <p:nvPr/>
              </p:nvSpPr>
              <p:spPr>
                <a:xfrm>
                  <a:off x="9197171" y="7703090"/>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3" name="Google Shape;403;p7"/>
                <p:cNvSpPr/>
                <p:nvPr/>
              </p:nvSpPr>
              <p:spPr>
                <a:xfrm>
                  <a:off x="9198213" y="7788815"/>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4" name="Google Shape;404;p7"/>
                <p:cNvSpPr/>
                <p:nvPr/>
              </p:nvSpPr>
              <p:spPr>
                <a:xfrm>
                  <a:off x="9197171" y="7874540"/>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5" name="Google Shape;405;p7"/>
                <p:cNvSpPr/>
                <p:nvPr/>
              </p:nvSpPr>
              <p:spPr>
                <a:xfrm>
                  <a:off x="9198213" y="7960265"/>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6" name="Google Shape;406;p7"/>
                <p:cNvSpPr/>
                <p:nvPr/>
              </p:nvSpPr>
              <p:spPr>
                <a:xfrm>
                  <a:off x="9197171" y="8045990"/>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7" name="Google Shape;407;p7"/>
                <p:cNvSpPr/>
                <p:nvPr/>
              </p:nvSpPr>
              <p:spPr>
                <a:xfrm>
                  <a:off x="9198213" y="8131715"/>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8" name="Google Shape;408;p7"/>
                <p:cNvSpPr/>
                <p:nvPr/>
              </p:nvSpPr>
              <p:spPr>
                <a:xfrm>
                  <a:off x="9197171" y="8217440"/>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9" name="Google Shape;409;p7"/>
                <p:cNvSpPr/>
                <p:nvPr/>
              </p:nvSpPr>
              <p:spPr>
                <a:xfrm>
                  <a:off x="9198213" y="8303165"/>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0" name="Google Shape;410;p7"/>
                <p:cNvSpPr/>
                <p:nvPr/>
              </p:nvSpPr>
              <p:spPr>
                <a:xfrm>
                  <a:off x="9197171" y="8388890"/>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1" name="Google Shape;411;p7"/>
                <p:cNvSpPr/>
                <p:nvPr/>
              </p:nvSpPr>
              <p:spPr>
                <a:xfrm>
                  <a:off x="9198213" y="8474615"/>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412" name="Google Shape;412;p7"/>
              <p:cNvSpPr/>
              <p:nvPr/>
            </p:nvSpPr>
            <p:spPr>
              <a:xfrm>
                <a:off x="9268608" y="6212289"/>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3" name="Google Shape;413;p7"/>
              <p:cNvSpPr/>
              <p:nvPr/>
            </p:nvSpPr>
            <p:spPr>
              <a:xfrm>
                <a:off x="10468758" y="6212289"/>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414" name="Google Shape;414;p7" descr="Graph paper with calculator, ruler, highlighter, and pencils"/>
          <p:cNvGrpSpPr/>
          <p:nvPr/>
        </p:nvGrpSpPr>
        <p:grpSpPr>
          <a:xfrm>
            <a:off x="2943361" y="8307850"/>
            <a:ext cx="1714500" cy="2596096"/>
            <a:chOff x="9482921" y="6592229"/>
            <a:chExt cx="1714500" cy="2596096"/>
          </a:xfrm>
        </p:grpSpPr>
        <p:sp>
          <p:nvSpPr>
            <p:cNvPr id="415" name="Google Shape;415;p7"/>
            <p:cNvSpPr/>
            <p:nvPr/>
          </p:nvSpPr>
          <p:spPr>
            <a:xfrm>
              <a:off x="9497208" y="6616575"/>
              <a:ext cx="1700212" cy="2571750"/>
            </a:xfrm>
            <a:custGeom>
              <a:avLst/>
              <a:gdLst/>
              <a:ahLst/>
              <a:cxnLst/>
              <a:rect l="l" t="t" r="r" b="b"/>
              <a:pathLst>
                <a:path w="1700212" h="2571750" extrusionOk="0">
                  <a:moveTo>
                    <a:pt x="0" y="0"/>
                  </a:moveTo>
                  <a:lnTo>
                    <a:pt x="1700213" y="0"/>
                  </a:lnTo>
                  <a:lnTo>
                    <a:pt x="1700213" y="2571750"/>
                  </a:lnTo>
                  <a:lnTo>
                    <a:pt x="0" y="25717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16" name="Google Shape;416;p7" descr="Graph paper with calculator, ruler, highlighter, and pencils"/>
            <p:cNvGrpSpPr/>
            <p:nvPr/>
          </p:nvGrpSpPr>
          <p:grpSpPr>
            <a:xfrm>
              <a:off x="9482921" y="6592229"/>
              <a:ext cx="1714500" cy="2571750"/>
              <a:chOff x="9482921" y="6592229"/>
              <a:chExt cx="1714500" cy="2571750"/>
            </a:xfrm>
          </p:grpSpPr>
          <p:sp>
            <p:nvSpPr>
              <p:cNvPr id="417" name="Google Shape;417;p7"/>
              <p:cNvSpPr/>
              <p:nvPr/>
            </p:nvSpPr>
            <p:spPr>
              <a:xfrm>
                <a:off x="9482921" y="6592229"/>
                <a:ext cx="1714500" cy="2571750"/>
              </a:xfrm>
              <a:custGeom>
                <a:avLst/>
                <a:gdLst/>
                <a:ahLst/>
                <a:cxnLst/>
                <a:rect l="l" t="t" r="r" b="b"/>
                <a:pathLst>
                  <a:path w="1714500" h="2571750" extrusionOk="0">
                    <a:moveTo>
                      <a:pt x="1714500" y="2571750"/>
                    </a:moveTo>
                    <a:lnTo>
                      <a:pt x="192881" y="2571750"/>
                    </a:lnTo>
                    <a:lnTo>
                      <a:pt x="0" y="2571750"/>
                    </a:lnTo>
                    <a:lnTo>
                      <a:pt x="0" y="0"/>
                    </a:lnTo>
                    <a:lnTo>
                      <a:pt x="171450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8" name="Google Shape;418;p7"/>
              <p:cNvSpPr/>
              <p:nvPr/>
            </p:nvSpPr>
            <p:spPr>
              <a:xfrm>
                <a:off x="9482921" y="6592229"/>
                <a:ext cx="1714500" cy="171450"/>
              </a:xfrm>
              <a:custGeom>
                <a:avLst/>
                <a:gdLst/>
                <a:ahLst/>
                <a:cxnLst/>
                <a:rect l="l" t="t" r="r" b="b"/>
                <a:pathLst>
                  <a:path w="1714500" h="171450" extrusionOk="0">
                    <a:moveTo>
                      <a:pt x="0" y="0"/>
                    </a:moveTo>
                    <a:lnTo>
                      <a:pt x="1714500" y="0"/>
                    </a:lnTo>
                    <a:lnTo>
                      <a:pt x="1714500" y="171450"/>
                    </a:lnTo>
                    <a:lnTo>
                      <a:pt x="0" y="171450"/>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9" name="Google Shape;419;p7"/>
              <p:cNvSpPr/>
              <p:nvPr/>
            </p:nvSpPr>
            <p:spPr>
              <a:xfrm>
                <a:off x="9622224" y="7017282"/>
                <a:ext cx="1464468" cy="1893093"/>
              </a:xfrm>
              <a:custGeom>
                <a:avLst/>
                <a:gdLst/>
                <a:ahLst/>
                <a:cxnLst/>
                <a:rect l="l" t="t" r="r" b="b"/>
                <a:pathLst>
                  <a:path w="1464468" h="1893093" extrusionOk="0">
                    <a:moveTo>
                      <a:pt x="0" y="0"/>
                    </a:moveTo>
                    <a:lnTo>
                      <a:pt x="0" y="1893094"/>
                    </a:lnTo>
                    <a:lnTo>
                      <a:pt x="1464469" y="1893094"/>
                    </a:lnTo>
                    <a:lnTo>
                      <a:pt x="1464469" y="0"/>
                    </a:lnTo>
                    <a:lnTo>
                      <a:pt x="0" y="0"/>
                    </a:lnTo>
                    <a:close/>
                    <a:moveTo>
                      <a:pt x="693987" y="1200157"/>
                    </a:moveTo>
                    <a:lnTo>
                      <a:pt x="693987" y="1121576"/>
                    </a:lnTo>
                    <a:lnTo>
                      <a:pt x="772568" y="1121576"/>
                    </a:lnTo>
                    <a:lnTo>
                      <a:pt x="772568" y="1200157"/>
                    </a:lnTo>
                    <a:lnTo>
                      <a:pt x="693987" y="1200157"/>
                    </a:lnTo>
                    <a:close/>
                    <a:moveTo>
                      <a:pt x="772568" y="1207301"/>
                    </a:moveTo>
                    <a:lnTo>
                      <a:pt x="772568" y="1285882"/>
                    </a:lnTo>
                    <a:lnTo>
                      <a:pt x="693987" y="1285882"/>
                    </a:lnTo>
                    <a:lnTo>
                      <a:pt x="693987" y="1207301"/>
                    </a:lnTo>
                    <a:lnTo>
                      <a:pt x="772568" y="1207301"/>
                    </a:lnTo>
                    <a:close/>
                    <a:moveTo>
                      <a:pt x="772568" y="692951"/>
                    </a:moveTo>
                    <a:lnTo>
                      <a:pt x="772568" y="771532"/>
                    </a:lnTo>
                    <a:lnTo>
                      <a:pt x="693987" y="771532"/>
                    </a:lnTo>
                    <a:lnTo>
                      <a:pt x="693987" y="692951"/>
                    </a:lnTo>
                    <a:lnTo>
                      <a:pt x="772568" y="692951"/>
                    </a:lnTo>
                    <a:close/>
                    <a:moveTo>
                      <a:pt x="693987" y="685807"/>
                    </a:moveTo>
                    <a:lnTo>
                      <a:pt x="693987" y="607226"/>
                    </a:lnTo>
                    <a:lnTo>
                      <a:pt x="772568" y="607226"/>
                    </a:lnTo>
                    <a:lnTo>
                      <a:pt x="772568" y="685807"/>
                    </a:lnTo>
                    <a:lnTo>
                      <a:pt x="693987" y="685807"/>
                    </a:lnTo>
                    <a:close/>
                    <a:moveTo>
                      <a:pt x="693987" y="1028707"/>
                    </a:moveTo>
                    <a:lnTo>
                      <a:pt x="693987" y="950126"/>
                    </a:lnTo>
                    <a:lnTo>
                      <a:pt x="772568" y="950126"/>
                    </a:lnTo>
                    <a:lnTo>
                      <a:pt x="772568" y="1028707"/>
                    </a:lnTo>
                    <a:lnTo>
                      <a:pt x="693987" y="1028707"/>
                    </a:lnTo>
                    <a:close/>
                    <a:moveTo>
                      <a:pt x="772568" y="1035851"/>
                    </a:moveTo>
                    <a:lnTo>
                      <a:pt x="772568" y="1114432"/>
                    </a:lnTo>
                    <a:lnTo>
                      <a:pt x="693987" y="1114432"/>
                    </a:lnTo>
                    <a:lnTo>
                      <a:pt x="693987" y="1035851"/>
                    </a:lnTo>
                    <a:lnTo>
                      <a:pt x="772568" y="1035851"/>
                    </a:lnTo>
                    <a:close/>
                    <a:moveTo>
                      <a:pt x="693987" y="942982"/>
                    </a:moveTo>
                    <a:lnTo>
                      <a:pt x="693987" y="864401"/>
                    </a:lnTo>
                    <a:lnTo>
                      <a:pt x="772568" y="864401"/>
                    </a:lnTo>
                    <a:lnTo>
                      <a:pt x="772568" y="942982"/>
                    </a:lnTo>
                    <a:lnTo>
                      <a:pt x="693987" y="942982"/>
                    </a:lnTo>
                    <a:close/>
                    <a:moveTo>
                      <a:pt x="693987" y="857257"/>
                    </a:moveTo>
                    <a:lnTo>
                      <a:pt x="693987" y="778676"/>
                    </a:lnTo>
                    <a:lnTo>
                      <a:pt x="772568" y="778676"/>
                    </a:lnTo>
                    <a:lnTo>
                      <a:pt x="772568" y="857257"/>
                    </a:lnTo>
                    <a:lnTo>
                      <a:pt x="693987" y="857257"/>
                    </a:lnTo>
                    <a:close/>
                    <a:moveTo>
                      <a:pt x="686843" y="771532"/>
                    </a:moveTo>
                    <a:lnTo>
                      <a:pt x="608262" y="771532"/>
                    </a:lnTo>
                    <a:lnTo>
                      <a:pt x="608262" y="692951"/>
                    </a:lnTo>
                    <a:lnTo>
                      <a:pt x="686843" y="692951"/>
                    </a:lnTo>
                    <a:lnTo>
                      <a:pt x="686843" y="771532"/>
                    </a:lnTo>
                    <a:close/>
                    <a:moveTo>
                      <a:pt x="686843" y="778676"/>
                    </a:moveTo>
                    <a:lnTo>
                      <a:pt x="686843" y="857257"/>
                    </a:lnTo>
                    <a:lnTo>
                      <a:pt x="608262" y="857257"/>
                    </a:lnTo>
                    <a:lnTo>
                      <a:pt x="608262" y="778676"/>
                    </a:lnTo>
                    <a:lnTo>
                      <a:pt x="686843" y="778676"/>
                    </a:lnTo>
                    <a:close/>
                    <a:moveTo>
                      <a:pt x="686843" y="864401"/>
                    </a:moveTo>
                    <a:lnTo>
                      <a:pt x="686843" y="942982"/>
                    </a:lnTo>
                    <a:lnTo>
                      <a:pt x="608262" y="942982"/>
                    </a:lnTo>
                    <a:lnTo>
                      <a:pt x="608262" y="864401"/>
                    </a:lnTo>
                    <a:lnTo>
                      <a:pt x="686843" y="864401"/>
                    </a:lnTo>
                    <a:close/>
                    <a:moveTo>
                      <a:pt x="686843" y="950126"/>
                    </a:moveTo>
                    <a:lnTo>
                      <a:pt x="686843" y="1028707"/>
                    </a:lnTo>
                    <a:lnTo>
                      <a:pt x="608262" y="1028707"/>
                    </a:lnTo>
                    <a:lnTo>
                      <a:pt x="608262" y="950126"/>
                    </a:lnTo>
                    <a:lnTo>
                      <a:pt x="686843" y="950126"/>
                    </a:lnTo>
                    <a:close/>
                    <a:moveTo>
                      <a:pt x="686843" y="1035851"/>
                    </a:moveTo>
                    <a:lnTo>
                      <a:pt x="686843" y="1114432"/>
                    </a:lnTo>
                    <a:lnTo>
                      <a:pt x="608262" y="1114432"/>
                    </a:lnTo>
                    <a:lnTo>
                      <a:pt x="608262" y="1035851"/>
                    </a:lnTo>
                    <a:lnTo>
                      <a:pt x="686843" y="1035851"/>
                    </a:lnTo>
                    <a:close/>
                    <a:moveTo>
                      <a:pt x="686843" y="1121576"/>
                    </a:moveTo>
                    <a:lnTo>
                      <a:pt x="686843" y="1200157"/>
                    </a:lnTo>
                    <a:lnTo>
                      <a:pt x="608262" y="1200157"/>
                    </a:lnTo>
                    <a:lnTo>
                      <a:pt x="608262" y="1121576"/>
                    </a:lnTo>
                    <a:lnTo>
                      <a:pt x="686843" y="1121576"/>
                    </a:lnTo>
                    <a:close/>
                    <a:moveTo>
                      <a:pt x="779712" y="1121576"/>
                    </a:moveTo>
                    <a:lnTo>
                      <a:pt x="858293" y="1121576"/>
                    </a:lnTo>
                    <a:lnTo>
                      <a:pt x="858293" y="1200157"/>
                    </a:lnTo>
                    <a:lnTo>
                      <a:pt x="779712" y="1200157"/>
                    </a:lnTo>
                    <a:lnTo>
                      <a:pt x="779712" y="1121576"/>
                    </a:lnTo>
                    <a:close/>
                    <a:moveTo>
                      <a:pt x="779712" y="1114432"/>
                    </a:moveTo>
                    <a:lnTo>
                      <a:pt x="779712" y="1035851"/>
                    </a:lnTo>
                    <a:lnTo>
                      <a:pt x="858293" y="1035851"/>
                    </a:lnTo>
                    <a:lnTo>
                      <a:pt x="858293" y="1114432"/>
                    </a:lnTo>
                    <a:lnTo>
                      <a:pt x="779712" y="1114432"/>
                    </a:lnTo>
                    <a:close/>
                    <a:moveTo>
                      <a:pt x="779712" y="1028707"/>
                    </a:moveTo>
                    <a:lnTo>
                      <a:pt x="779712" y="950126"/>
                    </a:lnTo>
                    <a:lnTo>
                      <a:pt x="858293" y="950126"/>
                    </a:lnTo>
                    <a:lnTo>
                      <a:pt x="858293" y="1028707"/>
                    </a:lnTo>
                    <a:lnTo>
                      <a:pt x="779712" y="1028707"/>
                    </a:lnTo>
                    <a:close/>
                    <a:moveTo>
                      <a:pt x="779712" y="942982"/>
                    </a:moveTo>
                    <a:lnTo>
                      <a:pt x="779712" y="864401"/>
                    </a:lnTo>
                    <a:lnTo>
                      <a:pt x="858293" y="864401"/>
                    </a:lnTo>
                    <a:lnTo>
                      <a:pt x="858293" y="942982"/>
                    </a:lnTo>
                    <a:lnTo>
                      <a:pt x="779712" y="942982"/>
                    </a:lnTo>
                    <a:close/>
                    <a:moveTo>
                      <a:pt x="779712" y="857257"/>
                    </a:moveTo>
                    <a:lnTo>
                      <a:pt x="779712" y="778676"/>
                    </a:lnTo>
                    <a:lnTo>
                      <a:pt x="858293" y="778676"/>
                    </a:lnTo>
                    <a:lnTo>
                      <a:pt x="858293" y="857257"/>
                    </a:lnTo>
                    <a:lnTo>
                      <a:pt x="779712" y="857257"/>
                    </a:lnTo>
                    <a:close/>
                    <a:moveTo>
                      <a:pt x="779712" y="771532"/>
                    </a:moveTo>
                    <a:lnTo>
                      <a:pt x="779712" y="692951"/>
                    </a:lnTo>
                    <a:lnTo>
                      <a:pt x="858293" y="692951"/>
                    </a:lnTo>
                    <a:lnTo>
                      <a:pt x="858293" y="771532"/>
                    </a:lnTo>
                    <a:lnTo>
                      <a:pt x="779712" y="771532"/>
                    </a:lnTo>
                    <a:close/>
                    <a:moveTo>
                      <a:pt x="779712" y="685807"/>
                    </a:moveTo>
                    <a:lnTo>
                      <a:pt x="779712" y="607226"/>
                    </a:lnTo>
                    <a:lnTo>
                      <a:pt x="858293" y="607226"/>
                    </a:lnTo>
                    <a:lnTo>
                      <a:pt x="858293" y="685807"/>
                    </a:lnTo>
                    <a:lnTo>
                      <a:pt x="779712" y="685807"/>
                    </a:lnTo>
                    <a:close/>
                    <a:moveTo>
                      <a:pt x="779712" y="600075"/>
                    </a:moveTo>
                    <a:lnTo>
                      <a:pt x="779712" y="521494"/>
                    </a:lnTo>
                    <a:lnTo>
                      <a:pt x="858293" y="521494"/>
                    </a:lnTo>
                    <a:lnTo>
                      <a:pt x="858293" y="600075"/>
                    </a:lnTo>
                    <a:lnTo>
                      <a:pt x="779712" y="600075"/>
                    </a:lnTo>
                    <a:close/>
                    <a:moveTo>
                      <a:pt x="772568" y="600075"/>
                    </a:moveTo>
                    <a:lnTo>
                      <a:pt x="693987" y="600075"/>
                    </a:lnTo>
                    <a:lnTo>
                      <a:pt x="693987" y="521494"/>
                    </a:lnTo>
                    <a:lnTo>
                      <a:pt x="772568" y="521494"/>
                    </a:lnTo>
                    <a:lnTo>
                      <a:pt x="772568" y="600075"/>
                    </a:lnTo>
                    <a:close/>
                    <a:moveTo>
                      <a:pt x="686843" y="600075"/>
                    </a:moveTo>
                    <a:lnTo>
                      <a:pt x="608262" y="600075"/>
                    </a:lnTo>
                    <a:lnTo>
                      <a:pt x="608262" y="521494"/>
                    </a:lnTo>
                    <a:lnTo>
                      <a:pt x="686843" y="521494"/>
                    </a:lnTo>
                    <a:lnTo>
                      <a:pt x="686843" y="600075"/>
                    </a:lnTo>
                    <a:close/>
                    <a:moveTo>
                      <a:pt x="686843" y="607219"/>
                    </a:moveTo>
                    <a:lnTo>
                      <a:pt x="686843" y="685800"/>
                    </a:lnTo>
                    <a:lnTo>
                      <a:pt x="608262" y="685800"/>
                    </a:lnTo>
                    <a:lnTo>
                      <a:pt x="608262" y="607219"/>
                    </a:lnTo>
                    <a:lnTo>
                      <a:pt x="686843" y="607219"/>
                    </a:lnTo>
                    <a:close/>
                    <a:moveTo>
                      <a:pt x="601118" y="685807"/>
                    </a:moveTo>
                    <a:lnTo>
                      <a:pt x="522537" y="685807"/>
                    </a:lnTo>
                    <a:lnTo>
                      <a:pt x="522537" y="607226"/>
                    </a:lnTo>
                    <a:lnTo>
                      <a:pt x="601118" y="607226"/>
                    </a:lnTo>
                    <a:lnTo>
                      <a:pt x="601118" y="685807"/>
                    </a:lnTo>
                    <a:close/>
                    <a:moveTo>
                      <a:pt x="601118" y="692951"/>
                    </a:moveTo>
                    <a:lnTo>
                      <a:pt x="601118" y="771532"/>
                    </a:lnTo>
                    <a:lnTo>
                      <a:pt x="522537" y="771532"/>
                    </a:lnTo>
                    <a:lnTo>
                      <a:pt x="522537" y="692951"/>
                    </a:lnTo>
                    <a:lnTo>
                      <a:pt x="601118" y="692951"/>
                    </a:lnTo>
                    <a:close/>
                    <a:moveTo>
                      <a:pt x="601118" y="778676"/>
                    </a:moveTo>
                    <a:lnTo>
                      <a:pt x="601118" y="857257"/>
                    </a:lnTo>
                    <a:lnTo>
                      <a:pt x="522537" y="857257"/>
                    </a:lnTo>
                    <a:lnTo>
                      <a:pt x="522537" y="778676"/>
                    </a:lnTo>
                    <a:lnTo>
                      <a:pt x="601118" y="778676"/>
                    </a:lnTo>
                    <a:close/>
                    <a:moveTo>
                      <a:pt x="601118" y="864401"/>
                    </a:moveTo>
                    <a:lnTo>
                      <a:pt x="601118" y="942982"/>
                    </a:lnTo>
                    <a:lnTo>
                      <a:pt x="522537" y="942982"/>
                    </a:lnTo>
                    <a:lnTo>
                      <a:pt x="522537" y="864401"/>
                    </a:lnTo>
                    <a:lnTo>
                      <a:pt x="601118" y="864401"/>
                    </a:lnTo>
                    <a:close/>
                    <a:moveTo>
                      <a:pt x="601118" y="950126"/>
                    </a:moveTo>
                    <a:lnTo>
                      <a:pt x="601118" y="1028707"/>
                    </a:lnTo>
                    <a:lnTo>
                      <a:pt x="522537" y="1028707"/>
                    </a:lnTo>
                    <a:lnTo>
                      <a:pt x="522537" y="950126"/>
                    </a:lnTo>
                    <a:lnTo>
                      <a:pt x="601118" y="950126"/>
                    </a:lnTo>
                    <a:close/>
                    <a:moveTo>
                      <a:pt x="601118" y="1035851"/>
                    </a:moveTo>
                    <a:lnTo>
                      <a:pt x="601118" y="1114432"/>
                    </a:lnTo>
                    <a:lnTo>
                      <a:pt x="522537" y="1114432"/>
                    </a:lnTo>
                    <a:lnTo>
                      <a:pt x="522537" y="1035851"/>
                    </a:lnTo>
                    <a:lnTo>
                      <a:pt x="601118" y="1035851"/>
                    </a:lnTo>
                    <a:close/>
                    <a:moveTo>
                      <a:pt x="601118" y="1121576"/>
                    </a:moveTo>
                    <a:lnTo>
                      <a:pt x="601118" y="1200157"/>
                    </a:lnTo>
                    <a:lnTo>
                      <a:pt x="522537" y="1200157"/>
                    </a:lnTo>
                    <a:lnTo>
                      <a:pt x="522537" y="1121576"/>
                    </a:lnTo>
                    <a:lnTo>
                      <a:pt x="601118" y="1121576"/>
                    </a:lnTo>
                    <a:close/>
                    <a:moveTo>
                      <a:pt x="601118" y="1207301"/>
                    </a:moveTo>
                    <a:lnTo>
                      <a:pt x="601118" y="1285882"/>
                    </a:lnTo>
                    <a:lnTo>
                      <a:pt x="522537" y="1285882"/>
                    </a:lnTo>
                    <a:lnTo>
                      <a:pt x="522537" y="1207301"/>
                    </a:lnTo>
                    <a:lnTo>
                      <a:pt x="601118" y="1207301"/>
                    </a:lnTo>
                    <a:close/>
                    <a:moveTo>
                      <a:pt x="608262" y="1207301"/>
                    </a:moveTo>
                    <a:lnTo>
                      <a:pt x="686843" y="1207301"/>
                    </a:lnTo>
                    <a:lnTo>
                      <a:pt x="686843" y="1285882"/>
                    </a:lnTo>
                    <a:lnTo>
                      <a:pt x="608262" y="1285882"/>
                    </a:lnTo>
                    <a:lnTo>
                      <a:pt x="608262" y="1207301"/>
                    </a:lnTo>
                    <a:close/>
                    <a:moveTo>
                      <a:pt x="686843" y="1293026"/>
                    </a:moveTo>
                    <a:lnTo>
                      <a:pt x="686843" y="1371607"/>
                    </a:lnTo>
                    <a:lnTo>
                      <a:pt x="608262" y="1371607"/>
                    </a:lnTo>
                    <a:lnTo>
                      <a:pt x="608262" y="1293026"/>
                    </a:lnTo>
                    <a:lnTo>
                      <a:pt x="686843" y="1293026"/>
                    </a:lnTo>
                    <a:close/>
                    <a:moveTo>
                      <a:pt x="693987" y="1293026"/>
                    </a:moveTo>
                    <a:lnTo>
                      <a:pt x="772568" y="1293026"/>
                    </a:lnTo>
                    <a:lnTo>
                      <a:pt x="772568" y="1371607"/>
                    </a:lnTo>
                    <a:lnTo>
                      <a:pt x="693987" y="1371607"/>
                    </a:lnTo>
                    <a:lnTo>
                      <a:pt x="693987" y="1293026"/>
                    </a:lnTo>
                    <a:close/>
                    <a:moveTo>
                      <a:pt x="779712" y="1293026"/>
                    </a:moveTo>
                    <a:lnTo>
                      <a:pt x="858293" y="1293026"/>
                    </a:lnTo>
                    <a:lnTo>
                      <a:pt x="858293" y="1371607"/>
                    </a:lnTo>
                    <a:lnTo>
                      <a:pt x="779712" y="1371607"/>
                    </a:lnTo>
                    <a:lnTo>
                      <a:pt x="779712" y="1293026"/>
                    </a:lnTo>
                    <a:close/>
                    <a:moveTo>
                      <a:pt x="779712" y="1285882"/>
                    </a:moveTo>
                    <a:lnTo>
                      <a:pt x="779712" y="1207301"/>
                    </a:lnTo>
                    <a:lnTo>
                      <a:pt x="858293" y="1207301"/>
                    </a:lnTo>
                    <a:lnTo>
                      <a:pt x="858293" y="1285882"/>
                    </a:lnTo>
                    <a:lnTo>
                      <a:pt x="779712" y="1285882"/>
                    </a:lnTo>
                    <a:close/>
                    <a:moveTo>
                      <a:pt x="865437" y="1207301"/>
                    </a:moveTo>
                    <a:lnTo>
                      <a:pt x="944018" y="1207301"/>
                    </a:lnTo>
                    <a:lnTo>
                      <a:pt x="944018" y="1285882"/>
                    </a:lnTo>
                    <a:lnTo>
                      <a:pt x="865437" y="1285882"/>
                    </a:lnTo>
                    <a:lnTo>
                      <a:pt x="865437" y="1207301"/>
                    </a:lnTo>
                    <a:close/>
                    <a:moveTo>
                      <a:pt x="865437" y="1200157"/>
                    </a:moveTo>
                    <a:lnTo>
                      <a:pt x="865437" y="1121576"/>
                    </a:lnTo>
                    <a:lnTo>
                      <a:pt x="944018" y="1121576"/>
                    </a:lnTo>
                    <a:lnTo>
                      <a:pt x="944018" y="1200157"/>
                    </a:lnTo>
                    <a:lnTo>
                      <a:pt x="865437" y="1200157"/>
                    </a:lnTo>
                    <a:close/>
                    <a:moveTo>
                      <a:pt x="865437" y="1114432"/>
                    </a:moveTo>
                    <a:lnTo>
                      <a:pt x="865437" y="1035851"/>
                    </a:lnTo>
                    <a:lnTo>
                      <a:pt x="944018" y="1035851"/>
                    </a:lnTo>
                    <a:lnTo>
                      <a:pt x="944018" y="1114432"/>
                    </a:lnTo>
                    <a:lnTo>
                      <a:pt x="865437" y="1114432"/>
                    </a:lnTo>
                    <a:close/>
                    <a:moveTo>
                      <a:pt x="865437" y="1028707"/>
                    </a:moveTo>
                    <a:lnTo>
                      <a:pt x="865437" y="950126"/>
                    </a:lnTo>
                    <a:lnTo>
                      <a:pt x="944018" y="950126"/>
                    </a:lnTo>
                    <a:lnTo>
                      <a:pt x="944018" y="1028707"/>
                    </a:lnTo>
                    <a:lnTo>
                      <a:pt x="865437" y="1028707"/>
                    </a:lnTo>
                    <a:close/>
                    <a:moveTo>
                      <a:pt x="865437" y="942982"/>
                    </a:moveTo>
                    <a:lnTo>
                      <a:pt x="865437" y="864401"/>
                    </a:lnTo>
                    <a:lnTo>
                      <a:pt x="944018" y="864401"/>
                    </a:lnTo>
                    <a:lnTo>
                      <a:pt x="944018" y="942982"/>
                    </a:lnTo>
                    <a:lnTo>
                      <a:pt x="865437" y="942982"/>
                    </a:lnTo>
                    <a:close/>
                    <a:moveTo>
                      <a:pt x="865437" y="857257"/>
                    </a:moveTo>
                    <a:lnTo>
                      <a:pt x="865437" y="778676"/>
                    </a:lnTo>
                    <a:lnTo>
                      <a:pt x="944018" y="778676"/>
                    </a:lnTo>
                    <a:lnTo>
                      <a:pt x="944018" y="857257"/>
                    </a:lnTo>
                    <a:lnTo>
                      <a:pt x="865437" y="857257"/>
                    </a:lnTo>
                    <a:close/>
                    <a:moveTo>
                      <a:pt x="865437" y="771532"/>
                    </a:moveTo>
                    <a:lnTo>
                      <a:pt x="865437" y="692951"/>
                    </a:lnTo>
                    <a:lnTo>
                      <a:pt x="944018" y="692951"/>
                    </a:lnTo>
                    <a:lnTo>
                      <a:pt x="944018" y="771532"/>
                    </a:lnTo>
                    <a:lnTo>
                      <a:pt x="865437" y="771532"/>
                    </a:lnTo>
                    <a:close/>
                    <a:moveTo>
                      <a:pt x="865437" y="685807"/>
                    </a:moveTo>
                    <a:lnTo>
                      <a:pt x="865437" y="607226"/>
                    </a:lnTo>
                    <a:lnTo>
                      <a:pt x="944018" y="607226"/>
                    </a:lnTo>
                    <a:lnTo>
                      <a:pt x="944018" y="685807"/>
                    </a:lnTo>
                    <a:lnTo>
                      <a:pt x="865437" y="685807"/>
                    </a:lnTo>
                    <a:close/>
                    <a:moveTo>
                      <a:pt x="865437" y="600075"/>
                    </a:moveTo>
                    <a:lnTo>
                      <a:pt x="865437" y="521494"/>
                    </a:lnTo>
                    <a:lnTo>
                      <a:pt x="944018" y="521494"/>
                    </a:lnTo>
                    <a:lnTo>
                      <a:pt x="944018" y="600075"/>
                    </a:lnTo>
                    <a:lnTo>
                      <a:pt x="865437" y="600075"/>
                    </a:lnTo>
                    <a:close/>
                    <a:moveTo>
                      <a:pt x="865437" y="514350"/>
                    </a:moveTo>
                    <a:lnTo>
                      <a:pt x="865437" y="435769"/>
                    </a:lnTo>
                    <a:lnTo>
                      <a:pt x="944018" y="435769"/>
                    </a:lnTo>
                    <a:lnTo>
                      <a:pt x="944018" y="514350"/>
                    </a:lnTo>
                    <a:lnTo>
                      <a:pt x="865437" y="514350"/>
                    </a:lnTo>
                    <a:close/>
                    <a:moveTo>
                      <a:pt x="858293" y="514350"/>
                    </a:moveTo>
                    <a:lnTo>
                      <a:pt x="779712" y="514350"/>
                    </a:lnTo>
                    <a:lnTo>
                      <a:pt x="779712" y="435769"/>
                    </a:lnTo>
                    <a:lnTo>
                      <a:pt x="858293" y="435769"/>
                    </a:lnTo>
                    <a:lnTo>
                      <a:pt x="858293" y="514350"/>
                    </a:lnTo>
                    <a:close/>
                    <a:moveTo>
                      <a:pt x="772568" y="514350"/>
                    </a:moveTo>
                    <a:lnTo>
                      <a:pt x="693987" y="514350"/>
                    </a:lnTo>
                    <a:lnTo>
                      <a:pt x="693987" y="435769"/>
                    </a:lnTo>
                    <a:lnTo>
                      <a:pt x="772568" y="435769"/>
                    </a:lnTo>
                    <a:lnTo>
                      <a:pt x="772568" y="514350"/>
                    </a:lnTo>
                    <a:close/>
                    <a:moveTo>
                      <a:pt x="686843" y="514350"/>
                    </a:moveTo>
                    <a:lnTo>
                      <a:pt x="608262" y="514350"/>
                    </a:lnTo>
                    <a:lnTo>
                      <a:pt x="608262" y="435769"/>
                    </a:lnTo>
                    <a:lnTo>
                      <a:pt x="686843" y="435769"/>
                    </a:lnTo>
                    <a:lnTo>
                      <a:pt x="686843" y="514350"/>
                    </a:lnTo>
                    <a:close/>
                    <a:moveTo>
                      <a:pt x="601118" y="514350"/>
                    </a:moveTo>
                    <a:lnTo>
                      <a:pt x="522537" y="514350"/>
                    </a:lnTo>
                    <a:lnTo>
                      <a:pt x="522537" y="435769"/>
                    </a:lnTo>
                    <a:lnTo>
                      <a:pt x="601118" y="435769"/>
                    </a:lnTo>
                    <a:lnTo>
                      <a:pt x="601118" y="514350"/>
                    </a:lnTo>
                    <a:close/>
                    <a:moveTo>
                      <a:pt x="601118" y="521494"/>
                    </a:moveTo>
                    <a:lnTo>
                      <a:pt x="601118" y="600075"/>
                    </a:lnTo>
                    <a:lnTo>
                      <a:pt x="522537" y="600075"/>
                    </a:lnTo>
                    <a:lnTo>
                      <a:pt x="522537" y="521494"/>
                    </a:lnTo>
                    <a:lnTo>
                      <a:pt x="601118" y="521494"/>
                    </a:lnTo>
                    <a:close/>
                    <a:moveTo>
                      <a:pt x="515393" y="600075"/>
                    </a:moveTo>
                    <a:lnTo>
                      <a:pt x="436812" y="600075"/>
                    </a:lnTo>
                    <a:lnTo>
                      <a:pt x="436812" y="521494"/>
                    </a:lnTo>
                    <a:lnTo>
                      <a:pt x="515393" y="521494"/>
                    </a:lnTo>
                    <a:lnTo>
                      <a:pt x="515393" y="600075"/>
                    </a:lnTo>
                    <a:close/>
                    <a:moveTo>
                      <a:pt x="515393" y="607219"/>
                    </a:moveTo>
                    <a:lnTo>
                      <a:pt x="515393" y="685800"/>
                    </a:lnTo>
                    <a:lnTo>
                      <a:pt x="436812" y="685800"/>
                    </a:lnTo>
                    <a:lnTo>
                      <a:pt x="436812" y="607219"/>
                    </a:lnTo>
                    <a:lnTo>
                      <a:pt x="515393" y="607219"/>
                    </a:lnTo>
                    <a:close/>
                    <a:moveTo>
                      <a:pt x="515393" y="692951"/>
                    </a:moveTo>
                    <a:lnTo>
                      <a:pt x="515393" y="771532"/>
                    </a:lnTo>
                    <a:lnTo>
                      <a:pt x="436812" y="771532"/>
                    </a:lnTo>
                    <a:lnTo>
                      <a:pt x="436812" y="692951"/>
                    </a:lnTo>
                    <a:lnTo>
                      <a:pt x="515393" y="692951"/>
                    </a:lnTo>
                    <a:close/>
                    <a:moveTo>
                      <a:pt x="515393" y="778676"/>
                    </a:moveTo>
                    <a:lnTo>
                      <a:pt x="515393" y="857257"/>
                    </a:lnTo>
                    <a:lnTo>
                      <a:pt x="436812" y="857257"/>
                    </a:lnTo>
                    <a:lnTo>
                      <a:pt x="436812" y="778676"/>
                    </a:lnTo>
                    <a:lnTo>
                      <a:pt x="515393" y="778676"/>
                    </a:lnTo>
                    <a:close/>
                    <a:moveTo>
                      <a:pt x="515393" y="864401"/>
                    </a:moveTo>
                    <a:lnTo>
                      <a:pt x="515393" y="942982"/>
                    </a:lnTo>
                    <a:lnTo>
                      <a:pt x="436812" y="942982"/>
                    </a:lnTo>
                    <a:lnTo>
                      <a:pt x="436812" y="864401"/>
                    </a:lnTo>
                    <a:lnTo>
                      <a:pt x="515393" y="864401"/>
                    </a:lnTo>
                    <a:close/>
                    <a:moveTo>
                      <a:pt x="515393" y="950126"/>
                    </a:moveTo>
                    <a:lnTo>
                      <a:pt x="515393" y="1028707"/>
                    </a:lnTo>
                    <a:lnTo>
                      <a:pt x="436812" y="1028707"/>
                    </a:lnTo>
                    <a:lnTo>
                      <a:pt x="436812" y="950126"/>
                    </a:lnTo>
                    <a:lnTo>
                      <a:pt x="515393" y="950126"/>
                    </a:lnTo>
                    <a:close/>
                    <a:moveTo>
                      <a:pt x="515393" y="1035851"/>
                    </a:moveTo>
                    <a:lnTo>
                      <a:pt x="515393" y="1114432"/>
                    </a:lnTo>
                    <a:lnTo>
                      <a:pt x="436812" y="1114432"/>
                    </a:lnTo>
                    <a:lnTo>
                      <a:pt x="436812" y="1035851"/>
                    </a:lnTo>
                    <a:lnTo>
                      <a:pt x="515393" y="1035851"/>
                    </a:lnTo>
                    <a:close/>
                    <a:moveTo>
                      <a:pt x="515393" y="1121576"/>
                    </a:moveTo>
                    <a:lnTo>
                      <a:pt x="515393" y="1200157"/>
                    </a:lnTo>
                    <a:lnTo>
                      <a:pt x="436812" y="1200157"/>
                    </a:lnTo>
                    <a:lnTo>
                      <a:pt x="436812" y="1121576"/>
                    </a:lnTo>
                    <a:lnTo>
                      <a:pt x="515393" y="1121576"/>
                    </a:lnTo>
                    <a:close/>
                    <a:moveTo>
                      <a:pt x="515393" y="1207301"/>
                    </a:moveTo>
                    <a:lnTo>
                      <a:pt x="515393" y="1285882"/>
                    </a:lnTo>
                    <a:lnTo>
                      <a:pt x="436812" y="1285882"/>
                    </a:lnTo>
                    <a:lnTo>
                      <a:pt x="436812" y="1207301"/>
                    </a:lnTo>
                    <a:lnTo>
                      <a:pt x="515393" y="1207301"/>
                    </a:lnTo>
                    <a:close/>
                    <a:moveTo>
                      <a:pt x="515393" y="1293026"/>
                    </a:moveTo>
                    <a:lnTo>
                      <a:pt x="515393" y="1371607"/>
                    </a:lnTo>
                    <a:lnTo>
                      <a:pt x="436812" y="1371607"/>
                    </a:lnTo>
                    <a:lnTo>
                      <a:pt x="436812" y="1293026"/>
                    </a:lnTo>
                    <a:lnTo>
                      <a:pt x="515393" y="1293026"/>
                    </a:lnTo>
                    <a:close/>
                    <a:moveTo>
                      <a:pt x="522537" y="1293026"/>
                    </a:moveTo>
                    <a:lnTo>
                      <a:pt x="601118" y="1293026"/>
                    </a:lnTo>
                    <a:lnTo>
                      <a:pt x="601118" y="1371607"/>
                    </a:lnTo>
                    <a:lnTo>
                      <a:pt x="522537" y="1371607"/>
                    </a:lnTo>
                    <a:lnTo>
                      <a:pt x="522537" y="1293026"/>
                    </a:lnTo>
                    <a:close/>
                    <a:moveTo>
                      <a:pt x="601118" y="1378751"/>
                    </a:moveTo>
                    <a:lnTo>
                      <a:pt x="601118" y="1457332"/>
                    </a:lnTo>
                    <a:lnTo>
                      <a:pt x="522537" y="1457332"/>
                    </a:lnTo>
                    <a:lnTo>
                      <a:pt x="522537" y="1378751"/>
                    </a:lnTo>
                    <a:lnTo>
                      <a:pt x="601118" y="1378751"/>
                    </a:lnTo>
                    <a:close/>
                    <a:moveTo>
                      <a:pt x="608262" y="1378751"/>
                    </a:moveTo>
                    <a:lnTo>
                      <a:pt x="686843" y="1378751"/>
                    </a:lnTo>
                    <a:lnTo>
                      <a:pt x="686843" y="1457332"/>
                    </a:lnTo>
                    <a:lnTo>
                      <a:pt x="608262" y="1457332"/>
                    </a:lnTo>
                    <a:lnTo>
                      <a:pt x="608262" y="1378751"/>
                    </a:lnTo>
                    <a:close/>
                    <a:moveTo>
                      <a:pt x="693987" y="1378751"/>
                    </a:moveTo>
                    <a:lnTo>
                      <a:pt x="772568" y="1378751"/>
                    </a:lnTo>
                    <a:lnTo>
                      <a:pt x="772568" y="1457332"/>
                    </a:lnTo>
                    <a:lnTo>
                      <a:pt x="693987" y="1457332"/>
                    </a:lnTo>
                    <a:lnTo>
                      <a:pt x="693987" y="1378751"/>
                    </a:lnTo>
                    <a:close/>
                    <a:moveTo>
                      <a:pt x="779712" y="1378751"/>
                    </a:moveTo>
                    <a:lnTo>
                      <a:pt x="858293" y="1378751"/>
                    </a:lnTo>
                    <a:lnTo>
                      <a:pt x="858293" y="1457332"/>
                    </a:lnTo>
                    <a:lnTo>
                      <a:pt x="779712" y="1457332"/>
                    </a:lnTo>
                    <a:lnTo>
                      <a:pt x="779712" y="1378751"/>
                    </a:lnTo>
                    <a:close/>
                    <a:moveTo>
                      <a:pt x="865437" y="1378751"/>
                    </a:moveTo>
                    <a:lnTo>
                      <a:pt x="944018" y="1378751"/>
                    </a:lnTo>
                    <a:lnTo>
                      <a:pt x="944018" y="1457332"/>
                    </a:lnTo>
                    <a:lnTo>
                      <a:pt x="865437" y="1457332"/>
                    </a:lnTo>
                    <a:lnTo>
                      <a:pt x="865437" y="1378751"/>
                    </a:lnTo>
                    <a:close/>
                    <a:moveTo>
                      <a:pt x="865437" y="1371607"/>
                    </a:moveTo>
                    <a:lnTo>
                      <a:pt x="865437" y="1293026"/>
                    </a:lnTo>
                    <a:lnTo>
                      <a:pt x="944018" y="1293026"/>
                    </a:lnTo>
                    <a:lnTo>
                      <a:pt x="944018" y="1371607"/>
                    </a:lnTo>
                    <a:lnTo>
                      <a:pt x="865437" y="1371607"/>
                    </a:lnTo>
                    <a:close/>
                    <a:moveTo>
                      <a:pt x="951162" y="1293026"/>
                    </a:moveTo>
                    <a:lnTo>
                      <a:pt x="1029743" y="1293026"/>
                    </a:lnTo>
                    <a:lnTo>
                      <a:pt x="1029743" y="1371607"/>
                    </a:lnTo>
                    <a:lnTo>
                      <a:pt x="951162" y="1371607"/>
                    </a:lnTo>
                    <a:lnTo>
                      <a:pt x="951162" y="1293026"/>
                    </a:lnTo>
                    <a:close/>
                    <a:moveTo>
                      <a:pt x="951162" y="1285882"/>
                    </a:moveTo>
                    <a:lnTo>
                      <a:pt x="951162" y="1207301"/>
                    </a:lnTo>
                    <a:lnTo>
                      <a:pt x="1029743" y="1207301"/>
                    </a:lnTo>
                    <a:lnTo>
                      <a:pt x="1029743" y="1285882"/>
                    </a:lnTo>
                    <a:lnTo>
                      <a:pt x="951162" y="1285882"/>
                    </a:lnTo>
                    <a:close/>
                    <a:moveTo>
                      <a:pt x="951162" y="1200157"/>
                    </a:moveTo>
                    <a:lnTo>
                      <a:pt x="951162" y="1121576"/>
                    </a:lnTo>
                    <a:lnTo>
                      <a:pt x="1029743" y="1121576"/>
                    </a:lnTo>
                    <a:lnTo>
                      <a:pt x="1029743" y="1200157"/>
                    </a:lnTo>
                    <a:lnTo>
                      <a:pt x="951162" y="1200157"/>
                    </a:lnTo>
                    <a:close/>
                    <a:moveTo>
                      <a:pt x="951162" y="1114432"/>
                    </a:moveTo>
                    <a:lnTo>
                      <a:pt x="951162" y="1035851"/>
                    </a:lnTo>
                    <a:lnTo>
                      <a:pt x="1029743" y="1035851"/>
                    </a:lnTo>
                    <a:lnTo>
                      <a:pt x="1029743" y="1114432"/>
                    </a:lnTo>
                    <a:lnTo>
                      <a:pt x="951162" y="1114432"/>
                    </a:lnTo>
                    <a:close/>
                    <a:moveTo>
                      <a:pt x="951162" y="1028707"/>
                    </a:moveTo>
                    <a:lnTo>
                      <a:pt x="951162" y="950126"/>
                    </a:lnTo>
                    <a:lnTo>
                      <a:pt x="1029743" y="950126"/>
                    </a:lnTo>
                    <a:lnTo>
                      <a:pt x="1029743" y="1028707"/>
                    </a:lnTo>
                    <a:lnTo>
                      <a:pt x="951162" y="1028707"/>
                    </a:lnTo>
                    <a:close/>
                    <a:moveTo>
                      <a:pt x="951162" y="942982"/>
                    </a:moveTo>
                    <a:lnTo>
                      <a:pt x="951162" y="864401"/>
                    </a:lnTo>
                    <a:lnTo>
                      <a:pt x="1029743" y="864401"/>
                    </a:lnTo>
                    <a:lnTo>
                      <a:pt x="1029743" y="942982"/>
                    </a:lnTo>
                    <a:lnTo>
                      <a:pt x="951162" y="942982"/>
                    </a:lnTo>
                    <a:close/>
                    <a:moveTo>
                      <a:pt x="951162" y="857257"/>
                    </a:moveTo>
                    <a:lnTo>
                      <a:pt x="951162" y="778676"/>
                    </a:lnTo>
                    <a:lnTo>
                      <a:pt x="1029743" y="778676"/>
                    </a:lnTo>
                    <a:lnTo>
                      <a:pt x="1029743" y="857257"/>
                    </a:lnTo>
                    <a:lnTo>
                      <a:pt x="951162" y="857257"/>
                    </a:lnTo>
                    <a:close/>
                    <a:moveTo>
                      <a:pt x="951162" y="771532"/>
                    </a:moveTo>
                    <a:lnTo>
                      <a:pt x="951162" y="692951"/>
                    </a:lnTo>
                    <a:lnTo>
                      <a:pt x="1029743" y="692951"/>
                    </a:lnTo>
                    <a:lnTo>
                      <a:pt x="1029743" y="771532"/>
                    </a:lnTo>
                    <a:lnTo>
                      <a:pt x="951162" y="771532"/>
                    </a:lnTo>
                    <a:close/>
                    <a:moveTo>
                      <a:pt x="951162" y="685807"/>
                    </a:moveTo>
                    <a:lnTo>
                      <a:pt x="951162" y="607226"/>
                    </a:lnTo>
                    <a:lnTo>
                      <a:pt x="1029743" y="607226"/>
                    </a:lnTo>
                    <a:lnTo>
                      <a:pt x="1029743" y="685807"/>
                    </a:lnTo>
                    <a:lnTo>
                      <a:pt x="951162" y="685807"/>
                    </a:lnTo>
                    <a:close/>
                    <a:moveTo>
                      <a:pt x="951162" y="600075"/>
                    </a:moveTo>
                    <a:lnTo>
                      <a:pt x="951162" y="521494"/>
                    </a:lnTo>
                    <a:lnTo>
                      <a:pt x="1029743" y="521494"/>
                    </a:lnTo>
                    <a:lnTo>
                      <a:pt x="1029743" y="600075"/>
                    </a:lnTo>
                    <a:lnTo>
                      <a:pt x="951162" y="600075"/>
                    </a:lnTo>
                    <a:close/>
                    <a:moveTo>
                      <a:pt x="951162" y="514350"/>
                    </a:moveTo>
                    <a:lnTo>
                      <a:pt x="951162" y="435769"/>
                    </a:lnTo>
                    <a:lnTo>
                      <a:pt x="1029743" y="435769"/>
                    </a:lnTo>
                    <a:lnTo>
                      <a:pt x="1029743" y="514350"/>
                    </a:lnTo>
                    <a:lnTo>
                      <a:pt x="951162" y="514350"/>
                    </a:lnTo>
                    <a:close/>
                    <a:moveTo>
                      <a:pt x="951162" y="428625"/>
                    </a:moveTo>
                    <a:lnTo>
                      <a:pt x="951162" y="350044"/>
                    </a:lnTo>
                    <a:lnTo>
                      <a:pt x="1029743" y="350044"/>
                    </a:lnTo>
                    <a:lnTo>
                      <a:pt x="1029743" y="428625"/>
                    </a:lnTo>
                    <a:lnTo>
                      <a:pt x="951162" y="428625"/>
                    </a:lnTo>
                    <a:close/>
                    <a:moveTo>
                      <a:pt x="944018" y="428625"/>
                    </a:moveTo>
                    <a:lnTo>
                      <a:pt x="865437" y="428625"/>
                    </a:lnTo>
                    <a:lnTo>
                      <a:pt x="865437" y="350044"/>
                    </a:lnTo>
                    <a:lnTo>
                      <a:pt x="944018" y="350044"/>
                    </a:lnTo>
                    <a:lnTo>
                      <a:pt x="944018" y="428625"/>
                    </a:lnTo>
                    <a:close/>
                    <a:moveTo>
                      <a:pt x="858293" y="428625"/>
                    </a:moveTo>
                    <a:lnTo>
                      <a:pt x="779712" y="428625"/>
                    </a:lnTo>
                    <a:lnTo>
                      <a:pt x="779712" y="350044"/>
                    </a:lnTo>
                    <a:lnTo>
                      <a:pt x="858293" y="350044"/>
                    </a:lnTo>
                    <a:lnTo>
                      <a:pt x="858293" y="428625"/>
                    </a:lnTo>
                    <a:close/>
                    <a:moveTo>
                      <a:pt x="772568" y="428625"/>
                    </a:moveTo>
                    <a:lnTo>
                      <a:pt x="693987" y="428625"/>
                    </a:lnTo>
                    <a:lnTo>
                      <a:pt x="693987" y="350044"/>
                    </a:lnTo>
                    <a:lnTo>
                      <a:pt x="772568" y="350044"/>
                    </a:lnTo>
                    <a:lnTo>
                      <a:pt x="772568" y="428625"/>
                    </a:lnTo>
                    <a:close/>
                    <a:moveTo>
                      <a:pt x="686843" y="428625"/>
                    </a:moveTo>
                    <a:lnTo>
                      <a:pt x="608262" y="428625"/>
                    </a:lnTo>
                    <a:lnTo>
                      <a:pt x="608262" y="350044"/>
                    </a:lnTo>
                    <a:lnTo>
                      <a:pt x="686843" y="350044"/>
                    </a:lnTo>
                    <a:lnTo>
                      <a:pt x="686843" y="428625"/>
                    </a:lnTo>
                    <a:close/>
                    <a:moveTo>
                      <a:pt x="601118" y="428625"/>
                    </a:moveTo>
                    <a:lnTo>
                      <a:pt x="522537" y="428625"/>
                    </a:lnTo>
                    <a:lnTo>
                      <a:pt x="522537" y="350044"/>
                    </a:lnTo>
                    <a:lnTo>
                      <a:pt x="601118" y="350044"/>
                    </a:lnTo>
                    <a:lnTo>
                      <a:pt x="601118" y="428625"/>
                    </a:lnTo>
                    <a:close/>
                    <a:moveTo>
                      <a:pt x="515393" y="428625"/>
                    </a:moveTo>
                    <a:lnTo>
                      <a:pt x="436812" y="428625"/>
                    </a:lnTo>
                    <a:lnTo>
                      <a:pt x="436812" y="350044"/>
                    </a:lnTo>
                    <a:lnTo>
                      <a:pt x="515393" y="350044"/>
                    </a:lnTo>
                    <a:lnTo>
                      <a:pt x="515393" y="428625"/>
                    </a:lnTo>
                    <a:close/>
                    <a:moveTo>
                      <a:pt x="515393" y="435769"/>
                    </a:moveTo>
                    <a:lnTo>
                      <a:pt x="515393" y="514350"/>
                    </a:lnTo>
                    <a:lnTo>
                      <a:pt x="436812" y="514350"/>
                    </a:lnTo>
                    <a:lnTo>
                      <a:pt x="436812" y="435769"/>
                    </a:lnTo>
                    <a:lnTo>
                      <a:pt x="515393" y="435769"/>
                    </a:lnTo>
                    <a:close/>
                    <a:moveTo>
                      <a:pt x="429668" y="514350"/>
                    </a:moveTo>
                    <a:lnTo>
                      <a:pt x="351087" y="514350"/>
                    </a:lnTo>
                    <a:lnTo>
                      <a:pt x="351087" y="435769"/>
                    </a:lnTo>
                    <a:lnTo>
                      <a:pt x="429668" y="435769"/>
                    </a:lnTo>
                    <a:lnTo>
                      <a:pt x="429668" y="514350"/>
                    </a:lnTo>
                    <a:close/>
                    <a:moveTo>
                      <a:pt x="429668" y="521494"/>
                    </a:moveTo>
                    <a:lnTo>
                      <a:pt x="429668" y="600075"/>
                    </a:lnTo>
                    <a:lnTo>
                      <a:pt x="351087" y="600075"/>
                    </a:lnTo>
                    <a:lnTo>
                      <a:pt x="351087" y="521494"/>
                    </a:lnTo>
                    <a:lnTo>
                      <a:pt x="429668" y="521494"/>
                    </a:lnTo>
                    <a:close/>
                    <a:moveTo>
                      <a:pt x="429668" y="607219"/>
                    </a:moveTo>
                    <a:lnTo>
                      <a:pt x="429668" y="685800"/>
                    </a:lnTo>
                    <a:lnTo>
                      <a:pt x="351087" y="685800"/>
                    </a:lnTo>
                    <a:lnTo>
                      <a:pt x="351087" y="607219"/>
                    </a:lnTo>
                    <a:lnTo>
                      <a:pt x="429668" y="607219"/>
                    </a:lnTo>
                    <a:close/>
                    <a:moveTo>
                      <a:pt x="429668" y="692951"/>
                    </a:moveTo>
                    <a:lnTo>
                      <a:pt x="429668" y="771532"/>
                    </a:lnTo>
                    <a:lnTo>
                      <a:pt x="351087" y="771532"/>
                    </a:lnTo>
                    <a:lnTo>
                      <a:pt x="351087" y="692951"/>
                    </a:lnTo>
                    <a:lnTo>
                      <a:pt x="429668" y="692951"/>
                    </a:lnTo>
                    <a:close/>
                    <a:moveTo>
                      <a:pt x="429668" y="778676"/>
                    </a:moveTo>
                    <a:lnTo>
                      <a:pt x="429668" y="857257"/>
                    </a:lnTo>
                    <a:lnTo>
                      <a:pt x="351087" y="857257"/>
                    </a:lnTo>
                    <a:lnTo>
                      <a:pt x="351087" y="778676"/>
                    </a:lnTo>
                    <a:lnTo>
                      <a:pt x="429668" y="778676"/>
                    </a:lnTo>
                    <a:close/>
                    <a:moveTo>
                      <a:pt x="429668" y="864401"/>
                    </a:moveTo>
                    <a:lnTo>
                      <a:pt x="429668" y="942982"/>
                    </a:lnTo>
                    <a:lnTo>
                      <a:pt x="351087" y="942982"/>
                    </a:lnTo>
                    <a:lnTo>
                      <a:pt x="351087" y="864401"/>
                    </a:lnTo>
                    <a:lnTo>
                      <a:pt x="429668" y="864401"/>
                    </a:lnTo>
                    <a:close/>
                    <a:moveTo>
                      <a:pt x="429668" y="950126"/>
                    </a:moveTo>
                    <a:lnTo>
                      <a:pt x="429668" y="1028707"/>
                    </a:lnTo>
                    <a:lnTo>
                      <a:pt x="351087" y="1028707"/>
                    </a:lnTo>
                    <a:lnTo>
                      <a:pt x="351087" y="950126"/>
                    </a:lnTo>
                    <a:lnTo>
                      <a:pt x="429668" y="950126"/>
                    </a:lnTo>
                    <a:close/>
                    <a:moveTo>
                      <a:pt x="429668" y="1035851"/>
                    </a:moveTo>
                    <a:lnTo>
                      <a:pt x="429668" y="1114432"/>
                    </a:lnTo>
                    <a:lnTo>
                      <a:pt x="351087" y="1114432"/>
                    </a:lnTo>
                    <a:lnTo>
                      <a:pt x="351087" y="1035851"/>
                    </a:lnTo>
                    <a:lnTo>
                      <a:pt x="429668" y="1035851"/>
                    </a:lnTo>
                    <a:close/>
                    <a:moveTo>
                      <a:pt x="429668" y="1121576"/>
                    </a:moveTo>
                    <a:lnTo>
                      <a:pt x="429668" y="1200157"/>
                    </a:lnTo>
                    <a:lnTo>
                      <a:pt x="351087" y="1200157"/>
                    </a:lnTo>
                    <a:lnTo>
                      <a:pt x="351087" y="1121576"/>
                    </a:lnTo>
                    <a:lnTo>
                      <a:pt x="429668" y="1121576"/>
                    </a:lnTo>
                    <a:close/>
                    <a:moveTo>
                      <a:pt x="429668" y="1207301"/>
                    </a:moveTo>
                    <a:lnTo>
                      <a:pt x="429668" y="1285882"/>
                    </a:lnTo>
                    <a:lnTo>
                      <a:pt x="351087" y="1285882"/>
                    </a:lnTo>
                    <a:lnTo>
                      <a:pt x="351087" y="1207301"/>
                    </a:lnTo>
                    <a:lnTo>
                      <a:pt x="429668" y="1207301"/>
                    </a:lnTo>
                    <a:close/>
                    <a:moveTo>
                      <a:pt x="429668" y="1293026"/>
                    </a:moveTo>
                    <a:lnTo>
                      <a:pt x="429668" y="1371607"/>
                    </a:lnTo>
                    <a:lnTo>
                      <a:pt x="351087" y="1371607"/>
                    </a:lnTo>
                    <a:lnTo>
                      <a:pt x="351087" y="1293026"/>
                    </a:lnTo>
                    <a:lnTo>
                      <a:pt x="429668" y="1293026"/>
                    </a:lnTo>
                    <a:close/>
                    <a:moveTo>
                      <a:pt x="429668" y="1378751"/>
                    </a:moveTo>
                    <a:lnTo>
                      <a:pt x="429668" y="1457332"/>
                    </a:lnTo>
                    <a:lnTo>
                      <a:pt x="351087" y="1457332"/>
                    </a:lnTo>
                    <a:lnTo>
                      <a:pt x="351087" y="1378751"/>
                    </a:lnTo>
                    <a:lnTo>
                      <a:pt x="429668" y="1378751"/>
                    </a:lnTo>
                    <a:close/>
                    <a:moveTo>
                      <a:pt x="436812" y="1378751"/>
                    </a:moveTo>
                    <a:lnTo>
                      <a:pt x="515393" y="1378751"/>
                    </a:lnTo>
                    <a:lnTo>
                      <a:pt x="515393" y="1457332"/>
                    </a:lnTo>
                    <a:lnTo>
                      <a:pt x="436812" y="1457332"/>
                    </a:lnTo>
                    <a:lnTo>
                      <a:pt x="436812" y="1378751"/>
                    </a:lnTo>
                    <a:close/>
                    <a:moveTo>
                      <a:pt x="515393" y="1464476"/>
                    </a:moveTo>
                    <a:lnTo>
                      <a:pt x="515393" y="1543057"/>
                    </a:lnTo>
                    <a:lnTo>
                      <a:pt x="436812" y="1543057"/>
                    </a:lnTo>
                    <a:lnTo>
                      <a:pt x="436812" y="1464476"/>
                    </a:lnTo>
                    <a:lnTo>
                      <a:pt x="515393" y="1464476"/>
                    </a:lnTo>
                    <a:close/>
                    <a:moveTo>
                      <a:pt x="522537" y="1464476"/>
                    </a:moveTo>
                    <a:lnTo>
                      <a:pt x="601118" y="1464476"/>
                    </a:lnTo>
                    <a:lnTo>
                      <a:pt x="601118" y="1543057"/>
                    </a:lnTo>
                    <a:lnTo>
                      <a:pt x="522537" y="1543057"/>
                    </a:lnTo>
                    <a:lnTo>
                      <a:pt x="522537" y="1464476"/>
                    </a:lnTo>
                    <a:close/>
                    <a:moveTo>
                      <a:pt x="608262" y="1464476"/>
                    </a:moveTo>
                    <a:lnTo>
                      <a:pt x="686843" y="1464476"/>
                    </a:lnTo>
                    <a:lnTo>
                      <a:pt x="686843" y="1543057"/>
                    </a:lnTo>
                    <a:lnTo>
                      <a:pt x="608262" y="1543057"/>
                    </a:lnTo>
                    <a:lnTo>
                      <a:pt x="608262" y="1464476"/>
                    </a:lnTo>
                    <a:close/>
                    <a:moveTo>
                      <a:pt x="693987" y="1464476"/>
                    </a:moveTo>
                    <a:lnTo>
                      <a:pt x="772568" y="1464476"/>
                    </a:lnTo>
                    <a:lnTo>
                      <a:pt x="772568" y="1543057"/>
                    </a:lnTo>
                    <a:lnTo>
                      <a:pt x="693987" y="1543057"/>
                    </a:lnTo>
                    <a:lnTo>
                      <a:pt x="693987" y="1464476"/>
                    </a:lnTo>
                    <a:close/>
                    <a:moveTo>
                      <a:pt x="779712" y="1464476"/>
                    </a:moveTo>
                    <a:lnTo>
                      <a:pt x="858293" y="1464476"/>
                    </a:lnTo>
                    <a:lnTo>
                      <a:pt x="858293" y="1543057"/>
                    </a:lnTo>
                    <a:lnTo>
                      <a:pt x="779712" y="1543057"/>
                    </a:lnTo>
                    <a:lnTo>
                      <a:pt x="779712" y="1464476"/>
                    </a:lnTo>
                    <a:close/>
                    <a:moveTo>
                      <a:pt x="865437" y="1464476"/>
                    </a:moveTo>
                    <a:lnTo>
                      <a:pt x="944018" y="1464476"/>
                    </a:lnTo>
                    <a:lnTo>
                      <a:pt x="944018" y="1543057"/>
                    </a:lnTo>
                    <a:lnTo>
                      <a:pt x="865437" y="1543057"/>
                    </a:lnTo>
                    <a:lnTo>
                      <a:pt x="865437" y="1464476"/>
                    </a:lnTo>
                    <a:close/>
                    <a:moveTo>
                      <a:pt x="951162" y="1464476"/>
                    </a:moveTo>
                    <a:lnTo>
                      <a:pt x="1029743" y="1464476"/>
                    </a:lnTo>
                    <a:lnTo>
                      <a:pt x="1029743" y="1543057"/>
                    </a:lnTo>
                    <a:lnTo>
                      <a:pt x="951162" y="1543057"/>
                    </a:lnTo>
                    <a:lnTo>
                      <a:pt x="951162" y="1464476"/>
                    </a:lnTo>
                    <a:close/>
                    <a:moveTo>
                      <a:pt x="951162" y="1457332"/>
                    </a:moveTo>
                    <a:lnTo>
                      <a:pt x="951162" y="1378751"/>
                    </a:lnTo>
                    <a:lnTo>
                      <a:pt x="1029743" y="1378751"/>
                    </a:lnTo>
                    <a:lnTo>
                      <a:pt x="1029743" y="1457332"/>
                    </a:lnTo>
                    <a:lnTo>
                      <a:pt x="951162" y="1457332"/>
                    </a:lnTo>
                    <a:close/>
                    <a:moveTo>
                      <a:pt x="1036887" y="1378751"/>
                    </a:moveTo>
                    <a:lnTo>
                      <a:pt x="1115468" y="1378751"/>
                    </a:lnTo>
                    <a:lnTo>
                      <a:pt x="1115468" y="1457332"/>
                    </a:lnTo>
                    <a:lnTo>
                      <a:pt x="1036887" y="1457332"/>
                    </a:lnTo>
                    <a:lnTo>
                      <a:pt x="1036887" y="1378751"/>
                    </a:lnTo>
                    <a:close/>
                    <a:moveTo>
                      <a:pt x="1036887" y="1371607"/>
                    </a:moveTo>
                    <a:lnTo>
                      <a:pt x="1036887" y="1293026"/>
                    </a:lnTo>
                    <a:lnTo>
                      <a:pt x="1115468" y="1293026"/>
                    </a:lnTo>
                    <a:lnTo>
                      <a:pt x="1115468" y="1371607"/>
                    </a:lnTo>
                    <a:lnTo>
                      <a:pt x="1036887" y="1371607"/>
                    </a:lnTo>
                    <a:close/>
                    <a:moveTo>
                      <a:pt x="1036887" y="1285882"/>
                    </a:moveTo>
                    <a:lnTo>
                      <a:pt x="1036887" y="1207301"/>
                    </a:lnTo>
                    <a:lnTo>
                      <a:pt x="1115468" y="1207301"/>
                    </a:lnTo>
                    <a:lnTo>
                      <a:pt x="1115468" y="1285882"/>
                    </a:lnTo>
                    <a:lnTo>
                      <a:pt x="1036887" y="1285882"/>
                    </a:lnTo>
                    <a:close/>
                    <a:moveTo>
                      <a:pt x="1036887" y="1200157"/>
                    </a:moveTo>
                    <a:lnTo>
                      <a:pt x="1036887" y="1121576"/>
                    </a:lnTo>
                    <a:lnTo>
                      <a:pt x="1115468" y="1121576"/>
                    </a:lnTo>
                    <a:lnTo>
                      <a:pt x="1115468" y="1200157"/>
                    </a:lnTo>
                    <a:lnTo>
                      <a:pt x="1036887" y="1200157"/>
                    </a:lnTo>
                    <a:close/>
                    <a:moveTo>
                      <a:pt x="1036887" y="1114432"/>
                    </a:moveTo>
                    <a:lnTo>
                      <a:pt x="1036887" y="1035851"/>
                    </a:lnTo>
                    <a:lnTo>
                      <a:pt x="1115468" y="1035851"/>
                    </a:lnTo>
                    <a:lnTo>
                      <a:pt x="1115468" y="1114432"/>
                    </a:lnTo>
                    <a:lnTo>
                      <a:pt x="1036887" y="1114432"/>
                    </a:lnTo>
                    <a:close/>
                    <a:moveTo>
                      <a:pt x="1036887" y="1028707"/>
                    </a:moveTo>
                    <a:lnTo>
                      <a:pt x="1036887" y="950126"/>
                    </a:lnTo>
                    <a:lnTo>
                      <a:pt x="1115468" y="950126"/>
                    </a:lnTo>
                    <a:lnTo>
                      <a:pt x="1115468" y="1028707"/>
                    </a:lnTo>
                    <a:lnTo>
                      <a:pt x="1036887" y="1028707"/>
                    </a:lnTo>
                    <a:close/>
                    <a:moveTo>
                      <a:pt x="1036887" y="942982"/>
                    </a:moveTo>
                    <a:lnTo>
                      <a:pt x="1036887" y="864401"/>
                    </a:lnTo>
                    <a:lnTo>
                      <a:pt x="1115468" y="864401"/>
                    </a:lnTo>
                    <a:lnTo>
                      <a:pt x="1115468" y="942982"/>
                    </a:lnTo>
                    <a:lnTo>
                      <a:pt x="1036887" y="942982"/>
                    </a:lnTo>
                    <a:close/>
                    <a:moveTo>
                      <a:pt x="1036887" y="857257"/>
                    </a:moveTo>
                    <a:lnTo>
                      <a:pt x="1036887" y="778676"/>
                    </a:lnTo>
                    <a:lnTo>
                      <a:pt x="1115468" y="778676"/>
                    </a:lnTo>
                    <a:lnTo>
                      <a:pt x="1115468" y="857257"/>
                    </a:lnTo>
                    <a:lnTo>
                      <a:pt x="1036887" y="857257"/>
                    </a:lnTo>
                    <a:close/>
                    <a:moveTo>
                      <a:pt x="1036887" y="771532"/>
                    </a:moveTo>
                    <a:lnTo>
                      <a:pt x="1036887" y="692951"/>
                    </a:lnTo>
                    <a:lnTo>
                      <a:pt x="1115468" y="692951"/>
                    </a:lnTo>
                    <a:lnTo>
                      <a:pt x="1115468" y="771532"/>
                    </a:lnTo>
                    <a:lnTo>
                      <a:pt x="1036887" y="771532"/>
                    </a:lnTo>
                    <a:close/>
                    <a:moveTo>
                      <a:pt x="1036887" y="685807"/>
                    </a:moveTo>
                    <a:lnTo>
                      <a:pt x="1036887" y="607226"/>
                    </a:lnTo>
                    <a:lnTo>
                      <a:pt x="1115468" y="607226"/>
                    </a:lnTo>
                    <a:lnTo>
                      <a:pt x="1115468" y="685807"/>
                    </a:lnTo>
                    <a:lnTo>
                      <a:pt x="1036887" y="685807"/>
                    </a:lnTo>
                    <a:close/>
                    <a:moveTo>
                      <a:pt x="1036887" y="600075"/>
                    </a:moveTo>
                    <a:lnTo>
                      <a:pt x="1036887" y="521494"/>
                    </a:lnTo>
                    <a:lnTo>
                      <a:pt x="1115468" y="521494"/>
                    </a:lnTo>
                    <a:lnTo>
                      <a:pt x="1115468" y="600075"/>
                    </a:lnTo>
                    <a:lnTo>
                      <a:pt x="1036887" y="600075"/>
                    </a:lnTo>
                    <a:close/>
                    <a:moveTo>
                      <a:pt x="1036887" y="514350"/>
                    </a:moveTo>
                    <a:lnTo>
                      <a:pt x="1036887" y="435769"/>
                    </a:lnTo>
                    <a:lnTo>
                      <a:pt x="1115468" y="435769"/>
                    </a:lnTo>
                    <a:lnTo>
                      <a:pt x="1115468" y="514350"/>
                    </a:lnTo>
                    <a:lnTo>
                      <a:pt x="1036887" y="514350"/>
                    </a:lnTo>
                    <a:close/>
                    <a:moveTo>
                      <a:pt x="1036887" y="428625"/>
                    </a:moveTo>
                    <a:lnTo>
                      <a:pt x="1036887" y="350044"/>
                    </a:lnTo>
                    <a:lnTo>
                      <a:pt x="1115468" y="350044"/>
                    </a:lnTo>
                    <a:lnTo>
                      <a:pt x="1115468" y="428625"/>
                    </a:lnTo>
                    <a:lnTo>
                      <a:pt x="1036887" y="428625"/>
                    </a:lnTo>
                    <a:close/>
                    <a:moveTo>
                      <a:pt x="1036887" y="342900"/>
                    </a:moveTo>
                    <a:lnTo>
                      <a:pt x="1036887" y="264319"/>
                    </a:lnTo>
                    <a:lnTo>
                      <a:pt x="1115468" y="264319"/>
                    </a:lnTo>
                    <a:lnTo>
                      <a:pt x="1115468" y="342900"/>
                    </a:lnTo>
                    <a:lnTo>
                      <a:pt x="1036887" y="342900"/>
                    </a:lnTo>
                    <a:close/>
                    <a:moveTo>
                      <a:pt x="1029743" y="342900"/>
                    </a:moveTo>
                    <a:lnTo>
                      <a:pt x="951162" y="342900"/>
                    </a:lnTo>
                    <a:lnTo>
                      <a:pt x="951162" y="264319"/>
                    </a:lnTo>
                    <a:lnTo>
                      <a:pt x="1029743" y="264319"/>
                    </a:lnTo>
                    <a:lnTo>
                      <a:pt x="1029743" y="342900"/>
                    </a:lnTo>
                    <a:close/>
                    <a:moveTo>
                      <a:pt x="944018" y="342900"/>
                    </a:moveTo>
                    <a:lnTo>
                      <a:pt x="865437" y="342900"/>
                    </a:lnTo>
                    <a:lnTo>
                      <a:pt x="865437" y="264319"/>
                    </a:lnTo>
                    <a:lnTo>
                      <a:pt x="944018" y="264319"/>
                    </a:lnTo>
                    <a:lnTo>
                      <a:pt x="944018" y="342900"/>
                    </a:lnTo>
                    <a:close/>
                    <a:moveTo>
                      <a:pt x="858293" y="342900"/>
                    </a:moveTo>
                    <a:lnTo>
                      <a:pt x="779712" y="342900"/>
                    </a:lnTo>
                    <a:lnTo>
                      <a:pt x="779712" y="264319"/>
                    </a:lnTo>
                    <a:lnTo>
                      <a:pt x="858293" y="264319"/>
                    </a:lnTo>
                    <a:lnTo>
                      <a:pt x="858293" y="342900"/>
                    </a:lnTo>
                    <a:close/>
                    <a:moveTo>
                      <a:pt x="772568" y="342900"/>
                    </a:moveTo>
                    <a:lnTo>
                      <a:pt x="693987" y="342900"/>
                    </a:lnTo>
                    <a:lnTo>
                      <a:pt x="693987" y="264319"/>
                    </a:lnTo>
                    <a:lnTo>
                      <a:pt x="772568" y="264319"/>
                    </a:lnTo>
                    <a:lnTo>
                      <a:pt x="772568" y="342900"/>
                    </a:lnTo>
                    <a:close/>
                    <a:moveTo>
                      <a:pt x="686843" y="342900"/>
                    </a:moveTo>
                    <a:lnTo>
                      <a:pt x="608262" y="342900"/>
                    </a:lnTo>
                    <a:lnTo>
                      <a:pt x="608262" y="264319"/>
                    </a:lnTo>
                    <a:lnTo>
                      <a:pt x="686843" y="264319"/>
                    </a:lnTo>
                    <a:lnTo>
                      <a:pt x="686843" y="342900"/>
                    </a:lnTo>
                    <a:close/>
                    <a:moveTo>
                      <a:pt x="601118" y="342900"/>
                    </a:moveTo>
                    <a:lnTo>
                      <a:pt x="522537" y="342900"/>
                    </a:lnTo>
                    <a:lnTo>
                      <a:pt x="522537" y="264319"/>
                    </a:lnTo>
                    <a:lnTo>
                      <a:pt x="601118" y="264319"/>
                    </a:lnTo>
                    <a:lnTo>
                      <a:pt x="601118" y="342900"/>
                    </a:lnTo>
                    <a:close/>
                    <a:moveTo>
                      <a:pt x="515393" y="342900"/>
                    </a:moveTo>
                    <a:lnTo>
                      <a:pt x="436812" y="342900"/>
                    </a:lnTo>
                    <a:lnTo>
                      <a:pt x="436812" y="264319"/>
                    </a:lnTo>
                    <a:lnTo>
                      <a:pt x="515393" y="264319"/>
                    </a:lnTo>
                    <a:lnTo>
                      <a:pt x="515393" y="342900"/>
                    </a:lnTo>
                    <a:close/>
                    <a:moveTo>
                      <a:pt x="429668" y="342900"/>
                    </a:moveTo>
                    <a:lnTo>
                      <a:pt x="351087" y="342900"/>
                    </a:lnTo>
                    <a:lnTo>
                      <a:pt x="351087" y="264319"/>
                    </a:lnTo>
                    <a:lnTo>
                      <a:pt x="429668" y="264319"/>
                    </a:lnTo>
                    <a:lnTo>
                      <a:pt x="429668" y="342900"/>
                    </a:lnTo>
                    <a:close/>
                    <a:moveTo>
                      <a:pt x="429668" y="350044"/>
                    </a:moveTo>
                    <a:lnTo>
                      <a:pt x="429668" y="428625"/>
                    </a:lnTo>
                    <a:lnTo>
                      <a:pt x="351087" y="428625"/>
                    </a:lnTo>
                    <a:lnTo>
                      <a:pt x="351087" y="350044"/>
                    </a:lnTo>
                    <a:lnTo>
                      <a:pt x="429668" y="350044"/>
                    </a:lnTo>
                    <a:close/>
                    <a:moveTo>
                      <a:pt x="343943" y="428625"/>
                    </a:moveTo>
                    <a:lnTo>
                      <a:pt x="265362" y="428625"/>
                    </a:lnTo>
                    <a:lnTo>
                      <a:pt x="265362" y="350044"/>
                    </a:lnTo>
                    <a:lnTo>
                      <a:pt x="343943" y="350044"/>
                    </a:lnTo>
                    <a:lnTo>
                      <a:pt x="343943" y="428625"/>
                    </a:lnTo>
                    <a:close/>
                    <a:moveTo>
                      <a:pt x="343943" y="435769"/>
                    </a:moveTo>
                    <a:lnTo>
                      <a:pt x="343943" y="514350"/>
                    </a:lnTo>
                    <a:lnTo>
                      <a:pt x="265362" y="514350"/>
                    </a:lnTo>
                    <a:lnTo>
                      <a:pt x="265362" y="435769"/>
                    </a:lnTo>
                    <a:lnTo>
                      <a:pt x="343943" y="435769"/>
                    </a:lnTo>
                    <a:close/>
                    <a:moveTo>
                      <a:pt x="343943" y="521494"/>
                    </a:moveTo>
                    <a:lnTo>
                      <a:pt x="343943" y="600075"/>
                    </a:lnTo>
                    <a:lnTo>
                      <a:pt x="265362" y="600075"/>
                    </a:lnTo>
                    <a:lnTo>
                      <a:pt x="265362" y="521494"/>
                    </a:lnTo>
                    <a:lnTo>
                      <a:pt x="343943" y="521494"/>
                    </a:lnTo>
                    <a:close/>
                    <a:moveTo>
                      <a:pt x="343943" y="607219"/>
                    </a:moveTo>
                    <a:lnTo>
                      <a:pt x="343943" y="685800"/>
                    </a:lnTo>
                    <a:lnTo>
                      <a:pt x="265362" y="685800"/>
                    </a:lnTo>
                    <a:lnTo>
                      <a:pt x="265362" y="607219"/>
                    </a:lnTo>
                    <a:lnTo>
                      <a:pt x="343943" y="607219"/>
                    </a:lnTo>
                    <a:close/>
                    <a:moveTo>
                      <a:pt x="343943" y="692951"/>
                    </a:moveTo>
                    <a:lnTo>
                      <a:pt x="343943" y="771532"/>
                    </a:lnTo>
                    <a:lnTo>
                      <a:pt x="265362" y="771532"/>
                    </a:lnTo>
                    <a:lnTo>
                      <a:pt x="265362" y="692951"/>
                    </a:lnTo>
                    <a:lnTo>
                      <a:pt x="343943" y="692951"/>
                    </a:lnTo>
                    <a:close/>
                    <a:moveTo>
                      <a:pt x="343943" y="778676"/>
                    </a:moveTo>
                    <a:lnTo>
                      <a:pt x="343943" y="857257"/>
                    </a:lnTo>
                    <a:lnTo>
                      <a:pt x="265362" y="857257"/>
                    </a:lnTo>
                    <a:lnTo>
                      <a:pt x="265362" y="778676"/>
                    </a:lnTo>
                    <a:lnTo>
                      <a:pt x="343943" y="778676"/>
                    </a:lnTo>
                    <a:close/>
                    <a:moveTo>
                      <a:pt x="343943" y="864401"/>
                    </a:moveTo>
                    <a:lnTo>
                      <a:pt x="343943" y="942982"/>
                    </a:lnTo>
                    <a:lnTo>
                      <a:pt x="265362" y="942982"/>
                    </a:lnTo>
                    <a:lnTo>
                      <a:pt x="265362" y="864401"/>
                    </a:lnTo>
                    <a:lnTo>
                      <a:pt x="343943" y="864401"/>
                    </a:lnTo>
                    <a:close/>
                    <a:moveTo>
                      <a:pt x="343943" y="950126"/>
                    </a:moveTo>
                    <a:lnTo>
                      <a:pt x="343943" y="1028707"/>
                    </a:lnTo>
                    <a:lnTo>
                      <a:pt x="265362" y="1028707"/>
                    </a:lnTo>
                    <a:lnTo>
                      <a:pt x="265362" y="950126"/>
                    </a:lnTo>
                    <a:lnTo>
                      <a:pt x="343943" y="950126"/>
                    </a:lnTo>
                    <a:close/>
                    <a:moveTo>
                      <a:pt x="343943" y="1035851"/>
                    </a:moveTo>
                    <a:lnTo>
                      <a:pt x="343943" y="1114432"/>
                    </a:lnTo>
                    <a:lnTo>
                      <a:pt x="265362" y="1114432"/>
                    </a:lnTo>
                    <a:lnTo>
                      <a:pt x="265362" y="1035851"/>
                    </a:lnTo>
                    <a:lnTo>
                      <a:pt x="343943" y="1035851"/>
                    </a:lnTo>
                    <a:close/>
                    <a:moveTo>
                      <a:pt x="343943" y="1121576"/>
                    </a:moveTo>
                    <a:lnTo>
                      <a:pt x="343943" y="1200157"/>
                    </a:lnTo>
                    <a:lnTo>
                      <a:pt x="265362" y="1200157"/>
                    </a:lnTo>
                    <a:lnTo>
                      <a:pt x="265362" y="1121576"/>
                    </a:lnTo>
                    <a:lnTo>
                      <a:pt x="343943" y="1121576"/>
                    </a:lnTo>
                    <a:close/>
                    <a:moveTo>
                      <a:pt x="343943" y="1207301"/>
                    </a:moveTo>
                    <a:lnTo>
                      <a:pt x="343943" y="1285882"/>
                    </a:lnTo>
                    <a:lnTo>
                      <a:pt x="265362" y="1285882"/>
                    </a:lnTo>
                    <a:lnTo>
                      <a:pt x="265362" y="1207301"/>
                    </a:lnTo>
                    <a:lnTo>
                      <a:pt x="343943" y="1207301"/>
                    </a:lnTo>
                    <a:close/>
                    <a:moveTo>
                      <a:pt x="343943" y="1293026"/>
                    </a:moveTo>
                    <a:lnTo>
                      <a:pt x="343943" y="1371607"/>
                    </a:lnTo>
                    <a:lnTo>
                      <a:pt x="265362" y="1371607"/>
                    </a:lnTo>
                    <a:lnTo>
                      <a:pt x="265362" y="1293026"/>
                    </a:lnTo>
                    <a:lnTo>
                      <a:pt x="343943" y="1293026"/>
                    </a:lnTo>
                    <a:close/>
                    <a:moveTo>
                      <a:pt x="343943" y="1378751"/>
                    </a:moveTo>
                    <a:lnTo>
                      <a:pt x="343943" y="1457332"/>
                    </a:lnTo>
                    <a:lnTo>
                      <a:pt x="265362" y="1457332"/>
                    </a:lnTo>
                    <a:lnTo>
                      <a:pt x="265362" y="1378751"/>
                    </a:lnTo>
                    <a:lnTo>
                      <a:pt x="343943" y="1378751"/>
                    </a:lnTo>
                    <a:close/>
                    <a:moveTo>
                      <a:pt x="343943" y="1464476"/>
                    </a:moveTo>
                    <a:lnTo>
                      <a:pt x="343943" y="1543057"/>
                    </a:lnTo>
                    <a:lnTo>
                      <a:pt x="265362" y="1543057"/>
                    </a:lnTo>
                    <a:lnTo>
                      <a:pt x="265362" y="1464476"/>
                    </a:lnTo>
                    <a:lnTo>
                      <a:pt x="343943" y="1464476"/>
                    </a:lnTo>
                    <a:close/>
                    <a:moveTo>
                      <a:pt x="351087" y="1464476"/>
                    </a:moveTo>
                    <a:lnTo>
                      <a:pt x="429668" y="1464476"/>
                    </a:lnTo>
                    <a:lnTo>
                      <a:pt x="429668" y="1543057"/>
                    </a:lnTo>
                    <a:lnTo>
                      <a:pt x="351087" y="1543057"/>
                    </a:lnTo>
                    <a:lnTo>
                      <a:pt x="351087" y="1464476"/>
                    </a:lnTo>
                    <a:close/>
                    <a:moveTo>
                      <a:pt x="429668" y="1550201"/>
                    </a:moveTo>
                    <a:lnTo>
                      <a:pt x="429668" y="1628782"/>
                    </a:lnTo>
                    <a:lnTo>
                      <a:pt x="351087" y="1628782"/>
                    </a:lnTo>
                    <a:lnTo>
                      <a:pt x="351087" y="1550201"/>
                    </a:lnTo>
                    <a:lnTo>
                      <a:pt x="429668" y="1550201"/>
                    </a:lnTo>
                    <a:close/>
                    <a:moveTo>
                      <a:pt x="436812" y="1550201"/>
                    </a:moveTo>
                    <a:lnTo>
                      <a:pt x="515393" y="1550201"/>
                    </a:lnTo>
                    <a:lnTo>
                      <a:pt x="515393" y="1628782"/>
                    </a:lnTo>
                    <a:lnTo>
                      <a:pt x="436812" y="1628782"/>
                    </a:lnTo>
                    <a:lnTo>
                      <a:pt x="436812" y="1550201"/>
                    </a:lnTo>
                    <a:close/>
                    <a:moveTo>
                      <a:pt x="522537" y="1550201"/>
                    </a:moveTo>
                    <a:lnTo>
                      <a:pt x="601118" y="1550201"/>
                    </a:lnTo>
                    <a:lnTo>
                      <a:pt x="601118" y="1628782"/>
                    </a:lnTo>
                    <a:lnTo>
                      <a:pt x="522537" y="1628782"/>
                    </a:lnTo>
                    <a:lnTo>
                      <a:pt x="522537" y="1550201"/>
                    </a:lnTo>
                    <a:close/>
                    <a:moveTo>
                      <a:pt x="608262" y="1550201"/>
                    </a:moveTo>
                    <a:lnTo>
                      <a:pt x="686843" y="1550201"/>
                    </a:lnTo>
                    <a:lnTo>
                      <a:pt x="686843" y="1628782"/>
                    </a:lnTo>
                    <a:lnTo>
                      <a:pt x="608262" y="1628782"/>
                    </a:lnTo>
                    <a:lnTo>
                      <a:pt x="608262" y="1550201"/>
                    </a:lnTo>
                    <a:close/>
                    <a:moveTo>
                      <a:pt x="693987" y="1550201"/>
                    </a:moveTo>
                    <a:lnTo>
                      <a:pt x="772568" y="1550201"/>
                    </a:lnTo>
                    <a:lnTo>
                      <a:pt x="772568" y="1628782"/>
                    </a:lnTo>
                    <a:lnTo>
                      <a:pt x="693987" y="1628782"/>
                    </a:lnTo>
                    <a:lnTo>
                      <a:pt x="693987" y="1550201"/>
                    </a:lnTo>
                    <a:close/>
                    <a:moveTo>
                      <a:pt x="779712" y="1550201"/>
                    </a:moveTo>
                    <a:lnTo>
                      <a:pt x="858293" y="1550201"/>
                    </a:lnTo>
                    <a:lnTo>
                      <a:pt x="858293" y="1628782"/>
                    </a:lnTo>
                    <a:lnTo>
                      <a:pt x="779712" y="1628782"/>
                    </a:lnTo>
                    <a:lnTo>
                      <a:pt x="779712" y="1550201"/>
                    </a:lnTo>
                    <a:close/>
                    <a:moveTo>
                      <a:pt x="865437" y="1550201"/>
                    </a:moveTo>
                    <a:lnTo>
                      <a:pt x="944018" y="1550201"/>
                    </a:lnTo>
                    <a:lnTo>
                      <a:pt x="944018" y="1628782"/>
                    </a:lnTo>
                    <a:lnTo>
                      <a:pt x="865437" y="1628782"/>
                    </a:lnTo>
                    <a:lnTo>
                      <a:pt x="865437" y="1550201"/>
                    </a:lnTo>
                    <a:close/>
                    <a:moveTo>
                      <a:pt x="951162" y="1550201"/>
                    </a:moveTo>
                    <a:lnTo>
                      <a:pt x="1029743" y="1550201"/>
                    </a:lnTo>
                    <a:lnTo>
                      <a:pt x="1029743" y="1628782"/>
                    </a:lnTo>
                    <a:lnTo>
                      <a:pt x="951162" y="1628782"/>
                    </a:lnTo>
                    <a:lnTo>
                      <a:pt x="951162" y="1550201"/>
                    </a:lnTo>
                    <a:close/>
                    <a:moveTo>
                      <a:pt x="1036887" y="1550201"/>
                    </a:moveTo>
                    <a:lnTo>
                      <a:pt x="1115468" y="1550201"/>
                    </a:lnTo>
                    <a:lnTo>
                      <a:pt x="1115468" y="1628782"/>
                    </a:lnTo>
                    <a:lnTo>
                      <a:pt x="1036887" y="1628782"/>
                    </a:lnTo>
                    <a:lnTo>
                      <a:pt x="1036887" y="1550201"/>
                    </a:lnTo>
                    <a:close/>
                    <a:moveTo>
                      <a:pt x="1036887" y="1543057"/>
                    </a:moveTo>
                    <a:lnTo>
                      <a:pt x="1036887" y="1464476"/>
                    </a:lnTo>
                    <a:lnTo>
                      <a:pt x="1115468" y="1464476"/>
                    </a:lnTo>
                    <a:lnTo>
                      <a:pt x="1115468" y="1543057"/>
                    </a:lnTo>
                    <a:lnTo>
                      <a:pt x="1036887" y="1543057"/>
                    </a:lnTo>
                    <a:close/>
                    <a:moveTo>
                      <a:pt x="1122612" y="1464476"/>
                    </a:moveTo>
                    <a:lnTo>
                      <a:pt x="1201193" y="1464476"/>
                    </a:lnTo>
                    <a:lnTo>
                      <a:pt x="1201193" y="1543057"/>
                    </a:lnTo>
                    <a:lnTo>
                      <a:pt x="1122612" y="1543057"/>
                    </a:lnTo>
                    <a:lnTo>
                      <a:pt x="1122612" y="1464476"/>
                    </a:lnTo>
                    <a:close/>
                    <a:moveTo>
                      <a:pt x="1122612" y="1457332"/>
                    </a:moveTo>
                    <a:lnTo>
                      <a:pt x="1122612" y="1378751"/>
                    </a:lnTo>
                    <a:lnTo>
                      <a:pt x="1201193" y="1378751"/>
                    </a:lnTo>
                    <a:lnTo>
                      <a:pt x="1201193" y="1457332"/>
                    </a:lnTo>
                    <a:lnTo>
                      <a:pt x="1122612" y="1457332"/>
                    </a:lnTo>
                    <a:close/>
                    <a:moveTo>
                      <a:pt x="1122612" y="1371607"/>
                    </a:moveTo>
                    <a:lnTo>
                      <a:pt x="1122612" y="1293026"/>
                    </a:lnTo>
                    <a:lnTo>
                      <a:pt x="1201193" y="1293026"/>
                    </a:lnTo>
                    <a:lnTo>
                      <a:pt x="1201193" y="1371607"/>
                    </a:lnTo>
                    <a:lnTo>
                      <a:pt x="1122612" y="1371607"/>
                    </a:lnTo>
                    <a:close/>
                    <a:moveTo>
                      <a:pt x="1122612" y="1285882"/>
                    </a:moveTo>
                    <a:lnTo>
                      <a:pt x="1122612" y="1207301"/>
                    </a:lnTo>
                    <a:lnTo>
                      <a:pt x="1201193" y="1207301"/>
                    </a:lnTo>
                    <a:lnTo>
                      <a:pt x="1201193" y="1285882"/>
                    </a:lnTo>
                    <a:lnTo>
                      <a:pt x="1122612" y="1285882"/>
                    </a:lnTo>
                    <a:close/>
                    <a:moveTo>
                      <a:pt x="1122612" y="1200157"/>
                    </a:moveTo>
                    <a:lnTo>
                      <a:pt x="1122612" y="1121576"/>
                    </a:lnTo>
                    <a:lnTo>
                      <a:pt x="1201193" y="1121576"/>
                    </a:lnTo>
                    <a:lnTo>
                      <a:pt x="1201193" y="1200157"/>
                    </a:lnTo>
                    <a:lnTo>
                      <a:pt x="1122612" y="1200157"/>
                    </a:lnTo>
                    <a:close/>
                    <a:moveTo>
                      <a:pt x="1122612" y="1114432"/>
                    </a:moveTo>
                    <a:lnTo>
                      <a:pt x="1122612" y="1035851"/>
                    </a:lnTo>
                    <a:lnTo>
                      <a:pt x="1201193" y="1035851"/>
                    </a:lnTo>
                    <a:lnTo>
                      <a:pt x="1201193" y="1114432"/>
                    </a:lnTo>
                    <a:lnTo>
                      <a:pt x="1122612" y="1114432"/>
                    </a:lnTo>
                    <a:close/>
                    <a:moveTo>
                      <a:pt x="1122612" y="1028707"/>
                    </a:moveTo>
                    <a:lnTo>
                      <a:pt x="1122612" y="950126"/>
                    </a:lnTo>
                    <a:lnTo>
                      <a:pt x="1201193" y="950126"/>
                    </a:lnTo>
                    <a:lnTo>
                      <a:pt x="1201193" y="1028707"/>
                    </a:lnTo>
                    <a:lnTo>
                      <a:pt x="1122612" y="1028707"/>
                    </a:lnTo>
                    <a:close/>
                    <a:moveTo>
                      <a:pt x="1122612" y="942982"/>
                    </a:moveTo>
                    <a:lnTo>
                      <a:pt x="1122612" y="864401"/>
                    </a:lnTo>
                    <a:lnTo>
                      <a:pt x="1201193" y="864401"/>
                    </a:lnTo>
                    <a:lnTo>
                      <a:pt x="1201193" y="942982"/>
                    </a:lnTo>
                    <a:lnTo>
                      <a:pt x="1122612" y="942982"/>
                    </a:lnTo>
                    <a:close/>
                    <a:moveTo>
                      <a:pt x="1122612" y="857257"/>
                    </a:moveTo>
                    <a:lnTo>
                      <a:pt x="1122612" y="778676"/>
                    </a:lnTo>
                    <a:lnTo>
                      <a:pt x="1201193" y="778676"/>
                    </a:lnTo>
                    <a:lnTo>
                      <a:pt x="1201193" y="857257"/>
                    </a:lnTo>
                    <a:lnTo>
                      <a:pt x="1122612" y="857257"/>
                    </a:lnTo>
                    <a:close/>
                    <a:moveTo>
                      <a:pt x="1122612" y="771532"/>
                    </a:moveTo>
                    <a:lnTo>
                      <a:pt x="1122612" y="692951"/>
                    </a:lnTo>
                    <a:lnTo>
                      <a:pt x="1201193" y="692951"/>
                    </a:lnTo>
                    <a:lnTo>
                      <a:pt x="1201193" y="771532"/>
                    </a:lnTo>
                    <a:lnTo>
                      <a:pt x="1122612" y="771532"/>
                    </a:lnTo>
                    <a:close/>
                    <a:moveTo>
                      <a:pt x="1122612" y="685807"/>
                    </a:moveTo>
                    <a:lnTo>
                      <a:pt x="1122612" y="607226"/>
                    </a:lnTo>
                    <a:lnTo>
                      <a:pt x="1201193" y="607226"/>
                    </a:lnTo>
                    <a:lnTo>
                      <a:pt x="1201193" y="685807"/>
                    </a:lnTo>
                    <a:lnTo>
                      <a:pt x="1122612" y="685807"/>
                    </a:lnTo>
                    <a:close/>
                    <a:moveTo>
                      <a:pt x="1122612" y="600075"/>
                    </a:moveTo>
                    <a:lnTo>
                      <a:pt x="1122612" y="521494"/>
                    </a:lnTo>
                    <a:lnTo>
                      <a:pt x="1201193" y="521494"/>
                    </a:lnTo>
                    <a:lnTo>
                      <a:pt x="1201193" y="600075"/>
                    </a:lnTo>
                    <a:lnTo>
                      <a:pt x="1122612" y="600075"/>
                    </a:lnTo>
                    <a:close/>
                    <a:moveTo>
                      <a:pt x="1122612" y="514350"/>
                    </a:moveTo>
                    <a:lnTo>
                      <a:pt x="1122612" y="435769"/>
                    </a:lnTo>
                    <a:lnTo>
                      <a:pt x="1201193" y="435769"/>
                    </a:lnTo>
                    <a:lnTo>
                      <a:pt x="1201193" y="514350"/>
                    </a:lnTo>
                    <a:lnTo>
                      <a:pt x="1122612" y="514350"/>
                    </a:lnTo>
                    <a:close/>
                    <a:moveTo>
                      <a:pt x="1122612" y="428625"/>
                    </a:moveTo>
                    <a:lnTo>
                      <a:pt x="1122612" y="350044"/>
                    </a:lnTo>
                    <a:lnTo>
                      <a:pt x="1201193" y="350044"/>
                    </a:lnTo>
                    <a:lnTo>
                      <a:pt x="1201193" y="428625"/>
                    </a:lnTo>
                    <a:lnTo>
                      <a:pt x="1122612" y="428625"/>
                    </a:lnTo>
                    <a:close/>
                    <a:moveTo>
                      <a:pt x="1122612" y="342900"/>
                    </a:moveTo>
                    <a:lnTo>
                      <a:pt x="1122612" y="264319"/>
                    </a:lnTo>
                    <a:lnTo>
                      <a:pt x="1201193" y="264319"/>
                    </a:lnTo>
                    <a:lnTo>
                      <a:pt x="1201193" y="342900"/>
                    </a:lnTo>
                    <a:lnTo>
                      <a:pt x="1122612" y="342900"/>
                    </a:lnTo>
                    <a:close/>
                    <a:moveTo>
                      <a:pt x="1122612" y="257175"/>
                    </a:moveTo>
                    <a:lnTo>
                      <a:pt x="1122612" y="178594"/>
                    </a:lnTo>
                    <a:lnTo>
                      <a:pt x="1201193" y="178594"/>
                    </a:lnTo>
                    <a:lnTo>
                      <a:pt x="1201193" y="257175"/>
                    </a:lnTo>
                    <a:lnTo>
                      <a:pt x="1122612" y="257175"/>
                    </a:lnTo>
                    <a:close/>
                    <a:moveTo>
                      <a:pt x="1115468" y="257175"/>
                    </a:moveTo>
                    <a:lnTo>
                      <a:pt x="1036887" y="257175"/>
                    </a:lnTo>
                    <a:lnTo>
                      <a:pt x="1036887" y="178594"/>
                    </a:lnTo>
                    <a:lnTo>
                      <a:pt x="1115468" y="178594"/>
                    </a:lnTo>
                    <a:lnTo>
                      <a:pt x="1115468" y="257175"/>
                    </a:lnTo>
                    <a:close/>
                    <a:moveTo>
                      <a:pt x="1029743" y="257175"/>
                    </a:moveTo>
                    <a:lnTo>
                      <a:pt x="951162" y="257175"/>
                    </a:lnTo>
                    <a:lnTo>
                      <a:pt x="951162" y="178594"/>
                    </a:lnTo>
                    <a:lnTo>
                      <a:pt x="1029743" y="178594"/>
                    </a:lnTo>
                    <a:lnTo>
                      <a:pt x="1029743" y="257175"/>
                    </a:lnTo>
                    <a:close/>
                    <a:moveTo>
                      <a:pt x="944018" y="257175"/>
                    </a:moveTo>
                    <a:lnTo>
                      <a:pt x="865437" y="257175"/>
                    </a:lnTo>
                    <a:lnTo>
                      <a:pt x="865437" y="178594"/>
                    </a:lnTo>
                    <a:lnTo>
                      <a:pt x="944018" y="178594"/>
                    </a:lnTo>
                    <a:lnTo>
                      <a:pt x="944018" y="257175"/>
                    </a:lnTo>
                    <a:close/>
                    <a:moveTo>
                      <a:pt x="858293" y="257175"/>
                    </a:moveTo>
                    <a:lnTo>
                      <a:pt x="779712" y="257175"/>
                    </a:lnTo>
                    <a:lnTo>
                      <a:pt x="779712" y="178594"/>
                    </a:lnTo>
                    <a:lnTo>
                      <a:pt x="858293" y="178594"/>
                    </a:lnTo>
                    <a:lnTo>
                      <a:pt x="858293" y="257175"/>
                    </a:lnTo>
                    <a:close/>
                    <a:moveTo>
                      <a:pt x="772568" y="257175"/>
                    </a:moveTo>
                    <a:lnTo>
                      <a:pt x="693987" y="257175"/>
                    </a:lnTo>
                    <a:lnTo>
                      <a:pt x="693987" y="178594"/>
                    </a:lnTo>
                    <a:lnTo>
                      <a:pt x="772568" y="178594"/>
                    </a:lnTo>
                    <a:lnTo>
                      <a:pt x="772568" y="257175"/>
                    </a:lnTo>
                    <a:close/>
                    <a:moveTo>
                      <a:pt x="686843" y="257175"/>
                    </a:moveTo>
                    <a:lnTo>
                      <a:pt x="608262" y="257175"/>
                    </a:lnTo>
                    <a:lnTo>
                      <a:pt x="608262" y="178594"/>
                    </a:lnTo>
                    <a:lnTo>
                      <a:pt x="686843" y="178594"/>
                    </a:lnTo>
                    <a:lnTo>
                      <a:pt x="686843" y="257175"/>
                    </a:lnTo>
                    <a:close/>
                    <a:moveTo>
                      <a:pt x="601118" y="257175"/>
                    </a:moveTo>
                    <a:lnTo>
                      <a:pt x="522537" y="257175"/>
                    </a:lnTo>
                    <a:lnTo>
                      <a:pt x="522537" y="178594"/>
                    </a:lnTo>
                    <a:lnTo>
                      <a:pt x="601118" y="178594"/>
                    </a:lnTo>
                    <a:lnTo>
                      <a:pt x="601118" y="257175"/>
                    </a:lnTo>
                    <a:close/>
                    <a:moveTo>
                      <a:pt x="515393" y="257175"/>
                    </a:moveTo>
                    <a:lnTo>
                      <a:pt x="436812" y="257175"/>
                    </a:lnTo>
                    <a:lnTo>
                      <a:pt x="436812" y="178594"/>
                    </a:lnTo>
                    <a:lnTo>
                      <a:pt x="515393" y="178594"/>
                    </a:lnTo>
                    <a:lnTo>
                      <a:pt x="515393" y="257175"/>
                    </a:lnTo>
                    <a:close/>
                    <a:moveTo>
                      <a:pt x="429668" y="257175"/>
                    </a:moveTo>
                    <a:lnTo>
                      <a:pt x="351087" y="257175"/>
                    </a:lnTo>
                    <a:lnTo>
                      <a:pt x="351087" y="178594"/>
                    </a:lnTo>
                    <a:lnTo>
                      <a:pt x="429668" y="178594"/>
                    </a:lnTo>
                    <a:lnTo>
                      <a:pt x="429668" y="257175"/>
                    </a:lnTo>
                    <a:close/>
                    <a:moveTo>
                      <a:pt x="343943" y="257175"/>
                    </a:moveTo>
                    <a:lnTo>
                      <a:pt x="265362" y="257175"/>
                    </a:lnTo>
                    <a:lnTo>
                      <a:pt x="265362" y="178594"/>
                    </a:lnTo>
                    <a:lnTo>
                      <a:pt x="343943" y="178594"/>
                    </a:lnTo>
                    <a:lnTo>
                      <a:pt x="343943" y="257175"/>
                    </a:lnTo>
                    <a:close/>
                    <a:moveTo>
                      <a:pt x="343943" y="264319"/>
                    </a:moveTo>
                    <a:lnTo>
                      <a:pt x="343943" y="342900"/>
                    </a:lnTo>
                    <a:lnTo>
                      <a:pt x="265362" y="342900"/>
                    </a:lnTo>
                    <a:lnTo>
                      <a:pt x="265362" y="264319"/>
                    </a:lnTo>
                    <a:lnTo>
                      <a:pt x="343943" y="264319"/>
                    </a:lnTo>
                    <a:close/>
                    <a:moveTo>
                      <a:pt x="258218" y="342900"/>
                    </a:moveTo>
                    <a:lnTo>
                      <a:pt x="179637" y="342900"/>
                    </a:lnTo>
                    <a:lnTo>
                      <a:pt x="179637" y="264319"/>
                    </a:lnTo>
                    <a:lnTo>
                      <a:pt x="258218" y="264319"/>
                    </a:lnTo>
                    <a:lnTo>
                      <a:pt x="258218" y="342900"/>
                    </a:lnTo>
                    <a:close/>
                    <a:moveTo>
                      <a:pt x="258218" y="350044"/>
                    </a:moveTo>
                    <a:lnTo>
                      <a:pt x="258218" y="428625"/>
                    </a:lnTo>
                    <a:lnTo>
                      <a:pt x="179637" y="428625"/>
                    </a:lnTo>
                    <a:lnTo>
                      <a:pt x="179637" y="350044"/>
                    </a:lnTo>
                    <a:lnTo>
                      <a:pt x="258218" y="350044"/>
                    </a:lnTo>
                    <a:close/>
                    <a:moveTo>
                      <a:pt x="258218" y="435769"/>
                    </a:moveTo>
                    <a:lnTo>
                      <a:pt x="258218" y="514350"/>
                    </a:lnTo>
                    <a:lnTo>
                      <a:pt x="179637" y="514350"/>
                    </a:lnTo>
                    <a:lnTo>
                      <a:pt x="179637" y="435769"/>
                    </a:lnTo>
                    <a:lnTo>
                      <a:pt x="258218" y="435769"/>
                    </a:lnTo>
                    <a:close/>
                    <a:moveTo>
                      <a:pt x="258218" y="521494"/>
                    </a:moveTo>
                    <a:lnTo>
                      <a:pt x="258218" y="600075"/>
                    </a:lnTo>
                    <a:lnTo>
                      <a:pt x="179637" y="600075"/>
                    </a:lnTo>
                    <a:lnTo>
                      <a:pt x="179637" y="521494"/>
                    </a:lnTo>
                    <a:lnTo>
                      <a:pt x="258218" y="521494"/>
                    </a:lnTo>
                    <a:close/>
                    <a:moveTo>
                      <a:pt x="258218" y="607219"/>
                    </a:moveTo>
                    <a:lnTo>
                      <a:pt x="258218" y="685800"/>
                    </a:lnTo>
                    <a:lnTo>
                      <a:pt x="179637" y="685800"/>
                    </a:lnTo>
                    <a:lnTo>
                      <a:pt x="179637" y="607219"/>
                    </a:lnTo>
                    <a:lnTo>
                      <a:pt x="258218" y="607219"/>
                    </a:lnTo>
                    <a:close/>
                    <a:moveTo>
                      <a:pt x="258218" y="692951"/>
                    </a:moveTo>
                    <a:lnTo>
                      <a:pt x="258218" y="771532"/>
                    </a:lnTo>
                    <a:lnTo>
                      <a:pt x="179637" y="771532"/>
                    </a:lnTo>
                    <a:lnTo>
                      <a:pt x="179637" y="692951"/>
                    </a:lnTo>
                    <a:lnTo>
                      <a:pt x="258218" y="692951"/>
                    </a:lnTo>
                    <a:close/>
                    <a:moveTo>
                      <a:pt x="258218" y="778676"/>
                    </a:moveTo>
                    <a:lnTo>
                      <a:pt x="258218" y="857257"/>
                    </a:lnTo>
                    <a:lnTo>
                      <a:pt x="179637" y="857257"/>
                    </a:lnTo>
                    <a:lnTo>
                      <a:pt x="179637" y="778676"/>
                    </a:lnTo>
                    <a:lnTo>
                      <a:pt x="258218" y="778676"/>
                    </a:lnTo>
                    <a:close/>
                    <a:moveTo>
                      <a:pt x="258218" y="864401"/>
                    </a:moveTo>
                    <a:lnTo>
                      <a:pt x="258218" y="942982"/>
                    </a:lnTo>
                    <a:lnTo>
                      <a:pt x="179637" y="942982"/>
                    </a:lnTo>
                    <a:lnTo>
                      <a:pt x="179637" y="864401"/>
                    </a:lnTo>
                    <a:lnTo>
                      <a:pt x="258218" y="864401"/>
                    </a:lnTo>
                    <a:close/>
                    <a:moveTo>
                      <a:pt x="258218" y="950126"/>
                    </a:moveTo>
                    <a:lnTo>
                      <a:pt x="258218" y="1028707"/>
                    </a:lnTo>
                    <a:lnTo>
                      <a:pt x="179637" y="1028707"/>
                    </a:lnTo>
                    <a:lnTo>
                      <a:pt x="179637" y="950126"/>
                    </a:lnTo>
                    <a:lnTo>
                      <a:pt x="258218" y="950126"/>
                    </a:lnTo>
                    <a:close/>
                    <a:moveTo>
                      <a:pt x="258218" y="1035851"/>
                    </a:moveTo>
                    <a:lnTo>
                      <a:pt x="258218" y="1114432"/>
                    </a:lnTo>
                    <a:lnTo>
                      <a:pt x="179637" y="1114432"/>
                    </a:lnTo>
                    <a:lnTo>
                      <a:pt x="179637" y="1035851"/>
                    </a:lnTo>
                    <a:lnTo>
                      <a:pt x="258218" y="1035851"/>
                    </a:lnTo>
                    <a:close/>
                    <a:moveTo>
                      <a:pt x="258218" y="1121576"/>
                    </a:moveTo>
                    <a:lnTo>
                      <a:pt x="258218" y="1200157"/>
                    </a:lnTo>
                    <a:lnTo>
                      <a:pt x="179637" y="1200157"/>
                    </a:lnTo>
                    <a:lnTo>
                      <a:pt x="179637" y="1121576"/>
                    </a:lnTo>
                    <a:lnTo>
                      <a:pt x="258218" y="1121576"/>
                    </a:lnTo>
                    <a:close/>
                    <a:moveTo>
                      <a:pt x="258218" y="1207301"/>
                    </a:moveTo>
                    <a:lnTo>
                      <a:pt x="258218" y="1285882"/>
                    </a:lnTo>
                    <a:lnTo>
                      <a:pt x="179637" y="1285882"/>
                    </a:lnTo>
                    <a:lnTo>
                      <a:pt x="179637" y="1207301"/>
                    </a:lnTo>
                    <a:lnTo>
                      <a:pt x="258218" y="1207301"/>
                    </a:lnTo>
                    <a:close/>
                    <a:moveTo>
                      <a:pt x="258218" y="1293026"/>
                    </a:moveTo>
                    <a:lnTo>
                      <a:pt x="258218" y="1371607"/>
                    </a:lnTo>
                    <a:lnTo>
                      <a:pt x="179637" y="1371607"/>
                    </a:lnTo>
                    <a:lnTo>
                      <a:pt x="179637" y="1293026"/>
                    </a:lnTo>
                    <a:lnTo>
                      <a:pt x="258218" y="1293026"/>
                    </a:lnTo>
                    <a:close/>
                    <a:moveTo>
                      <a:pt x="258218" y="1378751"/>
                    </a:moveTo>
                    <a:lnTo>
                      <a:pt x="258218" y="1457332"/>
                    </a:lnTo>
                    <a:lnTo>
                      <a:pt x="179637" y="1457332"/>
                    </a:lnTo>
                    <a:lnTo>
                      <a:pt x="179637" y="1378751"/>
                    </a:lnTo>
                    <a:lnTo>
                      <a:pt x="258218" y="1378751"/>
                    </a:lnTo>
                    <a:close/>
                    <a:moveTo>
                      <a:pt x="258218" y="1464476"/>
                    </a:moveTo>
                    <a:lnTo>
                      <a:pt x="258218" y="1543057"/>
                    </a:lnTo>
                    <a:lnTo>
                      <a:pt x="179637" y="1543057"/>
                    </a:lnTo>
                    <a:lnTo>
                      <a:pt x="179637" y="1464476"/>
                    </a:lnTo>
                    <a:lnTo>
                      <a:pt x="258218" y="1464476"/>
                    </a:lnTo>
                    <a:close/>
                    <a:moveTo>
                      <a:pt x="258218" y="1550201"/>
                    </a:moveTo>
                    <a:lnTo>
                      <a:pt x="258218" y="1628782"/>
                    </a:lnTo>
                    <a:lnTo>
                      <a:pt x="179637" y="1628782"/>
                    </a:lnTo>
                    <a:lnTo>
                      <a:pt x="179637" y="1550201"/>
                    </a:lnTo>
                    <a:lnTo>
                      <a:pt x="258218" y="1550201"/>
                    </a:lnTo>
                    <a:close/>
                    <a:moveTo>
                      <a:pt x="265362" y="1550201"/>
                    </a:moveTo>
                    <a:lnTo>
                      <a:pt x="343943" y="1550201"/>
                    </a:lnTo>
                    <a:lnTo>
                      <a:pt x="343943" y="1628782"/>
                    </a:lnTo>
                    <a:lnTo>
                      <a:pt x="265362" y="1628782"/>
                    </a:lnTo>
                    <a:lnTo>
                      <a:pt x="265362" y="1550201"/>
                    </a:lnTo>
                    <a:close/>
                    <a:moveTo>
                      <a:pt x="343943" y="1635926"/>
                    </a:moveTo>
                    <a:lnTo>
                      <a:pt x="343943" y="1714507"/>
                    </a:lnTo>
                    <a:lnTo>
                      <a:pt x="265362" y="1714507"/>
                    </a:lnTo>
                    <a:lnTo>
                      <a:pt x="265362" y="1635926"/>
                    </a:lnTo>
                    <a:lnTo>
                      <a:pt x="343943" y="1635926"/>
                    </a:lnTo>
                    <a:close/>
                    <a:moveTo>
                      <a:pt x="351087" y="1635926"/>
                    </a:moveTo>
                    <a:lnTo>
                      <a:pt x="429668" y="1635926"/>
                    </a:lnTo>
                    <a:lnTo>
                      <a:pt x="429668" y="1714507"/>
                    </a:lnTo>
                    <a:lnTo>
                      <a:pt x="351087" y="1714507"/>
                    </a:lnTo>
                    <a:lnTo>
                      <a:pt x="351087" y="1635926"/>
                    </a:lnTo>
                    <a:close/>
                    <a:moveTo>
                      <a:pt x="436812" y="1635926"/>
                    </a:moveTo>
                    <a:lnTo>
                      <a:pt x="515393" y="1635926"/>
                    </a:lnTo>
                    <a:lnTo>
                      <a:pt x="515393" y="1714507"/>
                    </a:lnTo>
                    <a:lnTo>
                      <a:pt x="436812" y="1714507"/>
                    </a:lnTo>
                    <a:lnTo>
                      <a:pt x="436812" y="1635926"/>
                    </a:lnTo>
                    <a:close/>
                    <a:moveTo>
                      <a:pt x="522537" y="1635926"/>
                    </a:moveTo>
                    <a:lnTo>
                      <a:pt x="601118" y="1635926"/>
                    </a:lnTo>
                    <a:lnTo>
                      <a:pt x="601118" y="1714507"/>
                    </a:lnTo>
                    <a:lnTo>
                      <a:pt x="522537" y="1714507"/>
                    </a:lnTo>
                    <a:lnTo>
                      <a:pt x="522537" y="1635926"/>
                    </a:lnTo>
                    <a:close/>
                    <a:moveTo>
                      <a:pt x="608262" y="1635926"/>
                    </a:moveTo>
                    <a:lnTo>
                      <a:pt x="686843" y="1635926"/>
                    </a:lnTo>
                    <a:lnTo>
                      <a:pt x="686843" y="1714507"/>
                    </a:lnTo>
                    <a:lnTo>
                      <a:pt x="608262" y="1714507"/>
                    </a:lnTo>
                    <a:lnTo>
                      <a:pt x="608262" y="1635926"/>
                    </a:lnTo>
                    <a:close/>
                    <a:moveTo>
                      <a:pt x="693987" y="1635926"/>
                    </a:moveTo>
                    <a:lnTo>
                      <a:pt x="772568" y="1635926"/>
                    </a:lnTo>
                    <a:lnTo>
                      <a:pt x="772568" y="1714507"/>
                    </a:lnTo>
                    <a:lnTo>
                      <a:pt x="693987" y="1714507"/>
                    </a:lnTo>
                    <a:lnTo>
                      <a:pt x="693987" y="1635926"/>
                    </a:lnTo>
                    <a:close/>
                    <a:moveTo>
                      <a:pt x="779712" y="1635926"/>
                    </a:moveTo>
                    <a:lnTo>
                      <a:pt x="858293" y="1635926"/>
                    </a:lnTo>
                    <a:lnTo>
                      <a:pt x="858293" y="1714507"/>
                    </a:lnTo>
                    <a:lnTo>
                      <a:pt x="779712" y="1714507"/>
                    </a:lnTo>
                    <a:lnTo>
                      <a:pt x="779712" y="1635926"/>
                    </a:lnTo>
                    <a:close/>
                    <a:moveTo>
                      <a:pt x="865437" y="1635926"/>
                    </a:moveTo>
                    <a:lnTo>
                      <a:pt x="944018" y="1635926"/>
                    </a:lnTo>
                    <a:lnTo>
                      <a:pt x="944018" y="1714507"/>
                    </a:lnTo>
                    <a:lnTo>
                      <a:pt x="865437" y="1714507"/>
                    </a:lnTo>
                    <a:lnTo>
                      <a:pt x="865437" y="1635926"/>
                    </a:lnTo>
                    <a:close/>
                    <a:moveTo>
                      <a:pt x="951162" y="1635926"/>
                    </a:moveTo>
                    <a:lnTo>
                      <a:pt x="1029743" y="1635926"/>
                    </a:lnTo>
                    <a:lnTo>
                      <a:pt x="1029743" y="1714507"/>
                    </a:lnTo>
                    <a:lnTo>
                      <a:pt x="951162" y="1714507"/>
                    </a:lnTo>
                    <a:lnTo>
                      <a:pt x="951162" y="1635926"/>
                    </a:lnTo>
                    <a:close/>
                    <a:moveTo>
                      <a:pt x="1036887" y="1635926"/>
                    </a:moveTo>
                    <a:lnTo>
                      <a:pt x="1115468" y="1635926"/>
                    </a:lnTo>
                    <a:lnTo>
                      <a:pt x="1115468" y="1714507"/>
                    </a:lnTo>
                    <a:lnTo>
                      <a:pt x="1036887" y="1714507"/>
                    </a:lnTo>
                    <a:lnTo>
                      <a:pt x="1036887" y="1635926"/>
                    </a:lnTo>
                    <a:close/>
                    <a:moveTo>
                      <a:pt x="1122612" y="1635926"/>
                    </a:moveTo>
                    <a:lnTo>
                      <a:pt x="1201193" y="1635926"/>
                    </a:lnTo>
                    <a:lnTo>
                      <a:pt x="1201193" y="1714507"/>
                    </a:lnTo>
                    <a:lnTo>
                      <a:pt x="1122612" y="1714507"/>
                    </a:lnTo>
                    <a:lnTo>
                      <a:pt x="1122612" y="1635926"/>
                    </a:lnTo>
                    <a:close/>
                    <a:moveTo>
                      <a:pt x="1122612" y="1628782"/>
                    </a:moveTo>
                    <a:lnTo>
                      <a:pt x="1122612" y="1550201"/>
                    </a:lnTo>
                    <a:lnTo>
                      <a:pt x="1201193" y="1550201"/>
                    </a:lnTo>
                    <a:lnTo>
                      <a:pt x="1201193" y="1628782"/>
                    </a:lnTo>
                    <a:lnTo>
                      <a:pt x="1122612" y="1628782"/>
                    </a:lnTo>
                    <a:close/>
                    <a:moveTo>
                      <a:pt x="1208337" y="1550201"/>
                    </a:moveTo>
                    <a:lnTo>
                      <a:pt x="1286918" y="1550201"/>
                    </a:lnTo>
                    <a:lnTo>
                      <a:pt x="1286918" y="1628782"/>
                    </a:lnTo>
                    <a:lnTo>
                      <a:pt x="1208337" y="1628782"/>
                    </a:lnTo>
                    <a:lnTo>
                      <a:pt x="1208337" y="1550201"/>
                    </a:lnTo>
                    <a:close/>
                    <a:moveTo>
                      <a:pt x="1208337" y="1543057"/>
                    </a:moveTo>
                    <a:lnTo>
                      <a:pt x="1208337" y="1464476"/>
                    </a:lnTo>
                    <a:lnTo>
                      <a:pt x="1286918" y="1464476"/>
                    </a:lnTo>
                    <a:lnTo>
                      <a:pt x="1286918" y="1543057"/>
                    </a:lnTo>
                    <a:lnTo>
                      <a:pt x="1208337" y="1543057"/>
                    </a:lnTo>
                    <a:close/>
                    <a:moveTo>
                      <a:pt x="1208337" y="1457332"/>
                    </a:moveTo>
                    <a:lnTo>
                      <a:pt x="1208337" y="1378751"/>
                    </a:lnTo>
                    <a:lnTo>
                      <a:pt x="1286918" y="1378751"/>
                    </a:lnTo>
                    <a:lnTo>
                      <a:pt x="1286918" y="1457332"/>
                    </a:lnTo>
                    <a:lnTo>
                      <a:pt x="1208337" y="1457332"/>
                    </a:lnTo>
                    <a:close/>
                    <a:moveTo>
                      <a:pt x="1208337" y="1371607"/>
                    </a:moveTo>
                    <a:lnTo>
                      <a:pt x="1208337" y="1293026"/>
                    </a:lnTo>
                    <a:lnTo>
                      <a:pt x="1286918" y="1293026"/>
                    </a:lnTo>
                    <a:lnTo>
                      <a:pt x="1286918" y="1371607"/>
                    </a:lnTo>
                    <a:lnTo>
                      <a:pt x="1208337" y="1371607"/>
                    </a:lnTo>
                    <a:close/>
                    <a:moveTo>
                      <a:pt x="1208337" y="1285882"/>
                    </a:moveTo>
                    <a:lnTo>
                      <a:pt x="1208337" y="1207301"/>
                    </a:lnTo>
                    <a:lnTo>
                      <a:pt x="1286918" y="1207301"/>
                    </a:lnTo>
                    <a:lnTo>
                      <a:pt x="1286918" y="1285882"/>
                    </a:lnTo>
                    <a:lnTo>
                      <a:pt x="1208337" y="1285882"/>
                    </a:lnTo>
                    <a:close/>
                    <a:moveTo>
                      <a:pt x="1208337" y="1200157"/>
                    </a:moveTo>
                    <a:lnTo>
                      <a:pt x="1208337" y="1121576"/>
                    </a:lnTo>
                    <a:lnTo>
                      <a:pt x="1286918" y="1121576"/>
                    </a:lnTo>
                    <a:lnTo>
                      <a:pt x="1286918" y="1200157"/>
                    </a:lnTo>
                    <a:lnTo>
                      <a:pt x="1208337" y="1200157"/>
                    </a:lnTo>
                    <a:close/>
                    <a:moveTo>
                      <a:pt x="1208337" y="1114432"/>
                    </a:moveTo>
                    <a:lnTo>
                      <a:pt x="1208337" y="1035851"/>
                    </a:lnTo>
                    <a:lnTo>
                      <a:pt x="1286918" y="1035851"/>
                    </a:lnTo>
                    <a:lnTo>
                      <a:pt x="1286918" y="1114432"/>
                    </a:lnTo>
                    <a:lnTo>
                      <a:pt x="1208337" y="1114432"/>
                    </a:lnTo>
                    <a:close/>
                    <a:moveTo>
                      <a:pt x="1208337" y="1028707"/>
                    </a:moveTo>
                    <a:lnTo>
                      <a:pt x="1208337" y="950126"/>
                    </a:lnTo>
                    <a:lnTo>
                      <a:pt x="1286918" y="950126"/>
                    </a:lnTo>
                    <a:lnTo>
                      <a:pt x="1286918" y="1028707"/>
                    </a:lnTo>
                    <a:lnTo>
                      <a:pt x="1208337" y="1028707"/>
                    </a:lnTo>
                    <a:close/>
                    <a:moveTo>
                      <a:pt x="1208337" y="942982"/>
                    </a:moveTo>
                    <a:lnTo>
                      <a:pt x="1208337" y="864401"/>
                    </a:lnTo>
                    <a:lnTo>
                      <a:pt x="1286918" y="864401"/>
                    </a:lnTo>
                    <a:lnTo>
                      <a:pt x="1286918" y="942982"/>
                    </a:lnTo>
                    <a:lnTo>
                      <a:pt x="1208337" y="942982"/>
                    </a:lnTo>
                    <a:close/>
                    <a:moveTo>
                      <a:pt x="1208337" y="857257"/>
                    </a:moveTo>
                    <a:lnTo>
                      <a:pt x="1208337" y="778676"/>
                    </a:lnTo>
                    <a:lnTo>
                      <a:pt x="1286918" y="778676"/>
                    </a:lnTo>
                    <a:lnTo>
                      <a:pt x="1286918" y="857257"/>
                    </a:lnTo>
                    <a:lnTo>
                      <a:pt x="1208337" y="857257"/>
                    </a:lnTo>
                    <a:close/>
                    <a:moveTo>
                      <a:pt x="1208337" y="771532"/>
                    </a:moveTo>
                    <a:lnTo>
                      <a:pt x="1208337" y="692951"/>
                    </a:lnTo>
                    <a:lnTo>
                      <a:pt x="1286918" y="692951"/>
                    </a:lnTo>
                    <a:lnTo>
                      <a:pt x="1286918" y="771532"/>
                    </a:lnTo>
                    <a:lnTo>
                      <a:pt x="1208337" y="771532"/>
                    </a:lnTo>
                    <a:close/>
                    <a:moveTo>
                      <a:pt x="1208337" y="685807"/>
                    </a:moveTo>
                    <a:lnTo>
                      <a:pt x="1208337" y="607226"/>
                    </a:lnTo>
                    <a:lnTo>
                      <a:pt x="1286918" y="607226"/>
                    </a:lnTo>
                    <a:lnTo>
                      <a:pt x="1286918" y="685807"/>
                    </a:lnTo>
                    <a:lnTo>
                      <a:pt x="1208337" y="685807"/>
                    </a:lnTo>
                    <a:close/>
                    <a:moveTo>
                      <a:pt x="1208337" y="600075"/>
                    </a:moveTo>
                    <a:lnTo>
                      <a:pt x="1208337" y="521494"/>
                    </a:lnTo>
                    <a:lnTo>
                      <a:pt x="1286918" y="521494"/>
                    </a:lnTo>
                    <a:lnTo>
                      <a:pt x="1286918" y="600075"/>
                    </a:lnTo>
                    <a:lnTo>
                      <a:pt x="1208337" y="600075"/>
                    </a:lnTo>
                    <a:close/>
                    <a:moveTo>
                      <a:pt x="1208337" y="514350"/>
                    </a:moveTo>
                    <a:lnTo>
                      <a:pt x="1208337" y="435769"/>
                    </a:lnTo>
                    <a:lnTo>
                      <a:pt x="1286918" y="435769"/>
                    </a:lnTo>
                    <a:lnTo>
                      <a:pt x="1286918" y="514350"/>
                    </a:lnTo>
                    <a:lnTo>
                      <a:pt x="1208337" y="514350"/>
                    </a:lnTo>
                    <a:close/>
                    <a:moveTo>
                      <a:pt x="1208337" y="428625"/>
                    </a:moveTo>
                    <a:lnTo>
                      <a:pt x="1208337" y="350044"/>
                    </a:lnTo>
                    <a:lnTo>
                      <a:pt x="1286918" y="350044"/>
                    </a:lnTo>
                    <a:lnTo>
                      <a:pt x="1286918" y="428625"/>
                    </a:lnTo>
                    <a:lnTo>
                      <a:pt x="1208337" y="428625"/>
                    </a:lnTo>
                    <a:close/>
                    <a:moveTo>
                      <a:pt x="1208337" y="342900"/>
                    </a:moveTo>
                    <a:lnTo>
                      <a:pt x="1208337" y="264319"/>
                    </a:lnTo>
                    <a:lnTo>
                      <a:pt x="1286918" y="264319"/>
                    </a:lnTo>
                    <a:lnTo>
                      <a:pt x="1286918" y="342900"/>
                    </a:lnTo>
                    <a:lnTo>
                      <a:pt x="1208337" y="342900"/>
                    </a:lnTo>
                    <a:close/>
                    <a:moveTo>
                      <a:pt x="1208337" y="257175"/>
                    </a:moveTo>
                    <a:lnTo>
                      <a:pt x="1208337" y="178594"/>
                    </a:lnTo>
                    <a:lnTo>
                      <a:pt x="1286918" y="178594"/>
                    </a:lnTo>
                    <a:lnTo>
                      <a:pt x="1286918" y="257175"/>
                    </a:lnTo>
                    <a:lnTo>
                      <a:pt x="1208337" y="257175"/>
                    </a:lnTo>
                    <a:close/>
                    <a:moveTo>
                      <a:pt x="1208337" y="171450"/>
                    </a:moveTo>
                    <a:lnTo>
                      <a:pt x="1208337" y="92869"/>
                    </a:lnTo>
                    <a:lnTo>
                      <a:pt x="1286918" y="92869"/>
                    </a:lnTo>
                    <a:lnTo>
                      <a:pt x="1286918" y="171450"/>
                    </a:lnTo>
                    <a:lnTo>
                      <a:pt x="1208337" y="171450"/>
                    </a:lnTo>
                    <a:close/>
                    <a:moveTo>
                      <a:pt x="1201193" y="171450"/>
                    </a:moveTo>
                    <a:lnTo>
                      <a:pt x="1122612" y="171450"/>
                    </a:lnTo>
                    <a:lnTo>
                      <a:pt x="1122612" y="92869"/>
                    </a:lnTo>
                    <a:lnTo>
                      <a:pt x="1201193" y="92869"/>
                    </a:lnTo>
                    <a:lnTo>
                      <a:pt x="1201193" y="171450"/>
                    </a:lnTo>
                    <a:close/>
                    <a:moveTo>
                      <a:pt x="1115468" y="171450"/>
                    </a:moveTo>
                    <a:lnTo>
                      <a:pt x="1036887" y="171450"/>
                    </a:lnTo>
                    <a:lnTo>
                      <a:pt x="1036887" y="92869"/>
                    </a:lnTo>
                    <a:lnTo>
                      <a:pt x="1115468" y="92869"/>
                    </a:lnTo>
                    <a:lnTo>
                      <a:pt x="1115468" y="171450"/>
                    </a:lnTo>
                    <a:close/>
                    <a:moveTo>
                      <a:pt x="1029743" y="171450"/>
                    </a:moveTo>
                    <a:lnTo>
                      <a:pt x="951162" y="171450"/>
                    </a:lnTo>
                    <a:lnTo>
                      <a:pt x="951162" y="92869"/>
                    </a:lnTo>
                    <a:lnTo>
                      <a:pt x="1029743" y="92869"/>
                    </a:lnTo>
                    <a:lnTo>
                      <a:pt x="1029743" y="171450"/>
                    </a:lnTo>
                    <a:close/>
                    <a:moveTo>
                      <a:pt x="944018" y="171450"/>
                    </a:moveTo>
                    <a:lnTo>
                      <a:pt x="865437" y="171450"/>
                    </a:lnTo>
                    <a:lnTo>
                      <a:pt x="865437" y="92869"/>
                    </a:lnTo>
                    <a:lnTo>
                      <a:pt x="944018" y="92869"/>
                    </a:lnTo>
                    <a:lnTo>
                      <a:pt x="944018" y="171450"/>
                    </a:lnTo>
                    <a:close/>
                    <a:moveTo>
                      <a:pt x="858293" y="171450"/>
                    </a:moveTo>
                    <a:lnTo>
                      <a:pt x="779712" y="171450"/>
                    </a:lnTo>
                    <a:lnTo>
                      <a:pt x="779712" y="92869"/>
                    </a:lnTo>
                    <a:lnTo>
                      <a:pt x="858293" y="92869"/>
                    </a:lnTo>
                    <a:lnTo>
                      <a:pt x="858293" y="171450"/>
                    </a:lnTo>
                    <a:close/>
                    <a:moveTo>
                      <a:pt x="772568" y="171450"/>
                    </a:moveTo>
                    <a:lnTo>
                      <a:pt x="693987" y="171450"/>
                    </a:lnTo>
                    <a:lnTo>
                      <a:pt x="693987" y="92869"/>
                    </a:lnTo>
                    <a:lnTo>
                      <a:pt x="772568" y="92869"/>
                    </a:lnTo>
                    <a:lnTo>
                      <a:pt x="772568" y="171450"/>
                    </a:lnTo>
                    <a:close/>
                    <a:moveTo>
                      <a:pt x="686843" y="171450"/>
                    </a:moveTo>
                    <a:lnTo>
                      <a:pt x="608262" y="171450"/>
                    </a:lnTo>
                    <a:lnTo>
                      <a:pt x="608262" y="92869"/>
                    </a:lnTo>
                    <a:lnTo>
                      <a:pt x="686843" y="92869"/>
                    </a:lnTo>
                    <a:lnTo>
                      <a:pt x="686843" y="171450"/>
                    </a:lnTo>
                    <a:close/>
                    <a:moveTo>
                      <a:pt x="601118" y="171450"/>
                    </a:moveTo>
                    <a:lnTo>
                      <a:pt x="522537" y="171450"/>
                    </a:lnTo>
                    <a:lnTo>
                      <a:pt x="522537" y="92869"/>
                    </a:lnTo>
                    <a:lnTo>
                      <a:pt x="601118" y="92869"/>
                    </a:lnTo>
                    <a:lnTo>
                      <a:pt x="601118" y="171450"/>
                    </a:lnTo>
                    <a:close/>
                    <a:moveTo>
                      <a:pt x="515393" y="171450"/>
                    </a:moveTo>
                    <a:lnTo>
                      <a:pt x="436812" y="171450"/>
                    </a:lnTo>
                    <a:lnTo>
                      <a:pt x="436812" y="92869"/>
                    </a:lnTo>
                    <a:lnTo>
                      <a:pt x="515393" y="92869"/>
                    </a:lnTo>
                    <a:lnTo>
                      <a:pt x="515393" y="171450"/>
                    </a:lnTo>
                    <a:close/>
                    <a:moveTo>
                      <a:pt x="429668" y="171450"/>
                    </a:moveTo>
                    <a:lnTo>
                      <a:pt x="351087" y="171450"/>
                    </a:lnTo>
                    <a:lnTo>
                      <a:pt x="351087" y="92869"/>
                    </a:lnTo>
                    <a:lnTo>
                      <a:pt x="429668" y="92869"/>
                    </a:lnTo>
                    <a:lnTo>
                      <a:pt x="429668" y="171450"/>
                    </a:lnTo>
                    <a:close/>
                    <a:moveTo>
                      <a:pt x="343943" y="171450"/>
                    </a:moveTo>
                    <a:lnTo>
                      <a:pt x="265362" y="171450"/>
                    </a:lnTo>
                    <a:lnTo>
                      <a:pt x="265362" y="92869"/>
                    </a:lnTo>
                    <a:lnTo>
                      <a:pt x="343943" y="92869"/>
                    </a:lnTo>
                    <a:lnTo>
                      <a:pt x="343943" y="171450"/>
                    </a:lnTo>
                    <a:close/>
                    <a:moveTo>
                      <a:pt x="258218" y="171450"/>
                    </a:moveTo>
                    <a:lnTo>
                      <a:pt x="179637" y="171450"/>
                    </a:lnTo>
                    <a:lnTo>
                      <a:pt x="179637" y="92869"/>
                    </a:lnTo>
                    <a:lnTo>
                      <a:pt x="258218" y="92869"/>
                    </a:lnTo>
                    <a:lnTo>
                      <a:pt x="258218" y="171450"/>
                    </a:lnTo>
                    <a:close/>
                    <a:moveTo>
                      <a:pt x="258218" y="178594"/>
                    </a:moveTo>
                    <a:lnTo>
                      <a:pt x="258218" y="257175"/>
                    </a:lnTo>
                    <a:lnTo>
                      <a:pt x="179637" y="257175"/>
                    </a:lnTo>
                    <a:lnTo>
                      <a:pt x="179637" y="178594"/>
                    </a:lnTo>
                    <a:lnTo>
                      <a:pt x="258218" y="178594"/>
                    </a:lnTo>
                    <a:close/>
                    <a:moveTo>
                      <a:pt x="172493" y="257175"/>
                    </a:moveTo>
                    <a:lnTo>
                      <a:pt x="93912" y="257175"/>
                    </a:lnTo>
                    <a:lnTo>
                      <a:pt x="93912" y="178594"/>
                    </a:lnTo>
                    <a:lnTo>
                      <a:pt x="172493" y="178594"/>
                    </a:lnTo>
                    <a:lnTo>
                      <a:pt x="172493" y="257175"/>
                    </a:lnTo>
                    <a:close/>
                    <a:moveTo>
                      <a:pt x="172493" y="264319"/>
                    </a:moveTo>
                    <a:lnTo>
                      <a:pt x="172493" y="342900"/>
                    </a:lnTo>
                    <a:lnTo>
                      <a:pt x="93912" y="342900"/>
                    </a:lnTo>
                    <a:lnTo>
                      <a:pt x="93912" y="264319"/>
                    </a:lnTo>
                    <a:lnTo>
                      <a:pt x="172493" y="264319"/>
                    </a:lnTo>
                    <a:close/>
                    <a:moveTo>
                      <a:pt x="172493" y="350044"/>
                    </a:moveTo>
                    <a:lnTo>
                      <a:pt x="172493" y="428625"/>
                    </a:lnTo>
                    <a:lnTo>
                      <a:pt x="93912" y="428625"/>
                    </a:lnTo>
                    <a:lnTo>
                      <a:pt x="93912" y="350044"/>
                    </a:lnTo>
                    <a:lnTo>
                      <a:pt x="172493" y="350044"/>
                    </a:lnTo>
                    <a:close/>
                    <a:moveTo>
                      <a:pt x="172493" y="435769"/>
                    </a:moveTo>
                    <a:lnTo>
                      <a:pt x="172493" y="514350"/>
                    </a:lnTo>
                    <a:lnTo>
                      <a:pt x="93912" y="514350"/>
                    </a:lnTo>
                    <a:lnTo>
                      <a:pt x="93912" y="435769"/>
                    </a:lnTo>
                    <a:lnTo>
                      <a:pt x="172493" y="435769"/>
                    </a:lnTo>
                    <a:close/>
                    <a:moveTo>
                      <a:pt x="172493" y="521494"/>
                    </a:moveTo>
                    <a:lnTo>
                      <a:pt x="172493" y="600075"/>
                    </a:lnTo>
                    <a:lnTo>
                      <a:pt x="93912" y="600075"/>
                    </a:lnTo>
                    <a:lnTo>
                      <a:pt x="93912" y="521494"/>
                    </a:lnTo>
                    <a:lnTo>
                      <a:pt x="172493" y="521494"/>
                    </a:lnTo>
                    <a:close/>
                    <a:moveTo>
                      <a:pt x="172493" y="607219"/>
                    </a:moveTo>
                    <a:lnTo>
                      <a:pt x="172493" y="685800"/>
                    </a:lnTo>
                    <a:lnTo>
                      <a:pt x="93912" y="685800"/>
                    </a:lnTo>
                    <a:lnTo>
                      <a:pt x="93912" y="607219"/>
                    </a:lnTo>
                    <a:lnTo>
                      <a:pt x="172493" y="607219"/>
                    </a:lnTo>
                    <a:close/>
                    <a:moveTo>
                      <a:pt x="172493" y="692951"/>
                    </a:moveTo>
                    <a:lnTo>
                      <a:pt x="172493" y="771532"/>
                    </a:lnTo>
                    <a:lnTo>
                      <a:pt x="93912" y="771532"/>
                    </a:lnTo>
                    <a:lnTo>
                      <a:pt x="93912" y="692951"/>
                    </a:lnTo>
                    <a:lnTo>
                      <a:pt x="172493" y="692951"/>
                    </a:lnTo>
                    <a:close/>
                    <a:moveTo>
                      <a:pt x="172493" y="778676"/>
                    </a:moveTo>
                    <a:lnTo>
                      <a:pt x="172493" y="857257"/>
                    </a:lnTo>
                    <a:lnTo>
                      <a:pt x="93912" y="857257"/>
                    </a:lnTo>
                    <a:lnTo>
                      <a:pt x="93912" y="778676"/>
                    </a:lnTo>
                    <a:lnTo>
                      <a:pt x="172493" y="778676"/>
                    </a:lnTo>
                    <a:close/>
                    <a:moveTo>
                      <a:pt x="172493" y="864401"/>
                    </a:moveTo>
                    <a:lnTo>
                      <a:pt x="172493" y="942982"/>
                    </a:lnTo>
                    <a:lnTo>
                      <a:pt x="93912" y="942982"/>
                    </a:lnTo>
                    <a:lnTo>
                      <a:pt x="93912" y="864401"/>
                    </a:lnTo>
                    <a:lnTo>
                      <a:pt x="172493" y="864401"/>
                    </a:lnTo>
                    <a:close/>
                    <a:moveTo>
                      <a:pt x="172493" y="950126"/>
                    </a:moveTo>
                    <a:lnTo>
                      <a:pt x="172493" y="1028707"/>
                    </a:lnTo>
                    <a:lnTo>
                      <a:pt x="93912" y="1028707"/>
                    </a:lnTo>
                    <a:lnTo>
                      <a:pt x="93912" y="950126"/>
                    </a:lnTo>
                    <a:lnTo>
                      <a:pt x="172493" y="950126"/>
                    </a:lnTo>
                    <a:close/>
                    <a:moveTo>
                      <a:pt x="172493" y="1035851"/>
                    </a:moveTo>
                    <a:lnTo>
                      <a:pt x="172493" y="1114432"/>
                    </a:lnTo>
                    <a:lnTo>
                      <a:pt x="93912" y="1114432"/>
                    </a:lnTo>
                    <a:lnTo>
                      <a:pt x="93912" y="1035851"/>
                    </a:lnTo>
                    <a:lnTo>
                      <a:pt x="172493" y="1035851"/>
                    </a:lnTo>
                    <a:close/>
                    <a:moveTo>
                      <a:pt x="172493" y="1121576"/>
                    </a:moveTo>
                    <a:lnTo>
                      <a:pt x="172493" y="1200157"/>
                    </a:lnTo>
                    <a:lnTo>
                      <a:pt x="93912" y="1200157"/>
                    </a:lnTo>
                    <a:lnTo>
                      <a:pt x="93912" y="1121576"/>
                    </a:lnTo>
                    <a:lnTo>
                      <a:pt x="172493" y="1121576"/>
                    </a:lnTo>
                    <a:close/>
                    <a:moveTo>
                      <a:pt x="172493" y="1207301"/>
                    </a:moveTo>
                    <a:lnTo>
                      <a:pt x="172493" y="1285882"/>
                    </a:lnTo>
                    <a:lnTo>
                      <a:pt x="93912" y="1285882"/>
                    </a:lnTo>
                    <a:lnTo>
                      <a:pt x="93912" y="1207301"/>
                    </a:lnTo>
                    <a:lnTo>
                      <a:pt x="172493" y="1207301"/>
                    </a:lnTo>
                    <a:close/>
                    <a:moveTo>
                      <a:pt x="172493" y="1293026"/>
                    </a:moveTo>
                    <a:lnTo>
                      <a:pt x="172493" y="1371607"/>
                    </a:lnTo>
                    <a:lnTo>
                      <a:pt x="93912" y="1371607"/>
                    </a:lnTo>
                    <a:lnTo>
                      <a:pt x="93912" y="1293026"/>
                    </a:lnTo>
                    <a:lnTo>
                      <a:pt x="172493" y="1293026"/>
                    </a:lnTo>
                    <a:close/>
                    <a:moveTo>
                      <a:pt x="172493" y="1378751"/>
                    </a:moveTo>
                    <a:lnTo>
                      <a:pt x="172493" y="1457332"/>
                    </a:lnTo>
                    <a:lnTo>
                      <a:pt x="93912" y="1457332"/>
                    </a:lnTo>
                    <a:lnTo>
                      <a:pt x="93912" y="1378751"/>
                    </a:lnTo>
                    <a:lnTo>
                      <a:pt x="172493" y="1378751"/>
                    </a:lnTo>
                    <a:close/>
                    <a:moveTo>
                      <a:pt x="172493" y="1464476"/>
                    </a:moveTo>
                    <a:lnTo>
                      <a:pt x="172493" y="1543057"/>
                    </a:lnTo>
                    <a:lnTo>
                      <a:pt x="93912" y="1543057"/>
                    </a:lnTo>
                    <a:lnTo>
                      <a:pt x="93912" y="1464476"/>
                    </a:lnTo>
                    <a:lnTo>
                      <a:pt x="172493" y="1464476"/>
                    </a:lnTo>
                    <a:close/>
                    <a:moveTo>
                      <a:pt x="172493" y="1550201"/>
                    </a:moveTo>
                    <a:lnTo>
                      <a:pt x="172493" y="1628782"/>
                    </a:lnTo>
                    <a:lnTo>
                      <a:pt x="93912" y="1628782"/>
                    </a:lnTo>
                    <a:lnTo>
                      <a:pt x="93912" y="1550201"/>
                    </a:lnTo>
                    <a:lnTo>
                      <a:pt x="172493" y="1550201"/>
                    </a:lnTo>
                    <a:close/>
                    <a:moveTo>
                      <a:pt x="172493" y="1635926"/>
                    </a:moveTo>
                    <a:lnTo>
                      <a:pt x="172493" y="1714507"/>
                    </a:lnTo>
                    <a:lnTo>
                      <a:pt x="93912" y="1714507"/>
                    </a:lnTo>
                    <a:lnTo>
                      <a:pt x="93912" y="1635926"/>
                    </a:lnTo>
                    <a:lnTo>
                      <a:pt x="172493" y="1635926"/>
                    </a:lnTo>
                    <a:close/>
                    <a:moveTo>
                      <a:pt x="179637" y="1635926"/>
                    </a:moveTo>
                    <a:lnTo>
                      <a:pt x="258218" y="1635926"/>
                    </a:lnTo>
                    <a:lnTo>
                      <a:pt x="258218" y="1714507"/>
                    </a:lnTo>
                    <a:lnTo>
                      <a:pt x="179637" y="1714507"/>
                    </a:lnTo>
                    <a:lnTo>
                      <a:pt x="179637" y="1635926"/>
                    </a:lnTo>
                    <a:close/>
                    <a:moveTo>
                      <a:pt x="258218" y="1721651"/>
                    </a:moveTo>
                    <a:lnTo>
                      <a:pt x="258218" y="1800232"/>
                    </a:lnTo>
                    <a:lnTo>
                      <a:pt x="179637" y="1800232"/>
                    </a:lnTo>
                    <a:lnTo>
                      <a:pt x="179637" y="1721651"/>
                    </a:lnTo>
                    <a:lnTo>
                      <a:pt x="258218" y="1721651"/>
                    </a:lnTo>
                    <a:close/>
                    <a:moveTo>
                      <a:pt x="265362" y="1721651"/>
                    </a:moveTo>
                    <a:lnTo>
                      <a:pt x="343943" y="1721651"/>
                    </a:lnTo>
                    <a:lnTo>
                      <a:pt x="343943" y="1800232"/>
                    </a:lnTo>
                    <a:lnTo>
                      <a:pt x="265362" y="1800232"/>
                    </a:lnTo>
                    <a:lnTo>
                      <a:pt x="265362" y="1721651"/>
                    </a:lnTo>
                    <a:close/>
                    <a:moveTo>
                      <a:pt x="351087" y="1721651"/>
                    </a:moveTo>
                    <a:lnTo>
                      <a:pt x="429668" y="1721651"/>
                    </a:lnTo>
                    <a:lnTo>
                      <a:pt x="429668" y="1800232"/>
                    </a:lnTo>
                    <a:lnTo>
                      <a:pt x="351087" y="1800232"/>
                    </a:lnTo>
                    <a:lnTo>
                      <a:pt x="351087" y="1721651"/>
                    </a:lnTo>
                    <a:close/>
                    <a:moveTo>
                      <a:pt x="436812" y="1721651"/>
                    </a:moveTo>
                    <a:lnTo>
                      <a:pt x="515393" y="1721651"/>
                    </a:lnTo>
                    <a:lnTo>
                      <a:pt x="515393" y="1800232"/>
                    </a:lnTo>
                    <a:lnTo>
                      <a:pt x="436812" y="1800232"/>
                    </a:lnTo>
                    <a:lnTo>
                      <a:pt x="436812" y="1721651"/>
                    </a:lnTo>
                    <a:close/>
                    <a:moveTo>
                      <a:pt x="522537" y="1721651"/>
                    </a:moveTo>
                    <a:lnTo>
                      <a:pt x="601118" y="1721651"/>
                    </a:lnTo>
                    <a:lnTo>
                      <a:pt x="601118" y="1800232"/>
                    </a:lnTo>
                    <a:lnTo>
                      <a:pt x="522537" y="1800232"/>
                    </a:lnTo>
                    <a:lnTo>
                      <a:pt x="522537" y="1721651"/>
                    </a:lnTo>
                    <a:close/>
                    <a:moveTo>
                      <a:pt x="608262" y="1721651"/>
                    </a:moveTo>
                    <a:lnTo>
                      <a:pt x="686843" y="1721651"/>
                    </a:lnTo>
                    <a:lnTo>
                      <a:pt x="686843" y="1800232"/>
                    </a:lnTo>
                    <a:lnTo>
                      <a:pt x="608262" y="1800232"/>
                    </a:lnTo>
                    <a:lnTo>
                      <a:pt x="608262" y="1721651"/>
                    </a:lnTo>
                    <a:close/>
                    <a:moveTo>
                      <a:pt x="693987" y="1721651"/>
                    </a:moveTo>
                    <a:lnTo>
                      <a:pt x="772568" y="1721651"/>
                    </a:lnTo>
                    <a:lnTo>
                      <a:pt x="772568" y="1800232"/>
                    </a:lnTo>
                    <a:lnTo>
                      <a:pt x="693987" y="1800232"/>
                    </a:lnTo>
                    <a:lnTo>
                      <a:pt x="693987" y="1721651"/>
                    </a:lnTo>
                    <a:close/>
                    <a:moveTo>
                      <a:pt x="779712" y="1721651"/>
                    </a:moveTo>
                    <a:lnTo>
                      <a:pt x="858293" y="1721651"/>
                    </a:lnTo>
                    <a:lnTo>
                      <a:pt x="858293" y="1800232"/>
                    </a:lnTo>
                    <a:lnTo>
                      <a:pt x="779712" y="1800232"/>
                    </a:lnTo>
                    <a:lnTo>
                      <a:pt x="779712" y="1721651"/>
                    </a:lnTo>
                    <a:close/>
                    <a:moveTo>
                      <a:pt x="865437" y="1721651"/>
                    </a:moveTo>
                    <a:lnTo>
                      <a:pt x="944018" y="1721651"/>
                    </a:lnTo>
                    <a:lnTo>
                      <a:pt x="944018" y="1800232"/>
                    </a:lnTo>
                    <a:lnTo>
                      <a:pt x="865437" y="1800232"/>
                    </a:lnTo>
                    <a:lnTo>
                      <a:pt x="865437" y="1721651"/>
                    </a:lnTo>
                    <a:close/>
                    <a:moveTo>
                      <a:pt x="951162" y="1721651"/>
                    </a:moveTo>
                    <a:lnTo>
                      <a:pt x="1029743" y="1721651"/>
                    </a:lnTo>
                    <a:lnTo>
                      <a:pt x="1029743" y="1800232"/>
                    </a:lnTo>
                    <a:lnTo>
                      <a:pt x="951162" y="1800232"/>
                    </a:lnTo>
                    <a:lnTo>
                      <a:pt x="951162" y="1721651"/>
                    </a:lnTo>
                    <a:close/>
                    <a:moveTo>
                      <a:pt x="1036887" y="1721651"/>
                    </a:moveTo>
                    <a:lnTo>
                      <a:pt x="1115468" y="1721651"/>
                    </a:lnTo>
                    <a:lnTo>
                      <a:pt x="1115468" y="1800232"/>
                    </a:lnTo>
                    <a:lnTo>
                      <a:pt x="1036887" y="1800232"/>
                    </a:lnTo>
                    <a:lnTo>
                      <a:pt x="1036887" y="1721651"/>
                    </a:lnTo>
                    <a:close/>
                    <a:moveTo>
                      <a:pt x="1122612" y="1721651"/>
                    </a:moveTo>
                    <a:lnTo>
                      <a:pt x="1201193" y="1721651"/>
                    </a:lnTo>
                    <a:lnTo>
                      <a:pt x="1201193" y="1800232"/>
                    </a:lnTo>
                    <a:lnTo>
                      <a:pt x="1122612" y="1800232"/>
                    </a:lnTo>
                    <a:lnTo>
                      <a:pt x="1122612" y="1721651"/>
                    </a:lnTo>
                    <a:close/>
                    <a:moveTo>
                      <a:pt x="1208337" y="1721651"/>
                    </a:moveTo>
                    <a:lnTo>
                      <a:pt x="1286918" y="1721651"/>
                    </a:lnTo>
                    <a:lnTo>
                      <a:pt x="1286918" y="1800232"/>
                    </a:lnTo>
                    <a:lnTo>
                      <a:pt x="1208337" y="1800232"/>
                    </a:lnTo>
                    <a:lnTo>
                      <a:pt x="1208337" y="1721651"/>
                    </a:lnTo>
                    <a:close/>
                    <a:moveTo>
                      <a:pt x="1208337" y="1714507"/>
                    </a:moveTo>
                    <a:lnTo>
                      <a:pt x="1208337" y="1635926"/>
                    </a:lnTo>
                    <a:lnTo>
                      <a:pt x="1286918" y="1635926"/>
                    </a:lnTo>
                    <a:lnTo>
                      <a:pt x="1286918" y="1714507"/>
                    </a:lnTo>
                    <a:lnTo>
                      <a:pt x="1208337" y="1714507"/>
                    </a:lnTo>
                    <a:close/>
                    <a:moveTo>
                      <a:pt x="1294062" y="1635926"/>
                    </a:moveTo>
                    <a:lnTo>
                      <a:pt x="1372643" y="1635926"/>
                    </a:lnTo>
                    <a:lnTo>
                      <a:pt x="1372643" y="1714507"/>
                    </a:lnTo>
                    <a:lnTo>
                      <a:pt x="1294062" y="1714507"/>
                    </a:lnTo>
                    <a:lnTo>
                      <a:pt x="1294062" y="1635926"/>
                    </a:lnTo>
                    <a:close/>
                    <a:moveTo>
                      <a:pt x="1294062" y="1628782"/>
                    </a:moveTo>
                    <a:lnTo>
                      <a:pt x="1294062" y="1550201"/>
                    </a:lnTo>
                    <a:lnTo>
                      <a:pt x="1372643" y="1550201"/>
                    </a:lnTo>
                    <a:lnTo>
                      <a:pt x="1372643" y="1628782"/>
                    </a:lnTo>
                    <a:lnTo>
                      <a:pt x="1294062" y="1628782"/>
                    </a:lnTo>
                    <a:close/>
                    <a:moveTo>
                      <a:pt x="1294062" y="1543057"/>
                    </a:moveTo>
                    <a:lnTo>
                      <a:pt x="1294062" y="1464476"/>
                    </a:lnTo>
                    <a:lnTo>
                      <a:pt x="1372643" y="1464476"/>
                    </a:lnTo>
                    <a:lnTo>
                      <a:pt x="1372643" y="1543057"/>
                    </a:lnTo>
                    <a:lnTo>
                      <a:pt x="1294062" y="1543057"/>
                    </a:lnTo>
                    <a:close/>
                    <a:moveTo>
                      <a:pt x="1294062" y="1457332"/>
                    </a:moveTo>
                    <a:lnTo>
                      <a:pt x="1294062" y="1378751"/>
                    </a:lnTo>
                    <a:lnTo>
                      <a:pt x="1372643" y="1378751"/>
                    </a:lnTo>
                    <a:lnTo>
                      <a:pt x="1372643" y="1457332"/>
                    </a:lnTo>
                    <a:lnTo>
                      <a:pt x="1294062" y="1457332"/>
                    </a:lnTo>
                    <a:close/>
                    <a:moveTo>
                      <a:pt x="1294062" y="1371607"/>
                    </a:moveTo>
                    <a:lnTo>
                      <a:pt x="1294062" y="1293026"/>
                    </a:lnTo>
                    <a:lnTo>
                      <a:pt x="1372643" y="1293026"/>
                    </a:lnTo>
                    <a:lnTo>
                      <a:pt x="1372643" y="1371607"/>
                    </a:lnTo>
                    <a:lnTo>
                      <a:pt x="1294062" y="1371607"/>
                    </a:lnTo>
                    <a:close/>
                    <a:moveTo>
                      <a:pt x="1294062" y="1285882"/>
                    </a:moveTo>
                    <a:lnTo>
                      <a:pt x="1294062" y="1207301"/>
                    </a:lnTo>
                    <a:lnTo>
                      <a:pt x="1372643" y="1207301"/>
                    </a:lnTo>
                    <a:lnTo>
                      <a:pt x="1372643" y="1285882"/>
                    </a:lnTo>
                    <a:lnTo>
                      <a:pt x="1294062" y="1285882"/>
                    </a:lnTo>
                    <a:close/>
                    <a:moveTo>
                      <a:pt x="1294062" y="1200157"/>
                    </a:moveTo>
                    <a:lnTo>
                      <a:pt x="1294062" y="1121576"/>
                    </a:lnTo>
                    <a:lnTo>
                      <a:pt x="1372643" y="1121576"/>
                    </a:lnTo>
                    <a:lnTo>
                      <a:pt x="1372643" y="1200157"/>
                    </a:lnTo>
                    <a:lnTo>
                      <a:pt x="1294062" y="1200157"/>
                    </a:lnTo>
                    <a:close/>
                    <a:moveTo>
                      <a:pt x="1294062" y="1114432"/>
                    </a:moveTo>
                    <a:lnTo>
                      <a:pt x="1294062" y="1035851"/>
                    </a:lnTo>
                    <a:lnTo>
                      <a:pt x="1372643" y="1035851"/>
                    </a:lnTo>
                    <a:lnTo>
                      <a:pt x="1372643" y="1114432"/>
                    </a:lnTo>
                    <a:lnTo>
                      <a:pt x="1294062" y="1114432"/>
                    </a:lnTo>
                    <a:close/>
                    <a:moveTo>
                      <a:pt x="1294062" y="1028707"/>
                    </a:moveTo>
                    <a:lnTo>
                      <a:pt x="1294062" y="950126"/>
                    </a:lnTo>
                    <a:lnTo>
                      <a:pt x="1372643" y="950126"/>
                    </a:lnTo>
                    <a:lnTo>
                      <a:pt x="1372643" y="1028707"/>
                    </a:lnTo>
                    <a:lnTo>
                      <a:pt x="1294062" y="1028707"/>
                    </a:lnTo>
                    <a:close/>
                    <a:moveTo>
                      <a:pt x="1294062" y="942982"/>
                    </a:moveTo>
                    <a:lnTo>
                      <a:pt x="1294062" y="864401"/>
                    </a:lnTo>
                    <a:lnTo>
                      <a:pt x="1372643" y="864401"/>
                    </a:lnTo>
                    <a:lnTo>
                      <a:pt x="1372643" y="942982"/>
                    </a:lnTo>
                    <a:lnTo>
                      <a:pt x="1294062" y="942982"/>
                    </a:lnTo>
                    <a:close/>
                    <a:moveTo>
                      <a:pt x="1294062" y="857257"/>
                    </a:moveTo>
                    <a:lnTo>
                      <a:pt x="1294062" y="778676"/>
                    </a:lnTo>
                    <a:lnTo>
                      <a:pt x="1372643" y="778676"/>
                    </a:lnTo>
                    <a:lnTo>
                      <a:pt x="1372643" y="857257"/>
                    </a:lnTo>
                    <a:lnTo>
                      <a:pt x="1294062" y="857257"/>
                    </a:lnTo>
                    <a:close/>
                    <a:moveTo>
                      <a:pt x="1294062" y="771532"/>
                    </a:moveTo>
                    <a:lnTo>
                      <a:pt x="1294062" y="692951"/>
                    </a:lnTo>
                    <a:lnTo>
                      <a:pt x="1372643" y="692951"/>
                    </a:lnTo>
                    <a:lnTo>
                      <a:pt x="1372643" y="771532"/>
                    </a:lnTo>
                    <a:lnTo>
                      <a:pt x="1294062" y="771532"/>
                    </a:lnTo>
                    <a:close/>
                    <a:moveTo>
                      <a:pt x="1294062" y="685807"/>
                    </a:moveTo>
                    <a:lnTo>
                      <a:pt x="1294062" y="607226"/>
                    </a:lnTo>
                    <a:lnTo>
                      <a:pt x="1372643" y="607226"/>
                    </a:lnTo>
                    <a:lnTo>
                      <a:pt x="1372643" y="685807"/>
                    </a:lnTo>
                    <a:lnTo>
                      <a:pt x="1294062" y="685807"/>
                    </a:lnTo>
                    <a:close/>
                    <a:moveTo>
                      <a:pt x="1294062" y="600075"/>
                    </a:moveTo>
                    <a:lnTo>
                      <a:pt x="1294062" y="521494"/>
                    </a:lnTo>
                    <a:lnTo>
                      <a:pt x="1372643" y="521494"/>
                    </a:lnTo>
                    <a:lnTo>
                      <a:pt x="1372643" y="600075"/>
                    </a:lnTo>
                    <a:lnTo>
                      <a:pt x="1294062" y="600075"/>
                    </a:lnTo>
                    <a:close/>
                    <a:moveTo>
                      <a:pt x="1294062" y="514350"/>
                    </a:moveTo>
                    <a:lnTo>
                      <a:pt x="1294062" y="435769"/>
                    </a:lnTo>
                    <a:lnTo>
                      <a:pt x="1372643" y="435769"/>
                    </a:lnTo>
                    <a:lnTo>
                      <a:pt x="1372643" y="514350"/>
                    </a:lnTo>
                    <a:lnTo>
                      <a:pt x="1294062" y="514350"/>
                    </a:lnTo>
                    <a:close/>
                    <a:moveTo>
                      <a:pt x="1294062" y="428625"/>
                    </a:moveTo>
                    <a:lnTo>
                      <a:pt x="1294062" y="350044"/>
                    </a:lnTo>
                    <a:lnTo>
                      <a:pt x="1372643" y="350044"/>
                    </a:lnTo>
                    <a:lnTo>
                      <a:pt x="1372643" y="428625"/>
                    </a:lnTo>
                    <a:lnTo>
                      <a:pt x="1294062" y="428625"/>
                    </a:lnTo>
                    <a:close/>
                    <a:moveTo>
                      <a:pt x="1294062" y="342900"/>
                    </a:moveTo>
                    <a:lnTo>
                      <a:pt x="1294062" y="264319"/>
                    </a:lnTo>
                    <a:lnTo>
                      <a:pt x="1372643" y="264319"/>
                    </a:lnTo>
                    <a:lnTo>
                      <a:pt x="1372643" y="342900"/>
                    </a:lnTo>
                    <a:lnTo>
                      <a:pt x="1294062" y="342900"/>
                    </a:lnTo>
                    <a:close/>
                    <a:moveTo>
                      <a:pt x="1294062" y="257175"/>
                    </a:moveTo>
                    <a:lnTo>
                      <a:pt x="1294062" y="178594"/>
                    </a:lnTo>
                    <a:lnTo>
                      <a:pt x="1372643" y="178594"/>
                    </a:lnTo>
                    <a:lnTo>
                      <a:pt x="1372643" y="257175"/>
                    </a:lnTo>
                    <a:lnTo>
                      <a:pt x="1294062" y="257175"/>
                    </a:lnTo>
                    <a:close/>
                    <a:moveTo>
                      <a:pt x="1294062" y="171450"/>
                    </a:moveTo>
                    <a:lnTo>
                      <a:pt x="1294062" y="92869"/>
                    </a:lnTo>
                    <a:lnTo>
                      <a:pt x="1372643" y="92869"/>
                    </a:lnTo>
                    <a:lnTo>
                      <a:pt x="1372643" y="171450"/>
                    </a:lnTo>
                    <a:lnTo>
                      <a:pt x="1294062" y="171450"/>
                    </a:lnTo>
                    <a:close/>
                    <a:moveTo>
                      <a:pt x="1294062" y="85725"/>
                    </a:moveTo>
                    <a:lnTo>
                      <a:pt x="1294062" y="7144"/>
                    </a:lnTo>
                    <a:lnTo>
                      <a:pt x="1372643" y="7144"/>
                    </a:lnTo>
                    <a:lnTo>
                      <a:pt x="1372643" y="85725"/>
                    </a:lnTo>
                    <a:lnTo>
                      <a:pt x="1294062" y="85725"/>
                    </a:lnTo>
                    <a:close/>
                    <a:moveTo>
                      <a:pt x="1286918" y="85725"/>
                    </a:moveTo>
                    <a:lnTo>
                      <a:pt x="1208337" y="85725"/>
                    </a:lnTo>
                    <a:lnTo>
                      <a:pt x="1208337" y="7144"/>
                    </a:lnTo>
                    <a:lnTo>
                      <a:pt x="1286918" y="7144"/>
                    </a:lnTo>
                    <a:lnTo>
                      <a:pt x="1286918" y="85725"/>
                    </a:lnTo>
                    <a:close/>
                    <a:moveTo>
                      <a:pt x="1201193" y="85725"/>
                    </a:moveTo>
                    <a:lnTo>
                      <a:pt x="1122612" y="85725"/>
                    </a:lnTo>
                    <a:lnTo>
                      <a:pt x="1122612" y="7144"/>
                    </a:lnTo>
                    <a:lnTo>
                      <a:pt x="1201193" y="7144"/>
                    </a:lnTo>
                    <a:lnTo>
                      <a:pt x="1201193" y="85725"/>
                    </a:lnTo>
                    <a:close/>
                    <a:moveTo>
                      <a:pt x="1115468" y="85725"/>
                    </a:moveTo>
                    <a:lnTo>
                      <a:pt x="1036887" y="85725"/>
                    </a:lnTo>
                    <a:lnTo>
                      <a:pt x="1036887" y="7144"/>
                    </a:lnTo>
                    <a:lnTo>
                      <a:pt x="1115468" y="7144"/>
                    </a:lnTo>
                    <a:lnTo>
                      <a:pt x="1115468" y="85725"/>
                    </a:lnTo>
                    <a:close/>
                    <a:moveTo>
                      <a:pt x="1029743" y="85725"/>
                    </a:moveTo>
                    <a:lnTo>
                      <a:pt x="951162" y="85725"/>
                    </a:lnTo>
                    <a:lnTo>
                      <a:pt x="951162" y="7144"/>
                    </a:lnTo>
                    <a:lnTo>
                      <a:pt x="1029743" y="7144"/>
                    </a:lnTo>
                    <a:lnTo>
                      <a:pt x="1029743" y="85725"/>
                    </a:lnTo>
                    <a:close/>
                    <a:moveTo>
                      <a:pt x="944018" y="85725"/>
                    </a:moveTo>
                    <a:lnTo>
                      <a:pt x="865437" y="85725"/>
                    </a:lnTo>
                    <a:lnTo>
                      <a:pt x="865437" y="7144"/>
                    </a:lnTo>
                    <a:lnTo>
                      <a:pt x="944018" y="7144"/>
                    </a:lnTo>
                    <a:lnTo>
                      <a:pt x="944018" y="85725"/>
                    </a:lnTo>
                    <a:close/>
                    <a:moveTo>
                      <a:pt x="858293" y="85725"/>
                    </a:moveTo>
                    <a:lnTo>
                      <a:pt x="779712" y="85725"/>
                    </a:lnTo>
                    <a:lnTo>
                      <a:pt x="779712" y="7144"/>
                    </a:lnTo>
                    <a:lnTo>
                      <a:pt x="858293" y="7144"/>
                    </a:lnTo>
                    <a:lnTo>
                      <a:pt x="858293" y="85725"/>
                    </a:lnTo>
                    <a:close/>
                    <a:moveTo>
                      <a:pt x="772568" y="85725"/>
                    </a:moveTo>
                    <a:lnTo>
                      <a:pt x="693987" y="85725"/>
                    </a:lnTo>
                    <a:lnTo>
                      <a:pt x="693987" y="7144"/>
                    </a:lnTo>
                    <a:lnTo>
                      <a:pt x="772568" y="7144"/>
                    </a:lnTo>
                    <a:lnTo>
                      <a:pt x="772568" y="85725"/>
                    </a:lnTo>
                    <a:close/>
                    <a:moveTo>
                      <a:pt x="686843" y="85725"/>
                    </a:moveTo>
                    <a:lnTo>
                      <a:pt x="608262" y="85725"/>
                    </a:lnTo>
                    <a:lnTo>
                      <a:pt x="608262" y="7144"/>
                    </a:lnTo>
                    <a:lnTo>
                      <a:pt x="686843" y="7144"/>
                    </a:lnTo>
                    <a:lnTo>
                      <a:pt x="686843" y="85725"/>
                    </a:lnTo>
                    <a:close/>
                    <a:moveTo>
                      <a:pt x="601118" y="85725"/>
                    </a:moveTo>
                    <a:lnTo>
                      <a:pt x="522537" y="85725"/>
                    </a:lnTo>
                    <a:lnTo>
                      <a:pt x="522537" y="7144"/>
                    </a:lnTo>
                    <a:lnTo>
                      <a:pt x="601118" y="7144"/>
                    </a:lnTo>
                    <a:lnTo>
                      <a:pt x="601118" y="85725"/>
                    </a:lnTo>
                    <a:close/>
                    <a:moveTo>
                      <a:pt x="515393" y="85725"/>
                    </a:moveTo>
                    <a:lnTo>
                      <a:pt x="436812" y="85725"/>
                    </a:lnTo>
                    <a:lnTo>
                      <a:pt x="436812" y="7144"/>
                    </a:lnTo>
                    <a:lnTo>
                      <a:pt x="515393" y="7144"/>
                    </a:lnTo>
                    <a:lnTo>
                      <a:pt x="515393" y="85725"/>
                    </a:lnTo>
                    <a:close/>
                    <a:moveTo>
                      <a:pt x="429668" y="85725"/>
                    </a:moveTo>
                    <a:lnTo>
                      <a:pt x="351087" y="85725"/>
                    </a:lnTo>
                    <a:lnTo>
                      <a:pt x="351087" y="7144"/>
                    </a:lnTo>
                    <a:lnTo>
                      <a:pt x="429668" y="7144"/>
                    </a:lnTo>
                    <a:lnTo>
                      <a:pt x="429668" y="85725"/>
                    </a:lnTo>
                    <a:close/>
                    <a:moveTo>
                      <a:pt x="343943" y="85725"/>
                    </a:moveTo>
                    <a:lnTo>
                      <a:pt x="265362" y="85725"/>
                    </a:lnTo>
                    <a:lnTo>
                      <a:pt x="265362" y="7144"/>
                    </a:lnTo>
                    <a:lnTo>
                      <a:pt x="343943" y="7144"/>
                    </a:lnTo>
                    <a:lnTo>
                      <a:pt x="343943" y="85725"/>
                    </a:lnTo>
                    <a:close/>
                    <a:moveTo>
                      <a:pt x="258218" y="85725"/>
                    </a:moveTo>
                    <a:lnTo>
                      <a:pt x="179637" y="85725"/>
                    </a:lnTo>
                    <a:lnTo>
                      <a:pt x="179637" y="7144"/>
                    </a:lnTo>
                    <a:lnTo>
                      <a:pt x="258218" y="7144"/>
                    </a:lnTo>
                    <a:lnTo>
                      <a:pt x="258218" y="85725"/>
                    </a:lnTo>
                    <a:close/>
                    <a:moveTo>
                      <a:pt x="172493" y="85725"/>
                    </a:moveTo>
                    <a:lnTo>
                      <a:pt x="93912" y="85725"/>
                    </a:lnTo>
                    <a:lnTo>
                      <a:pt x="93912" y="7144"/>
                    </a:lnTo>
                    <a:lnTo>
                      <a:pt x="172493" y="7144"/>
                    </a:lnTo>
                    <a:lnTo>
                      <a:pt x="172493" y="85725"/>
                    </a:lnTo>
                    <a:close/>
                    <a:moveTo>
                      <a:pt x="172493" y="92869"/>
                    </a:moveTo>
                    <a:lnTo>
                      <a:pt x="172493" y="171450"/>
                    </a:lnTo>
                    <a:lnTo>
                      <a:pt x="93912" y="171450"/>
                    </a:lnTo>
                    <a:lnTo>
                      <a:pt x="93912" y="92869"/>
                    </a:lnTo>
                    <a:lnTo>
                      <a:pt x="172493" y="92869"/>
                    </a:lnTo>
                    <a:close/>
                    <a:moveTo>
                      <a:pt x="86768" y="171450"/>
                    </a:moveTo>
                    <a:lnTo>
                      <a:pt x="7144" y="171450"/>
                    </a:lnTo>
                    <a:lnTo>
                      <a:pt x="7144" y="92869"/>
                    </a:lnTo>
                    <a:lnTo>
                      <a:pt x="86768" y="92869"/>
                    </a:lnTo>
                    <a:lnTo>
                      <a:pt x="86768" y="171450"/>
                    </a:lnTo>
                    <a:close/>
                    <a:moveTo>
                      <a:pt x="7144" y="178594"/>
                    </a:moveTo>
                    <a:lnTo>
                      <a:pt x="86768" y="178594"/>
                    </a:lnTo>
                    <a:lnTo>
                      <a:pt x="86768" y="257175"/>
                    </a:lnTo>
                    <a:lnTo>
                      <a:pt x="7144" y="257175"/>
                    </a:lnTo>
                    <a:lnTo>
                      <a:pt x="7144" y="178594"/>
                    </a:lnTo>
                    <a:close/>
                    <a:moveTo>
                      <a:pt x="86768" y="264319"/>
                    </a:moveTo>
                    <a:lnTo>
                      <a:pt x="86768" y="342900"/>
                    </a:lnTo>
                    <a:lnTo>
                      <a:pt x="7144" y="342900"/>
                    </a:lnTo>
                    <a:lnTo>
                      <a:pt x="7144" y="264319"/>
                    </a:lnTo>
                    <a:lnTo>
                      <a:pt x="86768" y="264319"/>
                    </a:lnTo>
                    <a:close/>
                    <a:moveTo>
                      <a:pt x="7144" y="350044"/>
                    </a:moveTo>
                    <a:lnTo>
                      <a:pt x="86768" y="350044"/>
                    </a:lnTo>
                    <a:lnTo>
                      <a:pt x="86768" y="428625"/>
                    </a:lnTo>
                    <a:lnTo>
                      <a:pt x="7144" y="428625"/>
                    </a:lnTo>
                    <a:lnTo>
                      <a:pt x="7144" y="350044"/>
                    </a:lnTo>
                    <a:close/>
                    <a:moveTo>
                      <a:pt x="86768" y="435769"/>
                    </a:moveTo>
                    <a:lnTo>
                      <a:pt x="86768" y="514350"/>
                    </a:lnTo>
                    <a:lnTo>
                      <a:pt x="7144" y="514350"/>
                    </a:lnTo>
                    <a:lnTo>
                      <a:pt x="7144" y="435769"/>
                    </a:lnTo>
                    <a:lnTo>
                      <a:pt x="86768" y="435769"/>
                    </a:lnTo>
                    <a:close/>
                    <a:moveTo>
                      <a:pt x="7144" y="521494"/>
                    </a:moveTo>
                    <a:lnTo>
                      <a:pt x="86768" y="521494"/>
                    </a:lnTo>
                    <a:lnTo>
                      <a:pt x="86768" y="600075"/>
                    </a:lnTo>
                    <a:lnTo>
                      <a:pt x="7144" y="600075"/>
                    </a:lnTo>
                    <a:lnTo>
                      <a:pt x="7144" y="521494"/>
                    </a:lnTo>
                    <a:close/>
                    <a:moveTo>
                      <a:pt x="86768" y="607219"/>
                    </a:moveTo>
                    <a:lnTo>
                      <a:pt x="86768" y="685800"/>
                    </a:lnTo>
                    <a:lnTo>
                      <a:pt x="7144" y="685800"/>
                    </a:lnTo>
                    <a:lnTo>
                      <a:pt x="7144" y="607219"/>
                    </a:lnTo>
                    <a:lnTo>
                      <a:pt x="86768" y="607219"/>
                    </a:lnTo>
                    <a:close/>
                    <a:moveTo>
                      <a:pt x="7144" y="692951"/>
                    </a:moveTo>
                    <a:lnTo>
                      <a:pt x="86768" y="692951"/>
                    </a:lnTo>
                    <a:lnTo>
                      <a:pt x="86768" y="771532"/>
                    </a:lnTo>
                    <a:lnTo>
                      <a:pt x="7144" y="771532"/>
                    </a:lnTo>
                    <a:lnTo>
                      <a:pt x="7144" y="692951"/>
                    </a:lnTo>
                    <a:close/>
                    <a:moveTo>
                      <a:pt x="86768" y="778676"/>
                    </a:moveTo>
                    <a:lnTo>
                      <a:pt x="86768" y="857257"/>
                    </a:lnTo>
                    <a:lnTo>
                      <a:pt x="7144" y="857257"/>
                    </a:lnTo>
                    <a:lnTo>
                      <a:pt x="7144" y="778676"/>
                    </a:lnTo>
                    <a:lnTo>
                      <a:pt x="86768" y="778676"/>
                    </a:lnTo>
                    <a:close/>
                    <a:moveTo>
                      <a:pt x="7144" y="864401"/>
                    </a:moveTo>
                    <a:lnTo>
                      <a:pt x="86768" y="864401"/>
                    </a:lnTo>
                    <a:lnTo>
                      <a:pt x="86768" y="942982"/>
                    </a:lnTo>
                    <a:lnTo>
                      <a:pt x="7144" y="942982"/>
                    </a:lnTo>
                    <a:lnTo>
                      <a:pt x="7144" y="864401"/>
                    </a:lnTo>
                    <a:close/>
                    <a:moveTo>
                      <a:pt x="86768" y="950126"/>
                    </a:moveTo>
                    <a:lnTo>
                      <a:pt x="86768" y="1028707"/>
                    </a:lnTo>
                    <a:lnTo>
                      <a:pt x="7144" y="1028707"/>
                    </a:lnTo>
                    <a:lnTo>
                      <a:pt x="7144" y="950126"/>
                    </a:lnTo>
                    <a:lnTo>
                      <a:pt x="86768" y="950126"/>
                    </a:lnTo>
                    <a:close/>
                    <a:moveTo>
                      <a:pt x="7144" y="1035851"/>
                    </a:moveTo>
                    <a:lnTo>
                      <a:pt x="86768" y="1035851"/>
                    </a:lnTo>
                    <a:lnTo>
                      <a:pt x="86768" y="1114432"/>
                    </a:lnTo>
                    <a:lnTo>
                      <a:pt x="7144" y="1114432"/>
                    </a:lnTo>
                    <a:lnTo>
                      <a:pt x="7144" y="1035851"/>
                    </a:lnTo>
                    <a:close/>
                    <a:moveTo>
                      <a:pt x="86768" y="1121576"/>
                    </a:moveTo>
                    <a:lnTo>
                      <a:pt x="86768" y="1200157"/>
                    </a:lnTo>
                    <a:lnTo>
                      <a:pt x="7144" y="1200157"/>
                    </a:lnTo>
                    <a:lnTo>
                      <a:pt x="7144" y="1121576"/>
                    </a:lnTo>
                    <a:lnTo>
                      <a:pt x="86768" y="1121576"/>
                    </a:lnTo>
                    <a:close/>
                    <a:moveTo>
                      <a:pt x="7144" y="1207301"/>
                    </a:moveTo>
                    <a:lnTo>
                      <a:pt x="86768" y="1207301"/>
                    </a:lnTo>
                    <a:lnTo>
                      <a:pt x="86768" y="1285882"/>
                    </a:lnTo>
                    <a:lnTo>
                      <a:pt x="7144" y="1285882"/>
                    </a:lnTo>
                    <a:lnTo>
                      <a:pt x="7144" y="1207301"/>
                    </a:lnTo>
                    <a:close/>
                    <a:moveTo>
                      <a:pt x="86768" y="1293026"/>
                    </a:moveTo>
                    <a:lnTo>
                      <a:pt x="86768" y="1371607"/>
                    </a:lnTo>
                    <a:lnTo>
                      <a:pt x="7144" y="1371607"/>
                    </a:lnTo>
                    <a:lnTo>
                      <a:pt x="7144" y="1293026"/>
                    </a:lnTo>
                    <a:lnTo>
                      <a:pt x="86768" y="1293026"/>
                    </a:lnTo>
                    <a:close/>
                    <a:moveTo>
                      <a:pt x="7144" y="1378751"/>
                    </a:moveTo>
                    <a:lnTo>
                      <a:pt x="86768" y="1378751"/>
                    </a:lnTo>
                    <a:lnTo>
                      <a:pt x="86768" y="1457332"/>
                    </a:lnTo>
                    <a:lnTo>
                      <a:pt x="7144" y="1457332"/>
                    </a:lnTo>
                    <a:lnTo>
                      <a:pt x="7144" y="1378751"/>
                    </a:lnTo>
                    <a:close/>
                    <a:moveTo>
                      <a:pt x="86768" y="1464476"/>
                    </a:moveTo>
                    <a:lnTo>
                      <a:pt x="86768" y="1543057"/>
                    </a:lnTo>
                    <a:lnTo>
                      <a:pt x="7144" y="1543057"/>
                    </a:lnTo>
                    <a:lnTo>
                      <a:pt x="7144" y="1464476"/>
                    </a:lnTo>
                    <a:lnTo>
                      <a:pt x="86768" y="1464476"/>
                    </a:lnTo>
                    <a:close/>
                    <a:moveTo>
                      <a:pt x="7144" y="1550201"/>
                    </a:moveTo>
                    <a:lnTo>
                      <a:pt x="86768" y="1550201"/>
                    </a:lnTo>
                    <a:lnTo>
                      <a:pt x="86768" y="1628782"/>
                    </a:lnTo>
                    <a:lnTo>
                      <a:pt x="7144" y="1628782"/>
                    </a:lnTo>
                    <a:lnTo>
                      <a:pt x="7144" y="1550201"/>
                    </a:lnTo>
                    <a:close/>
                    <a:moveTo>
                      <a:pt x="86768" y="1635926"/>
                    </a:moveTo>
                    <a:lnTo>
                      <a:pt x="86768" y="1714507"/>
                    </a:lnTo>
                    <a:lnTo>
                      <a:pt x="7144" y="1714507"/>
                    </a:lnTo>
                    <a:lnTo>
                      <a:pt x="7144" y="1635926"/>
                    </a:lnTo>
                    <a:lnTo>
                      <a:pt x="86768" y="1635926"/>
                    </a:lnTo>
                    <a:close/>
                    <a:moveTo>
                      <a:pt x="7144" y="1721651"/>
                    </a:moveTo>
                    <a:lnTo>
                      <a:pt x="86768" y="1721651"/>
                    </a:lnTo>
                    <a:lnTo>
                      <a:pt x="86768" y="1800232"/>
                    </a:lnTo>
                    <a:lnTo>
                      <a:pt x="7144" y="1800232"/>
                    </a:lnTo>
                    <a:lnTo>
                      <a:pt x="7144" y="1721651"/>
                    </a:lnTo>
                    <a:close/>
                    <a:moveTo>
                      <a:pt x="93912" y="1721651"/>
                    </a:moveTo>
                    <a:lnTo>
                      <a:pt x="172493" y="1721651"/>
                    </a:lnTo>
                    <a:lnTo>
                      <a:pt x="172493" y="1800232"/>
                    </a:lnTo>
                    <a:lnTo>
                      <a:pt x="93912" y="1800232"/>
                    </a:lnTo>
                    <a:lnTo>
                      <a:pt x="93912" y="1721651"/>
                    </a:lnTo>
                    <a:close/>
                    <a:moveTo>
                      <a:pt x="172493" y="1807376"/>
                    </a:moveTo>
                    <a:lnTo>
                      <a:pt x="172493" y="1885950"/>
                    </a:lnTo>
                    <a:lnTo>
                      <a:pt x="93912" y="1885950"/>
                    </a:lnTo>
                    <a:lnTo>
                      <a:pt x="93912" y="1807376"/>
                    </a:lnTo>
                    <a:lnTo>
                      <a:pt x="172493" y="1807376"/>
                    </a:lnTo>
                    <a:close/>
                    <a:moveTo>
                      <a:pt x="179637" y="1807376"/>
                    </a:moveTo>
                    <a:lnTo>
                      <a:pt x="258218" y="1807376"/>
                    </a:lnTo>
                    <a:lnTo>
                      <a:pt x="258218" y="1885950"/>
                    </a:lnTo>
                    <a:lnTo>
                      <a:pt x="179637" y="1885950"/>
                    </a:lnTo>
                    <a:lnTo>
                      <a:pt x="179637" y="1807376"/>
                    </a:lnTo>
                    <a:close/>
                    <a:moveTo>
                      <a:pt x="265362" y="1807376"/>
                    </a:moveTo>
                    <a:lnTo>
                      <a:pt x="343943" y="1807376"/>
                    </a:lnTo>
                    <a:lnTo>
                      <a:pt x="343943" y="1885950"/>
                    </a:lnTo>
                    <a:lnTo>
                      <a:pt x="265362" y="1885950"/>
                    </a:lnTo>
                    <a:lnTo>
                      <a:pt x="265362" y="1807376"/>
                    </a:lnTo>
                    <a:close/>
                    <a:moveTo>
                      <a:pt x="351087" y="1807376"/>
                    </a:moveTo>
                    <a:lnTo>
                      <a:pt x="429668" y="1807376"/>
                    </a:lnTo>
                    <a:lnTo>
                      <a:pt x="429668" y="1885950"/>
                    </a:lnTo>
                    <a:lnTo>
                      <a:pt x="351087" y="1885950"/>
                    </a:lnTo>
                    <a:lnTo>
                      <a:pt x="351087" y="1807376"/>
                    </a:lnTo>
                    <a:close/>
                    <a:moveTo>
                      <a:pt x="436812" y="1807376"/>
                    </a:moveTo>
                    <a:lnTo>
                      <a:pt x="515393" y="1807376"/>
                    </a:lnTo>
                    <a:lnTo>
                      <a:pt x="515393" y="1885950"/>
                    </a:lnTo>
                    <a:lnTo>
                      <a:pt x="436812" y="1885950"/>
                    </a:lnTo>
                    <a:lnTo>
                      <a:pt x="436812" y="1807376"/>
                    </a:lnTo>
                    <a:close/>
                    <a:moveTo>
                      <a:pt x="522537" y="1807376"/>
                    </a:moveTo>
                    <a:lnTo>
                      <a:pt x="601118" y="1807376"/>
                    </a:lnTo>
                    <a:lnTo>
                      <a:pt x="601118" y="1885950"/>
                    </a:lnTo>
                    <a:lnTo>
                      <a:pt x="522537" y="1885950"/>
                    </a:lnTo>
                    <a:lnTo>
                      <a:pt x="522537" y="1807376"/>
                    </a:lnTo>
                    <a:close/>
                    <a:moveTo>
                      <a:pt x="608262" y="1807376"/>
                    </a:moveTo>
                    <a:lnTo>
                      <a:pt x="686843" y="1807376"/>
                    </a:lnTo>
                    <a:lnTo>
                      <a:pt x="686843" y="1885950"/>
                    </a:lnTo>
                    <a:lnTo>
                      <a:pt x="608262" y="1885950"/>
                    </a:lnTo>
                    <a:lnTo>
                      <a:pt x="608262" y="1807376"/>
                    </a:lnTo>
                    <a:close/>
                    <a:moveTo>
                      <a:pt x="693987" y="1807376"/>
                    </a:moveTo>
                    <a:lnTo>
                      <a:pt x="772568" y="1807376"/>
                    </a:lnTo>
                    <a:lnTo>
                      <a:pt x="772568" y="1885950"/>
                    </a:lnTo>
                    <a:lnTo>
                      <a:pt x="693987" y="1885950"/>
                    </a:lnTo>
                    <a:lnTo>
                      <a:pt x="693987" y="1807376"/>
                    </a:lnTo>
                    <a:close/>
                    <a:moveTo>
                      <a:pt x="779712" y="1807376"/>
                    </a:moveTo>
                    <a:lnTo>
                      <a:pt x="858293" y="1807376"/>
                    </a:lnTo>
                    <a:lnTo>
                      <a:pt x="858293" y="1885950"/>
                    </a:lnTo>
                    <a:lnTo>
                      <a:pt x="779712" y="1885950"/>
                    </a:lnTo>
                    <a:lnTo>
                      <a:pt x="779712" y="1807376"/>
                    </a:lnTo>
                    <a:close/>
                    <a:moveTo>
                      <a:pt x="865437" y="1807376"/>
                    </a:moveTo>
                    <a:lnTo>
                      <a:pt x="944018" y="1807376"/>
                    </a:lnTo>
                    <a:lnTo>
                      <a:pt x="944018" y="1885950"/>
                    </a:lnTo>
                    <a:lnTo>
                      <a:pt x="865437" y="1885950"/>
                    </a:lnTo>
                    <a:lnTo>
                      <a:pt x="865437" y="1807376"/>
                    </a:lnTo>
                    <a:close/>
                    <a:moveTo>
                      <a:pt x="951162" y="1807376"/>
                    </a:moveTo>
                    <a:lnTo>
                      <a:pt x="1029743" y="1807376"/>
                    </a:lnTo>
                    <a:lnTo>
                      <a:pt x="1029743" y="1885950"/>
                    </a:lnTo>
                    <a:lnTo>
                      <a:pt x="951162" y="1885950"/>
                    </a:lnTo>
                    <a:lnTo>
                      <a:pt x="951162" y="1807376"/>
                    </a:lnTo>
                    <a:close/>
                    <a:moveTo>
                      <a:pt x="1036887" y="1807376"/>
                    </a:moveTo>
                    <a:lnTo>
                      <a:pt x="1115468" y="1807376"/>
                    </a:lnTo>
                    <a:lnTo>
                      <a:pt x="1115468" y="1885950"/>
                    </a:lnTo>
                    <a:lnTo>
                      <a:pt x="1036887" y="1885950"/>
                    </a:lnTo>
                    <a:lnTo>
                      <a:pt x="1036887" y="1807376"/>
                    </a:lnTo>
                    <a:close/>
                    <a:moveTo>
                      <a:pt x="1122612" y="1807376"/>
                    </a:moveTo>
                    <a:lnTo>
                      <a:pt x="1201193" y="1807376"/>
                    </a:lnTo>
                    <a:lnTo>
                      <a:pt x="1201193" y="1885950"/>
                    </a:lnTo>
                    <a:lnTo>
                      <a:pt x="1122612" y="1885950"/>
                    </a:lnTo>
                    <a:lnTo>
                      <a:pt x="1122612" y="1807376"/>
                    </a:lnTo>
                    <a:close/>
                    <a:moveTo>
                      <a:pt x="1208337" y="1807376"/>
                    </a:moveTo>
                    <a:lnTo>
                      <a:pt x="1286918" y="1807376"/>
                    </a:lnTo>
                    <a:lnTo>
                      <a:pt x="1286918" y="1885950"/>
                    </a:lnTo>
                    <a:lnTo>
                      <a:pt x="1208337" y="1885950"/>
                    </a:lnTo>
                    <a:lnTo>
                      <a:pt x="1208337" y="1807376"/>
                    </a:lnTo>
                    <a:close/>
                    <a:moveTo>
                      <a:pt x="1294062" y="1807376"/>
                    </a:moveTo>
                    <a:lnTo>
                      <a:pt x="1372643" y="1807376"/>
                    </a:lnTo>
                    <a:lnTo>
                      <a:pt x="1372643" y="1885950"/>
                    </a:lnTo>
                    <a:lnTo>
                      <a:pt x="1294062" y="1885950"/>
                    </a:lnTo>
                    <a:lnTo>
                      <a:pt x="1294062" y="1807376"/>
                    </a:lnTo>
                    <a:close/>
                    <a:moveTo>
                      <a:pt x="1294062" y="1800232"/>
                    </a:moveTo>
                    <a:lnTo>
                      <a:pt x="1294062" y="1721651"/>
                    </a:lnTo>
                    <a:lnTo>
                      <a:pt x="1372643" y="1721651"/>
                    </a:lnTo>
                    <a:lnTo>
                      <a:pt x="1372643" y="1800232"/>
                    </a:lnTo>
                    <a:lnTo>
                      <a:pt x="1294062" y="1800232"/>
                    </a:lnTo>
                    <a:close/>
                    <a:moveTo>
                      <a:pt x="1379787" y="1721651"/>
                    </a:moveTo>
                    <a:lnTo>
                      <a:pt x="1457325" y="1721651"/>
                    </a:lnTo>
                    <a:lnTo>
                      <a:pt x="1457325" y="1800232"/>
                    </a:lnTo>
                    <a:lnTo>
                      <a:pt x="1379787" y="1800232"/>
                    </a:lnTo>
                    <a:lnTo>
                      <a:pt x="1379787" y="1721651"/>
                    </a:lnTo>
                    <a:close/>
                    <a:moveTo>
                      <a:pt x="1379787" y="1714507"/>
                    </a:moveTo>
                    <a:lnTo>
                      <a:pt x="1379787" y="1635926"/>
                    </a:lnTo>
                    <a:lnTo>
                      <a:pt x="1457325" y="1635926"/>
                    </a:lnTo>
                    <a:lnTo>
                      <a:pt x="1457325" y="1714507"/>
                    </a:lnTo>
                    <a:lnTo>
                      <a:pt x="1379787" y="1714507"/>
                    </a:lnTo>
                    <a:close/>
                    <a:moveTo>
                      <a:pt x="1457325" y="1628782"/>
                    </a:moveTo>
                    <a:lnTo>
                      <a:pt x="1379787" y="1628782"/>
                    </a:lnTo>
                    <a:lnTo>
                      <a:pt x="1379787" y="1550201"/>
                    </a:lnTo>
                    <a:lnTo>
                      <a:pt x="1457325" y="1550201"/>
                    </a:lnTo>
                    <a:lnTo>
                      <a:pt x="1457325" y="1628782"/>
                    </a:lnTo>
                    <a:close/>
                    <a:moveTo>
                      <a:pt x="1379787" y="1543057"/>
                    </a:moveTo>
                    <a:lnTo>
                      <a:pt x="1379787" y="1464476"/>
                    </a:lnTo>
                    <a:lnTo>
                      <a:pt x="1457325" y="1464476"/>
                    </a:lnTo>
                    <a:lnTo>
                      <a:pt x="1457325" y="1543057"/>
                    </a:lnTo>
                    <a:lnTo>
                      <a:pt x="1379787" y="1543057"/>
                    </a:lnTo>
                    <a:close/>
                    <a:moveTo>
                      <a:pt x="1457325" y="1457332"/>
                    </a:moveTo>
                    <a:lnTo>
                      <a:pt x="1379787" y="1457332"/>
                    </a:lnTo>
                    <a:lnTo>
                      <a:pt x="1379787" y="1378751"/>
                    </a:lnTo>
                    <a:lnTo>
                      <a:pt x="1457325" y="1378751"/>
                    </a:lnTo>
                    <a:lnTo>
                      <a:pt x="1457325" y="1457332"/>
                    </a:lnTo>
                    <a:close/>
                    <a:moveTo>
                      <a:pt x="1379787" y="1371607"/>
                    </a:moveTo>
                    <a:lnTo>
                      <a:pt x="1379787" y="1293026"/>
                    </a:lnTo>
                    <a:lnTo>
                      <a:pt x="1457325" y="1293026"/>
                    </a:lnTo>
                    <a:lnTo>
                      <a:pt x="1457325" y="1371607"/>
                    </a:lnTo>
                    <a:lnTo>
                      <a:pt x="1379787" y="1371607"/>
                    </a:lnTo>
                    <a:close/>
                    <a:moveTo>
                      <a:pt x="1457325" y="1285882"/>
                    </a:moveTo>
                    <a:lnTo>
                      <a:pt x="1379787" y="1285882"/>
                    </a:lnTo>
                    <a:lnTo>
                      <a:pt x="1379787" y="1207301"/>
                    </a:lnTo>
                    <a:lnTo>
                      <a:pt x="1457325" y="1207301"/>
                    </a:lnTo>
                    <a:lnTo>
                      <a:pt x="1457325" y="1285882"/>
                    </a:lnTo>
                    <a:close/>
                    <a:moveTo>
                      <a:pt x="1379787" y="1200157"/>
                    </a:moveTo>
                    <a:lnTo>
                      <a:pt x="1379787" y="1121576"/>
                    </a:lnTo>
                    <a:lnTo>
                      <a:pt x="1457325" y="1121576"/>
                    </a:lnTo>
                    <a:lnTo>
                      <a:pt x="1457325" y="1200157"/>
                    </a:lnTo>
                    <a:lnTo>
                      <a:pt x="1379787" y="1200157"/>
                    </a:lnTo>
                    <a:close/>
                    <a:moveTo>
                      <a:pt x="1457325" y="1114432"/>
                    </a:moveTo>
                    <a:lnTo>
                      <a:pt x="1379787" y="1114432"/>
                    </a:lnTo>
                    <a:lnTo>
                      <a:pt x="1379787" y="1035851"/>
                    </a:lnTo>
                    <a:lnTo>
                      <a:pt x="1457325" y="1035851"/>
                    </a:lnTo>
                    <a:lnTo>
                      <a:pt x="1457325" y="1114432"/>
                    </a:lnTo>
                    <a:close/>
                    <a:moveTo>
                      <a:pt x="1379787" y="1028707"/>
                    </a:moveTo>
                    <a:lnTo>
                      <a:pt x="1379787" y="950126"/>
                    </a:lnTo>
                    <a:lnTo>
                      <a:pt x="1457325" y="950126"/>
                    </a:lnTo>
                    <a:lnTo>
                      <a:pt x="1457325" y="1028707"/>
                    </a:lnTo>
                    <a:lnTo>
                      <a:pt x="1379787" y="1028707"/>
                    </a:lnTo>
                    <a:close/>
                    <a:moveTo>
                      <a:pt x="1457325" y="942982"/>
                    </a:moveTo>
                    <a:lnTo>
                      <a:pt x="1379787" y="942982"/>
                    </a:lnTo>
                    <a:lnTo>
                      <a:pt x="1379787" y="864401"/>
                    </a:lnTo>
                    <a:lnTo>
                      <a:pt x="1457325" y="864401"/>
                    </a:lnTo>
                    <a:lnTo>
                      <a:pt x="1457325" y="942982"/>
                    </a:lnTo>
                    <a:close/>
                    <a:moveTo>
                      <a:pt x="1379787" y="857257"/>
                    </a:moveTo>
                    <a:lnTo>
                      <a:pt x="1379787" y="778676"/>
                    </a:lnTo>
                    <a:lnTo>
                      <a:pt x="1457325" y="778676"/>
                    </a:lnTo>
                    <a:lnTo>
                      <a:pt x="1457325" y="857257"/>
                    </a:lnTo>
                    <a:lnTo>
                      <a:pt x="1379787" y="857257"/>
                    </a:lnTo>
                    <a:close/>
                    <a:moveTo>
                      <a:pt x="1457325" y="771532"/>
                    </a:moveTo>
                    <a:lnTo>
                      <a:pt x="1379787" y="771532"/>
                    </a:lnTo>
                    <a:lnTo>
                      <a:pt x="1379787" y="692951"/>
                    </a:lnTo>
                    <a:lnTo>
                      <a:pt x="1457325" y="692951"/>
                    </a:lnTo>
                    <a:lnTo>
                      <a:pt x="1457325" y="771532"/>
                    </a:lnTo>
                    <a:close/>
                    <a:moveTo>
                      <a:pt x="1379787" y="685807"/>
                    </a:moveTo>
                    <a:lnTo>
                      <a:pt x="1379787" y="607226"/>
                    </a:lnTo>
                    <a:lnTo>
                      <a:pt x="1457325" y="607226"/>
                    </a:lnTo>
                    <a:lnTo>
                      <a:pt x="1457325" y="685807"/>
                    </a:lnTo>
                    <a:lnTo>
                      <a:pt x="1379787" y="685807"/>
                    </a:lnTo>
                    <a:close/>
                    <a:moveTo>
                      <a:pt x="1457325" y="600075"/>
                    </a:moveTo>
                    <a:lnTo>
                      <a:pt x="1379787" y="600075"/>
                    </a:lnTo>
                    <a:lnTo>
                      <a:pt x="1379787" y="521494"/>
                    </a:lnTo>
                    <a:lnTo>
                      <a:pt x="1457325" y="521494"/>
                    </a:lnTo>
                    <a:lnTo>
                      <a:pt x="1457325" y="600075"/>
                    </a:lnTo>
                    <a:close/>
                    <a:moveTo>
                      <a:pt x="1379787" y="514350"/>
                    </a:moveTo>
                    <a:lnTo>
                      <a:pt x="1379787" y="435769"/>
                    </a:lnTo>
                    <a:lnTo>
                      <a:pt x="1457325" y="435769"/>
                    </a:lnTo>
                    <a:lnTo>
                      <a:pt x="1457325" y="514350"/>
                    </a:lnTo>
                    <a:lnTo>
                      <a:pt x="1379787" y="514350"/>
                    </a:lnTo>
                    <a:close/>
                    <a:moveTo>
                      <a:pt x="1457325" y="428625"/>
                    </a:moveTo>
                    <a:lnTo>
                      <a:pt x="1379787" y="428625"/>
                    </a:lnTo>
                    <a:lnTo>
                      <a:pt x="1379787" y="350044"/>
                    </a:lnTo>
                    <a:lnTo>
                      <a:pt x="1457325" y="350044"/>
                    </a:lnTo>
                    <a:lnTo>
                      <a:pt x="1457325" y="428625"/>
                    </a:lnTo>
                    <a:close/>
                    <a:moveTo>
                      <a:pt x="1379787" y="342900"/>
                    </a:moveTo>
                    <a:lnTo>
                      <a:pt x="1379787" y="264319"/>
                    </a:lnTo>
                    <a:lnTo>
                      <a:pt x="1457325" y="264319"/>
                    </a:lnTo>
                    <a:lnTo>
                      <a:pt x="1457325" y="342900"/>
                    </a:lnTo>
                    <a:lnTo>
                      <a:pt x="1379787" y="342900"/>
                    </a:lnTo>
                    <a:close/>
                    <a:moveTo>
                      <a:pt x="1457325" y="257175"/>
                    </a:moveTo>
                    <a:lnTo>
                      <a:pt x="1379787" y="257175"/>
                    </a:lnTo>
                    <a:lnTo>
                      <a:pt x="1379787" y="178594"/>
                    </a:lnTo>
                    <a:lnTo>
                      <a:pt x="1457325" y="178594"/>
                    </a:lnTo>
                    <a:lnTo>
                      <a:pt x="1457325" y="257175"/>
                    </a:lnTo>
                    <a:close/>
                    <a:moveTo>
                      <a:pt x="1379787" y="171450"/>
                    </a:moveTo>
                    <a:lnTo>
                      <a:pt x="1379787" y="92869"/>
                    </a:lnTo>
                    <a:lnTo>
                      <a:pt x="1457325" y="92869"/>
                    </a:lnTo>
                    <a:lnTo>
                      <a:pt x="1457325" y="171450"/>
                    </a:lnTo>
                    <a:lnTo>
                      <a:pt x="1379787" y="171450"/>
                    </a:lnTo>
                    <a:close/>
                    <a:moveTo>
                      <a:pt x="1457325" y="85725"/>
                    </a:moveTo>
                    <a:lnTo>
                      <a:pt x="1379787" y="85725"/>
                    </a:lnTo>
                    <a:lnTo>
                      <a:pt x="1379787" y="7144"/>
                    </a:lnTo>
                    <a:lnTo>
                      <a:pt x="1457325" y="7144"/>
                    </a:lnTo>
                    <a:lnTo>
                      <a:pt x="1457325" y="85725"/>
                    </a:lnTo>
                    <a:close/>
                    <a:moveTo>
                      <a:pt x="86768" y="7144"/>
                    </a:moveTo>
                    <a:lnTo>
                      <a:pt x="86768" y="85725"/>
                    </a:lnTo>
                    <a:lnTo>
                      <a:pt x="7144" y="85725"/>
                    </a:lnTo>
                    <a:lnTo>
                      <a:pt x="7144" y="7144"/>
                    </a:lnTo>
                    <a:lnTo>
                      <a:pt x="86768" y="7144"/>
                    </a:lnTo>
                    <a:close/>
                    <a:moveTo>
                      <a:pt x="7144" y="1807376"/>
                    </a:moveTo>
                    <a:lnTo>
                      <a:pt x="86768" y="1807376"/>
                    </a:lnTo>
                    <a:lnTo>
                      <a:pt x="86768" y="1885950"/>
                    </a:lnTo>
                    <a:lnTo>
                      <a:pt x="7144" y="1885950"/>
                    </a:lnTo>
                    <a:lnTo>
                      <a:pt x="7144" y="1807376"/>
                    </a:lnTo>
                    <a:close/>
                    <a:moveTo>
                      <a:pt x="1379787" y="1885950"/>
                    </a:moveTo>
                    <a:lnTo>
                      <a:pt x="1379787" y="1807376"/>
                    </a:lnTo>
                    <a:lnTo>
                      <a:pt x="1457325" y="1807376"/>
                    </a:lnTo>
                    <a:lnTo>
                      <a:pt x="1457325" y="1885950"/>
                    </a:lnTo>
                    <a:lnTo>
                      <a:pt x="1379787" y="1885950"/>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0" name="Google Shape;420;p7"/>
              <p:cNvSpPr/>
              <p:nvPr/>
            </p:nvSpPr>
            <p:spPr>
              <a:xfrm>
                <a:off x="9711521" y="6644486"/>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1" name="Google Shape;421;p7"/>
              <p:cNvSpPr/>
              <p:nvPr/>
            </p:nvSpPr>
            <p:spPr>
              <a:xfrm>
                <a:off x="10911671" y="6644486"/>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422" name="Google Shape;422;p7" descr="Graph paper with calculator, ruler, highlighter, and pencils"/>
          <p:cNvGrpSpPr/>
          <p:nvPr/>
        </p:nvGrpSpPr>
        <p:grpSpPr>
          <a:xfrm rot="-5400000">
            <a:off x="864739" y="8902115"/>
            <a:ext cx="835818" cy="1574417"/>
            <a:chOff x="10633064" y="7885248"/>
            <a:chExt cx="835818" cy="1574417"/>
          </a:xfrm>
        </p:grpSpPr>
        <p:sp>
          <p:nvSpPr>
            <p:cNvPr id="423" name="Google Shape;423;p7"/>
            <p:cNvSpPr/>
            <p:nvPr/>
          </p:nvSpPr>
          <p:spPr>
            <a:xfrm>
              <a:off x="10633064" y="7923024"/>
              <a:ext cx="795027" cy="1536641"/>
            </a:xfrm>
            <a:custGeom>
              <a:avLst/>
              <a:gdLst/>
              <a:ahLst/>
              <a:cxnLst/>
              <a:rect l="l" t="t" r="r" b="b"/>
              <a:pathLst>
                <a:path w="795027" h="1536641" extrusionOk="0">
                  <a:moveTo>
                    <a:pt x="737299" y="1536642"/>
                  </a:moveTo>
                  <a:lnTo>
                    <a:pt x="57729" y="1536642"/>
                  </a:lnTo>
                  <a:cubicBezTo>
                    <a:pt x="25846" y="1536642"/>
                    <a:pt x="0" y="1510796"/>
                    <a:pt x="0" y="1478913"/>
                  </a:cubicBezTo>
                  <a:lnTo>
                    <a:pt x="0" y="57736"/>
                  </a:lnTo>
                  <a:cubicBezTo>
                    <a:pt x="0" y="25853"/>
                    <a:pt x="25846" y="0"/>
                    <a:pt x="57729" y="0"/>
                  </a:cubicBezTo>
                  <a:lnTo>
                    <a:pt x="737299" y="0"/>
                  </a:lnTo>
                  <a:cubicBezTo>
                    <a:pt x="769182" y="0"/>
                    <a:pt x="795028" y="25853"/>
                    <a:pt x="795028" y="57736"/>
                  </a:cubicBezTo>
                  <a:lnTo>
                    <a:pt x="795028" y="1478913"/>
                  </a:lnTo>
                  <a:cubicBezTo>
                    <a:pt x="795028" y="1510796"/>
                    <a:pt x="769182" y="1536642"/>
                    <a:pt x="737299" y="1536642"/>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24" name="Google Shape;424;p7" descr="Graph paper with calculator, ruler, highlighter, and pencils"/>
            <p:cNvGrpSpPr/>
            <p:nvPr/>
          </p:nvGrpSpPr>
          <p:grpSpPr>
            <a:xfrm>
              <a:off x="10673855" y="7885248"/>
              <a:ext cx="795027" cy="1536634"/>
              <a:chOff x="10673855" y="7885248"/>
              <a:chExt cx="795027" cy="1536634"/>
            </a:xfrm>
          </p:grpSpPr>
          <p:sp>
            <p:nvSpPr>
              <p:cNvPr id="425" name="Google Shape;425;p7"/>
              <p:cNvSpPr/>
              <p:nvPr/>
            </p:nvSpPr>
            <p:spPr>
              <a:xfrm>
                <a:off x="10673855" y="7885248"/>
                <a:ext cx="795027" cy="1536634"/>
              </a:xfrm>
              <a:custGeom>
                <a:avLst/>
                <a:gdLst/>
                <a:ahLst/>
                <a:cxnLst/>
                <a:rect l="l" t="t" r="r" b="b"/>
                <a:pathLst>
                  <a:path w="795027" h="1536634" extrusionOk="0">
                    <a:moveTo>
                      <a:pt x="737299" y="1536635"/>
                    </a:moveTo>
                    <a:lnTo>
                      <a:pt x="57729" y="1536635"/>
                    </a:lnTo>
                    <a:cubicBezTo>
                      <a:pt x="25846" y="1536635"/>
                      <a:pt x="0" y="1510789"/>
                      <a:pt x="0" y="1478906"/>
                    </a:cubicBezTo>
                    <a:lnTo>
                      <a:pt x="0" y="57729"/>
                    </a:lnTo>
                    <a:cubicBezTo>
                      <a:pt x="0" y="25846"/>
                      <a:pt x="25846" y="0"/>
                      <a:pt x="57729" y="0"/>
                    </a:cubicBezTo>
                    <a:lnTo>
                      <a:pt x="737299" y="0"/>
                    </a:lnTo>
                    <a:cubicBezTo>
                      <a:pt x="769182" y="0"/>
                      <a:pt x="795028" y="25846"/>
                      <a:pt x="795028" y="57729"/>
                    </a:cubicBezTo>
                    <a:lnTo>
                      <a:pt x="795028" y="1478906"/>
                    </a:lnTo>
                    <a:cubicBezTo>
                      <a:pt x="795028" y="1510789"/>
                      <a:pt x="769182" y="1536635"/>
                      <a:pt x="737299" y="1536635"/>
                    </a:cubicBezTo>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6" name="Google Shape;426;p7"/>
              <p:cNvSpPr/>
              <p:nvPr/>
            </p:nvSpPr>
            <p:spPr>
              <a:xfrm>
                <a:off x="10771124" y="8437538"/>
                <a:ext cx="55306" cy="55306"/>
              </a:xfrm>
              <a:custGeom>
                <a:avLst/>
                <a:gdLst/>
                <a:ahLst/>
                <a:cxnLst/>
                <a:rect l="l" t="t" r="r" b="b"/>
                <a:pathLst>
                  <a:path w="55306" h="55306" extrusionOk="0">
                    <a:moveTo>
                      <a:pt x="55307" y="27654"/>
                    </a:moveTo>
                    <a:cubicBezTo>
                      <a:pt x="55307" y="42934"/>
                      <a:pt x="42927" y="55307"/>
                      <a:pt x="27654" y="55307"/>
                    </a:cubicBezTo>
                    <a:cubicBezTo>
                      <a:pt x="12373" y="55307"/>
                      <a:pt x="0" y="42934"/>
                      <a:pt x="0" y="27654"/>
                    </a:cubicBezTo>
                    <a:cubicBezTo>
                      <a:pt x="0" y="12380"/>
                      <a:pt x="12373" y="0"/>
                      <a:pt x="27654" y="0"/>
                    </a:cubicBezTo>
                    <a:cubicBezTo>
                      <a:pt x="42927" y="0"/>
                      <a:pt x="55307" y="12380"/>
                      <a:pt x="55307" y="2765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7" name="Google Shape;427;p7"/>
              <p:cNvSpPr/>
              <p:nvPr/>
            </p:nvSpPr>
            <p:spPr>
              <a:xfrm>
                <a:off x="10905941" y="8437538"/>
                <a:ext cx="55306" cy="55306"/>
              </a:xfrm>
              <a:custGeom>
                <a:avLst/>
                <a:gdLst/>
                <a:ahLst/>
                <a:cxnLst/>
                <a:rect l="l" t="t" r="r" b="b"/>
                <a:pathLst>
                  <a:path w="55306" h="55306" extrusionOk="0">
                    <a:moveTo>
                      <a:pt x="55307" y="27654"/>
                    </a:moveTo>
                    <a:cubicBezTo>
                      <a:pt x="55307" y="42934"/>
                      <a:pt x="42927" y="55307"/>
                      <a:pt x="27653" y="55307"/>
                    </a:cubicBezTo>
                    <a:cubicBezTo>
                      <a:pt x="12373" y="55307"/>
                      <a:pt x="0" y="42934"/>
                      <a:pt x="0" y="27654"/>
                    </a:cubicBezTo>
                    <a:cubicBezTo>
                      <a:pt x="0" y="12380"/>
                      <a:pt x="12373" y="0"/>
                      <a:pt x="27653" y="0"/>
                    </a:cubicBezTo>
                    <a:cubicBezTo>
                      <a:pt x="42920" y="0"/>
                      <a:pt x="55307" y="12380"/>
                      <a:pt x="55307" y="2765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28" name="Google Shape;428;p7" descr="Graph paper with calculator, ruler, highlighter, and pencils"/>
              <p:cNvGrpSpPr/>
              <p:nvPr/>
            </p:nvGrpSpPr>
            <p:grpSpPr>
              <a:xfrm>
                <a:off x="10765238" y="8652830"/>
                <a:ext cx="622199" cy="608368"/>
                <a:chOff x="10765238" y="8652830"/>
                <a:chExt cx="622199" cy="608368"/>
              </a:xfrm>
            </p:grpSpPr>
            <p:sp>
              <p:nvSpPr>
                <p:cNvPr id="429" name="Google Shape;429;p7"/>
                <p:cNvSpPr/>
                <p:nvPr/>
              </p:nvSpPr>
              <p:spPr>
                <a:xfrm>
                  <a:off x="10765238" y="8652830"/>
                  <a:ext cx="82953" cy="82967"/>
                </a:xfrm>
                <a:custGeom>
                  <a:avLst/>
                  <a:gdLst/>
                  <a:ahLst/>
                  <a:cxnLst/>
                  <a:rect l="l" t="t" r="r" b="b"/>
                  <a:pathLst>
                    <a:path w="82953" h="82967" extrusionOk="0">
                      <a:moveTo>
                        <a:pt x="82953" y="41484"/>
                      </a:moveTo>
                      <a:cubicBezTo>
                        <a:pt x="82953" y="64394"/>
                        <a:pt x="64379" y="82968"/>
                        <a:pt x="41476" y="82968"/>
                      </a:cubicBezTo>
                      <a:cubicBezTo>
                        <a:pt x="18567" y="82968"/>
                        <a:pt x="0" y="64394"/>
                        <a:pt x="0" y="41484"/>
                      </a:cubicBezTo>
                      <a:cubicBezTo>
                        <a:pt x="0" y="18574"/>
                        <a:pt x="18567" y="0"/>
                        <a:pt x="41476" y="0"/>
                      </a:cubicBezTo>
                      <a:cubicBezTo>
                        <a:pt x="64379"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0" name="Google Shape;430;p7"/>
                <p:cNvSpPr/>
                <p:nvPr/>
              </p:nvSpPr>
              <p:spPr>
                <a:xfrm>
                  <a:off x="10900048" y="8652830"/>
                  <a:ext cx="82953" cy="82967"/>
                </a:xfrm>
                <a:custGeom>
                  <a:avLst/>
                  <a:gdLst/>
                  <a:ahLst/>
                  <a:cxnLst/>
                  <a:rect l="l" t="t" r="r" b="b"/>
                  <a:pathLst>
                    <a:path w="82953" h="82967" extrusionOk="0">
                      <a:moveTo>
                        <a:pt x="82953" y="41484"/>
                      </a:moveTo>
                      <a:cubicBezTo>
                        <a:pt x="82953" y="64394"/>
                        <a:pt x="64380" y="82968"/>
                        <a:pt x="41477" y="82968"/>
                      </a:cubicBezTo>
                      <a:cubicBezTo>
                        <a:pt x="18567" y="82968"/>
                        <a:pt x="0" y="64394"/>
                        <a:pt x="0" y="41484"/>
                      </a:cubicBezTo>
                      <a:cubicBezTo>
                        <a:pt x="0" y="18574"/>
                        <a:pt x="18567" y="0"/>
                        <a:pt x="41477" y="0"/>
                      </a:cubicBezTo>
                      <a:cubicBezTo>
                        <a:pt x="64380"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1" name="Google Shape;431;p7"/>
                <p:cNvSpPr/>
                <p:nvPr/>
              </p:nvSpPr>
              <p:spPr>
                <a:xfrm>
                  <a:off x="11034850" y="8652830"/>
                  <a:ext cx="82960" cy="82967"/>
                </a:xfrm>
                <a:custGeom>
                  <a:avLst/>
                  <a:gdLst/>
                  <a:ahLst/>
                  <a:cxnLst/>
                  <a:rect l="l" t="t" r="r" b="b"/>
                  <a:pathLst>
                    <a:path w="82960" h="82967" extrusionOk="0">
                      <a:moveTo>
                        <a:pt x="82961" y="41484"/>
                      </a:moveTo>
                      <a:cubicBezTo>
                        <a:pt x="82961" y="64394"/>
                        <a:pt x="64380" y="82968"/>
                        <a:pt x="41484" y="82968"/>
                      </a:cubicBezTo>
                      <a:cubicBezTo>
                        <a:pt x="18574" y="82968"/>
                        <a:pt x="0" y="64394"/>
                        <a:pt x="0" y="41484"/>
                      </a:cubicBezTo>
                      <a:cubicBezTo>
                        <a:pt x="0" y="18574"/>
                        <a:pt x="18574" y="0"/>
                        <a:pt x="41484" y="0"/>
                      </a:cubicBezTo>
                      <a:cubicBezTo>
                        <a:pt x="64380" y="0"/>
                        <a:pt x="82961" y="18574"/>
                        <a:pt x="82961"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2" name="Google Shape;432;p7"/>
                <p:cNvSpPr/>
                <p:nvPr/>
              </p:nvSpPr>
              <p:spPr>
                <a:xfrm>
                  <a:off x="11169660" y="8652830"/>
                  <a:ext cx="82960" cy="82967"/>
                </a:xfrm>
                <a:custGeom>
                  <a:avLst/>
                  <a:gdLst/>
                  <a:ahLst/>
                  <a:cxnLst/>
                  <a:rect l="l" t="t" r="r" b="b"/>
                  <a:pathLst>
                    <a:path w="82960" h="82967" extrusionOk="0">
                      <a:moveTo>
                        <a:pt x="82960" y="41484"/>
                      </a:moveTo>
                      <a:cubicBezTo>
                        <a:pt x="82960" y="64394"/>
                        <a:pt x="64379" y="82968"/>
                        <a:pt x="41484" y="82968"/>
                      </a:cubicBezTo>
                      <a:cubicBezTo>
                        <a:pt x="18574" y="82968"/>
                        <a:pt x="0" y="64394"/>
                        <a:pt x="0" y="41484"/>
                      </a:cubicBezTo>
                      <a:cubicBezTo>
                        <a:pt x="0" y="18574"/>
                        <a:pt x="18574" y="0"/>
                        <a:pt x="41484"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3" name="Google Shape;433;p7"/>
                <p:cNvSpPr/>
                <p:nvPr/>
              </p:nvSpPr>
              <p:spPr>
                <a:xfrm>
                  <a:off x="11304477" y="8652830"/>
                  <a:ext cx="82960" cy="82967"/>
                </a:xfrm>
                <a:custGeom>
                  <a:avLst/>
                  <a:gdLst/>
                  <a:ahLst/>
                  <a:cxnLst/>
                  <a:rect l="l" t="t" r="r" b="b"/>
                  <a:pathLst>
                    <a:path w="82960" h="82967" extrusionOk="0">
                      <a:moveTo>
                        <a:pt x="82960" y="41484"/>
                      </a:moveTo>
                      <a:cubicBezTo>
                        <a:pt x="82960" y="64394"/>
                        <a:pt x="64379" y="82968"/>
                        <a:pt x="41476" y="82968"/>
                      </a:cubicBezTo>
                      <a:cubicBezTo>
                        <a:pt x="18574" y="82968"/>
                        <a:pt x="0" y="64394"/>
                        <a:pt x="0" y="41484"/>
                      </a:cubicBezTo>
                      <a:cubicBezTo>
                        <a:pt x="0" y="18574"/>
                        <a:pt x="18574" y="0"/>
                        <a:pt x="41476"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4" name="Google Shape;434;p7"/>
                <p:cNvSpPr/>
                <p:nvPr/>
              </p:nvSpPr>
              <p:spPr>
                <a:xfrm>
                  <a:off x="10765238" y="8784182"/>
                  <a:ext cx="82953" cy="82960"/>
                </a:xfrm>
                <a:custGeom>
                  <a:avLst/>
                  <a:gdLst/>
                  <a:ahLst/>
                  <a:cxnLst/>
                  <a:rect l="l" t="t" r="r" b="b"/>
                  <a:pathLst>
                    <a:path w="82953" h="82960" extrusionOk="0">
                      <a:moveTo>
                        <a:pt x="82953" y="41484"/>
                      </a:moveTo>
                      <a:cubicBezTo>
                        <a:pt x="82953" y="64387"/>
                        <a:pt x="64379" y="82960"/>
                        <a:pt x="41476" y="82960"/>
                      </a:cubicBezTo>
                      <a:cubicBezTo>
                        <a:pt x="18567" y="82960"/>
                        <a:pt x="0" y="64387"/>
                        <a:pt x="0" y="41484"/>
                      </a:cubicBezTo>
                      <a:cubicBezTo>
                        <a:pt x="0" y="18574"/>
                        <a:pt x="18567" y="0"/>
                        <a:pt x="41476" y="0"/>
                      </a:cubicBezTo>
                      <a:cubicBezTo>
                        <a:pt x="64379" y="0"/>
                        <a:pt x="82953" y="18574"/>
                        <a:pt x="82953" y="4148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5" name="Google Shape;435;p7"/>
                <p:cNvSpPr/>
                <p:nvPr/>
              </p:nvSpPr>
              <p:spPr>
                <a:xfrm>
                  <a:off x="10900048" y="8784182"/>
                  <a:ext cx="82953" cy="82960"/>
                </a:xfrm>
                <a:custGeom>
                  <a:avLst/>
                  <a:gdLst/>
                  <a:ahLst/>
                  <a:cxnLst/>
                  <a:rect l="l" t="t" r="r" b="b"/>
                  <a:pathLst>
                    <a:path w="82953" h="82960" extrusionOk="0">
                      <a:moveTo>
                        <a:pt x="82953" y="41484"/>
                      </a:moveTo>
                      <a:cubicBezTo>
                        <a:pt x="82953" y="64387"/>
                        <a:pt x="64380" y="82960"/>
                        <a:pt x="41477" y="82960"/>
                      </a:cubicBezTo>
                      <a:cubicBezTo>
                        <a:pt x="18567" y="82960"/>
                        <a:pt x="0" y="64387"/>
                        <a:pt x="0" y="41484"/>
                      </a:cubicBezTo>
                      <a:cubicBezTo>
                        <a:pt x="0" y="18574"/>
                        <a:pt x="18567" y="0"/>
                        <a:pt x="41477" y="0"/>
                      </a:cubicBezTo>
                      <a:cubicBezTo>
                        <a:pt x="64380"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6" name="Google Shape;436;p7"/>
                <p:cNvSpPr/>
                <p:nvPr/>
              </p:nvSpPr>
              <p:spPr>
                <a:xfrm>
                  <a:off x="11034850" y="8784182"/>
                  <a:ext cx="82960" cy="82960"/>
                </a:xfrm>
                <a:custGeom>
                  <a:avLst/>
                  <a:gdLst/>
                  <a:ahLst/>
                  <a:cxnLst/>
                  <a:rect l="l" t="t" r="r" b="b"/>
                  <a:pathLst>
                    <a:path w="82960" h="82960" extrusionOk="0">
                      <a:moveTo>
                        <a:pt x="82961" y="41484"/>
                      </a:moveTo>
                      <a:cubicBezTo>
                        <a:pt x="82961" y="64387"/>
                        <a:pt x="64380" y="82960"/>
                        <a:pt x="41484" y="82960"/>
                      </a:cubicBezTo>
                      <a:cubicBezTo>
                        <a:pt x="18574" y="82960"/>
                        <a:pt x="0" y="64387"/>
                        <a:pt x="0" y="41484"/>
                      </a:cubicBezTo>
                      <a:cubicBezTo>
                        <a:pt x="0" y="18574"/>
                        <a:pt x="18574" y="0"/>
                        <a:pt x="41484" y="0"/>
                      </a:cubicBezTo>
                      <a:cubicBezTo>
                        <a:pt x="64380" y="0"/>
                        <a:pt x="82961" y="18574"/>
                        <a:pt x="82961"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7" name="Google Shape;437;p7"/>
                <p:cNvSpPr/>
                <p:nvPr/>
              </p:nvSpPr>
              <p:spPr>
                <a:xfrm>
                  <a:off x="11169660" y="8784182"/>
                  <a:ext cx="82960" cy="82960"/>
                </a:xfrm>
                <a:custGeom>
                  <a:avLst/>
                  <a:gdLst/>
                  <a:ahLst/>
                  <a:cxnLst/>
                  <a:rect l="l" t="t" r="r" b="b"/>
                  <a:pathLst>
                    <a:path w="82960" h="82960" extrusionOk="0">
                      <a:moveTo>
                        <a:pt x="82960" y="41484"/>
                      </a:moveTo>
                      <a:cubicBezTo>
                        <a:pt x="82960" y="64387"/>
                        <a:pt x="64379" y="82960"/>
                        <a:pt x="41484" y="82960"/>
                      </a:cubicBezTo>
                      <a:cubicBezTo>
                        <a:pt x="18574" y="82960"/>
                        <a:pt x="0" y="64387"/>
                        <a:pt x="0" y="41484"/>
                      </a:cubicBezTo>
                      <a:cubicBezTo>
                        <a:pt x="0" y="18574"/>
                        <a:pt x="18574" y="0"/>
                        <a:pt x="41484"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8" name="Google Shape;438;p7"/>
                <p:cNvSpPr/>
                <p:nvPr/>
              </p:nvSpPr>
              <p:spPr>
                <a:xfrm>
                  <a:off x="11304477" y="8784182"/>
                  <a:ext cx="82960" cy="82960"/>
                </a:xfrm>
                <a:custGeom>
                  <a:avLst/>
                  <a:gdLst/>
                  <a:ahLst/>
                  <a:cxnLst/>
                  <a:rect l="l" t="t" r="r" b="b"/>
                  <a:pathLst>
                    <a:path w="82960" h="82960" extrusionOk="0">
                      <a:moveTo>
                        <a:pt x="82960" y="41484"/>
                      </a:moveTo>
                      <a:cubicBezTo>
                        <a:pt x="82960" y="64387"/>
                        <a:pt x="64379" y="82960"/>
                        <a:pt x="41476" y="82960"/>
                      </a:cubicBezTo>
                      <a:cubicBezTo>
                        <a:pt x="18574" y="82960"/>
                        <a:pt x="0" y="64387"/>
                        <a:pt x="0" y="41484"/>
                      </a:cubicBezTo>
                      <a:cubicBezTo>
                        <a:pt x="0" y="18574"/>
                        <a:pt x="18574" y="0"/>
                        <a:pt x="41476" y="0"/>
                      </a:cubicBezTo>
                      <a:cubicBezTo>
                        <a:pt x="64379" y="0"/>
                        <a:pt x="82960" y="18574"/>
                        <a:pt x="82960" y="4148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9" name="Google Shape;439;p7"/>
                <p:cNvSpPr/>
                <p:nvPr/>
              </p:nvSpPr>
              <p:spPr>
                <a:xfrm>
                  <a:off x="10765238" y="8915541"/>
                  <a:ext cx="82953" cy="82953"/>
                </a:xfrm>
                <a:custGeom>
                  <a:avLst/>
                  <a:gdLst/>
                  <a:ahLst/>
                  <a:cxnLst/>
                  <a:rect l="l" t="t" r="r" b="b"/>
                  <a:pathLst>
                    <a:path w="82953" h="82953" extrusionOk="0">
                      <a:moveTo>
                        <a:pt x="82953" y="41476"/>
                      </a:moveTo>
                      <a:cubicBezTo>
                        <a:pt x="82953" y="64387"/>
                        <a:pt x="64379" y="82953"/>
                        <a:pt x="41476" y="82953"/>
                      </a:cubicBezTo>
                      <a:cubicBezTo>
                        <a:pt x="18567" y="82953"/>
                        <a:pt x="0" y="64387"/>
                        <a:pt x="0" y="41476"/>
                      </a:cubicBezTo>
                      <a:cubicBezTo>
                        <a:pt x="0" y="18567"/>
                        <a:pt x="18567" y="0"/>
                        <a:pt x="41476" y="0"/>
                      </a:cubicBezTo>
                      <a:cubicBezTo>
                        <a:pt x="64379" y="0"/>
                        <a:pt x="82953" y="18567"/>
                        <a:pt x="82953" y="41476"/>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0" name="Google Shape;440;p7"/>
                <p:cNvSpPr/>
                <p:nvPr/>
              </p:nvSpPr>
              <p:spPr>
                <a:xfrm>
                  <a:off x="10900048" y="8915541"/>
                  <a:ext cx="82953" cy="82953"/>
                </a:xfrm>
                <a:custGeom>
                  <a:avLst/>
                  <a:gdLst/>
                  <a:ahLst/>
                  <a:cxnLst/>
                  <a:rect l="l" t="t" r="r" b="b"/>
                  <a:pathLst>
                    <a:path w="82953" h="82953" extrusionOk="0">
                      <a:moveTo>
                        <a:pt x="82953" y="41476"/>
                      </a:moveTo>
                      <a:cubicBezTo>
                        <a:pt x="82953" y="64387"/>
                        <a:pt x="64380" y="82953"/>
                        <a:pt x="41477" y="82953"/>
                      </a:cubicBezTo>
                      <a:cubicBezTo>
                        <a:pt x="18567" y="82953"/>
                        <a:pt x="0" y="64387"/>
                        <a:pt x="0" y="41476"/>
                      </a:cubicBezTo>
                      <a:cubicBezTo>
                        <a:pt x="0" y="18567"/>
                        <a:pt x="18567" y="0"/>
                        <a:pt x="41477" y="0"/>
                      </a:cubicBezTo>
                      <a:cubicBezTo>
                        <a:pt x="64380" y="0"/>
                        <a:pt x="82953" y="18567"/>
                        <a:pt x="82953"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1" name="Google Shape;441;p7"/>
                <p:cNvSpPr/>
                <p:nvPr/>
              </p:nvSpPr>
              <p:spPr>
                <a:xfrm>
                  <a:off x="11034850" y="8915541"/>
                  <a:ext cx="82960" cy="82953"/>
                </a:xfrm>
                <a:custGeom>
                  <a:avLst/>
                  <a:gdLst/>
                  <a:ahLst/>
                  <a:cxnLst/>
                  <a:rect l="l" t="t" r="r" b="b"/>
                  <a:pathLst>
                    <a:path w="82960" h="82953" extrusionOk="0">
                      <a:moveTo>
                        <a:pt x="82961" y="41476"/>
                      </a:moveTo>
                      <a:cubicBezTo>
                        <a:pt x="82961" y="64387"/>
                        <a:pt x="64380" y="82953"/>
                        <a:pt x="41484" y="82953"/>
                      </a:cubicBezTo>
                      <a:cubicBezTo>
                        <a:pt x="18574" y="82953"/>
                        <a:pt x="0" y="64387"/>
                        <a:pt x="0" y="41476"/>
                      </a:cubicBezTo>
                      <a:cubicBezTo>
                        <a:pt x="0" y="18567"/>
                        <a:pt x="18574" y="0"/>
                        <a:pt x="41484" y="0"/>
                      </a:cubicBezTo>
                      <a:cubicBezTo>
                        <a:pt x="64380" y="0"/>
                        <a:pt x="82961" y="18567"/>
                        <a:pt x="82961"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2" name="Google Shape;442;p7"/>
                <p:cNvSpPr/>
                <p:nvPr/>
              </p:nvSpPr>
              <p:spPr>
                <a:xfrm>
                  <a:off x="11169660" y="8915541"/>
                  <a:ext cx="82960" cy="82953"/>
                </a:xfrm>
                <a:custGeom>
                  <a:avLst/>
                  <a:gdLst/>
                  <a:ahLst/>
                  <a:cxnLst/>
                  <a:rect l="l" t="t" r="r" b="b"/>
                  <a:pathLst>
                    <a:path w="82960" h="82953" extrusionOk="0">
                      <a:moveTo>
                        <a:pt x="82960" y="41476"/>
                      </a:moveTo>
                      <a:cubicBezTo>
                        <a:pt x="82960" y="64387"/>
                        <a:pt x="64379" y="82953"/>
                        <a:pt x="41484" y="82953"/>
                      </a:cubicBezTo>
                      <a:cubicBezTo>
                        <a:pt x="18574" y="82953"/>
                        <a:pt x="0" y="64387"/>
                        <a:pt x="0" y="41476"/>
                      </a:cubicBezTo>
                      <a:cubicBezTo>
                        <a:pt x="0" y="18567"/>
                        <a:pt x="18574" y="0"/>
                        <a:pt x="41484" y="0"/>
                      </a:cubicBezTo>
                      <a:cubicBezTo>
                        <a:pt x="64379" y="0"/>
                        <a:pt x="82960" y="18567"/>
                        <a:pt x="82960"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3" name="Google Shape;443;p7"/>
                <p:cNvSpPr/>
                <p:nvPr/>
              </p:nvSpPr>
              <p:spPr>
                <a:xfrm>
                  <a:off x="11304477" y="8915541"/>
                  <a:ext cx="82960" cy="82953"/>
                </a:xfrm>
                <a:custGeom>
                  <a:avLst/>
                  <a:gdLst/>
                  <a:ahLst/>
                  <a:cxnLst/>
                  <a:rect l="l" t="t" r="r" b="b"/>
                  <a:pathLst>
                    <a:path w="82960" h="82953" extrusionOk="0">
                      <a:moveTo>
                        <a:pt x="82960" y="41476"/>
                      </a:moveTo>
                      <a:cubicBezTo>
                        <a:pt x="82960" y="64387"/>
                        <a:pt x="64379" y="82953"/>
                        <a:pt x="41476" y="82953"/>
                      </a:cubicBezTo>
                      <a:cubicBezTo>
                        <a:pt x="18574" y="82953"/>
                        <a:pt x="0" y="64387"/>
                        <a:pt x="0" y="41476"/>
                      </a:cubicBezTo>
                      <a:cubicBezTo>
                        <a:pt x="0" y="18567"/>
                        <a:pt x="18574" y="0"/>
                        <a:pt x="41476" y="0"/>
                      </a:cubicBezTo>
                      <a:cubicBezTo>
                        <a:pt x="64379" y="0"/>
                        <a:pt x="82960" y="18567"/>
                        <a:pt x="82960" y="41476"/>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4" name="Google Shape;444;p7"/>
                <p:cNvSpPr/>
                <p:nvPr/>
              </p:nvSpPr>
              <p:spPr>
                <a:xfrm>
                  <a:off x="10765238" y="9046893"/>
                  <a:ext cx="82953" cy="82967"/>
                </a:xfrm>
                <a:custGeom>
                  <a:avLst/>
                  <a:gdLst/>
                  <a:ahLst/>
                  <a:cxnLst/>
                  <a:rect l="l" t="t" r="r" b="b"/>
                  <a:pathLst>
                    <a:path w="82953" h="82967" extrusionOk="0">
                      <a:moveTo>
                        <a:pt x="82953" y="41477"/>
                      </a:moveTo>
                      <a:cubicBezTo>
                        <a:pt x="82953" y="64387"/>
                        <a:pt x="64379" y="82968"/>
                        <a:pt x="41476" y="82968"/>
                      </a:cubicBezTo>
                      <a:cubicBezTo>
                        <a:pt x="18567" y="82968"/>
                        <a:pt x="0" y="64387"/>
                        <a:pt x="0" y="41477"/>
                      </a:cubicBezTo>
                      <a:cubicBezTo>
                        <a:pt x="0" y="18567"/>
                        <a:pt x="18567" y="0"/>
                        <a:pt x="41476" y="0"/>
                      </a:cubicBezTo>
                      <a:cubicBezTo>
                        <a:pt x="64379" y="0"/>
                        <a:pt x="82953" y="18567"/>
                        <a:pt x="82953" y="41477"/>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5" name="Google Shape;445;p7"/>
                <p:cNvSpPr/>
                <p:nvPr/>
              </p:nvSpPr>
              <p:spPr>
                <a:xfrm>
                  <a:off x="10900048" y="9046893"/>
                  <a:ext cx="82953" cy="82967"/>
                </a:xfrm>
                <a:custGeom>
                  <a:avLst/>
                  <a:gdLst/>
                  <a:ahLst/>
                  <a:cxnLst/>
                  <a:rect l="l" t="t" r="r" b="b"/>
                  <a:pathLst>
                    <a:path w="82953" h="82967" extrusionOk="0">
                      <a:moveTo>
                        <a:pt x="82953" y="41477"/>
                      </a:moveTo>
                      <a:cubicBezTo>
                        <a:pt x="82953" y="64387"/>
                        <a:pt x="64380" y="82968"/>
                        <a:pt x="41477" y="82968"/>
                      </a:cubicBezTo>
                      <a:cubicBezTo>
                        <a:pt x="18567" y="82968"/>
                        <a:pt x="0" y="64387"/>
                        <a:pt x="0" y="41477"/>
                      </a:cubicBezTo>
                      <a:cubicBezTo>
                        <a:pt x="0" y="18567"/>
                        <a:pt x="18567" y="0"/>
                        <a:pt x="41477" y="0"/>
                      </a:cubicBezTo>
                      <a:cubicBezTo>
                        <a:pt x="64380" y="0"/>
                        <a:pt x="82953" y="18567"/>
                        <a:pt x="82953"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6" name="Google Shape;446;p7"/>
                <p:cNvSpPr/>
                <p:nvPr/>
              </p:nvSpPr>
              <p:spPr>
                <a:xfrm>
                  <a:off x="11034850" y="9046893"/>
                  <a:ext cx="82960" cy="82967"/>
                </a:xfrm>
                <a:custGeom>
                  <a:avLst/>
                  <a:gdLst/>
                  <a:ahLst/>
                  <a:cxnLst/>
                  <a:rect l="l" t="t" r="r" b="b"/>
                  <a:pathLst>
                    <a:path w="82960" h="82967" extrusionOk="0">
                      <a:moveTo>
                        <a:pt x="82961" y="41477"/>
                      </a:moveTo>
                      <a:cubicBezTo>
                        <a:pt x="82961" y="64387"/>
                        <a:pt x="64380" y="82968"/>
                        <a:pt x="41484" y="82968"/>
                      </a:cubicBezTo>
                      <a:cubicBezTo>
                        <a:pt x="18574" y="82968"/>
                        <a:pt x="0" y="64387"/>
                        <a:pt x="0" y="41477"/>
                      </a:cubicBezTo>
                      <a:cubicBezTo>
                        <a:pt x="0" y="18567"/>
                        <a:pt x="18574" y="0"/>
                        <a:pt x="41484" y="0"/>
                      </a:cubicBezTo>
                      <a:cubicBezTo>
                        <a:pt x="64380" y="0"/>
                        <a:pt x="82961" y="18567"/>
                        <a:pt x="82961"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7" name="Google Shape;447;p7"/>
                <p:cNvSpPr/>
                <p:nvPr/>
              </p:nvSpPr>
              <p:spPr>
                <a:xfrm>
                  <a:off x="11169660" y="9046893"/>
                  <a:ext cx="82960" cy="82967"/>
                </a:xfrm>
                <a:custGeom>
                  <a:avLst/>
                  <a:gdLst/>
                  <a:ahLst/>
                  <a:cxnLst/>
                  <a:rect l="l" t="t" r="r" b="b"/>
                  <a:pathLst>
                    <a:path w="82960" h="82967" extrusionOk="0">
                      <a:moveTo>
                        <a:pt x="82960" y="41477"/>
                      </a:moveTo>
                      <a:cubicBezTo>
                        <a:pt x="82960" y="64387"/>
                        <a:pt x="64379" y="82968"/>
                        <a:pt x="41484" y="82968"/>
                      </a:cubicBezTo>
                      <a:cubicBezTo>
                        <a:pt x="18574" y="82968"/>
                        <a:pt x="0" y="64387"/>
                        <a:pt x="0" y="41477"/>
                      </a:cubicBezTo>
                      <a:cubicBezTo>
                        <a:pt x="0" y="18567"/>
                        <a:pt x="18574" y="0"/>
                        <a:pt x="41484" y="0"/>
                      </a:cubicBezTo>
                      <a:cubicBezTo>
                        <a:pt x="64379" y="0"/>
                        <a:pt x="82960" y="18567"/>
                        <a:pt x="82960"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8" name="Google Shape;448;p7"/>
                <p:cNvSpPr/>
                <p:nvPr/>
              </p:nvSpPr>
              <p:spPr>
                <a:xfrm>
                  <a:off x="11304477" y="9046893"/>
                  <a:ext cx="82960" cy="82967"/>
                </a:xfrm>
                <a:custGeom>
                  <a:avLst/>
                  <a:gdLst/>
                  <a:ahLst/>
                  <a:cxnLst/>
                  <a:rect l="l" t="t" r="r" b="b"/>
                  <a:pathLst>
                    <a:path w="82960" h="82967" extrusionOk="0">
                      <a:moveTo>
                        <a:pt x="82960" y="41477"/>
                      </a:moveTo>
                      <a:cubicBezTo>
                        <a:pt x="82960" y="64387"/>
                        <a:pt x="64379" y="82968"/>
                        <a:pt x="41476" y="82968"/>
                      </a:cubicBezTo>
                      <a:cubicBezTo>
                        <a:pt x="18574" y="82968"/>
                        <a:pt x="0" y="64387"/>
                        <a:pt x="0" y="41477"/>
                      </a:cubicBezTo>
                      <a:cubicBezTo>
                        <a:pt x="0" y="18567"/>
                        <a:pt x="18574" y="0"/>
                        <a:pt x="41476" y="0"/>
                      </a:cubicBezTo>
                      <a:cubicBezTo>
                        <a:pt x="64379" y="0"/>
                        <a:pt x="82960" y="18567"/>
                        <a:pt x="82960" y="41477"/>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9" name="Google Shape;449;p7"/>
                <p:cNvSpPr/>
                <p:nvPr/>
              </p:nvSpPr>
              <p:spPr>
                <a:xfrm>
                  <a:off x="10765238" y="9178238"/>
                  <a:ext cx="82953" cy="82960"/>
                </a:xfrm>
                <a:custGeom>
                  <a:avLst/>
                  <a:gdLst/>
                  <a:ahLst/>
                  <a:cxnLst/>
                  <a:rect l="l" t="t" r="r" b="b"/>
                  <a:pathLst>
                    <a:path w="82953" h="82960" extrusionOk="0">
                      <a:moveTo>
                        <a:pt x="82953" y="41483"/>
                      </a:moveTo>
                      <a:cubicBezTo>
                        <a:pt x="82953" y="64394"/>
                        <a:pt x="64379" y="82960"/>
                        <a:pt x="41476" y="82960"/>
                      </a:cubicBezTo>
                      <a:cubicBezTo>
                        <a:pt x="18567" y="82960"/>
                        <a:pt x="0" y="64394"/>
                        <a:pt x="0" y="41483"/>
                      </a:cubicBezTo>
                      <a:cubicBezTo>
                        <a:pt x="0" y="18574"/>
                        <a:pt x="18567" y="0"/>
                        <a:pt x="41476" y="0"/>
                      </a:cubicBezTo>
                      <a:cubicBezTo>
                        <a:pt x="64379" y="0"/>
                        <a:pt x="82953" y="18574"/>
                        <a:pt x="82953"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50" name="Google Shape;450;p7"/>
                <p:cNvSpPr/>
                <p:nvPr/>
              </p:nvSpPr>
              <p:spPr>
                <a:xfrm>
                  <a:off x="10900048" y="9178238"/>
                  <a:ext cx="82953" cy="82960"/>
                </a:xfrm>
                <a:custGeom>
                  <a:avLst/>
                  <a:gdLst/>
                  <a:ahLst/>
                  <a:cxnLst/>
                  <a:rect l="l" t="t" r="r" b="b"/>
                  <a:pathLst>
                    <a:path w="82953" h="82960" extrusionOk="0">
                      <a:moveTo>
                        <a:pt x="82953" y="41483"/>
                      </a:moveTo>
                      <a:cubicBezTo>
                        <a:pt x="82953" y="64394"/>
                        <a:pt x="64380" y="82960"/>
                        <a:pt x="41477" y="82960"/>
                      </a:cubicBezTo>
                      <a:cubicBezTo>
                        <a:pt x="18567" y="82960"/>
                        <a:pt x="0" y="64394"/>
                        <a:pt x="0" y="41483"/>
                      </a:cubicBezTo>
                      <a:cubicBezTo>
                        <a:pt x="0" y="18574"/>
                        <a:pt x="18567" y="0"/>
                        <a:pt x="41477" y="0"/>
                      </a:cubicBezTo>
                      <a:cubicBezTo>
                        <a:pt x="64380" y="0"/>
                        <a:pt x="82953" y="18574"/>
                        <a:pt x="82953" y="41483"/>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51" name="Google Shape;451;p7"/>
                <p:cNvSpPr/>
                <p:nvPr/>
              </p:nvSpPr>
              <p:spPr>
                <a:xfrm>
                  <a:off x="11034850" y="9178238"/>
                  <a:ext cx="82960" cy="82960"/>
                </a:xfrm>
                <a:custGeom>
                  <a:avLst/>
                  <a:gdLst/>
                  <a:ahLst/>
                  <a:cxnLst/>
                  <a:rect l="l" t="t" r="r" b="b"/>
                  <a:pathLst>
                    <a:path w="82960" h="82960" extrusionOk="0">
                      <a:moveTo>
                        <a:pt x="82961" y="41483"/>
                      </a:moveTo>
                      <a:cubicBezTo>
                        <a:pt x="82961" y="64394"/>
                        <a:pt x="64380" y="82960"/>
                        <a:pt x="41484" y="82960"/>
                      </a:cubicBezTo>
                      <a:cubicBezTo>
                        <a:pt x="18574" y="82960"/>
                        <a:pt x="0" y="64394"/>
                        <a:pt x="0" y="41483"/>
                      </a:cubicBezTo>
                      <a:cubicBezTo>
                        <a:pt x="0" y="18574"/>
                        <a:pt x="18574" y="0"/>
                        <a:pt x="41484" y="0"/>
                      </a:cubicBezTo>
                      <a:cubicBezTo>
                        <a:pt x="64380" y="0"/>
                        <a:pt x="82961" y="18574"/>
                        <a:pt x="82961"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52" name="Google Shape;452;p7"/>
                <p:cNvSpPr/>
                <p:nvPr/>
              </p:nvSpPr>
              <p:spPr>
                <a:xfrm>
                  <a:off x="11169660" y="9178238"/>
                  <a:ext cx="82960" cy="82960"/>
                </a:xfrm>
                <a:custGeom>
                  <a:avLst/>
                  <a:gdLst/>
                  <a:ahLst/>
                  <a:cxnLst/>
                  <a:rect l="l" t="t" r="r" b="b"/>
                  <a:pathLst>
                    <a:path w="82960" h="82960" extrusionOk="0">
                      <a:moveTo>
                        <a:pt x="82960" y="41483"/>
                      </a:moveTo>
                      <a:cubicBezTo>
                        <a:pt x="82960" y="64394"/>
                        <a:pt x="64379" y="82960"/>
                        <a:pt x="41484" y="82960"/>
                      </a:cubicBezTo>
                      <a:cubicBezTo>
                        <a:pt x="18574" y="82960"/>
                        <a:pt x="0" y="64394"/>
                        <a:pt x="0" y="41483"/>
                      </a:cubicBezTo>
                      <a:cubicBezTo>
                        <a:pt x="0" y="18574"/>
                        <a:pt x="18574" y="0"/>
                        <a:pt x="41484" y="0"/>
                      </a:cubicBezTo>
                      <a:cubicBezTo>
                        <a:pt x="64379" y="0"/>
                        <a:pt x="82960" y="18574"/>
                        <a:pt x="82960" y="41483"/>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53" name="Google Shape;453;p7"/>
                <p:cNvSpPr/>
                <p:nvPr/>
              </p:nvSpPr>
              <p:spPr>
                <a:xfrm>
                  <a:off x="11304477" y="9178238"/>
                  <a:ext cx="82960" cy="82960"/>
                </a:xfrm>
                <a:custGeom>
                  <a:avLst/>
                  <a:gdLst/>
                  <a:ahLst/>
                  <a:cxnLst/>
                  <a:rect l="l" t="t" r="r" b="b"/>
                  <a:pathLst>
                    <a:path w="82960" h="82960" extrusionOk="0">
                      <a:moveTo>
                        <a:pt x="82960" y="41483"/>
                      </a:moveTo>
                      <a:cubicBezTo>
                        <a:pt x="82960" y="64394"/>
                        <a:pt x="64379" y="82960"/>
                        <a:pt x="41476" y="82960"/>
                      </a:cubicBezTo>
                      <a:cubicBezTo>
                        <a:pt x="18574" y="82960"/>
                        <a:pt x="0" y="64394"/>
                        <a:pt x="0" y="41483"/>
                      </a:cubicBezTo>
                      <a:cubicBezTo>
                        <a:pt x="0" y="18574"/>
                        <a:pt x="18574" y="0"/>
                        <a:pt x="41476" y="0"/>
                      </a:cubicBezTo>
                      <a:cubicBezTo>
                        <a:pt x="64379" y="0"/>
                        <a:pt x="82960" y="18574"/>
                        <a:pt x="82960"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454" name="Google Shape;454;p7"/>
              <p:cNvSpPr/>
              <p:nvPr/>
            </p:nvSpPr>
            <p:spPr>
              <a:xfrm>
                <a:off x="10745621" y="8101032"/>
                <a:ext cx="663675" cy="238894"/>
              </a:xfrm>
              <a:custGeom>
                <a:avLst/>
                <a:gdLst/>
                <a:ahLst/>
                <a:cxnLst/>
                <a:rect l="l" t="t" r="r" b="b"/>
                <a:pathLst>
                  <a:path w="663675" h="238894" extrusionOk="0">
                    <a:moveTo>
                      <a:pt x="0" y="0"/>
                    </a:moveTo>
                    <a:lnTo>
                      <a:pt x="663676" y="0"/>
                    </a:lnTo>
                    <a:lnTo>
                      <a:pt x="663676" y="238894"/>
                    </a:lnTo>
                    <a:lnTo>
                      <a:pt x="0" y="238894"/>
                    </a:lnTo>
                    <a:close/>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55" name="Google Shape;455;p7"/>
              <p:cNvSpPr/>
              <p:nvPr/>
            </p:nvSpPr>
            <p:spPr>
              <a:xfrm>
                <a:off x="10740921" y="8000813"/>
                <a:ext cx="168656" cy="34354"/>
              </a:xfrm>
              <a:custGeom>
                <a:avLst/>
                <a:gdLst/>
                <a:ahLst/>
                <a:cxnLst/>
                <a:rect l="l" t="t" r="r" b="b"/>
                <a:pathLst>
                  <a:path w="168656" h="34354" extrusionOk="0">
                    <a:moveTo>
                      <a:pt x="0" y="0"/>
                    </a:moveTo>
                    <a:lnTo>
                      <a:pt x="168657" y="0"/>
                    </a:lnTo>
                    <a:lnTo>
                      <a:pt x="168657" y="34354"/>
                    </a:lnTo>
                    <a:lnTo>
                      <a:pt x="0" y="34354"/>
                    </a:lnTo>
                    <a:close/>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456" name="Google Shape;456;p7" descr="Graph paper with calculator, ruler, highlighter, and pencils"/>
          <p:cNvGrpSpPr/>
          <p:nvPr/>
        </p:nvGrpSpPr>
        <p:grpSpPr>
          <a:xfrm rot="-8200885">
            <a:off x="2424548" y="9222974"/>
            <a:ext cx="1204776" cy="1262093"/>
            <a:chOff x="9236342" y="7769463"/>
            <a:chExt cx="1204776" cy="1262093"/>
          </a:xfrm>
        </p:grpSpPr>
        <p:sp>
          <p:nvSpPr>
            <p:cNvPr id="457" name="Google Shape;457;p7"/>
            <p:cNvSpPr/>
            <p:nvPr/>
          </p:nvSpPr>
          <p:spPr>
            <a:xfrm>
              <a:off x="9236397" y="7826777"/>
              <a:ext cx="1204721" cy="1204779"/>
            </a:xfrm>
            <a:custGeom>
              <a:avLst/>
              <a:gdLst/>
              <a:ahLst/>
              <a:cxnLst/>
              <a:rect l="l" t="t" r="r" b="b"/>
              <a:pathLst>
                <a:path w="1204721" h="1204779" extrusionOk="0">
                  <a:moveTo>
                    <a:pt x="1102359" y="1056946"/>
                  </a:moveTo>
                  <a:lnTo>
                    <a:pt x="1113725" y="1045581"/>
                  </a:lnTo>
                  <a:lnTo>
                    <a:pt x="1034422" y="966278"/>
                  </a:lnTo>
                  <a:lnTo>
                    <a:pt x="1068519" y="932174"/>
                  </a:lnTo>
                  <a:lnTo>
                    <a:pt x="750122" y="613777"/>
                  </a:lnTo>
                  <a:cubicBezTo>
                    <a:pt x="737571" y="626328"/>
                    <a:pt x="737564" y="646674"/>
                    <a:pt x="750122" y="659232"/>
                  </a:cubicBezTo>
                  <a:lnTo>
                    <a:pt x="1023064" y="932181"/>
                  </a:lnTo>
                  <a:lnTo>
                    <a:pt x="1011698" y="943547"/>
                  </a:lnTo>
                  <a:lnTo>
                    <a:pt x="197003" y="128852"/>
                  </a:lnTo>
                  <a:lnTo>
                    <a:pt x="41391" y="26289"/>
                  </a:lnTo>
                  <a:lnTo>
                    <a:pt x="37647" y="30032"/>
                  </a:lnTo>
                  <a:lnTo>
                    <a:pt x="7615" y="0"/>
                  </a:lnTo>
                  <a:lnTo>
                    <a:pt x="0" y="7615"/>
                  </a:lnTo>
                  <a:lnTo>
                    <a:pt x="30040" y="37648"/>
                  </a:lnTo>
                  <a:lnTo>
                    <a:pt x="26246" y="41441"/>
                  </a:lnTo>
                  <a:lnTo>
                    <a:pt x="128802" y="197039"/>
                  </a:lnTo>
                  <a:lnTo>
                    <a:pt x="1045531" y="1113782"/>
                  </a:lnTo>
                  <a:lnTo>
                    <a:pt x="1056896" y="1102416"/>
                  </a:lnTo>
                  <a:lnTo>
                    <a:pt x="1159266" y="1204779"/>
                  </a:lnTo>
                  <a:lnTo>
                    <a:pt x="1204722" y="1159323"/>
                  </a:lnTo>
                  <a:lnTo>
                    <a:pt x="1102359" y="1056946"/>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58" name="Google Shape;458;p7" descr="Graph paper with calculator, ruler, highlighter, and pencils"/>
            <p:cNvGrpSpPr/>
            <p:nvPr/>
          </p:nvGrpSpPr>
          <p:grpSpPr>
            <a:xfrm>
              <a:off x="9236342" y="7769463"/>
              <a:ext cx="1204714" cy="1204517"/>
              <a:chOff x="9236342" y="7769463"/>
              <a:chExt cx="1204714" cy="1204517"/>
            </a:xfrm>
          </p:grpSpPr>
          <p:sp>
            <p:nvSpPr>
              <p:cNvPr id="459" name="Google Shape;459;p7"/>
              <p:cNvSpPr/>
              <p:nvPr/>
            </p:nvSpPr>
            <p:spPr>
              <a:xfrm rot="-2700000">
                <a:off x="10334996" y="8827684"/>
                <a:ext cx="64293" cy="144766"/>
              </a:xfrm>
              <a:custGeom>
                <a:avLst/>
                <a:gdLst/>
                <a:ahLst/>
                <a:cxnLst/>
                <a:rect l="l" t="t" r="r" b="b"/>
                <a:pathLst>
                  <a:path w="64293" h="144766" extrusionOk="0">
                    <a:moveTo>
                      <a:pt x="0" y="0"/>
                    </a:moveTo>
                    <a:lnTo>
                      <a:pt x="64293" y="0"/>
                    </a:lnTo>
                    <a:lnTo>
                      <a:pt x="64293" y="144767"/>
                    </a:lnTo>
                    <a:lnTo>
                      <a:pt x="0" y="144767"/>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60" name="Google Shape;460;p7"/>
              <p:cNvSpPr/>
              <p:nvPr/>
            </p:nvSpPr>
            <p:spPr>
              <a:xfrm rot="-2700000">
                <a:off x="9809385" y="7742305"/>
                <a:ext cx="96439" cy="1296435"/>
              </a:xfrm>
              <a:custGeom>
                <a:avLst/>
                <a:gdLst/>
                <a:ahLst/>
                <a:cxnLst/>
                <a:rect l="l" t="t" r="r" b="b"/>
                <a:pathLst>
                  <a:path w="96439" h="1296435" extrusionOk="0">
                    <a:moveTo>
                      <a:pt x="0" y="0"/>
                    </a:moveTo>
                    <a:lnTo>
                      <a:pt x="96439" y="0"/>
                    </a:lnTo>
                    <a:lnTo>
                      <a:pt x="96439" y="1296435"/>
                    </a:lnTo>
                    <a:lnTo>
                      <a:pt x="0" y="1296435"/>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61" name="Google Shape;461;p7"/>
              <p:cNvSpPr/>
              <p:nvPr/>
            </p:nvSpPr>
            <p:spPr>
              <a:xfrm>
                <a:off x="9977096" y="8382982"/>
                <a:ext cx="327813" cy="420559"/>
              </a:xfrm>
              <a:custGeom>
                <a:avLst/>
                <a:gdLst/>
                <a:ahLst/>
                <a:cxnLst/>
                <a:rect l="l" t="t" r="r" b="b"/>
                <a:pathLst>
                  <a:path w="327813" h="420559" extrusionOk="0">
                    <a:moveTo>
                      <a:pt x="327813" y="318397"/>
                    </a:moveTo>
                    <a:lnTo>
                      <a:pt x="9416" y="0"/>
                    </a:lnTo>
                    <a:cubicBezTo>
                      <a:pt x="-3135" y="12552"/>
                      <a:pt x="-3142" y="32904"/>
                      <a:pt x="9416" y="45456"/>
                    </a:cubicBezTo>
                    <a:lnTo>
                      <a:pt x="282357" y="318404"/>
                    </a:lnTo>
                    <a:lnTo>
                      <a:pt x="270992" y="329770"/>
                    </a:lnTo>
                    <a:lnTo>
                      <a:pt x="248089" y="306867"/>
                    </a:lnTo>
                    <a:lnTo>
                      <a:pt x="179852" y="375097"/>
                    </a:lnTo>
                    <a:lnTo>
                      <a:pt x="225308" y="420560"/>
                    </a:lnTo>
                    <a:lnTo>
                      <a:pt x="327813" y="318397"/>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62" name="Google Shape;462;p7"/>
              <p:cNvSpPr/>
              <p:nvPr/>
            </p:nvSpPr>
            <p:spPr>
              <a:xfrm>
                <a:off x="9262643" y="7795494"/>
                <a:ext cx="170749" cy="170756"/>
              </a:xfrm>
              <a:custGeom>
                <a:avLst/>
                <a:gdLst/>
                <a:ahLst/>
                <a:cxnLst/>
                <a:rect l="l" t="t" r="r" b="b"/>
                <a:pathLst>
                  <a:path w="170749" h="170756" extrusionOk="0">
                    <a:moveTo>
                      <a:pt x="0" y="15152"/>
                    </a:moveTo>
                    <a:lnTo>
                      <a:pt x="102556" y="170757"/>
                    </a:lnTo>
                    <a:lnTo>
                      <a:pt x="170750" y="102563"/>
                    </a:lnTo>
                    <a:lnTo>
                      <a:pt x="15145" y="0"/>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63" name="Google Shape;463;p7"/>
              <p:cNvSpPr/>
              <p:nvPr/>
            </p:nvSpPr>
            <p:spPr>
              <a:xfrm rot="-2701459">
                <a:off x="9249788" y="7767044"/>
                <a:ext cx="10765" cy="42476"/>
              </a:xfrm>
              <a:custGeom>
                <a:avLst/>
                <a:gdLst/>
                <a:ahLst/>
                <a:cxnLst/>
                <a:rect l="l" t="t" r="r" b="b"/>
                <a:pathLst>
                  <a:path w="10765" h="42476" extrusionOk="0">
                    <a:moveTo>
                      <a:pt x="0" y="0"/>
                    </a:moveTo>
                    <a:lnTo>
                      <a:pt x="10766" y="0"/>
                    </a:lnTo>
                    <a:lnTo>
                      <a:pt x="10766" y="42477"/>
                    </a:lnTo>
                    <a:lnTo>
                      <a:pt x="0" y="42477"/>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464" name="Google Shape;464;p7" descr="Graph paper with calculator, ruler, highlighter, and pencils"/>
          <p:cNvGrpSpPr/>
          <p:nvPr/>
        </p:nvGrpSpPr>
        <p:grpSpPr>
          <a:xfrm rot="2687178">
            <a:off x="6229057" y="5149468"/>
            <a:ext cx="192888" cy="1526119"/>
            <a:chOff x="8775689" y="7985261"/>
            <a:chExt cx="192888" cy="1526119"/>
          </a:xfrm>
        </p:grpSpPr>
        <p:sp>
          <p:nvSpPr>
            <p:cNvPr id="465" name="Google Shape;465;p7"/>
            <p:cNvSpPr/>
            <p:nvPr/>
          </p:nvSpPr>
          <p:spPr>
            <a:xfrm>
              <a:off x="8775689" y="8019658"/>
              <a:ext cx="117871" cy="1491722"/>
            </a:xfrm>
            <a:custGeom>
              <a:avLst/>
              <a:gdLst/>
              <a:ahLst/>
              <a:cxnLst/>
              <a:rect l="l" t="t" r="r" b="b"/>
              <a:pathLst>
                <a:path w="117871" h="1491722" extrusionOk="0">
                  <a:moveTo>
                    <a:pt x="117872" y="0"/>
                  </a:moveTo>
                  <a:lnTo>
                    <a:pt x="0" y="0"/>
                  </a:lnTo>
                  <a:cubicBezTo>
                    <a:pt x="21" y="24374"/>
                    <a:pt x="0" y="1451967"/>
                    <a:pt x="0" y="1451967"/>
                  </a:cubicBezTo>
                  <a:lnTo>
                    <a:pt x="10173" y="1451967"/>
                  </a:lnTo>
                  <a:lnTo>
                    <a:pt x="10173" y="1491722"/>
                  </a:lnTo>
                  <a:lnTo>
                    <a:pt x="107606" y="1491722"/>
                  </a:lnTo>
                  <a:lnTo>
                    <a:pt x="107606" y="1451967"/>
                  </a:lnTo>
                  <a:lnTo>
                    <a:pt x="117872" y="1451967"/>
                  </a:lnTo>
                  <a:lnTo>
                    <a:pt x="117872"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66" name="Google Shape;466;p7" descr="Graph paper with calculator, ruler, highlighter, and pencils"/>
            <p:cNvGrpSpPr/>
            <p:nvPr/>
          </p:nvGrpSpPr>
          <p:grpSpPr>
            <a:xfrm>
              <a:off x="8796985" y="7985261"/>
              <a:ext cx="171592" cy="1491722"/>
              <a:chOff x="8796985" y="7985261"/>
              <a:chExt cx="171592" cy="1491722"/>
            </a:xfrm>
          </p:grpSpPr>
          <p:sp>
            <p:nvSpPr>
              <p:cNvPr id="467" name="Google Shape;467;p7"/>
              <p:cNvSpPr/>
              <p:nvPr/>
            </p:nvSpPr>
            <p:spPr>
              <a:xfrm>
                <a:off x="8807286" y="9427227"/>
                <a:ext cx="97440" cy="49756"/>
              </a:xfrm>
              <a:custGeom>
                <a:avLst/>
                <a:gdLst/>
                <a:ahLst/>
                <a:cxnLst/>
                <a:rect l="l" t="t" r="r" b="b"/>
                <a:pathLst>
                  <a:path w="97440" h="49756" extrusionOk="0">
                    <a:moveTo>
                      <a:pt x="0" y="0"/>
                    </a:moveTo>
                    <a:lnTo>
                      <a:pt x="97441" y="0"/>
                    </a:lnTo>
                    <a:lnTo>
                      <a:pt x="97441" y="49756"/>
                    </a:lnTo>
                    <a:lnTo>
                      <a:pt x="0" y="49756"/>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68" name="Google Shape;468;p7"/>
              <p:cNvSpPr/>
              <p:nvPr/>
            </p:nvSpPr>
            <p:spPr>
              <a:xfrm>
                <a:off x="8797121" y="8074915"/>
                <a:ext cx="117871" cy="1362313"/>
              </a:xfrm>
              <a:custGeom>
                <a:avLst/>
                <a:gdLst/>
                <a:ahLst/>
                <a:cxnLst/>
                <a:rect l="l" t="t" r="r" b="b"/>
                <a:pathLst>
                  <a:path w="117871" h="1362313" extrusionOk="0">
                    <a:moveTo>
                      <a:pt x="0" y="0"/>
                    </a:moveTo>
                    <a:lnTo>
                      <a:pt x="117872" y="0"/>
                    </a:lnTo>
                    <a:lnTo>
                      <a:pt x="117872" y="1362313"/>
                    </a:lnTo>
                    <a:lnTo>
                      <a:pt x="0" y="1362313"/>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69" name="Google Shape;469;p7"/>
              <p:cNvSpPr/>
              <p:nvPr/>
            </p:nvSpPr>
            <p:spPr>
              <a:xfrm>
                <a:off x="8797121" y="7985261"/>
                <a:ext cx="117871" cy="91082"/>
              </a:xfrm>
              <a:custGeom>
                <a:avLst/>
                <a:gdLst/>
                <a:ahLst/>
                <a:cxnLst/>
                <a:rect l="l" t="t" r="r" b="b"/>
                <a:pathLst>
                  <a:path w="117871" h="91082" extrusionOk="0">
                    <a:moveTo>
                      <a:pt x="0" y="0"/>
                    </a:moveTo>
                    <a:lnTo>
                      <a:pt x="117872" y="0"/>
                    </a:lnTo>
                    <a:lnTo>
                      <a:pt x="117872" y="91083"/>
                    </a:lnTo>
                    <a:lnTo>
                      <a:pt x="0" y="91083"/>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70" name="Google Shape;470;p7"/>
              <p:cNvSpPr/>
              <p:nvPr/>
            </p:nvSpPr>
            <p:spPr>
              <a:xfrm>
                <a:off x="8796985" y="8491838"/>
                <a:ext cx="118050" cy="38190"/>
              </a:xfrm>
              <a:custGeom>
                <a:avLst/>
                <a:gdLst/>
                <a:ahLst/>
                <a:cxnLst/>
                <a:rect l="l" t="t" r="r" b="b"/>
                <a:pathLst>
                  <a:path w="118050" h="38190" extrusionOk="0">
                    <a:moveTo>
                      <a:pt x="0" y="0"/>
                    </a:moveTo>
                    <a:lnTo>
                      <a:pt x="118050" y="0"/>
                    </a:lnTo>
                    <a:lnTo>
                      <a:pt x="118050" y="38190"/>
                    </a:lnTo>
                    <a:lnTo>
                      <a:pt x="0" y="3819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71" name="Google Shape;471;p7"/>
              <p:cNvSpPr/>
              <p:nvPr/>
            </p:nvSpPr>
            <p:spPr>
              <a:xfrm>
                <a:off x="8797121" y="8549624"/>
                <a:ext cx="117871" cy="7143"/>
              </a:xfrm>
              <a:custGeom>
                <a:avLst/>
                <a:gdLst/>
                <a:ahLst/>
                <a:cxnLst/>
                <a:rect l="l" t="t" r="r" b="b"/>
                <a:pathLst>
                  <a:path w="117871" h="7143" extrusionOk="0">
                    <a:moveTo>
                      <a:pt x="0" y="0"/>
                    </a:moveTo>
                    <a:lnTo>
                      <a:pt x="117872" y="0"/>
                    </a:lnTo>
                    <a:lnTo>
                      <a:pt x="117872" y="7144"/>
                    </a:lnTo>
                    <a:lnTo>
                      <a:pt x="0" y="7144"/>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72" name="Google Shape;472;p7"/>
              <p:cNvSpPr/>
              <p:nvPr/>
            </p:nvSpPr>
            <p:spPr>
              <a:xfrm>
                <a:off x="8796992" y="8076343"/>
                <a:ext cx="171585" cy="450292"/>
              </a:xfrm>
              <a:custGeom>
                <a:avLst/>
                <a:gdLst/>
                <a:ahLst/>
                <a:cxnLst/>
                <a:rect l="l" t="t" r="r" b="b"/>
                <a:pathLst>
                  <a:path w="171585" h="450292" extrusionOk="0">
                    <a:moveTo>
                      <a:pt x="139432" y="7"/>
                    </a:moveTo>
                    <a:cubicBezTo>
                      <a:pt x="139296" y="7"/>
                      <a:pt x="138367" y="7"/>
                      <a:pt x="138367" y="7"/>
                    </a:cubicBezTo>
                    <a:lnTo>
                      <a:pt x="0" y="0"/>
                    </a:lnTo>
                    <a:lnTo>
                      <a:pt x="0" y="32147"/>
                    </a:lnTo>
                    <a:lnTo>
                      <a:pt x="139439" y="32147"/>
                    </a:lnTo>
                    <a:lnTo>
                      <a:pt x="139439" y="418145"/>
                    </a:lnTo>
                    <a:cubicBezTo>
                      <a:pt x="139439" y="435897"/>
                      <a:pt x="153833" y="450292"/>
                      <a:pt x="171586" y="450292"/>
                    </a:cubicBezTo>
                    <a:lnTo>
                      <a:pt x="171586" y="32147"/>
                    </a:lnTo>
                    <a:cubicBezTo>
                      <a:pt x="171579" y="14387"/>
                      <a:pt x="157184" y="7"/>
                      <a:pt x="139432" y="7"/>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473" name="Google Shape;473;p7" descr="Graph paper with calculator, ruler, highlighter, and pencils"/>
          <p:cNvGrpSpPr/>
          <p:nvPr/>
        </p:nvGrpSpPr>
        <p:grpSpPr>
          <a:xfrm>
            <a:off x="4847993" y="7272777"/>
            <a:ext cx="1246469" cy="1276030"/>
            <a:chOff x="7718943" y="6635078"/>
            <a:chExt cx="1246469" cy="1276030"/>
          </a:xfrm>
        </p:grpSpPr>
        <p:sp>
          <p:nvSpPr>
            <p:cNvPr id="474" name="Google Shape;474;p7"/>
            <p:cNvSpPr/>
            <p:nvPr/>
          </p:nvSpPr>
          <p:spPr>
            <a:xfrm>
              <a:off x="7718943" y="6665060"/>
              <a:ext cx="1246041" cy="1246048"/>
            </a:xfrm>
            <a:custGeom>
              <a:avLst/>
              <a:gdLst/>
              <a:ahLst/>
              <a:cxnLst/>
              <a:rect l="l" t="t" r="r" b="b"/>
              <a:pathLst>
                <a:path w="1246041" h="1246048" extrusionOk="0">
                  <a:moveTo>
                    <a:pt x="1090708" y="87147"/>
                  </a:moveTo>
                  <a:lnTo>
                    <a:pt x="63936" y="1113925"/>
                  </a:lnTo>
                  <a:lnTo>
                    <a:pt x="71516" y="1121504"/>
                  </a:lnTo>
                  <a:lnTo>
                    <a:pt x="0" y="1193013"/>
                  </a:lnTo>
                  <a:lnTo>
                    <a:pt x="53035" y="1246049"/>
                  </a:lnTo>
                  <a:lnTo>
                    <a:pt x="124551" y="1174533"/>
                  </a:lnTo>
                  <a:lnTo>
                    <a:pt x="132131" y="1182119"/>
                  </a:lnTo>
                  <a:lnTo>
                    <a:pt x="1158902" y="155334"/>
                  </a:lnTo>
                  <a:lnTo>
                    <a:pt x="1246041"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75" name="Google Shape;475;p7" descr="Graph paper with calculator, ruler, highlighter, and pencils"/>
            <p:cNvGrpSpPr/>
            <p:nvPr/>
          </p:nvGrpSpPr>
          <p:grpSpPr>
            <a:xfrm>
              <a:off x="7719324" y="6635078"/>
              <a:ext cx="1246088" cy="1246039"/>
              <a:chOff x="7719324" y="6635078"/>
              <a:chExt cx="1246088" cy="1246039"/>
            </a:xfrm>
          </p:grpSpPr>
          <p:sp>
            <p:nvSpPr>
              <p:cNvPr id="476" name="Google Shape;476;p7"/>
              <p:cNvSpPr/>
              <p:nvPr/>
            </p:nvSpPr>
            <p:spPr>
              <a:xfrm rot="-2700000">
                <a:off x="7728914" y="7170044"/>
                <a:ext cx="1306557" cy="96439"/>
              </a:xfrm>
              <a:custGeom>
                <a:avLst/>
                <a:gdLst/>
                <a:ahLst/>
                <a:cxnLst/>
                <a:rect l="l" t="t" r="r" b="b"/>
                <a:pathLst>
                  <a:path w="1306557" h="96439" extrusionOk="0">
                    <a:moveTo>
                      <a:pt x="0" y="0"/>
                    </a:moveTo>
                    <a:lnTo>
                      <a:pt x="1306558" y="0"/>
                    </a:lnTo>
                    <a:lnTo>
                      <a:pt x="1306558" y="96440"/>
                    </a:lnTo>
                    <a:lnTo>
                      <a:pt x="0" y="96440"/>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77" name="Google Shape;477;p7"/>
              <p:cNvSpPr/>
              <p:nvPr/>
            </p:nvSpPr>
            <p:spPr>
              <a:xfrm rot="-2700000">
                <a:off x="7729536" y="7777724"/>
                <a:ext cx="111355" cy="75008"/>
              </a:xfrm>
              <a:custGeom>
                <a:avLst/>
                <a:gdLst/>
                <a:ahLst/>
                <a:cxnLst/>
                <a:rect l="l" t="t" r="r" b="b"/>
                <a:pathLst>
                  <a:path w="111355" h="75008" extrusionOk="0">
                    <a:moveTo>
                      <a:pt x="0" y="0"/>
                    </a:moveTo>
                    <a:lnTo>
                      <a:pt x="111356" y="0"/>
                    </a:lnTo>
                    <a:lnTo>
                      <a:pt x="111356" y="75009"/>
                    </a:lnTo>
                    <a:lnTo>
                      <a:pt x="0" y="75009"/>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78" name="Google Shape;478;p7"/>
              <p:cNvSpPr/>
              <p:nvPr/>
            </p:nvSpPr>
            <p:spPr>
              <a:xfrm rot="-2700000">
                <a:off x="7794667" y="7680073"/>
                <a:ext cx="154982" cy="96439"/>
              </a:xfrm>
              <a:custGeom>
                <a:avLst/>
                <a:gdLst/>
                <a:ahLst/>
                <a:cxnLst/>
                <a:rect l="l" t="t" r="r" b="b"/>
                <a:pathLst>
                  <a:path w="154982" h="96439" extrusionOk="0">
                    <a:moveTo>
                      <a:pt x="0" y="0"/>
                    </a:moveTo>
                    <a:lnTo>
                      <a:pt x="154982" y="0"/>
                    </a:lnTo>
                    <a:lnTo>
                      <a:pt x="154982" y="96440"/>
                    </a:lnTo>
                    <a:lnTo>
                      <a:pt x="0" y="96440"/>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79" name="Google Shape;479;p7"/>
              <p:cNvSpPr/>
              <p:nvPr/>
            </p:nvSpPr>
            <p:spPr>
              <a:xfrm>
                <a:off x="8919357" y="6635078"/>
                <a:ext cx="46055" cy="46077"/>
              </a:xfrm>
              <a:custGeom>
                <a:avLst/>
                <a:gdLst/>
                <a:ahLst/>
                <a:cxnLst/>
                <a:rect l="l" t="t" r="r" b="b"/>
                <a:pathLst>
                  <a:path w="46055" h="46077" extrusionOk="0">
                    <a:moveTo>
                      <a:pt x="46056" y="0"/>
                    </a:moveTo>
                    <a:lnTo>
                      <a:pt x="2372" y="24510"/>
                    </a:lnTo>
                    <a:lnTo>
                      <a:pt x="0" y="26174"/>
                    </a:lnTo>
                    <a:lnTo>
                      <a:pt x="19831" y="46077"/>
                    </a:lnTo>
                    <a:lnTo>
                      <a:pt x="21546" y="43684"/>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80" name="Google Shape;480;p7"/>
              <p:cNvSpPr/>
              <p:nvPr/>
            </p:nvSpPr>
            <p:spPr>
              <a:xfrm>
                <a:off x="8803025" y="6659581"/>
                <a:ext cx="137884" cy="137884"/>
              </a:xfrm>
              <a:custGeom>
                <a:avLst/>
                <a:gdLst/>
                <a:ahLst/>
                <a:cxnLst/>
                <a:rect l="l" t="t" r="r" b="b"/>
                <a:pathLst>
                  <a:path w="137884" h="137884" extrusionOk="0">
                    <a:moveTo>
                      <a:pt x="40380" y="97469"/>
                    </a:moveTo>
                    <a:cubicBezTo>
                      <a:pt x="40444" y="97412"/>
                      <a:pt x="40473" y="97434"/>
                      <a:pt x="40416" y="97505"/>
                    </a:cubicBezTo>
                    <a:cubicBezTo>
                      <a:pt x="31750" y="106963"/>
                      <a:pt x="31993" y="121665"/>
                      <a:pt x="41159" y="130823"/>
                    </a:cubicBezTo>
                    <a:cubicBezTo>
                      <a:pt x="50574" y="140239"/>
                      <a:pt x="65840" y="140239"/>
                      <a:pt x="75256" y="130823"/>
                    </a:cubicBezTo>
                    <a:lnTo>
                      <a:pt x="75256" y="130823"/>
                    </a:lnTo>
                    <a:lnTo>
                      <a:pt x="137885" y="19181"/>
                    </a:lnTo>
                    <a:lnTo>
                      <a:pt x="118704" y="0"/>
                    </a:lnTo>
                    <a:lnTo>
                      <a:pt x="7062" y="62629"/>
                    </a:lnTo>
                    <a:cubicBezTo>
                      <a:pt x="-2354" y="72045"/>
                      <a:pt x="-2354" y="87311"/>
                      <a:pt x="7062" y="96726"/>
                    </a:cubicBezTo>
                    <a:cubicBezTo>
                      <a:pt x="16220" y="105892"/>
                      <a:pt x="30922" y="106135"/>
                      <a:pt x="40380" y="974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481" name="Google Shape;481;p7" descr="Graph paper with calculator, ruler, highlighter, and pencils"/>
          <p:cNvGrpSpPr/>
          <p:nvPr/>
        </p:nvGrpSpPr>
        <p:grpSpPr>
          <a:xfrm rot="2036111">
            <a:off x="5478713" y="5076874"/>
            <a:ext cx="943994" cy="1135787"/>
            <a:chOff x="6820854" y="5912252"/>
            <a:chExt cx="943994" cy="1101465"/>
          </a:xfrm>
        </p:grpSpPr>
        <p:sp>
          <p:nvSpPr>
            <p:cNvPr id="482" name="Google Shape;482;p7"/>
            <p:cNvSpPr/>
            <p:nvPr/>
          </p:nvSpPr>
          <p:spPr>
            <a:xfrm>
              <a:off x="6904027" y="6370780"/>
              <a:ext cx="642930" cy="642937"/>
            </a:xfrm>
            <a:custGeom>
              <a:avLst/>
              <a:gdLst/>
              <a:ahLst/>
              <a:cxnLst/>
              <a:rect l="l" t="t" r="r" b="b"/>
              <a:pathLst>
                <a:path w="642930" h="642937" extrusionOk="0">
                  <a:moveTo>
                    <a:pt x="0" y="0"/>
                  </a:moveTo>
                  <a:lnTo>
                    <a:pt x="642930" y="0"/>
                  </a:lnTo>
                  <a:lnTo>
                    <a:pt x="642930" y="642938"/>
                  </a:lnTo>
                  <a:lnTo>
                    <a:pt x="0" y="642938"/>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83" name="Google Shape;483;p7"/>
            <p:cNvSpPr/>
            <p:nvPr/>
          </p:nvSpPr>
          <p:spPr>
            <a:xfrm rot="-2700000">
              <a:off x="6954009" y="6099311"/>
              <a:ext cx="642931" cy="642931"/>
            </a:xfrm>
            <a:custGeom>
              <a:avLst/>
              <a:gdLst/>
              <a:ahLst/>
              <a:cxnLst/>
              <a:rect l="l" t="t" r="r" b="b"/>
              <a:pathLst>
                <a:path w="642931" h="642931" extrusionOk="0">
                  <a:moveTo>
                    <a:pt x="0" y="0"/>
                  </a:moveTo>
                  <a:lnTo>
                    <a:pt x="642931" y="0"/>
                  </a:lnTo>
                  <a:lnTo>
                    <a:pt x="642931" y="642931"/>
                  </a:lnTo>
                  <a:lnTo>
                    <a:pt x="0" y="642931"/>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84" name="Google Shape;484;p7" descr="Graph paper with calculator, ruler, highlighter, and pencils"/>
            <p:cNvGrpSpPr/>
            <p:nvPr/>
          </p:nvGrpSpPr>
          <p:grpSpPr>
            <a:xfrm>
              <a:off x="7118339" y="5912252"/>
              <a:ext cx="646509" cy="642937"/>
              <a:chOff x="7118339" y="5912252"/>
              <a:chExt cx="646509" cy="642937"/>
            </a:xfrm>
          </p:grpSpPr>
          <p:sp>
            <p:nvSpPr>
              <p:cNvPr id="485" name="Google Shape;485;p7"/>
              <p:cNvSpPr/>
              <p:nvPr/>
            </p:nvSpPr>
            <p:spPr>
              <a:xfrm>
                <a:off x="7118339" y="5912252"/>
                <a:ext cx="646509" cy="642937"/>
              </a:xfrm>
              <a:custGeom>
                <a:avLst/>
                <a:gdLst/>
                <a:ahLst/>
                <a:cxnLst/>
                <a:rect l="l" t="t" r="r" b="b"/>
                <a:pathLst>
                  <a:path w="646509" h="642937" extrusionOk="0">
                    <a:moveTo>
                      <a:pt x="646509" y="642938"/>
                    </a:moveTo>
                    <a:lnTo>
                      <a:pt x="100091" y="625078"/>
                    </a:lnTo>
                    <a:cubicBezTo>
                      <a:pt x="100048" y="625078"/>
                      <a:pt x="100020" y="625042"/>
                      <a:pt x="100020" y="625000"/>
                    </a:cubicBezTo>
                    <a:lnTo>
                      <a:pt x="102163" y="623006"/>
                    </a:lnTo>
                    <a:lnTo>
                      <a:pt x="2729" y="286472"/>
                    </a:lnTo>
                    <a:lnTo>
                      <a:pt x="0" y="282178"/>
                    </a:lnTo>
                    <a:lnTo>
                      <a:pt x="3572" y="0"/>
                    </a:lnTo>
                    <a:lnTo>
                      <a:pt x="646509" y="0"/>
                    </a:lnTo>
                    <a:lnTo>
                      <a:pt x="646509" y="642938"/>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86" name="Google Shape;486;p7"/>
              <p:cNvSpPr/>
              <p:nvPr/>
            </p:nvSpPr>
            <p:spPr>
              <a:xfrm>
                <a:off x="7118407" y="6194567"/>
                <a:ext cx="221288" cy="342708"/>
              </a:xfrm>
              <a:custGeom>
                <a:avLst/>
                <a:gdLst/>
                <a:ahLst/>
                <a:cxnLst/>
                <a:rect l="l" t="t" r="r" b="b"/>
                <a:pathLst>
                  <a:path w="221288" h="342708" extrusionOk="0">
                    <a:moveTo>
                      <a:pt x="133" y="69"/>
                    </a:moveTo>
                    <a:lnTo>
                      <a:pt x="221289" y="228455"/>
                    </a:lnTo>
                    <a:lnTo>
                      <a:pt x="100031" y="342684"/>
                    </a:lnTo>
                    <a:cubicBezTo>
                      <a:pt x="99981" y="342727"/>
                      <a:pt x="99931" y="342712"/>
                      <a:pt x="99917" y="342655"/>
                    </a:cubicBezTo>
                    <a:lnTo>
                      <a:pt x="18" y="141"/>
                    </a:lnTo>
                    <a:cubicBezTo>
                      <a:pt x="-32" y="-16"/>
                      <a:pt x="25" y="-45"/>
                      <a:pt x="133" y="69"/>
                    </a:cubicBez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487" name="Google Shape;487;p7" descr="Graph paper with calculator, ruler, highlighter, and pencils"/>
          <p:cNvGrpSpPr/>
          <p:nvPr/>
        </p:nvGrpSpPr>
        <p:grpSpPr>
          <a:xfrm rot="-2423134">
            <a:off x="4380722" y="8460785"/>
            <a:ext cx="428046" cy="422388"/>
            <a:chOff x="7491057" y="7048772"/>
            <a:chExt cx="428046" cy="422388"/>
          </a:xfrm>
        </p:grpSpPr>
        <p:sp>
          <p:nvSpPr>
            <p:cNvPr id="488" name="Google Shape;488;p7"/>
            <p:cNvSpPr/>
            <p:nvPr/>
          </p:nvSpPr>
          <p:spPr>
            <a:xfrm>
              <a:off x="7491057" y="7048772"/>
              <a:ext cx="428046" cy="422388"/>
            </a:xfrm>
            <a:custGeom>
              <a:avLst/>
              <a:gdLst/>
              <a:ahLst/>
              <a:cxnLst/>
              <a:rect l="l" t="t" r="r" b="b"/>
              <a:pathLst>
                <a:path w="428046" h="422388" extrusionOk="0">
                  <a:moveTo>
                    <a:pt x="419017" y="182366"/>
                  </a:moveTo>
                  <a:cubicBezTo>
                    <a:pt x="432290" y="165299"/>
                    <a:pt x="430775" y="141025"/>
                    <a:pt x="415495" y="125745"/>
                  </a:cubicBezTo>
                  <a:lnTo>
                    <a:pt x="302302" y="12552"/>
                  </a:lnTo>
                  <a:cubicBezTo>
                    <a:pt x="287021" y="-2729"/>
                    <a:pt x="262747" y="-4243"/>
                    <a:pt x="245681" y="9030"/>
                  </a:cubicBezTo>
                  <a:lnTo>
                    <a:pt x="0" y="195025"/>
                  </a:lnTo>
                  <a:lnTo>
                    <a:pt x="82425" y="277442"/>
                  </a:lnTo>
                  <a:cubicBezTo>
                    <a:pt x="82396" y="277471"/>
                    <a:pt x="82367" y="277492"/>
                    <a:pt x="82339" y="277521"/>
                  </a:cubicBezTo>
                  <a:cubicBezTo>
                    <a:pt x="63508" y="296351"/>
                    <a:pt x="63508" y="326884"/>
                    <a:pt x="82339" y="345715"/>
                  </a:cubicBezTo>
                  <a:cubicBezTo>
                    <a:pt x="101170" y="364546"/>
                    <a:pt x="131702" y="364546"/>
                    <a:pt x="150533" y="345715"/>
                  </a:cubicBezTo>
                  <a:cubicBezTo>
                    <a:pt x="150562" y="345686"/>
                    <a:pt x="150583" y="345658"/>
                    <a:pt x="150605" y="345629"/>
                  </a:cubicBezTo>
                  <a:lnTo>
                    <a:pt x="227371" y="422389"/>
                  </a:lnTo>
                  <a:lnTo>
                    <a:pt x="419017" y="182366"/>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89" name="Google Shape;489;p7"/>
            <p:cNvSpPr/>
            <p:nvPr/>
          </p:nvSpPr>
          <p:spPr>
            <a:xfrm>
              <a:off x="7632525" y="7150985"/>
              <a:ext cx="182385" cy="182387"/>
            </a:xfrm>
            <a:custGeom>
              <a:avLst/>
              <a:gdLst/>
              <a:ahLst/>
              <a:cxnLst/>
              <a:rect l="l" t="t" r="r" b="b"/>
              <a:pathLst>
                <a:path w="182385" h="182387" extrusionOk="0">
                  <a:moveTo>
                    <a:pt x="7844" y="174543"/>
                  </a:moveTo>
                  <a:lnTo>
                    <a:pt x="7844" y="174543"/>
                  </a:lnTo>
                  <a:cubicBezTo>
                    <a:pt x="-2615" y="164078"/>
                    <a:pt x="-2615" y="147118"/>
                    <a:pt x="7844" y="136660"/>
                  </a:cubicBezTo>
                  <a:lnTo>
                    <a:pt x="136653" y="7844"/>
                  </a:lnTo>
                  <a:cubicBezTo>
                    <a:pt x="147119" y="-2615"/>
                    <a:pt x="164078" y="-2615"/>
                    <a:pt x="174536" y="7844"/>
                  </a:cubicBezTo>
                  <a:cubicBezTo>
                    <a:pt x="185002" y="18309"/>
                    <a:pt x="185002" y="35269"/>
                    <a:pt x="174536" y="45734"/>
                  </a:cubicBezTo>
                  <a:lnTo>
                    <a:pt x="45727" y="174543"/>
                  </a:lnTo>
                  <a:cubicBezTo>
                    <a:pt x="35269" y="185002"/>
                    <a:pt x="18310" y="185002"/>
                    <a:pt x="7844" y="174543"/>
                  </a:cubicBezTo>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490" name="Google Shape;490;p7" descr="Graph paper with calculator, ruler, highlighter, and pencils"/>
          <p:cNvGrpSpPr/>
          <p:nvPr/>
        </p:nvGrpSpPr>
        <p:grpSpPr>
          <a:xfrm rot="-2200556">
            <a:off x="3853790" y="8835601"/>
            <a:ext cx="742885" cy="810737"/>
            <a:chOff x="6654003" y="7132425"/>
            <a:chExt cx="742885" cy="810737"/>
          </a:xfrm>
        </p:grpSpPr>
        <p:sp>
          <p:nvSpPr>
            <p:cNvPr id="491" name="Google Shape;491;p7"/>
            <p:cNvSpPr/>
            <p:nvPr/>
          </p:nvSpPr>
          <p:spPr>
            <a:xfrm>
              <a:off x="6654003" y="7176695"/>
              <a:ext cx="742885" cy="766467"/>
            </a:xfrm>
            <a:custGeom>
              <a:avLst/>
              <a:gdLst/>
              <a:ahLst/>
              <a:cxnLst/>
              <a:rect l="l" t="t" r="r" b="b"/>
              <a:pathLst>
                <a:path w="742885" h="766467" extrusionOk="0">
                  <a:moveTo>
                    <a:pt x="742886" y="61465"/>
                  </a:moveTo>
                  <a:lnTo>
                    <a:pt x="728577" y="0"/>
                  </a:lnTo>
                  <a:lnTo>
                    <a:pt x="682664" y="45906"/>
                  </a:lnTo>
                  <a:lnTo>
                    <a:pt x="675092" y="38333"/>
                  </a:lnTo>
                  <a:lnTo>
                    <a:pt x="648167" y="65251"/>
                  </a:lnTo>
                  <a:lnTo>
                    <a:pt x="640287" y="69494"/>
                  </a:lnTo>
                  <a:cubicBezTo>
                    <a:pt x="580430" y="101727"/>
                    <a:pt x="514943" y="122151"/>
                    <a:pt x="447377" y="129659"/>
                  </a:cubicBezTo>
                  <a:lnTo>
                    <a:pt x="424460" y="152569"/>
                  </a:lnTo>
                  <a:lnTo>
                    <a:pt x="405458" y="133588"/>
                  </a:lnTo>
                  <a:lnTo>
                    <a:pt x="42855" y="564356"/>
                  </a:lnTo>
                  <a:cubicBezTo>
                    <a:pt x="23317" y="586695"/>
                    <a:pt x="11773" y="616720"/>
                    <a:pt x="17752" y="642638"/>
                  </a:cubicBezTo>
                  <a:lnTo>
                    <a:pt x="10416" y="649974"/>
                  </a:lnTo>
                  <a:cubicBezTo>
                    <a:pt x="-3472" y="663854"/>
                    <a:pt x="-3472" y="686379"/>
                    <a:pt x="10416" y="700266"/>
                  </a:cubicBezTo>
                  <a:lnTo>
                    <a:pt x="66201" y="756052"/>
                  </a:lnTo>
                  <a:cubicBezTo>
                    <a:pt x="80089" y="769939"/>
                    <a:pt x="102599" y="769939"/>
                    <a:pt x="116493" y="756052"/>
                  </a:cubicBezTo>
                  <a:lnTo>
                    <a:pt x="117158" y="755380"/>
                  </a:lnTo>
                  <a:lnTo>
                    <a:pt x="123037" y="750901"/>
                  </a:lnTo>
                  <a:cubicBezTo>
                    <a:pt x="149419" y="761245"/>
                    <a:pt x="180373" y="756816"/>
                    <a:pt x="202975" y="737035"/>
                  </a:cubicBezTo>
                  <a:lnTo>
                    <a:pt x="632929" y="360831"/>
                  </a:lnTo>
                  <a:lnTo>
                    <a:pt x="613984" y="341900"/>
                  </a:lnTo>
                  <a:lnTo>
                    <a:pt x="636558" y="319326"/>
                  </a:lnTo>
                  <a:lnTo>
                    <a:pt x="636658" y="318475"/>
                  </a:lnTo>
                  <a:cubicBezTo>
                    <a:pt x="644259" y="251303"/>
                    <a:pt x="664640" y="186202"/>
                    <a:pt x="696687" y="126680"/>
                  </a:cubicBezTo>
                  <a:lnTo>
                    <a:pt x="701209" y="118286"/>
                  </a:lnTo>
                  <a:lnTo>
                    <a:pt x="728134" y="91369"/>
                  </a:lnTo>
                  <a:lnTo>
                    <a:pt x="720554" y="83789"/>
                  </a:lnTo>
                  <a:lnTo>
                    <a:pt x="742886" y="61465"/>
                  </a:lnTo>
                  <a:close/>
                </a:path>
              </a:pathLst>
            </a:custGeom>
            <a:solidFill>
              <a:srgbClr val="54813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92" name="Google Shape;492;p7" descr="Graph paper with calculator, ruler, highlighter, and pencils"/>
            <p:cNvGrpSpPr/>
            <p:nvPr/>
          </p:nvGrpSpPr>
          <p:grpSpPr>
            <a:xfrm>
              <a:off x="6658303" y="7132425"/>
              <a:ext cx="734091" cy="766468"/>
              <a:chOff x="6658303" y="7132425"/>
              <a:chExt cx="734091" cy="766468"/>
            </a:xfrm>
          </p:grpSpPr>
          <p:sp>
            <p:nvSpPr>
              <p:cNvPr id="493" name="Google Shape;493;p7"/>
              <p:cNvSpPr/>
              <p:nvPr/>
            </p:nvSpPr>
            <p:spPr>
              <a:xfrm>
                <a:off x="7312649" y="7132425"/>
                <a:ext cx="79745" cy="103319"/>
              </a:xfrm>
              <a:custGeom>
                <a:avLst/>
                <a:gdLst/>
                <a:ahLst/>
                <a:cxnLst/>
                <a:rect l="l" t="t" r="r" b="b"/>
                <a:pathLst>
                  <a:path w="79745" h="103319" extrusionOk="0">
                    <a:moveTo>
                      <a:pt x="37883" y="103320"/>
                    </a:moveTo>
                    <a:lnTo>
                      <a:pt x="79746" y="61465"/>
                    </a:lnTo>
                    <a:lnTo>
                      <a:pt x="65437" y="0"/>
                    </a:lnTo>
                    <a:lnTo>
                      <a:pt x="0" y="65437"/>
                    </a:lnTo>
                    <a:close/>
                  </a:path>
                </a:pathLst>
              </a:custGeom>
              <a:solidFill>
                <a:srgbClr val="54813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94" name="Google Shape;494;p7"/>
              <p:cNvSpPr/>
              <p:nvPr/>
            </p:nvSpPr>
            <p:spPr>
              <a:xfrm>
                <a:off x="7027714" y="7170759"/>
                <a:ext cx="349922" cy="349822"/>
              </a:xfrm>
              <a:custGeom>
                <a:avLst/>
                <a:gdLst/>
                <a:ahLst/>
                <a:cxnLst/>
                <a:rect l="l" t="t" r="r" b="b"/>
                <a:pathLst>
                  <a:path w="349922" h="349822" extrusionOk="0">
                    <a:moveTo>
                      <a:pt x="296880" y="0"/>
                    </a:moveTo>
                    <a:lnTo>
                      <a:pt x="269962" y="26918"/>
                    </a:lnTo>
                    <a:lnTo>
                      <a:pt x="262076" y="31161"/>
                    </a:lnTo>
                    <a:cubicBezTo>
                      <a:pt x="202218" y="63394"/>
                      <a:pt x="136724" y="83818"/>
                      <a:pt x="69166" y="91318"/>
                    </a:cubicBezTo>
                    <a:lnTo>
                      <a:pt x="0" y="160484"/>
                    </a:lnTo>
                    <a:lnTo>
                      <a:pt x="189524" y="349822"/>
                    </a:lnTo>
                    <a:lnTo>
                      <a:pt x="258347" y="280999"/>
                    </a:lnTo>
                    <a:lnTo>
                      <a:pt x="258447" y="280142"/>
                    </a:lnTo>
                    <a:cubicBezTo>
                      <a:pt x="266048" y="212969"/>
                      <a:pt x="286429" y="147869"/>
                      <a:pt x="318476" y="88354"/>
                    </a:cubicBezTo>
                    <a:lnTo>
                      <a:pt x="322998" y="79953"/>
                    </a:lnTo>
                    <a:lnTo>
                      <a:pt x="349922" y="53035"/>
                    </a:lnTo>
                    <a:lnTo>
                      <a:pt x="296880" y="0"/>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95" name="Google Shape;495;p7"/>
              <p:cNvSpPr/>
              <p:nvPr/>
            </p:nvSpPr>
            <p:spPr>
              <a:xfrm>
                <a:off x="6658303" y="7782950"/>
                <a:ext cx="119672" cy="115943"/>
              </a:xfrm>
              <a:custGeom>
                <a:avLst/>
                <a:gdLst/>
                <a:ahLst/>
                <a:cxnLst/>
                <a:rect l="l" t="t" r="r" b="b"/>
                <a:pathLst>
                  <a:path w="119672" h="115943" extrusionOk="0">
                    <a:moveTo>
                      <a:pt x="9937" y="0"/>
                    </a:moveTo>
                    <a:cubicBezTo>
                      <a:pt x="-3443" y="13923"/>
                      <a:pt x="-3329" y="36026"/>
                      <a:pt x="10387" y="49742"/>
                    </a:cubicBezTo>
                    <a:lnTo>
                      <a:pt x="66173" y="105528"/>
                    </a:lnTo>
                    <a:cubicBezTo>
                      <a:pt x="80060" y="119415"/>
                      <a:pt x="102577" y="119415"/>
                      <a:pt x="116472" y="105528"/>
                    </a:cubicBezTo>
                    <a:lnTo>
                      <a:pt x="119672" y="102327"/>
                    </a:lnTo>
                    <a:cubicBezTo>
                      <a:pt x="109814" y="93297"/>
                      <a:pt x="16409" y="6144"/>
                      <a:pt x="9937" y="0"/>
                    </a:cubicBezTo>
                    <a:close/>
                  </a:path>
                </a:pathLst>
              </a:custGeom>
              <a:solidFill>
                <a:srgbClr val="54813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96" name="Google Shape;496;p7"/>
              <p:cNvSpPr/>
              <p:nvPr/>
            </p:nvSpPr>
            <p:spPr>
              <a:xfrm>
                <a:off x="6659596" y="7266007"/>
                <a:ext cx="622856" cy="622788"/>
              </a:xfrm>
              <a:custGeom>
                <a:avLst/>
                <a:gdLst/>
                <a:ahLst/>
                <a:cxnLst/>
                <a:rect l="l" t="t" r="r" b="b"/>
                <a:pathLst>
                  <a:path w="622856" h="622788" extrusionOk="0">
                    <a:moveTo>
                      <a:pt x="546047" y="150526"/>
                    </a:moveTo>
                    <a:cubicBezTo>
                      <a:pt x="527209" y="169242"/>
                      <a:pt x="496762" y="169214"/>
                      <a:pt x="477974" y="150419"/>
                    </a:cubicBezTo>
                    <a:cubicBezTo>
                      <a:pt x="459193" y="131638"/>
                      <a:pt x="459150" y="101220"/>
                      <a:pt x="477838" y="82382"/>
                    </a:cubicBezTo>
                    <a:lnTo>
                      <a:pt x="395378" y="0"/>
                    </a:lnTo>
                    <a:lnTo>
                      <a:pt x="19317" y="429896"/>
                    </a:lnTo>
                    <a:cubicBezTo>
                      <a:pt x="-7751" y="460836"/>
                      <a:pt x="-6194" y="507470"/>
                      <a:pt x="22867" y="536531"/>
                    </a:cubicBezTo>
                    <a:lnTo>
                      <a:pt x="86261" y="599925"/>
                    </a:lnTo>
                    <a:cubicBezTo>
                      <a:pt x="115328" y="628986"/>
                      <a:pt x="161956" y="630536"/>
                      <a:pt x="192895" y="603468"/>
                    </a:cubicBezTo>
                    <a:lnTo>
                      <a:pt x="622856" y="227257"/>
                    </a:lnTo>
                    <a:lnTo>
                      <a:pt x="546047" y="150526"/>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97" name="Google Shape;497;p7"/>
              <p:cNvSpPr/>
              <p:nvPr/>
            </p:nvSpPr>
            <p:spPr>
              <a:xfrm>
                <a:off x="6778370" y="7458816"/>
                <a:ext cx="311201" cy="311201"/>
              </a:xfrm>
              <a:custGeom>
                <a:avLst/>
                <a:gdLst/>
                <a:ahLst/>
                <a:cxnLst/>
                <a:rect l="l" t="t" r="r" b="b"/>
                <a:pathLst>
                  <a:path w="311201" h="311201" extrusionOk="0">
                    <a:moveTo>
                      <a:pt x="7849" y="303352"/>
                    </a:moveTo>
                    <a:lnTo>
                      <a:pt x="7849" y="303352"/>
                    </a:lnTo>
                    <a:cubicBezTo>
                      <a:pt x="-2616" y="292887"/>
                      <a:pt x="-2616" y="275927"/>
                      <a:pt x="7849" y="265469"/>
                    </a:cubicBezTo>
                    <a:lnTo>
                      <a:pt x="265474" y="7844"/>
                    </a:lnTo>
                    <a:cubicBezTo>
                      <a:pt x="275933" y="-2615"/>
                      <a:pt x="292892" y="-2615"/>
                      <a:pt x="303358" y="7844"/>
                    </a:cubicBezTo>
                    <a:cubicBezTo>
                      <a:pt x="313816" y="18317"/>
                      <a:pt x="313816" y="35276"/>
                      <a:pt x="303358" y="45727"/>
                    </a:cubicBezTo>
                    <a:lnTo>
                      <a:pt x="45732" y="303352"/>
                    </a:lnTo>
                    <a:cubicBezTo>
                      <a:pt x="35274" y="313818"/>
                      <a:pt x="18308" y="313818"/>
                      <a:pt x="7849" y="303352"/>
                    </a:cubicBezTo>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498" name="Google Shape;498;p7" descr="Graph paper with calculator, ruler, highlighter, and pencils"/>
          <p:cNvGrpSpPr/>
          <p:nvPr/>
        </p:nvGrpSpPr>
        <p:grpSpPr>
          <a:xfrm>
            <a:off x="5514550" y="5423884"/>
            <a:ext cx="348553" cy="384291"/>
            <a:chOff x="8049303" y="5979346"/>
            <a:chExt cx="348553" cy="384291"/>
          </a:xfrm>
        </p:grpSpPr>
        <p:sp>
          <p:nvSpPr>
            <p:cNvPr id="499" name="Google Shape;499;p7"/>
            <p:cNvSpPr/>
            <p:nvPr/>
          </p:nvSpPr>
          <p:spPr>
            <a:xfrm rot="-2700000">
              <a:off x="8127564" y="6040459"/>
              <a:ext cx="189843" cy="299991"/>
            </a:xfrm>
            <a:custGeom>
              <a:avLst/>
              <a:gdLst/>
              <a:ahLst/>
              <a:cxnLst/>
              <a:rect l="l" t="t" r="r" b="b"/>
              <a:pathLst>
                <a:path w="189843" h="299991" extrusionOk="0">
                  <a:moveTo>
                    <a:pt x="0" y="0"/>
                  </a:moveTo>
                  <a:lnTo>
                    <a:pt x="189843" y="0"/>
                  </a:lnTo>
                  <a:lnTo>
                    <a:pt x="189843" y="299992"/>
                  </a:lnTo>
                  <a:lnTo>
                    <a:pt x="0" y="29999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00" name="Google Shape;500;p7" descr="Graph paper with calculator, ruler, highlighter, and pencils"/>
            <p:cNvGrpSpPr/>
            <p:nvPr/>
          </p:nvGrpSpPr>
          <p:grpSpPr>
            <a:xfrm>
              <a:off x="8049349" y="5979346"/>
              <a:ext cx="348507" cy="348529"/>
              <a:chOff x="8049349" y="5979346"/>
              <a:chExt cx="348507" cy="348529"/>
            </a:xfrm>
          </p:grpSpPr>
          <p:sp>
            <p:nvSpPr>
              <p:cNvPr id="501" name="Google Shape;501;p7"/>
              <p:cNvSpPr/>
              <p:nvPr/>
            </p:nvSpPr>
            <p:spPr>
              <a:xfrm>
                <a:off x="8049349" y="5979346"/>
                <a:ext cx="348507" cy="348529"/>
              </a:xfrm>
              <a:custGeom>
                <a:avLst/>
                <a:gdLst/>
                <a:ahLst/>
                <a:cxnLst/>
                <a:rect l="l" t="t" r="r" b="b"/>
                <a:pathLst>
                  <a:path w="348507" h="348529" extrusionOk="0">
                    <a:moveTo>
                      <a:pt x="348508" y="212141"/>
                    </a:moveTo>
                    <a:lnTo>
                      <a:pt x="306317" y="169943"/>
                    </a:lnTo>
                    <a:cubicBezTo>
                      <a:pt x="279763" y="165049"/>
                      <a:pt x="250167" y="149154"/>
                      <a:pt x="224764" y="123751"/>
                    </a:cubicBezTo>
                    <a:cubicBezTo>
                      <a:pt x="199375" y="98355"/>
                      <a:pt x="183473" y="68751"/>
                      <a:pt x="178579" y="42198"/>
                    </a:cubicBezTo>
                    <a:lnTo>
                      <a:pt x="136381" y="0"/>
                    </a:lnTo>
                    <a:lnTo>
                      <a:pt x="0" y="136389"/>
                    </a:lnTo>
                    <a:lnTo>
                      <a:pt x="42198" y="178587"/>
                    </a:lnTo>
                    <a:cubicBezTo>
                      <a:pt x="68744" y="183480"/>
                      <a:pt x="98348" y="199382"/>
                      <a:pt x="123744" y="224778"/>
                    </a:cubicBezTo>
                    <a:cubicBezTo>
                      <a:pt x="149147" y="250181"/>
                      <a:pt x="165042" y="279785"/>
                      <a:pt x="169928" y="306331"/>
                    </a:cubicBezTo>
                    <a:lnTo>
                      <a:pt x="212127" y="348529"/>
                    </a:lnTo>
                    <a:lnTo>
                      <a:pt x="348508" y="212141"/>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02" name="Google Shape;502;p7"/>
              <p:cNvSpPr/>
              <p:nvPr/>
            </p:nvSpPr>
            <p:spPr>
              <a:xfrm rot="-2700000">
                <a:off x="8210316" y="5984244"/>
                <a:ext cx="64285" cy="300484"/>
              </a:xfrm>
              <a:custGeom>
                <a:avLst/>
                <a:gdLst/>
                <a:ahLst/>
                <a:cxnLst/>
                <a:rect l="l" t="t" r="r" b="b"/>
                <a:pathLst>
                  <a:path w="64285" h="300484" extrusionOk="0">
                    <a:moveTo>
                      <a:pt x="0" y="0"/>
                    </a:moveTo>
                    <a:lnTo>
                      <a:pt x="64286" y="0"/>
                    </a:lnTo>
                    <a:lnTo>
                      <a:pt x="64286" y="300485"/>
                    </a:lnTo>
                    <a:lnTo>
                      <a:pt x="0" y="300485"/>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03" name="Google Shape;503;p7"/>
              <p:cNvSpPr/>
              <p:nvPr/>
            </p:nvSpPr>
            <p:spPr>
              <a:xfrm rot="-2700000">
                <a:off x="8207543" y="6012052"/>
                <a:ext cx="14287" cy="300520"/>
              </a:xfrm>
              <a:custGeom>
                <a:avLst/>
                <a:gdLst/>
                <a:ahLst/>
                <a:cxnLst/>
                <a:rect l="l" t="t" r="r" b="b"/>
                <a:pathLst>
                  <a:path w="14287" h="300520" extrusionOk="0">
                    <a:moveTo>
                      <a:pt x="0" y="0"/>
                    </a:moveTo>
                    <a:lnTo>
                      <a:pt x="14287" y="0"/>
                    </a:lnTo>
                    <a:lnTo>
                      <a:pt x="14287" y="300520"/>
                    </a:lnTo>
                    <a:lnTo>
                      <a:pt x="0" y="300520"/>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04" name="Google Shape;504;p7"/>
              <p:cNvSpPr/>
              <p:nvPr/>
            </p:nvSpPr>
            <p:spPr>
              <a:xfrm>
                <a:off x="8220068" y="6112189"/>
                <a:ext cx="50002" cy="50003"/>
              </a:xfrm>
              <a:custGeom>
                <a:avLst/>
                <a:gdLst/>
                <a:ahLst/>
                <a:cxnLst/>
                <a:rect l="l" t="t" r="r" b="b"/>
                <a:pathLst>
                  <a:path w="50002" h="50003" extrusionOk="0">
                    <a:moveTo>
                      <a:pt x="7324" y="7324"/>
                    </a:moveTo>
                    <a:cubicBezTo>
                      <a:pt x="-2441" y="17090"/>
                      <a:pt x="-2441" y="32920"/>
                      <a:pt x="7324" y="42686"/>
                    </a:cubicBezTo>
                    <a:cubicBezTo>
                      <a:pt x="17083" y="52444"/>
                      <a:pt x="32913" y="52444"/>
                      <a:pt x="42678" y="42679"/>
                    </a:cubicBezTo>
                    <a:cubicBezTo>
                      <a:pt x="52444" y="32920"/>
                      <a:pt x="52444" y="17082"/>
                      <a:pt x="42678" y="7324"/>
                    </a:cubicBezTo>
                    <a:cubicBezTo>
                      <a:pt x="32920" y="-2441"/>
                      <a:pt x="17090" y="-2441"/>
                      <a:pt x="7324" y="7324"/>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505" name="Google Shape;505;p7" descr="Graph paper with calculator, ruler, highlighter, and pencils"/>
          <p:cNvGrpSpPr/>
          <p:nvPr/>
        </p:nvGrpSpPr>
        <p:grpSpPr>
          <a:xfrm>
            <a:off x="5674358" y="3540968"/>
            <a:ext cx="166698" cy="183844"/>
            <a:chOff x="8625671" y="6342198"/>
            <a:chExt cx="166698" cy="183844"/>
          </a:xfrm>
        </p:grpSpPr>
        <p:sp>
          <p:nvSpPr>
            <p:cNvPr id="506" name="Google Shape;506;p7"/>
            <p:cNvSpPr/>
            <p:nvPr/>
          </p:nvSpPr>
          <p:spPr>
            <a:xfrm>
              <a:off x="8632231" y="6348592"/>
              <a:ext cx="160138" cy="177450"/>
            </a:xfrm>
            <a:custGeom>
              <a:avLst/>
              <a:gdLst/>
              <a:ahLst/>
              <a:cxnLst/>
              <a:rect l="l" t="t" r="r" b="b"/>
              <a:pathLst>
                <a:path w="160138" h="177450" extrusionOk="0">
                  <a:moveTo>
                    <a:pt x="160139" y="113900"/>
                  </a:moveTo>
                  <a:lnTo>
                    <a:pt x="150602" y="0"/>
                  </a:lnTo>
                  <a:cubicBezTo>
                    <a:pt x="60177" y="7580"/>
                    <a:pt x="-6996" y="87025"/>
                    <a:pt x="583" y="177451"/>
                  </a:cubicBezTo>
                  <a:lnTo>
                    <a:pt x="114483" y="167914"/>
                  </a:lnTo>
                  <a:cubicBezTo>
                    <a:pt x="112176" y="140382"/>
                    <a:pt x="132614" y="116207"/>
                    <a:pt x="160139" y="113900"/>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07" name="Google Shape;507;p7" descr="Graph paper with calculator, ruler, highlighter, and pencils"/>
            <p:cNvGrpSpPr/>
            <p:nvPr/>
          </p:nvGrpSpPr>
          <p:grpSpPr>
            <a:xfrm>
              <a:off x="8625671" y="6342198"/>
              <a:ext cx="164306" cy="164306"/>
              <a:chOff x="8625671" y="6342198"/>
              <a:chExt cx="164306" cy="164306"/>
            </a:xfrm>
          </p:grpSpPr>
          <p:sp>
            <p:nvSpPr>
              <p:cNvPr id="508" name="Google Shape;508;p7"/>
              <p:cNvSpPr/>
              <p:nvPr/>
            </p:nvSpPr>
            <p:spPr>
              <a:xfrm>
                <a:off x="8639958" y="6356486"/>
                <a:ext cx="150018" cy="150018"/>
              </a:xfrm>
              <a:custGeom>
                <a:avLst/>
                <a:gdLst/>
                <a:ahLst/>
                <a:cxnLst/>
                <a:rect l="l" t="t" r="r" b="b"/>
                <a:pathLst>
                  <a:path w="150018" h="150018" extrusionOk="0">
                    <a:moveTo>
                      <a:pt x="0" y="150019"/>
                    </a:moveTo>
                    <a:lnTo>
                      <a:pt x="100013" y="150019"/>
                    </a:lnTo>
                    <a:cubicBezTo>
                      <a:pt x="100013" y="122401"/>
                      <a:pt x="122401" y="100013"/>
                      <a:pt x="150019" y="100013"/>
                    </a:cubicBezTo>
                    <a:lnTo>
                      <a:pt x="150019" y="0"/>
                    </a:lnTo>
                    <a:cubicBezTo>
                      <a:pt x="64294" y="0"/>
                      <a:pt x="0" y="68209"/>
                      <a:pt x="0" y="1500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09" name="Google Shape;509;p7"/>
              <p:cNvSpPr/>
              <p:nvPr/>
            </p:nvSpPr>
            <p:spPr>
              <a:xfrm>
                <a:off x="8625671" y="6342198"/>
                <a:ext cx="164306" cy="164306"/>
              </a:xfrm>
              <a:custGeom>
                <a:avLst/>
                <a:gdLst/>
                <a:ahLst/>
                <a:cxnLst/>
                <a:rect l="l" t="t" r="r" b="b"/>
                <a:pathLst>
                  <a:path w="164306" h="164306" extrusionOk="0">
                    <a:moveTo>
                      <a:pt x="164306" y="21431"/>
                    </a:moveTo>
                    <a:lnTo>
                      <a:pt x="164306" y="0"/>
                    </a:lnTo>
                    <a:cubicBezTo>
                      <a:pt x="73566" y="0"/>
                      <a:pt x="0" y="73566"/>
                      <a:pt x="0" y="164306"/>
                    </a:cubicBezTo>
                    <a:lnTo>
                      <a:pt x="21431" y="164306"/>
                    </a:lnTo>
                    <a:cubicBezTo>
                      <a:pt x="21431" y="85396"/>
                      <a:pt x="85403" y="21431"/>
                      <a:pt x="164306" y="21431"/>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510" name="Google Shape;510;p7" descr="Graph paper with calculator, ruler, highlighter, and pencils"/>
          <p:cNvGrpSpPr/>
          <p:nvPr/>
        </p:nvGrpSpPr>
        <p:grpSpPr>
          <a:xfrm>
            <a:off x="5774413" y="3711668"/>
            <a:ext cx="232364" cy="128939"/>
            <a:chOff x="8648795" y="7022190"/>
            <a:chExt cx="232364" cy="128939"/>
          </a:xfrm>
        </p:grpSpPr>
        <p:sp>
          <p:nvSpPr>
            <p:cNvPr id="511" name="Google Shape;511;p7"/>
            <p:cNvSpPr/>
            <p:nvPr/>
          </p:nvSpPr>
          <p:spPr>
            <a:xfrm>
              <a:off x="8656803" y="7022190"/>
              <a:ext cx="216341" cy="118072"/>
            </a:xfrm>
            <a:custGeom>
              <a:avLst/>
              <a:gdLst/>
              <a:ahLst/>
              <a:cxnLst/>
              <a:rect l="l" t="t" r="r" b="b"/>
              <a:pathLst>
                <a:path w="216341" h="118072" extrusionOk="0">
                  <a:moveTo>
                    <a:pt x="143532" y="0"/>
                  </a:moveTo>
                  <a:cubicBezTo>
                    <a:pt x="124001" y="19524"/>
                    <a:pt x="92340" y="19524"/>
                    <a:pt x="72809" y="0"/>
                  </a:cubicBezTo>
                  <a:lnTo>
                    <a:pt x="0" y="72809"/>
                  </a:lnTo>
                  <a:cubicBezTo>
                    <a:pt x="59815" y="132624"/>
                    <a:pt x="155455" y="133695"/>
                    <a:pt x="216341" y="72809"/>
                  </a:cubicBezTo>
                  <a:lnTo>
                    <a:pt x="143532"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12" name="Google Shape;512;p7"/>
            <p:cNvSpPr/>
            <p:nvPr/>
          </p:nvSpPr>
          <p:spPr>
            <a:xfrm>
              <a:off x="8648795" y="7087848"/>
              <a:ext cx="232364" cy="63281"/>
            </a:xfrm>
            <a:custGeom>
              <a:avLst/>
              <a:gdLst/>
              <a:ahLst/>
              <a:cxnLst/>
              <a:rect l="l" t="t" r="r" b="b"/>
              <a:pathLst>
                <a:path w="232364" h="63281" extrusionOk="0">
                  <a:moveTo>
                    <a:pt x="15152" y="0"/>
                  </a:moveTo>
                  <a:lnTo>
                    <a:pt x="0" y="15152"/>
                  </a:lnTo>
                  <a:cubicBezTo>
                    <a:pt x="64158" y="79324"/>
                    <a:pt x="168200" y="79324"/>
                    <a:pt x="232365" y="15152"/>
                  </a:cubicBezTo>
                  <a:lnTo>
                    <a:pt x="217206" y="0"/>
                  </a:lnTo>
                  <a:cubicBezTo>
                    <a:pt x="161413" y="55807"/>
                    <a:pt x="70945" y="55807"/>
                    <a:pt x="15152" y="0"/>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513" name="Google Shape;513;p7" descr="Graph paper with calculator, ruler, highlighter, and pencils"/>
          <p:cNvGrpSpPr/>
          <p:nvPr/>
        </p:nvGrpSpPr>
        <p:grpSpPr>
          <a:xfrm>
            <a:off x="6015025" y="3518588"/>
            <a:ext cx="232364" cy="148082"/>
            <a:chOff x="8845605" y="5705083"/>
            <a:chExt cx="232364" cy="148082"/>
          </a:xfrm>
        </p:grpSpPr>
        <p:sp>
          <p:nvSpPr>
            <p:cNvPr id="514" name="Google Shape;514;p7"/>
            <p:cNvSpPr/>
            <p:nvPr/>
          </p:nvSpPr>
          <p:spPr>
            <a:xfrm>
              <a:off x="8847127" y="5719370"/>
              <a:ext cx="230435" cy="133795"/>
            </a:xfrm>
            <a:custGeom>
              <a:avLst/>
              <a:gdLst/>
              <a:ahLst/>
              <a:cxnLst/>
              <a:rect l="l" t="t" r="r" b="b"/>
              <a:pathLst>
                <a:path w="230435" h="133795" extrusionOk="0">
                  <a:moveTo>
                    <a:pt x="139868" y="0"/>
                  </a:moveTo>
                  <a:cubicBezTo>
                    <a:pt x="123015" y="21874"/>
                    <a:pt x="91611" y="25953"/>
                    <a:pt x="69737" y="9101"/>
                  </a:cubicBezTo>
                  <a:lnTo>
                    <a:pt x="0" y="99662"/>
                  </a:lnTo>
                  <a:cubicBezTo>
                    <a:pt x="71895" y="155027"/>
                    <a:pt x="175065" y="141625"/>
                    <a:pt x="230436" y="69737"/>
                  </a:cubicBezTo>
                  <a:lnTo>
                    <a:pt x="139868"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15" name="Google Shape;515;p7" descr="Graph paper with calculator, ruler, highlighter, and pencils"/>
            <p:cNvGrpSpPr/>
            <p:nvPr/>
          </p:nvGrpSpPr>
          <p:grpSpPr>
            <a:xfrm>
              <a:off x="8845605" y="5705083"/>
              <a:ext cx="232364" cy="128940"/>
              <a:chOff x="8845605" y="5705083"/>
              <a:chExt cx="232364" cy="128940"/>
            </a:xfrm>
          </p:grpSpPr>
          <p:sp>
            <p:nvSpPr>
              <p:cNvPr id="516" name="Google Shape;516;p7"/>
              <p:cNvSpPr/>
              <p:nvPr/>
            </p:nvSpPr>
            <p:spPr>
              <a:xfrm>
                <a:off x="8853613" y="5705083"/>
                <a:ext cx="216341" cy="118444"/>
              </a:xfrm>
              <a:custGeom>
                <a:avLst/>
                <a:gdLst/>
                <a:ahLst/>
                <a:cxnLst/>
                <a:rect l="l" t="t" r="r" b="b"/>
                <a:pathLst>
                  <a:path w="216341" h="118444" extrusionOk="0">
                    <a:moveTo>
                      <a:pt x="216341" y="72809"/>
                    </a:moveTo>
                    <a:lnTo>
                      <a:pt x="143532" y="0"/>
                    </a:lnTo>
                    <a:cubicBezTo>
                      <a:pt x="124001" y="19524"/>
                      <a:pt x="92340" y="19524"/>
                      <a:pt x="72809" y="0"/>
                    </a:cubicBezTo>
                    <a:lnTo>
                      <a:pt x="0" y="72809"/>
                    </a:lnTo>
                    <a:cubicBezTo>
                      <a:pt x="59529" y="132338"/>
                      <a:pt x="154191" y="134960"/>
                      <a:pt x="216341" y="7280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17" name="Google Shape;517;p7"/>
              <p:cNvSpPr/>
              <p:nvPr/>
            </p:nvSpPr>
            <p:spPr>
              <a:xfrm>
                <a:off x="8845605" y="5770748"/>
                <a:ext cx="232364" cy="63275"/>
              </a:xfrm>
              <a:custGeom>
                <a:avLst/>
                <a:gdLst/>
                <a:ahLst/>
                <a:cxnLst/>
                <a:rect l="l" t="t" r="r" b="b"/>
                <a:pathLst>
                  <a:path w="232364" h="63275" extrusionOk="0">
                    <a:moveTo>
                      <a:pt x="15152" y="0"/>
                    </a:moveTo>
                    <a:lnTo>
                      <a:pt x="0" y="15152"/>
                    </a:lnTo>
                    <a:cubicBezTo>
                      <a:pt x="64158" y="79317"/>
                      <a:pt x="168200" y="79317"/>
                      <a:pt x="232365" y="15152"/>
                    </a:cubicBezTo>
                    <a:lnTo>
                      <a:pt x="217206" y="0"/>
                    </a:lnTo>
                    <a:cubicBezTo>
                      <a:pt x="161413" y="55800"/>
                      <a:pt x="70945" y="55800"/>
                      <a:pt x="15152" y="0"/>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518" name="Google Shape;518;p7" descr="Graph paper with calculator, ruler, highlighter, and pencils"/>
          <p:cNvGrpSpPr/>
          <p:nvPr/>
        </p:nvGrpSpPr>
        <p:grpSpPr>
          <a:xfrm>
            <a:off x="5442550" y="3686209"/>
            <a:ext cx="164306" cy="164306"/>
            <a:chOff x="8226656" y="6405835"/>
            <a:chExt cx="164306" cy="164306"/>
          </a:xfrm>
        </p:grpSpPr>
        <p:sp>
          <p:nvSpPr>
            <p:cNvPr id="519" name="Google Shape;519;p7"/>
            <p:cNvSpPr/>
            <p:nvPr/>
          </p:nvSpPr>
          <p:spPr>
            <a:xfrm>
              <a:off x="8240944" y="6405835"/>
              <a:ext cx="150018" cy="150018"/>
            </a:xfrm>
            <a:custGeom>
              <a:avLst/>
              <a:gdLst/>
              <a:ahLst/>
              <a:cxnLst/>
              <a:rect l="l" t="t" r="r" b="b"/>
              <a:pathLst>
                <a:path w="150018" h="150018" extrusionOk="0">
                  <a:moveTo>
                    <a:pt x="150019" y="50006"/>
                  </a:moveTo>
                  <a:cubicBezTo>
                    <a:pt x="122401" y="50006"/>
                    <a:pt x="100013" y="27618"/>
                    <a:pt x="100013" y="0"/>
                  </a:cubicBezTo>
                  <a:lnTo>
                    <a:pt x="0" y="0"/>
                  </a:lnTo>
                  <a:cubicBezTo>
                    <a:pt x="0" y="83389"/>
                    <a:pt x="63494" y="150019"/>
                    <a:pt x="150019" y="150019"/>
                  </a:cubicBezTo>
                  <a:lnTo>
                    <a:pt x="150019" y="5000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20" name="Google Shape;520;p7"/>
            <p:cNvSpPr/>
            <p:nvPr/>
          </p:nvSpPr>
          <p:spPr>
            <a:xfrm>
              <a:off x="8226656" y="6405835"/>
              <a:ext cx="164306" cy="164306"/>
            </a:xfrm>
            <a:custGeom>
              <a:avLst/>
              <a:gdLst/>
              <a:ahLst/>
              <a:cxnLst/>
              <a:rect l="l" t="t" r="r" b="b"/>
              <a:pathLst>
                <a:path w="164306" h="164306" extrusionOk="0">
                  <a:moveTo>
                    <a:pt x="21431" y="0"/>
                  </a:moveTo>
                  <a:lnTo>
                    <a:pt x="0" y="0"/>
                  </a:lnTo>
                  <a:cubicBezTo>
                    <a:pt x="0" y="90740"/>
                    <a:pt x="73566" y="164306"/>
                    <a:pt x="164306" y="164306"/>
                  </a:cubicBezTo>
                  <a:lnTo>
                    <a:pt x="164306" y="142875"/>
                  </a:lnTo>
                  <a:cubicBezTo>
                    <a:pt x="85396" y="142875"/>
                    <a:pt x="21431" y="78910"/>
                    <a:pt x="21431" y="0"/>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521" name="Google Shape;521;p7" descr="Graph paper with calculator, ruler, highlighter, and pencils"/>
          <p:cNvGrpSpPr/>
          <p:nvPr/>
        </p:nvGrpSpPr>
        <p:grpSpPr>
          <a:xfrm>
            <a:off x="7099637" y="8043432"/>
            <a:ext cx="164306" cy="164306"/>
            <a:chOff x="7099637" y="8043432"/>
            <a:chExt cx="164306" cy="164306"/>
          </a:xfrm>
        </p:grpSpPr>
        <p:sp>
          <p:nvSpPr>
            <p:cNvPr id="522" name="Google Shape;522;p7"/>
            <p:cNvSpPr/>
            <p:nvPr/>
          </p:nvSpPr>
          <p:spPr>
            <a:xfrm>
              <a:off x="7099637" y="8043432"/>
              <a:ext cx="150018" cy="150018"/>
            </a:xfrm>
            <a:custGeom>
              <a:avLst/>
              <a:gdLst/>
              <a:ahLst/>
              <a:cxnLst/>
              <a:rect l="l" t="t" r="r" b="b"/>
              <a:pathLst>
                <a:path w="150018" h="150018" extrusionOk="0">
                  <a:moveTo>
                    <a:pt x="50006" y="0"/>
                  </a:moveTo>
                  <a:cubicBezTo>
                    <a:pt x="50006" y="27618"/>
                    <a:pt x="27618" y="50006"/>
                    <a:pt x="0" y="50006"/>
                  </a:cubicBezTo>
                  <a:lnTo>
                    <a:pt x="0" y="150019"/>
                  </a:lnTo>
                  <a:cubicBezTo>
                    <a:pt x="84425" y="150019"/>
                    <a:pt x="150019" y="86004"/>
                    <a:pt x="150019" y="0"/>
                  </a:cubicBezTo>
                  <a:lnTo>
                    <a:pt x="50006"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23" name="Google Shape;523;p7"/>
            <p:cNvSpPr/>
            <p:nvPr/>
          </p:nvSpPr>
          <p:spPr>
            <a:xfrm>
              <a:off x="7099637" y="8043432"/>
              <a:ext cx="164306" cy="164306"/>
            </a:xfrm>
            <a:custGeom>
              <a:avLst/>
              <a:gdLst/>
              <a:ahLst/>
              <a:cxnLst/>
              <a:rect l="l" t="t" r="r" b="b"/>
              <a:pathLst>
                <a:path w="164306" h="164306" extrusionOk="0">
                  <a:moveTo>
                    <a:pt x="0" y="142875"/>
                  </a:moveTo>
                  <a:lnTo>
                    <a:pt x="0" y="164306"/>
                  </a:lnTo>
                  <a:cubicBezTo>
                    <a:pt x="90740" y="164306"/>
                    <a:pt x="164306" y="90740"/>
                    <a:pt x="164306" y="0"/>
                  </a:cubicBezTo>
                  <a:lnTo>
                    <a:pt x="142875" y="0"/>
                  </a:lnTo>
                  <a:cubicBezTo>
                    <a:pt x="142875" y="78910"/>
                    <a:pt x="78910" y="142875"/>
                    <a:pt x="0" y="142875"/>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524" name="Google Shape;524;p7" descr="Graph paper with calculator, ruler, highlighter, and pencils"/>
          <p:cNvGrpSpPr/>
          <p:nvPr/>
        </p:nvGrpSpPr>
        <p:grpSpPr>
          <a:xfrm>
            <a:off x="5484908" y="4989769"/>
            <a:ext cx="1246041" cy="1276466"/>
            <a:chOff x="7601928" y="6517627"/>
            <a:chExt cx="1246041" cy="1276466"/>
          </a:xfrm>
        </p:grpSpPr>
        <p:sp>
          <p:nvSpPr>
            <p:cNvPr id="525" name="Google Shape;525;p7"/>
            <p:cNvSpPr/>
            <p:nvPr/>
          </p:nvSpPr>
          <p:spPr>
            <a:xfrm>
              <a:off x="7601928" y="6548045"/>
              <a:ext cx="1246041" cy="1246048"/>
            </a:xfrm>
            <a:custGeom>
              <a:avLst/>
              <a:gdLst/>
              <a:ahLst/>
              <a:cxnLst/>
              <a:rect l="l" t="t" r="r" b="b"/>
              <a:pathLst>
                <a:path w="1246041" h="1246048" extrusionOk="0">
                  <a:moveTo>
                    <a:pt x="1090708" y="87147"/>
                  </a:moveTo>
                  <a:lnTo>
                    <a:pt x="63937" y="1113918"/>
                  </a:lnTo>
                  <a:lnTo>
                    <a:pt x="71516" y="1121497"/>
                  </a:lnTo>
                  <a:lnTo>
                    <a:pt x="0" y="1193014"/>
                  </a:lnTo>
                  <a:lnTo>
                    <a:pt x="53035" y="1246049"/>
                  </a:lnTo>
                  <a:lnTo>
                    <a:pt x="124551" y="1174533"/>
                  </a:lnTo>
                  <a:lnTo>
                    <a:pt x="132131" y="1182112"/>
                  </a:lnTo>
                  <a:lnTo>
                    <a:pt x="1158902" y="155334"/>
                  </a:lnTo>
                  <a:lnTo>
                    <a:pt x="1246042"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26" name="Google Shape;526;p7" descr="Graph paper with calculator, ruler, highlighter, and pencils"/>
            <p:cNvGrpSpPr/>
            <p:nvPr/>
          </p:nvGrpSpPr>
          <p:grpSpPr>
            <a:xfrm>
              <a:off x="7602148" y="6517627"/>
              <a:ext cx="1245821" cy="1246145"/>
              <a:chOff x="7602148" y="6517627"/>
              <a:chExt cx="1245821" cy="1246145"/>
            </a:xfrm>
          </p:grpSpPr>
          <p:sp>
            <p:nvSpPr>
              <p:cNvPr id="527" name="Google Shape;527;p7"/>
              <p:cNvSpPr/>
              <p:nvPr/>
            </p:nvSpPr>
            <p:spPr>
              <a:xfrm rot="-2699757">
                <a:off x="7612352" y="7660335"/>
                <a:ext cx="111449" cy="75021"/>
              </a:xfrm>
              <a:custGeom>
                <a:avLst/>
                <a:gdLst/>
                <a:ahLst/>
                <a:cxnLst/>
                <a:rect l="l" t="t" r="r" b="b"/>
                <a:pathLst>
                  <a:path w="111449" h="75021" extrusionOk="0">
                    <a:moveTo>
                      <a:pt x="0" y="0"/>
                    </a:moveTo>
                    <a:lnTo>
                      <a:pt x="111449" y="0"/>
                    </a:lnTo>
                    <a:lnTo>
                      <a:pt x="111449" y="75021"/>
                    </a:lnTo>
                    <a:lnTo>
                      <a:pt x="0" y="75021"/>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28" name="Google Shape;528;p7"/>
              <p:cNvSpPr/>
              <p:nvPr/>
            </p:nvSpPr>
            <p:spPr>
              <a:xfrm rot="-2700000">
                <a:off x="7675743" y="7559050"/>
                <a:ext cx="165090" cy="96439"/>
              </a:xfrm>
              <a:custGeom>
                <a:avLst/>
                <a:gdLst/>
                <a:ahLst/>
                <a:cxnLst/>
                <a:rect l="l" t="t" r="r" b="b"/>
                <a:pathLst>
                  <a:path w="165090" h="96439" extrusionOk="0">
                    <a:moveTo>
                      <a:pt x="0" y="0"/>
                    </a:moveTo>
                    <a:lnTo>
                      <a:pt x="165090" y="0"/>
                    </a:lnTo>
                    <a:lnTo>
                      <a:pt x="165090" y="96440"/>
                    </a:lnTo>
                    <a:lnTo>
                      <a:pt x="0" y="96440"/>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29" name="Google Shape;529;p7"/>
              <p:cNvSpPr/>
              <p:nvPr/>
            </p:nvSpPr>
            <p:spPr>
              <a:xfrm rot="-2700000">
                <a:off x="7620101" y="7049034"/>
                <a:ext cx="1296463" cy="96425"/>
              </a:xfrm>
              <a:custGeom>
                <a:avLst/>
                <a:gdLst/>
                <a:ahLst/>
                <a:cxnLst/>
                <a:rect l="l" t="t" r="r" b="b"/>
                <a:pathLst>
                  <a:path w="1296463" h="96425" extrusionOk="0">
                    <a:moveTo>
                      <a:pt x="0" y="0"/>
                    </a:moveTo>
                    <a:lnTo>
                      <a:pt x="1296464" y="0"/>
                    </a:lnTo>
                    <a:lnTo>
                      <a:pt x="1296464" y="96425"/>
                    </a:lnTo>
                    <a:lnTo>
                      <a:pt x="0" y="96425"/>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0" name="Google Shape;530;p7"/>
              <p:cNvSpPr/>
              <p:nvPr/>
            </p:nvSpPr>
            <p:spPr>
              <a:xfrm>
                <a:off x="8802971" y="6517627"/>
                <a:ext cx="44998" cy="45327"/>
              </a:xfrm>
              <a:custGeom>
                <a:avLst/>
                <a:gdLst/>
                <a:ahLst/>
                <a:cxnLst/>
                <a:rect l="l" t="t" r="r" b="b"/>
                <a:pathLst>
                  <a:path w="44998" h="45327" extrusionOk="0">
                    <a:moveTo>
                      <a:pt x="44999" y="0"/>
                    </a:moveTo>
                    <a:lnTo>
                      <a:pt x="1314" y="24510"/>
                    </a:lnTo>
                    <a:lnTo>
                      <a:pt x="0" y="25382"/>
                    </a:lnTo>
                    <a:lnTo>
                      <a:pt x="19495" y="45327"/>
                    </a:lnTo>
                    <a:lnTo>
                      <a:pt x="20495" y="43684"/>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1" name="Google Shape;531;p7"/>
              <p:cNvSpPr/>
              <p:nvPr/>
            </p:nvSpPr>
            <p:spPr>
              <a:xfrm>
                <a:off x="8685582" y="6542137"/>
                <a:ext cx="137884" cy="137884"/>
              </a:xfrm>
              <a:custGeom>
                <a:avLst/>
                <a:gdLst/>
                <a:ahLst/>
                <a:cxnLst/>
                <a:rect l="l" t="t" r="r" b="b"/>
                <a:pathLst>
                  <a:path w="137884" h="137884" extrusionOk="0">
                    <a:moveTo>
                      <a:pt x="40380" y="97469"/>
                    </a:moveTo>
                    <a:cubicBezTo>
                      <a:pt x="40444" y="97412"/>
                      <a:pt x="40473" y="97434"/>
                      <a:pt x="40416" y="97505"/>
                    </a:cubicBezTo>
                    <a:cubicBezTo>
                      <a:pt x="31750" y="106963"/>
                      <a:pt x="31993" y="121665"/>
                      <a:pt x="41159" y="130823"/>
                    </a:cubicBezTo>
                    <a:cubicBezTo>
                      <a:pt x="50574" y="140239"/>
                      <a:pt x="65840" y="140239"/>
                      <a:pt x="75256" y="130823"/>
                    </a:cubicBezTo>
                    <a:lnTo>
                      <a:pt x="75256" y="130823"/>
                    </a:lnTo>
                    <a:lnTo>
                      <a:pt x="137885" y="19181"/>
                    </a:lnTo>
                    <a:lnTo>
                      <a:pt x="118704" y="0"/>
                    </a:lnTo>
                    <a:lnTo>
                      <a:pt x="7062" y="62629"/>
                    </a:lnTo>
                    <a:cubicBezTo>
                      <a:pt x="-2354" y="72045"/>
                      <a:pt x="-2354" y="87311"/>
                      <a:pt x="7062" y="96726"/>
                    </a:cubicBezTo>
                    <a:cubicBezTo>
                      <a:pt x="16213" y="105892"/>
                      <a:pt x="30914" y="106142"/>
                      <a:pt x="40380" y="974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532" name="Google Shape;532;p7" descr="Graph paper with calculator, ruler, highlighter, and pencils"/>
          <p:cNvGrpSpPr/>
          <p:nvPr/>
        </p:nvGrpSpPr>
        <p:grpSpPr>
          <a:xfrm>
            <a:off x="4172539" y="7529744"/>
            <a:ext cx="2508995" cy="2382574"/>
            <a:chOff x="6717943" y="7620421"/>
            <a:chExt cx="1725215" cy="1725215"/>
          </a:xfrm>
        </p:grpSpPr>
        <p:sp>
          <p:nvSpPr>
            <p:cNvPr id="533" name="Google Shape;533;p7"/>
            <p:cNvSpPr/>
            <p:nvPr/>
          </p:nvSpPr>
          <p:spPr>
            <a:xfrm>
              <a:off x="6717943" y="7620421"/>
              <a:ext cx="1725215" cy="1725215"/>
            </a:xfrm>
            <a:custGeom>
              <a:avLst/>
              <a:gdLst/>
              <a:ahLst/>
              <a:cxnLst/>
              <a:rect l="l" t="t" r="r" b="b"/>
              <a:pathLst>
                <a:path w="1725215" h="1725215" extrusionOk="0">
                  <a:moveTo>
                    <a:pt x="0" y="1725216"/>
                  </a:moveTo>
                  <a:lnTo>
                    <a:pt x="1725216" y="1725216"/>
                  </a:lnTo>
                  <a:lnTo>
                    <a:pt x="1725216" y="0"/>
                  </a:lnTo>
                  <a:lnTo>
                    <a:pt x="0" y="1725216"/>
                  </a:lnTo>
                  <a:close/>
                  <a:moveTo>
                    <a:pt x="1391645" y="1407319"/>
                  </a:moveTo>
                  <a:lnTo>
                    <a:pt x="768017" y="1407319"/>
                  </a:lnTo>
                  <a:lnTo>
                    <a:pt x="1391645" y="821531"/>
                  </a:lnTo>
                  <a:lnTo>
                    <a:pt x="1391645" y="1407319"/>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34" name="Google Shape;534;p7" descr="Graph paper with calculator, ruler, highlighter, and pencils"/>
            <p:cNvGrpSpPr/>
            <p:nvPr/>
          </p:nvGrpSpPr>
          <p:grpSpPr>
            <a:xfrm>
              <a:off x="8300637" y="7738808"/>
              <a:ext cx="114335" cy="1542985"/>
              <a:chOff x="8300637" y="7738808"/>
              <a:chExt cx="114335" cy="1542985"/>
            </a:xfrm>
          </p:grpSpPr>
          <p:sp>
            <p:nvSpPr>
              <p:cNvPr id="535" name="Google Shape;535;p7"/>
              <p:cNvSpPr/>
              <p:nvPr/>
            </p:nvSpPr>
            <p:spPr>
              <a:xfrm>
                <a:off x="8350665" y="8310280"/>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6" name="Google Shape;536;p7"/>
              <p:cNvSpPr/>
              <p:nvPr/>
            </p:nvSpPr>
            <p:spPr>
              <a:xfrm>
                <a:off x="8350665" y="8345999"/>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7" name="Google Shape;537;p7"/>
              <p:cNvSpPr/>
              <p:nvPr/>
            </p:nvSpPr>
            <p:spPr>
              <a:xfrm>
                <a:off x="8350665" y="8381717"/>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8" name="Google Shape;538;p7"/>
              <p:cNvSpPr/>
              <p:nvPr/>
            </p:nvSpPr>
            <p:spPr>
              <a:xfrm>
                <a:off x="8300658" y="8417436"/>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9" name="Google Shape;539;p7"/>
              <p:cNvSpPr/>
              <p:nvPr/>
            </p:nvSpPr>
            <p:spPr>
              <a:xfrm>
                <a:off x="8350658" y="8453148"/>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0" name="Google Shape;540;p7"/>
              <p:cNvSpPr/>
              <p:nvPr/>
            </p:nvSpPr>
            <p:spPr>
              <a:xfrm>
                <a:off x="8350658" y="8488866"/>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1" name="Google Shape;541;p7"/>
              <p:cNvSpPr/>
              <p:nvPr/>
            </p:nvSpPr>
            <p:spPr>
              <a:xfrm>
                <a:off x="8350658" y="8524585"/>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2" name="Google Shape;542;p7"/>
              <p:cNvSpPr/>
              <p:nvPr/>
            </p:nvSpPr>
            <p:spPr>
              <a:xfrm>
                <a:off x="8300651" y="8560304"/>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3" name="Google Shape;543;p7"/>
              <p:cNvSpPr/>
              <p:nvPr/>
            </p:nvSpPr>
            <p:spPr>
              <a:xfrm>
                <a:off x="8350658" y="8596023"/>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4" name="Google Shape;544;p7"/>
              <p:cNvSpPr/>
              <p:nvPr/>
            </p:nvSpPr>
            <p:spPr>
              <a:xfrm>
                <a:off x="8350658" y="8631734"/>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5" name="Google Shape;545;p7"/>
              <p:cNvSpPr/>
              <p:nvPr/>
            </p:nvSpPr>
            <p:spPr>
              <a:xfrm>
                <a:off x="8350658" y="8667453"/>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6" name="Google Shape;546;p7"/>
              <p:cNvSpPr/>
              <p:nvPr/>
            </p:nvSpPr>
            <p:spPr>
              <a:xfrm>
                <a:off x="8300651" y="8703172"/>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7" name="Google Shape;547;p7"/>
              <p:cNvSpPr/>
              <p:nvPr/>
            </p:nvSpPr>
            <p:spPr>
              <a:xfrm>
                <a:off x="8350658" y="8738891"/>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8" name="Google Shape;548;p7"/>
              <p:cNvSpPr/>
              <p:nvPr/>
            </p:nvSpPr>
            <p:spPr>
              <a:xfrm>
                <a:off x="8350658" y="8774609"/>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9" name="Google Shape;549;p7"/>
              <p:cNvSpPr/>
              <p:nvPr/>
            </p:nvSpPr>
            <p:spPr>
              <a:xfrm>
                <a:off x="8350650" y="8810321"/>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0" name="Google Shape;550;p7"/>
              <p:cNvSpPr/>
              <p:nvPr/>
            </p:nvSpPr>
            <p:spPr>
              <a:xfrm>
                <a:off x="8300644" y="8846040"/>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1" name="Google Shape;551;p7"/>
              <p:cNvSpPr/>
              <p:nvPr/>
            </p:nvSpPr>
            <p:spPr>
              <a:xfrm>
                <a:off x="8350650" y="8881758"/>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2" name="Google Shape;552;p7"/>
              <p:cNvSpPr/>
              <p:nvPr/>
            </p:nvSpPr>
            <p:spPr>
              <a:xfrm>
                <a:off x="8350650" y="8917477"/>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3" name="Google Shape;553;p7"/>
              <p:cNvSpPr/>
              <p:nvPr/>
            </p:nvSpPr>
            <p:spPr>
              <a:xfrm>
                <a:off x="8350650" y="8953189"/>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4" name="Google Shape;554;p7"/>
              <p:cNvSpPr/>
              <p:nvPr/>
            </p:nvSpPr>
            <p:spPr>
              <a:xfrm>
                <a:off x="8300644" y="8988907"/>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5" name="Google Shape;555;p7"/>
              <p:cNvSpPr/>
              <p:nvPr/>
            </p:nvSpPr>
            <p:spPr>
              <a:xfrm>
                <a:off x="8350650" y="9024626"/>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6" name="Google Shape;556;p7"/>
              <p:cNvSpPr/>
              <p:nvPr/>
            </p:nvSpPr>
            <p:spPr>
              <a:xfrm>
                <a:off x="8350650" y="9060345"/>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7" name="Google Shape;557;p7"/>
              <p:cNvSpPr/>
              <p:nvPr/>
            </p:nvSpPr>
            <p:spPr>
              <a:xfrm>
                <a:off x="8350650" y="9096064"/>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8" name="Google Shape;558;p7"/>
              <p:cNvSpPr/>
              <p:nvPr/>
            </p:nvSpPr>
            <p:spPr>
              <a:xfrm>
                <a:off x="8300644" y="9131775"/>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9" name="Google Shape;559;p7"/>
              <p:cNvSpPr/>
              <p:nvPr/>
            </p:nvSpPr>
            <p:spPr>
              <a:xfrm>
                <a:off x="8350643" y="9167494"/>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60" name="Google Shape;560;p7"/>
              <p:cNvSpPr/>
              <p:nvPr/>
            </p:nvSpPr>
            <p:spPr>
              <a:xfrm>
                <a:off x="8350643" y="9203213"/>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61" name="Google Shape;561;p7"/>
              <p:cNvSpPr/>
              <p:nvPr/>
            </p:nvSpPr>
            <p:spPr>
              <a:xfrm>
                <a:off x="8350643" y="9238932"/>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62" name="Google Shape;562;p7"/>
              <p:cNvSpPr/>
              <p:nvPr/>
            </p:nvSpPr>
            <p:spPr>
              <a:xfrm>
                <a:off x="8300637" y="9274650"/>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63" name="Google Shape;563;p7"/>
              <p:cNvSpPr/>
              <p:nvPr/>
            </p:nvSpPr>
            <p:spPr>
              <a:xfrm>
                <a:off x="8350679" y="7738808"/>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64" name="Google Shape;564;p7"/>
              <p:cNvSpPr/>
              <p:nvPr/>
            </p:nvSpPr>
            <p:spPr>
              <a:xfrm>
                <a:off x="8350672" y="7774520"/>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65" name="Google Shape;565;p7"/>
              <p:cNvSpPr/>
              <p:nvPr/>
            </p:nvSpPr>
            <p:spPr>
              <a:xfrm>
                <a:off x="8350672" y="7810239"/>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66" name="Google Shape;566;p7"/>
              <p:cNvSpPr/>
              <p:nvPr/>
            </p:nvSpPr>
            <p:spPr>
              <a:xfrm>
                <a:off x="8300666" y="7845957"/>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67" name="Google Shape;567;p7"/>
              <p:cNvSpPr/>
              <p:nvPr/>
            </p:nvSpPr>
            <p:spPr>
              <a:xfrm>
                <a:off x="8350672" y="7881676"/>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68" name="Google Shape;568;p7"/>
              <p:cNvSpPr/>
              <p:nvPr/>
            </p:nvSpPr>
            <p:spPr>
              <a:xfrm>
                <a:off x="8350672" y="7917395"/>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69" name="Google Shape;569;p7"/>
              <p:cNvSpPr/>
              <p:nvPr/>
            </p:nvSpPr>
            <p:spPr>
              <a:xfrm>
                <a:off x="8350672" y="7953107"/>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70" name="Google Shape;570;p7"/>
              <p:cNvSpPr/>
              <p:nvPr/>
            </p:nvSpPr>
            <p:spPr>
              <a:xfrm>
                <a:off x="8300666" y="7988825"/>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71" name="Google Shape;571;p7"/>
              <p:cNvSpPr/>
              <p:nvPr/>
            </p:nvSpPr>
            <p:spPr>
              <a:xfrm>
                <a:off x="8350665" y="8024544"/>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72" name="Google Shape;572;p7"/>
              <p:cNvSpPr/>
              <p:nvPr/>
            </p:nvSpPr>
            <p:spPr>
              <a:xfrm>
                <a:off x="8350665" y="8060263"/>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73" name="Google Shape;573;p7"/>
              <p:cNvSpPr/>
              <p:nvPr/>
            </p:nvSpPr>
            <p:spPr>
              <a:xfrm>
                <a:off x="8350665" y="8095982"/>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74" name="Google Shape;574;p7"/>
              <p:cNvSpPr/>
              <p:nvPr/>
            </p:nvSpPr>
            <p:spPr>
              <a:xfrm>
                <a:off x="8300658" y="8131693"/>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75" name="Google Shape;575;p7"/>
              <p:cNvSpPr/>
              <p:nvPr/>
            </p:nvSpPr>
            <p:spPr>
              <a:xfrm>
                <a:off x="8350665" y="8167412"/>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76" name="Google Shape;576;p7"/>
              <p:cNvSpPr/>
              <p:nvPr/>
            </p:nvSpPr>
            <p:spPr>
              <a:xfrm>
                <a:off x="8350665" y="8203131"/>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77" name="Google Shape;577;p7"/>
              <p:cNvSpPr/>
              <p:nvPr/>
            </p:nvSpPr>
            <p:spPr>
              <a:xfrm>
                <a:off x="8350665" y="8238842"/>
                <a:ext cx="64293" cy="7143"/>
              </a:xfrm>
              <a:custGeom>
                <a:avLst/>
                <a:gdLst/>
                <a:ahLst/>
                <a:cxnLst/>
                <a:rect l="l" t="t" r="r" b="b"/>
                <a:pathLst>
                  <a:path w="64293" h="7143" extrusionOk="0">
                    <a:moveTo>
                      <a:pt x="0" y="0"/>
                    </a:moveTo>
                    <a:lnTo>
                      <a:pt x="64294" y="0"/>
                    </a:lnTo>
                    <a:lnTo>
                      <a:pt x="64294"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78" name="Google Shape;578;p7"/>
              <p:cNvSpPr/>
              <p:nvPr/>
            </p:nvSpPr>
            <p:spPr>
              <a:xfrm>
                <a:off x="8300658" y="8274561"/>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chemeClr val="lt1">
                  <a:alpha val="44705"/>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579" name="Google Shape;579;p7" descr="Three paintbrushes with paint on the tips"/>
          <p:cNvGrpSpPr/>
          <p:nvPr/>
        </p:nvGrpSpPr>
        <p:grpSpPr>
          <a:xfrm rot="-1536831">
            <a:off x="1643106" y="7874323"/>
            <a:ext cx="515903" cy="3422161"/>
            <a:chOff x="9145776" y="1094163"/>
            <a:chExt cx="515903" cy="3422161"/>
          </a:xfrm>
        </p:grpSpPr>
        <p:sp>
          <p:nvSpPr>
            <p:cNvPr id="580" name="Google Shape;580;p7"/>
            <p:cNvSpPr/>
            <p:nvPr/>
          </p:nvSpPr>
          <p:spPr>
            <a:xfrm>
              <a:off x="9178996" y="1471704"/>
              <a:ext cx="320058" cy="914032"/>
            </a:xfrm>
            <a:custGeom>
              <a:avLst/>
              <a:gdLst/>
              <a:ahLst/>
              <a:cxnLst/>
              <a:rect l="l" t="t" r="r" b="b"/>
              <a:pathLst>
                <a:path w="320058" h="914032" extrusionOk="0">
                  <a:moveTo>
                    <a:pt x="320059" y="172733"/>
                  </a:moveTo>
                  <a:lnTo>
                    <a:pt x="307705" y="34230"/>
                  </a:lnTo>
                  <a:cubicBezTo>
                    <a:pt x="307705" y="34230"/>
                    <a:pt x="257785" y="-8604"/>
                    <a:pt x="149838" y="1560"/>
                  </a:cubicBezTo>
                  <a:cubicBezTo>
                    <a:pt x="41891" y="11723"/>
                    <a:pt x="0" y="61672"/>
                    <a:pt x="0" y="61672"/>
                  </a:cubicBezTo>
                  <a:lnTo>
                    <a:pt x="12354" y="200175"/>
                  </a:lnTo>
                  <a:lnTo>
                    <a:pt x="128149" y="874916"/>
                  </a:lnTo>
                  <a:cubicBezTo>
                    <a:pt x="128149" y="874916"/>
                    <a:pt x="165078" y="919770"/>
                    <a:pt x="231115" y="913416"/>
                  </a:cubicBezTo>
                  <a:cubicBezTo>
                    <a:pt x="297151" y="907063"/>
                    <a:pt x="318973" y="857895"/>
                    <a:pt x="318973" y="857895"/>
                  </a:cubicBezTo>
                  <a:lnTo>
                    <a:pt x="320059" y="172733"/>
                  </a:lnTo>
                  <a:close/>
                </a:path>
              </a:pathLst>
            </a:custGeom>
            <a:solidFill>
              <a:srgbClr val="D2D2D2">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81" name="Google Shape;581;p7"/>
            <p:cNvSpPr/>
            <p:nvPr/>
          </p:nvSpPr>
          <p:spPr>
            <a:xfrm>
              <a:off x="9246630" y="1620479"/>
              <a:ext cx="218106" cy="744698"/>
            </a:xfrm>
            <a:custGeom>
              <a:avLst/>
              <a:gdLst/>
              <a:ahLst/>
              <a:cxnLst/>
              <a:rect l="l" t="t" r="r" b="b"/>
              <a:pathLst>
                <a:path w="218106" h="744698" extrusionOk="0">
                  <a:moveTo>
                    <a:pt x="197056" y="28892"/>
                  </a:moveTo>
                  <a:lnTo>
                    <a:pt x="197056" y="28892"/>
                  </a:lnTo>
                  <a:cubicBezTo>
                    <a:pt x="195504" y="11452"/>
                    <a:pt x="180102" y="-1426"/>
                    <a:pt x="162661" y="127"/>
                  </a:cubicBezTo>
                  <a:lnTo>
                    <a:pt x="28892" y="12052"/>
                  </a:lnTo>
                  <a:cubicBezTo>
                    <a:pt x="11452" y="13605"/>
                    <a:pt x="-1426" y="29007"/>
                    <a:pt x="127" y="46447"/>
                  </a:cubicBezTo>
                  <a:lnTo>
                    <a:pt x="127" y="46447"/>
                  </a:lnTo>
                  <a:lnTo>
                    <a:pt x="95977" y="722960"/>
                  </a:lnTo>
                  <a:cubicBezTo>
                    <a:pt x="95977" y="722960"/>
                    <a:pt x="116503" y="748116"/>
                    <a:pt x="159680" y="744306"/>
                  </a:cubicBezTo>
                  <a:cubicBezTo>
                    <a:pt x="202857" y="740496"/>
                    <a:pt x="218106" y="712073"/>
                    <a:pt x="218106" y="712073"/>
                  </a:cubicBezTo>
                  <a:lnTo>
                    <a:pt x="197113" y="28883"/>
                  </a:lnTo>
                  <a:lnTo>
                    <a:pt x="197056" y="28892"/>
                  </a:lnTo>
                  <a:close/>
                </a:path>
              </a:pathLst>
            </a:custGeom>
            <a:solidFill>
              <a:srgbClr val="E6E6E6">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82" name="Google Shape;582;p7"/>
            <p:cNvSpPr/>
            <p:nvPr/>
          </p:nvSpPr>
          <p:spPr>
            <a:xfrm>
              <a:off x="9307145" y="2329590"/>
              <a:ext cx="354534" cy="2186734"/>
            </a:xfrm>
            <a:custGeom>
              <a:avLst/>
              <a:gdLst/>
              <a:ahLst/>
              <a:cxnLst/>
              <a:rect l="l" t="t" r="r" b="b"/>
              <a:pathLst>
                <a:path w="354534" h="2186734" extrusionOk="0">
                  <a:moveTo>
                    <a:pt x="0" y="17021"/>
                  </a:moveTo>
                  <a:lnTo>
                    <a:pt x="190824" y="0"/>
                  </a:lnTo>
                  <a:lnTo>
                    <a:pt x="354330" y="2111369"/>
                  </a:lnTo>
                  <a:cubicBezTo>
                    <a:pt x="357235" y="2149592"/>
                    <a:pt x="328879" y="2183044"/>
                    <a:pt x="290703" y="2186454"/>
                  </a:cubicBezTo>
                  <a:cubicBezTo>
                    <a:pt x="252527" y="2189855"/>
                    <a:pt x="218694" y="2161946"/>
                    <a:pt x="214789" y="2123818"/>
                  </a:cubicBezTo>
                  <a:lnTo>
                    <a:pt x="0" y="17021"/>
                  </a:lnTo>
                  <a:close/>
                </a:path>
              </a:pathLst>
            </a:custGeom>
            <a:solidFill>
              <a:srgbClr val="2F2F2F">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83" name="Google Shape;583;p7"/>
            <p:cNvSpPr/>
            <p:nvPr/>
          </p:nvSpPr>
          <p:spPr>
            <a:xfrm>
              <a:off x="9160594" y="1154827"/>
              <a:ext cx="326117" cy="378529"/>
            </a:xfrm>
            <a:custGeom>
              <a:avLst/>
              <a:gdLst/>
              <a:ahLst/>
              <a:cxnLst/>
              <a:rect l="l" t="t" r="r" b="b"/>
              <a:pathLst>
                <a:path w="326117" h="378529" extrusionOk="0">
                  <a:moveTo>
                    <a:pt x="147923" y="2197"/>
                  </a:moveTo>
                  <a:cubicBezTo>
                    <a:pt x="13306" y="16170"/>
                    <a:pt x="9497" y="87284"/>
                    <a:pt x="0" y="171103"/>
                  </a:cubicBezTo>
                  <a:lnTo>
                    <a:pt x="18421" y="378529"/>
                  </a:lnTo>
                  <a:lnTo>
                    <a:pt x="326117" y="351097"/>
                  </a:lnTo>
                  <a:lnTo>
                    <a:pt x="301800" y="77463"/>
                  </a:lnTo>
                  <a:cubicBezTo>
                    <a:pt x="282540" y="28867"/>
                    <a:pt x="263319" y="-9776"/>
                    <a:pt x="147923" y="2197"/>
                  </a:cubicBezTo>
                  <a:close/>
                </a:path>
              </a:pathLst>
            </a:custGeom>
            <a:solidFill>
              <a:srgbClr val="737373">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84" name="Google Shape;584;p7"/>
            <p:cNvSpPr/>
            <p:nvPr/>
          </p:nvSpPr>
          <p:spPr>
            <a:xfrm>
              <a:off x="9145776" y="1094163"/>
              <a:ext cx="316608" cy="249577"/>
            </a:xfrm>
            <a:custGeom>
              <a:avLst/>
              <a:gdLst/>
              <a:ahLst/>
              <a:cxnLst/>
              <a:rect l="l" t="t" r="r" b="b"/>
              <a:pathLst>
                <a:path w="316608" h="249577" extrusionOk="0">
                  <a:moveTo>
                    <a:pt x="259953" y="177"/>
                  </a:moveTo>
                  <a:lnTo>
                    <a:pt x="40250" y="19770"/>
                  </a:lnTo>
                  <a:cubicBezTo>
                    <a:pt x="15952" y="21932"/>
                    <a:pt x="-1994" y="43392"/>
                    <a:pt x="178" y="67690"/>
                  </a:cubicBezTo>
                  <a:lnTo>
                    <a:pt x="14809" y="231767"/>
                  </a:lnTo>
                  <a:cubicBezTo>
                    <a:pt x="60652" y="255475"/>
                    <a:pt x="113840" y="262076"/>
                    <a:pt x="157531" y="209831"/>
                  </a:cubicBezTo>
                  <a:cubicBezTo>
                    <a:pt x="214767" y="141385"/>
                    <a:pt x="275489" y="133012"/>
                    <a:pt x="316608" y="138127"/>
                  </a:cubicBezTo>
                  <a:lnTo>
                    <a:pt x="307874" y="40248"/>
                  </a:lnTo>
                  <a:cubicBezTo>
                    <a:pt x="305712" y="15950"/>
                    <a:pt x="284261" y="-1986"/>
                    <a:pt x="259953" y="177"/>
                  </a:cubicBezTo>
                  <a:close/>
                </a:path>
              </a:pathLst>
            </a:custGeom>
            <a:solidFill>
              <a:srgbClr val="D2D2D2">
                <a:alpha val="33725"/>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D75B"/>
        </a:solidFill>
        <a:effectLst/>
      </p:bgPr>
    </p:bg>
    <p:spTree>
      <p:nvGrpSpPr>
        <p:cNvPr id="1" name="Shape 588"/>
        <p:cNvGrpSpPr/>
        <p:nvPr/>
      </p:nvGrpSpPr>
      <p:grpSpPr>
        <a:xfrm>
          <a:off x="0" y="0"/>
          <a:ext cx="0" cy="0"/>
          <a:chOff x="0" y="0"/>
          <a:chExt cx="0" cy="0"/>
        </a:xfrm>
      </p:grpSpPr>
      <p:sp>
        <p:nvSpPr>
          <p:cNvPr id="589" name="Google Shape;589;p22"/>
          <p:cNvSpPr/>
          <p:nvPr/>
        </p:nvSpPr>
        <p:spPr>
          <a:xfrm>
            <a:off x="485710" y="552216"/>
            <a:ext cx="6025051" cy="1194092"/>
          </a:xfrm>
          <a:prstGeom prst="roundRect">
            <a:avLst>
              <a:gd name="adj" fmla="val 16667"/>
            </a:avLst>
          </a:prstGeom>
          <a:solidFill>
            <a:schemeClr val="lt1"/>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90" name="Google Shape;590;p22"/>
          <p:cNvSpPr txBox="1"/>
          <p:nvPr/>
        </p:nvSpPr>
        <p:spPr>
          <a:xfrm>
            <a:off x="513626" y="632581"/>
            <a:ext cx="5783001" cy="10772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dirty="0">
                <a:solidFill>
                  <a:srgbClr val="000000"/>
                </a:solidFill>
                <a:latin typeface="Arial"/>
                <a:ea typeface="Arial"/>
                <a:cs typeface="Arial"/>
                <a:sym typeface="Arial"/>
              </a:rPr>
              <a:t>BUỔI TẬP HUẤN  </a:t>
            </a:r>
            <a:endParaRPr dirty="0"/>
          </a:p>
          <a:p>
            <a:pPr marL="0" marR="0" lvl="0" indent="0" algn="l" rtl="0">
              <a:lnSpc>
                <a:spcPct val="100000"/>
              </a:lnSpc>
              <a:spcBef>
                <a:spcPts val="800"/>
              </a:spcBef>
              <a:spcAft>
                <a:spcPts val="0"/>
              </a:spcAft>
              <a:buNone/>
            </a:pPr>
            <a:r>
              <a:rPr lang="en-AU" sz="1100" b="1" i="0" u="none" strike="noStrike" cap="none" dirty="0" err="1">
                <a:solidFill>
                  <a:srgbClr val="000000"/>
                </a:solidFill>
                <a:latin typeface="Arial"/>
                <a:ea typeface="Arial"/>
                <a:cs typeface="Arial"/>
                <a:sym typeface="Arial"/>
              </a:rPr>
              <a:t>Chủ</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đề</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tập</a:t>
            </a:r>
            <a:r>
              <a:rPr lang="en-AU" sz="1100" b="1" i="0" u="none" strike="noStrike" cap="none" dirty="0">
                <a:solidFill>
                  <a:srgbClr val="000000"/>
                </a:solidFill>
                <a:latin typeface="Arial"/>
                <a:ea typeface="Arial"/>
                <a:cs typeface="Arial"/>
                <a:sym typeface="Arial"/>
              </a:rPr>
              <a:t> </a:t>
            </a:r>
            <a:r>
              <a:rPr lang="en-AU" sz="1100" b="1" i="0" u="none" strike="noStrike" cap="none" dirty="0" err="1">
                <a:solidFill>
                  <a:srgbClr val="000000"/>
                </a:solidFill>
                <a:latin typeface="Arial"/>
                <a:ea typeface="Arial"/>
                <a:cs typeface="Arial"/>
                <a:sym typeface="Arial"/>
              </a:rPr>
              <a:t>huấn</a:t>
            </a:r>
            <a:r>
              <a:rPr lang="en-AU" sz="1100" b="1" i="0" u="none" strike="noStrike" cap="none" dirty="0">
                <a:solidFill>
                  <a:srgbClr val="000000"/>
                </a:solidFill>
                <a:latin typeface="Arial"/>
                <a:ea typeface="Arial"/>
                <a:cs typeface="Arial"/>
                <a:sym typeface="Arial"/>
              </a:rPr>
              <a:t>: </a:t>
            </a:r>
            <a:endParaRPr lang="en-AU" sz="1100" b="1" dirty="0"/>
          </a:p>
          <a:p>
            <a:pPr marL="0" marR="0" lvl="0" indent="0" algn="l" rtl="0">
              <a:lnSpc>
                <a:spcPct val="100000"/>
              </a:lnSpc>
              <a:spcBef>
                <a:spcPts val="800"/>
              </a:spcBef>
              <a:spcAft>
                <a:spcPts val="0"/>
              </a:spcAft>
              <a:buNone/>
            </a:pPr>
            <a:r>
              <a:rPr lang="en-AU" sz="1100" b="1" i="0" u="none" strike="noStrike" cap="none" dirty="0" err="1">
                <a:solidFill>
                  <a:srgbClr val="000000"/>
                </a:solidFill>
                <a:latin typeface="Arial"/>
                <a:ea typeface="Arial"/>
                <a:cs typeface="Arial"/>
                <a:sym typeface="Arial"/>
              </a:rPr>
              <a:t>Ngày</a:t>
            </a:r>
            <a:r>
              <a:rPr lang="en-AU" sz="1100" b="1" i="0" u="none" strike="noStrike" cap="none" dirty="0">
                <a:solidFill>
                  <a:srgbClr val="000000"/>
                </a:solidFill>
                <a:latin typeface="Arial"/>
                <a:ea typeface="Arial"/>
                <a:cs typeface="Arial"/>
                <a:sym typeface="Arial"/>
              </a:rPr>
              <a:t>: </a:t>
            </a:r>
            <a:endParaRPr dirty="0"/>
          </a:p>
          <a:p>
            <a:pPr marL="0" marR="0" lvl="0" indent="0" algn="l" rtl="0">
              <a:lnSpc>
                <a:spcPct val="100000"/>
              </a:lnSpc>
              <a:spcBef>
                <a:spcPts val="800"/>
              </a:spcBef>
              <a:spcAft>
                <a:spcPts val="0"/>
              </a:spcAft>
              <a:buNone/>
            </a:pPr>
            <a:r>
              <a:rPr lang="en-AU" sz="1100" b="1" i="0" u="none" strike="noStrike" cap="none" dirty="0">
                <a:solidFill>
                  <a:srgbClr val="000000"/>
                </a:solidFill>
                <a:latin typeface="Arial"/>
                <a:ea typeface="Arial"/>
                <a:cs typeface="Arial"/>
                <a:sym typeface="Arial"/>
              </a:rPr>
              <a:t>Địa </a:t>
            </a:r>
            <a:r>
              <a:rPr lang="en-AU" sz="1100" b="1" i="0" u="none" strike="noStrike" cap="none" dirty="0" err="1">
                <a:solidFill>
                  <a:srgbClr val="000000"/>
                </a:solidFill>
                <a:latin typeface="Arial"/>
                <a:ea typeface="Arial"/>
                <a:cs typeface="Arial"/>
                <a:sym typeface="Arial"/>
              </a:rPr>
              <a:t>điểm</a:t>
            </a:r>
            <a:r>
              <a:rPr lang="en-AU" sz="1100" b="1" i="0" u="none" strike="noStrike" cap="none" dirty="0">
                <a:solidFill>
                  <a:srgbClr val="000000"/>
                </a:solidFill>
                <a:latin typeface="Arial"/>
                <a:ea typeface="Arial"/>
                <a:cs typeface="Arial"/>
                <a:sym typeface="Arial"/>
              </a:rPr>
              <a:t>: </a:t>
            </a:r>
            <a:endParaRPr dirty="0"/>
          </a:p>
        </p:txBody>
      </p:sp>
      <p:sp>
        <p:nvSpPr>
          <p:cNvPr id="591" name="Google Shape;591;p22"/>
          <p:cNvSpPr txBox="1"/>
          <p:nvPr/>
        </p:nvSpPr>
        <p:spPr>
          <a:xfrm>
            <a:off x="450237" y="2024889"/>
            <a:ext cx="5783000"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Hôm nay tôi đã học được những nội dung: </a:t>
            </a:r>
            <a:endParaRPr sz="1100" b="1" i="0" u="none" strike="noStrike" cap="none">
              <a:solidFill>
                <a:srgbClr val="000000"/>
              </a:solidFill>
              <a:latin typeface="Arial"/>
              <a:ea typeface="Arial"/>
              <a:cs typeface="Arial"/>
              <a:sym typeface="Arial"/>
            </a:endParaRPr>
          </a:p>
        </p:txBody>
      </p:sp>
      <p:sp>
        <p:nvSpPr>
          <p:cNvPr id="592" name="Google Shape;592;p22"/>
          <p:cNvSpPr txBox="1"/>
          <p:nvPr/>
        </p:nvSpPr>
        <p:spPr>
          <a:xfrm>
            <a:off x="485710" y="6549632"/>
            <a:ext cx="5783000"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Điều mà tôi nhớ nhất và thích nhất trong tập huấn?</a:t>
            </a:r>
            <a:endParaRPr/>
          </a:p>
        </p:txBody>
      </p:sp>
      <p:sp>
        <p:nvSpPr>
          <p:cNvPr id="593" name="Google Shape;593;p22"/>
          <p:cNvSpPr/>
          <p:nvPr/>
        </p:nvSpPr>
        <p:spPr>
          <a:xfrm>
            <a:off x="564016" y="6991058"/>
            <a:ext cx="5917621" cy="998933"/>
          </a:xfrm>
          <a:custGeom>
            <a:avLst/>
            <a:gdLst/>
            <a:ahLst/>
            <a:cxnLst/>
            <a:rect l="l" t="t" r="r" b="b"/>
            <a:pathLst>
              <a:path w="5917621" h="998933" fill="none" extrusionOk="0">
                <a:moveTo>
                  <a:pt x="0" y="0"/>
                </a:moveTo>
                <a:cubicBezTo>
                  <a:pt x="171296" y="-58687"/>
                  <a:pt x="378398" y="59975"/>
                  <a:pt x="591762" y="0"/>
                </a:cubicBezTo>
                <a:cubicBezTo>
                  <a:pt x="805126" y="-59975"/>
                  <a:pt x="838922" y="48118"/>
                  <a:pt x="1005996" y="0"/>
                </a:cubicBezTo>
                <a:cubicBezTo>
                  <a:pt x="1173070" y="-48118"/>
                  <a:pt x="1305098" y="38528"/>
                  <a:pt x="1597758" y="0"/>
                </a:cubicBezTo>
                <a:cubicBezTo>
                  <a:pt x="1890418" y="-38528"/>
                  <a:pt x="1912117" y="1989"/>
                  <a:pt x="2071167" y="0"/>
                </a:cubicBezTo>
                <a:cubicBezTo>
                  <a:pt x="2230217" y="-1989"/>
                  <a:pt x="2462896" y="10281"/>
                  <a:pt x="2781282" y="0"/>
                </a:cubicBezTo>
                <a:cubicBezTo>
                  <a:pt x="3099669" y="-10281"/>
                  <a:pt x="3151369" y="50262"/>
                  <a:pt x="3432220" y="0"/>
                </a:cubicBezTo>
                <a:cubicBezTo>
                  <a:pt x="3713071" y="-50262"/>
                  <a:pt x="3728207" y="15350"/>
                  <a:pt x="3846454" y="0"/>
                </a:cubicBezTo>
                <a:cubicBezTo>
                  <a:pt x="3964701" y="-15350"/>
                  <a:pt x="4216559" y="34188"/>
                  <a:pt x="4497392" y="0"/>
                </a:cubicBezTo>
                <a:cubicBezTo>
                  <a:pt x="4778225" y="-34188"/>
                  <a:pt x="4828916" y="69224"/>
                  <a:pt x="5089154" y="0"/>
                </a:cubicBezTo>
                <a:cubicBezTo>
                  <a:pt x="5349392" y="-69224"/>
                  <a:pt x="5750525" y="2813"/>
                  <a:pt x="5917621" y="0"/>
                </a:cubicBezTo>
                <a:cubicBezTo>
                  <a:pt x="5971516" y="219346"/>
                  <a:pt x="5889948" y="336973"/>
                  <a:pt x="5917621" y="469499"/>
                </a:cubicBezTo>
                <a:cubicBezTo>
                  <a:pt x="5945294" y="602025"/>
                  <a:pt x="5894107" y="890209"/>
                  <a:pt x="5917621" y="998933"/>
                </a:cubicBezTo>
                <a:cubicBezTo>
                  <a:pt x="5627997" y="1036571"/>
                  <a:pt x="5538215" y="948217"/>
                  <a:pt x="5325859" y="998933"/>
                </a:cubicBezTo>
                <a:cubicBezTo>
                  <a:pt x="5113503" y="1049649"/>
                  <a:pt x="4972275" y="935474"/>
                  <a:pt x="4793273" y="998933"/>
                </a:cubicBezTo>
                <a:cubicBezTo>
                  <a:pt x="4614271" y="1062392"/>
                  <a:pt x="4391754" y="950738"/>
                  <a:pt x="4201511" y="998933"/>
                </a:cubicBezTo>
                <a:cubicBezTo>
                  <a:pt x="4011268" y="1047128"/>
                  <a:pt x="3932698" y="962341"/>
                  <a:pt x="3728101" y="998933"/>
                </a:cubicBezTo>
                <a:cubicBezTo>
                  <a:pt x="3523504" y="1035525"/>
                  <a:pt x="3519358" y="994406"/>
                  <a:pt x="3313868" y="998933"/>
                </a:cubicBezTo>
                <a:cubicBezTo>
                  <a:pt x="3108378" y="1003460"/>
                  <a:pt x="2939382" y="940474"/>
                  <a:pt x="2722106" y="998933"/>
                </a:cubicBezTo>
                <a:cubicBezTo>
                  <a:pt x="2504830" y="1057392"/>
                  <a:pt x="2288175" y="926187"/>
                  <a:pt x="2071167" y="998933"/>
                </a:cubicBezTo>
                <a:cubicBezTo>
                  <a:pt x="1854159" y="1071679"/>
                  <a:pt x="1703257" y="987547"/>
                  <a:pt x="1420229" y="998933"/>
                </a:cubicBezTo>
                <a:cubicBezTo>
                  <a:pt x="1137201" y="1010319"/>
                  <a:pt x="1080702" y="994695"/>
                  <a:pt x="946819" y="998933"/>
                </a:cubicBezTo>
                <a:cubicBezTo>
                  <a:pt x="812936" y="1003171"/>
                  <a:pt x="214988" y="934919"/>
                  <a:pt x="0" y="998933"/>
                </a:cubicBezTo>
                <a:cubicBezTo>
                  <a:pt x="-28326" y="787499"/>
                  <a:pt x="2604" y="739201"/>
                  <a:pt x="0" y="509456"/>
                </a:cubicBezTo>
                <a:cubicBezTo>
                  <a:pt x="-2604" y="279711"/>
                  <a:pt x="9527" y="195440"/>
                  <a:pt x="0" y="0"/>
                </a:cubicBezTo>
                <a:close/>
              </a:path>
              <a:path w="5917621" h="998933"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32243" y="129248"/>
                  <a:pt x="5867525" y="353474"/>
                  <a:pt x="5917621" y="519445"/>
                </a:cubicBezTo>
                <a:cubicBezTo>
                  <a:pt x="5967717" y="685417"/>
                  <a:pt x="5869487" y="790622"/>
                  <a:pt x="5917621" y="998933"/>
                </a:cubicBezTo>
                <a:cubicBezTo>
                  <a:pt x="5715567" y="1003939"/>
                  <a:pt x="5537410" y="957954"/>
                  <a:pt x="5325859" y="998933"/>
                </a:cubicBezTo>
                <a:cubicBezTo>
                  <a:pt x="5114308" y="1039912"/>
                  <a:pt x="5049202" y="987249"/>
                  <a:pt x="4852449" y="998933"/>
                </a:cubicBezTo>
                <a:cubicBezTo>
                  <a:pt x="4655696" y="1010617"/>
                  <a:pt x="4524679" y="957843"/>
                  <a:pt x="4379040" y="998933"/>
                </a:cubicBezTo>
                <a:cubicBezTo>
                  <a:pt x="4233401" y="1040023"/>
                  <a:pt x="3902653" y="933428"/>
                  <a:pt x="3728101" y="998933"/>
                </a:cubicBezTo>
                <a:cubicBezTo>
                  <a:pt x="3553549" y="1064438"/>
                  <a:pt x="3497962" y="998240"/>
                  <a:pt x="3313868" y="998933"/>
                </a:cubicBezTo>
                <a:cubicBezTo>
                  <a:pt x="3129774" y="999626"/>
                  <a:pt x="2916695" y="993701"/>
                  <a:pt x="2781282" y="998933"/>
                </a:cubicBezTo>
                <a:cubicBezTo>
                  <a:pt x="2645869" y="1004165"/>
                  <a:pt x="2465728" y="950439"/>
                  <a:pt x="2307872" y="998933"/>
                </a:cubicBezTo>
                <a:cubicBezTo>
                  <a:pt x="2150016" y="1047427"/>
                  <a:pt x="1860178" y="945519"/>
                  <a:pt x="1597758" y="998933"/>
                </a:cubicBezTo>
                <a:cubicBezTo>
                  <a:pt x="1335338" y="1052347"/>
                  <a:pt x="1173818" y="955546"/>
                  <a:pt x="1065172" y="998933"/>
                </a:cubicBezTo>
                <a:cubicBezTo>
                  <a:pt x="956526" y="1042320"/>
                  <a:pt x="715244" y="960088"/>
                  <a:pt x="591762" y="998933"/>
                </a:cubicBezTo>
                <a:cubicBezTo>
                  <a:pt x="468280" y="1037778"/>
                  <a:pt x="263475" y="946993"/>
                  <a:pt x="0" y="998933"/>
                </a:cubicBezTo>
                <a:cubicBezTo>
                  <a:pt x="-56961" y="889943"/>
                  <a:pt x="53756" y="635450"/>
                  <a:pt x="0" y="499467"/>
                </a:cubicBezTo>
                <a:cubicBezTo>
                  <a:pt x="-53756" y="363484"/>
                  <a:pt x="90" y="148002"/>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nvGrpSpPr>
          <p:cNvPr id="594" name="Google Shape;594;p22" descr="Graph and note paper pads with pencil"/>
          <p:cNvGrpSpPr/>
          <p:nvPr/>
        </p:nvGrpSpPr>
        <p:grpSpPr>
          <a:xfrm>
            <a:off x="507926" y="2397706"/>
            <a:ext cx="2648561" cy="4051144"/>
            <a:chOff x="8905425" y="1117625"/>
            <a:chExt cx="2152059" cy="3281666"/>
          </a:xfrm>
        </p:grpSpPr>
        <p:sp>
          <p:nvSpPr>
            <p:cNvPr id="595" name="Google Shape;595;p22"/>
            <p:cNvSpPr/>
            <p:nvPr/>
          </p:nvSpPr>
          <p:spPr>
            <a:xfrm>
              <a:off x="8927742" y="1184604"/>
              <a:ext cx="2125265" cy="3214687"/>
            </a:xfrm>
            <a:custGeom>
              <a:avLst/>
              <a:gdLst/>
              <a:ahLst/>
              <a:cxnLst/>
              <a:rect l="l" t="t" r="r" b="b"/>
              <a:pathLst>
                <a:path w="2125265" h="3214687" extrusionOk="0">
                  <a:moveTo>
                    <a:pt x="0" y="0"/>
                  </a:moveTo>
                  <a:lnTo>
                    <a:pt x="2125266" y="0"/>
                  </a:lnTo>
                  <a:lnTo>
                    <a:pt x="2125266" y="3214688"/>
                  </a:lnTo>
                  <a:lnTo>
                    <a:pt x="0" y="3214688"/>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96" name="Google Shape;596;p22" descr="Graph and note paper pads with pencil"/>
            <p:cNvGrpSpPr/>
            <p:nvPr/>
          </p:nvGrpSpPr>
          <p:grpSpPr>
            <a:xfrm>
              <a:off x="8905425" y="1117625"/>
              <a:ext cx="2152059" cy="3223621"/>
              <a:chOff x="8905425" y="1117625"/>
              <a:chExt cx="2152059" cy="3223621"/>
            </a:xfrm>
          </p:grpSpPr>
          <p:sp>
            <p:nvSpPr>
              <p:cNvPr id="597" name="Google Shape;597;p22"/>
              <p:cNvSpPr/>
              <p:nvPr/>
            </p:nvSpPr>
            <p:spPr>
              <a:xfrm>
                <a:off x="8909883" y="1122092"/>
                <a:ext cx="2143125" cy="3214687"/>
              </a:xfrm>
              <a:custGeom>
                <a:avLst/>
                <a:gdLst/>
                <a:ahLst/>
                <a:cxnLst/>
                <a:rect l="l" t="t" r="r" b="b"/>
                <a:pathLst>
                  <a:path w="2143125" h="3214687" extrusionOk="0">
                    <a:moveTo>
                      <a:pt x="0" y="0"/>
                    </a:moveTo>
                    <a:lnTo>
                      <a:pt x="2143125" y="0"/>
                    </a:lnTo>
                    <a:lnTo>
                      <a:pt x="2143125" y="3214688"/>
                    </a:lnTo>
                    <a:lnTo>
                      <a:pt x="0" y="321468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98" name="Google Shape;598;p22"/>
              <p:cNvSpPr/>
              <p:nvPr/>
            </p:nvSpPr>
            <p:spPr>
              <a:xfrm>
                <a:off x="8905425" y="1117625"/>
                <a:ext cx="2152059" cy="3223621"/>
              </a:xfrm>
              <a:custGeom>
                <a:avLst/>
                <a:gdLst/>
                <a:ahLst/>
                <a:cxnLst/>
                <a:rect l="l" t="t" r="r" b="b"/>
                <a:pathLst>
                  <a:path w="2152059" h="3223621" extrusionOk="0">
                    <a:moveTo>
                      <a:pt x="2152050" y="3223622"/>
                    </a:moveTo>
                    <a:lnTo>
                      <a:pt x="0" y="3223622"/>
                    </a:lnTo>
                    <a:lnTo>
                      <a:pt x="0" y="0"/>
                    </a:lnTo>
                    <a:lnTo>
                      <a:pt x="2152060" y="0"/>
                    </a:lnTo>
                    <a:lnTo>
                      <a:pt x="2152060" y="3223622"/>
                    </a:lnTo>
                    <a:close/>
                    <a:moveTo>
                      <a:pt x="8925" y="3214688"/>
                    </a:moveTo>
                    <a:lnTo>
                      <a:pt x="2143125" y="3214688"/>
                    </a:lnTo>
                    <a:lnTo>
                      <a:pt x="2143125" y="8934"/>
                    </a:lnTo>
                    <a:lnTo>
                      <a:pt x="8934" y="8934"/>
                    </a:lnTo>
                    <a:lnTo>
                      <a:pt x="8925" y="3214688"/>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99" name="Google Shape;599;p22"/>
              <p:cNvSpPr/>
              <p:nvPr/>
            </p:nvSpPr>
            <p:spPr>
              <a:xfrm>
                <a:off x="9084019" y="1653415"/>
                <a:ext cx="1830590" cy="2366371"/>
              </a:xfrm>
              <a:custGeom>
                <a:avLst/>
                <a:gdLst/>
                <a:ahLst/>
                <a:cxnLst/>
                <a:rect l="l" t="t" r="r" b="b"/>
                <a:pathLst>
                  <a:path w="1830590" h="2366371" extrusionOk="0">
                    <a:moveTo>
                      <a:pt x="0" y="0"/>
                    </a:moveTo>
                    <a:lnTo>
                      <a:pt x="0" y="2366372"/>
                    </a:lnTo>
                    <a:lnTo>
                      <a:pt x="1830591" y="2366372"/>
                    </a:lnTo>
                    <a:lnTo>
                      <a:pt x="1830591" y="0"/>
                    </a:lnTo>
                    <a:lnTo>
                      <a:pt x="0" y="0"/>
                    </a:lnTo>
                    <a:close/>
                    <a:moveTo>
                      <a:pt x="867480" y="1500187"/>
                    </a:moveTo>
                    <a:lnTo>
                      <a:pt x="867480" y="1401956"/>
                    </a:lnTo>
                    <a:lnTo>
                      <a:pt x="965711" y="1401956"/>
                    </a:lnTo>
                    <a:lnTo>
                      <a:pt x="965711" y="1500187"/>
                    </a:lnTo>
                    <a:lnTo>
                      <a:pt x="867480" y="1500187"/>
                    </a:lnTo>
                    <a:close/>
                    <a:moveTo>
                      <a:pt x="965702" y="1509112"/>
                    </a:moveTo>
                    <a:lnTo>
                      <a:pt x="965702" y="1607344"/>
                    </a:lnTo>
                    <a:lnTo>
                      <a:pt x="867470" y="1607344"/>
                    </a:lnTo>
                    <a:lnTo>
                      <a:pt x="867470" y="1509112"/>
                    </a:lnTo>
                    <a:lnTo>
                      <a:pt x="965702" y="1509112"/>
                    </a:lnTo>
                    <a:close/>
                    <a:moveTo>
                      <a:pt x="965702" y="866175"/>
                    </a:moveTo>
                    <a:lnTo>
                      <a:pt x="965702" y="964406"/>
                    </a:lnTo>
                    <a:lnTo>
                      <a:pt x="867470" y="964406"/>
                    </a:lnTo>
                    <a:lnTo>
                      <a:pt x="867470" y="866175"/>
                    </a:lnTo>
                    <a:lnTo>
                      <a:pt x="965702" y="866175"/>
                    </a:lnTo>
                    <a:close/>
                    <a:moveTo>
                      <a:pt x="867480" y="857250"/>
                    </a:moveTo>
                    <a:lnTo>
                      <a:pt x="867480" y="759019"/>
                    </a:lnTo>
                    <a:lnTo>
                      <a:pt x="965711" y="759019"/>
                    </a:lnTo>
                    <a:lnTo>
                      <a:pt x="965711" y="857250"/>
                    </a:lnTo>
                    <a:lnTo>
                      <a:pt x="867480" y="857250"/>
                    </a:lnTo>
                    <a:close/>
                    <a:moveTo>
                      <a:pt x="867480" y="1285875"/>
                    </a:moveTo>
                    <a:lnTo>
                      <a:pt x="867480" y="1187644"/>
                    </a:lnTo>
                    <a:lnTo>
                      <a:pt x="965711" y="1187644"/>
                    </a:lnTo>
                    <a:lnTo>
                      <a:pt x="965711" y="1285875"/>
                    </a:lnTo>
                    <a:lnTo>
                      <a:pt x="867480" y="1285875"/>
                    </a:lnTo>
                    <a:close/>
                    <a:moveTo>
                      <a:pt x="965702" y="1294800"/>
                    </a:moveTo>
                    <a:lnTo>
                      <a:pt x="965702" y="1393031"/>
                    </a:lnTo>
                    <a:lnTo>
                      <a:pt x="867470" y="1393031"/>
                    </a:lnTo>
                    <a:lnTo>
                      <a:pt x="867470" y="1294800"/>
                    </a:lnTo>
                    <a:lnTo>
                      <a:pt x="965702" y="1294800"/>
                    </a:lnTo>
                    <a:close/>
                    <a:moveTo>
                      <a:pt x="867480" y="1178719"/>
                    </a:moveTo>
                    <a:lnTo>
                      <a:pt x="867480" y="1080487"/>
                    </a:lnTo>
                    <a:lnTo>
                      <a:pt x="965711" y="1080487"/>
                    </a:lnTo>
                    <a:lnTo>
                      <a:pt x="965711" y="1178719"/>
                    </a:lnTo>
                    <a:lnTo>
                      <a:pt x="867480" y="1178719"/>
                    </a:lnTo>
                    <a:close/>
                    <a:moveTo>
                      <a:pt x="867480" y="1071562"/>
                    </a:moveTo>
                    <a:lnTo>
                      <a:pt x="867480" y="973331"/>
                    </a:lnTo>
                    <a:lnTo>
                      <a:pt x="965711" y="973331"/>
                    </a:lnTo>
                    <a:lnTo>
                      <a:pt x="965711" y="1071562"/>
                    </a:lnTo>
                    <a:lnTo>
                      <a:pt x="867480" y="1071562"/>
                    </a:lnTo>
                    <a:close/>
                    <a:moveTo>
                      <a:pt x="858546" y="964406"/>
                    </a:moveTo>
                    <a:lnTo>
                      <a:pt x="760314" y="964406"/>
                    </a:lnTo>
                    <a:lnTo>
                      <a:pt x="760314" y="866175"/>
                    </a:lnTo>
                    <a:lnTo>
                      <a:pt x="858546" y="866175"/>
                    </a:lnTo>
                    <a:lnTo>
                      <a:pt x="858546" y="964406"/>
                    </a:lnTo>
                    <a:close/>
                    <a:moveTo>
                      <a:pt x="858546" y="973331"/>
                    </a:moveTo>
                    <a:lnTo>
                      <a:pt x="858546" y="1071562"/>
                    </a:lnTo>
                    <a:lnTo>
                      <a:pt x="760314" y="1071562"/>
                    </a:lnTo>
                    <a:lnTo>
                      <a:pt x="760314" y="973331"/>
                    </a:lnTo>
                    <a:lnTo>
                      <a:pt x="858546" y="973331"/>
                    </a:lnTo>
                    <a:close/>
                    <a:moveTo>
                      <a:pt x="858546" y="1080487"/>
                    </a:moveTo>
                    <a:lnTo>
                      <a:pt x="858546" y="1178719"/>
                    </a:lnTo>
                    <a:lnTo>
                      <a:pt x="760314" y="1178719"/>
                    </a:lnTo>
                    <a:lnTo>
                      <a:pt x="760314" y="1080487"/>
                    </a:lnTo>
                    <a:lnTo>
                      <a:pt x="858546" y="1080487"/>
                    </a:lnTo>
                    <a:close/>
                    <a:moveTo>
                      <a:pt x="858546" y="1187644"/>
                    </a:moveTo>
                    <a:lnTo>
                      <a:pt x="858546" y="1285875"/>
                    </a:lnTo>
                    <a:lnTo>
                      <a:pt x="760314" y="1285875"/>
                    </a:lnTo>
                    <a:lnTo>
                      <a:pt x="760314" y="1187644"/>
                    </a:lnTo>
                    <a:lnTo>
                      <a:pt x="858546" y="1187644"/>
                    </a:lnTo>
                    <a:close/>
                    <a:moveTo>
                      <a:pt x="858546" y="1294800"/>
                    </a:moveTo>
                    <a:lnTo>
                      <a:pt x="858546" y="1393031"/>
                    </a:lnTo>
                    <a:lnTo>
                      <a:pt x="760314" y="1393031"/>
                    </a:lnTo>
                    <a:lnTo>
                      <a:pt x="760314" y="1294800"/>
                    </a:lnTo>
                    <a:lnTo>
                      <a:pt x="858546" y="1294800"/>
                    </a:lnTo>
                    <a:close/>
                    <a:moveTo>
                      <a:pt x="858546" y="1401956"/>
                    </a:moveTo>
                    <a:lnTo>
                      <a:pt x="858546" y="1500187"/>
                    </a:lnTo>
                    <a:lnTo>
                      <a:pt x="760314" y="1500187"/>
                    </a:lnTo>
                    <a:lnTo>
                      <a:pt x="760314" y="1401956"/>
                    </a:lnTo>
                    <a:lnTo>
                      <a:pt x="858546" y="1401956"/>
                    </a:lnTo>
                    <a:close/>
                    <a:moveTo>
                      <a:pt x="974636" y="1401956"/>
                    </a:moveTo>
                    <a:lnTo>
                      <a:pt x="1072867" y="1401956"/>
                    </a:lnTo>
                    <a:lnTo>
                      <a:pt x="1072867" y="1500187"/>
                    </a:lnTo>
                    <a:lnTo>
                      <a:pt x="974636" y="1500187"/>
                    </a:lnTo>
                    <a:lnTo>
                      <a:pt x="974636" y="1401956"/>
                    </a:lnTo>
                    <a:close/>
                    <a:moveTo>
                      <a:pt x="974636" y="1393031"/>
                    </a:moveTo>
                    <a:lnTo>
                      <a:pt x="974636" y="1294800"/>
                    </a:lnTo>
                    <a:lnTo>
                      <a:pt x="1072867" y="1294800"/>
                    </a:lnTo>
                    <a:lnTo>
                      <a:pt x="1072867" y="1393031"/>
                    </a:lnTo>
                    <a:lnTo>
                      <a:pt x="974636" y="1393031"/>
                    </a:lnTo>
                    <a:close/>
                    <a:moveTo>
                      <a:pt x="974636" y="1285875"/>
                    </a:moveTo>
                    <a:lnTo>
                      <a:pt x="974636" y="1187644"/>
                    </a:lnTo>
                    <a:lnTo>
                      <a:pt x="1072867" y="1187644"/>
                    </a:lnTo>
                    <a:lnTo>
                      <a:pt x="1072867" y="1285875"/>
                    </a:lnTo>
                    <a:lnTo>
                      <a:pt x="974636" y="1285875"/>
                    </a:lnTo>
                    <a:close/>
                    <a:moveTo>
                      <a:pt x="974636" y="1178719"/>
                    </a:moveTo>
                    <a:lnTo>
                      <a:pt x="974636" y="1080487"/>
                    </a:lnTo>
                    <a:lnTo>
                      <a:pt x="1072867" y="1080487"/>
                    </a:lnTo>
                    <a:lnTo>
                      <a:pt x="1072867" y="1178719"/>
                    </a:lnTo>
                    <a:lnTo>
                      <a:pt x="974636" y="1178719"/>
                    </a:lnTo>
                    <a:close/>
                    <a:moveTo>
                      <a:pt x="974636" y="1071562"/>
                    </a:moveTo>
                    <a:lnTo>
                      <a:pt x="974636" y="973331"/>
                    </a:lnTo>
                    <a:lnTo>
                      <a:pt x="1072867" y="973331"/>
                    </a:lnTo>
                    <a:lnTo>
                      <a:pt x="1072867" y="1071562"/>
                    </a:lnTo>
                    <a:lnTo>
                      <a:pt x="974636" y="1071562"/>
                    </a:lnTo>
                    <a:close/>
                    <a:moveTo>
                      <a:pt x="974636" y="964406"/>
                    </a:moveTo>
                    <a:lnTo>
                      <a:pt x="974636" y="866175"/>
                    </a:lnTo>
                    <a:lnTo>
                      <a:pt x="1072867" y="866175"/>
                    </a:lnTo>
                    <a:lnTo>
                      <a:pt x="1072867" y="964406"/>
                    </a:lnTo>
                    <a:lnTo>
                      <a:pt x="974636" y="964406"/>
                    </a:lnTo>
                    <a:close/>
                    <a:moveTo>
                      <a:pt x="974636" y="857250"/>
                    </a:moveTo>
                    <a:lnTo>
                      <a:pt x="974636" y="759019"/>
                    </a:lnTo>
                    <a:lnTo>
                      <a:pt x="1072867" y="759019"/>
                    </a:lnTo>
                    <a:lnTo>
                      <a:pt x="1072867" y="857250"/>
                    </a:lnTo>
                    <a:lnTo>
                      <a:pt x="974636" y="857250"/>
                    </a:lnTo>
                    <a:close/>
                    <a:moveTo>
                      <a:pt x="974636" y="750094"/>
                    </a:moveTo>
                    <a:lnTo>
                      <a:pt x="974636" y="651862"/>
                    </a:lnTo>
                    <a:lnTo>
                      <a:pt x="1072867" y="651862"/>
                    </a:lnTo>
                    <a:lnTo>
                      <a:pt x="1072867" y="750094"/>
                    </a:lnTo>
                    <a:lnTo>
                      <a:pt x="974636" y="750094"/>
                    </a:lnTo>
                    <a:close/>
                    <a:moveTo>
                      <a:pt x="965702" y="750094"/>
                    </a:moveTo>
                    <a:lnTo>
                      <a:pt x="867470" y="750094"/>
                    </a:lnTo>
                    <a:lnTo>
                      <a:pt x="867470" y="651862"/>
                    </a:lnTo>
                    <a:lnTo>
                      <a:pt x="965702" y="651862"/>
                    </a:lnTo>
                    <a:lnTo>
                      <a:pt x="965702" y="750094"/>
                    </a:lnTo>
                    <a:close/>
                    <a:moveTo>
                      <a:pt x="858546" y="750094"/>
                    </a:moveTo>
                    <a:lnTo>
                      <a:pt x="760314" y="750094"/>
                    </a:lnTo>
                    <a:lnTo>
                      <a:pt x="760314" y="651862"/>
                    </a:lnTo>
                    <a:lnTo>
                      <a:pt x="858546" y="651862"/>
                    </a:lnTo>
                    <a:lnTo>
                      <a:pt x="858546" y="750094"/>
                    </a:lnTo>
                    <a:close/>
                    <a:moveTo>
                      <a:pt x="858546" y="759019"/>
                    </a:moveTo>
                    <a:lnTo>
                      <a:pt x="858546" y="857250"/>
                    </a:lnTo>
                    <a:lnTo>
                      <a:pt x="760314" y="857250"/>
                    </a:lnTo>
                    <a:lnTo>
                      <a:pt x="760314" y="759019"/>
                    </a:lnTo>
                    <a:lnTo>
                      <a:pt x="858546" y="759019"/>
                    </a:lnTo>
                    <a:close/>
                    <a:moveTo>
                      <a:pt x="751389" y="857250"/>
                    </a:moveTo>
                    <a:lnTo>
                      <a:pt x="653158" y="857250"/>
                    </a:lnTo>
                    <a:lnTo>
                      <a:pt x="653158" y="759019"/>
                    </a:lnTo>
                    <a:lnTo>
                      <a:pt x="751389" y="759019"/>
                    </a:lnTo>
                    <a:lnTo>
                      <a:pt x="751389" y="857250"/>
                    </a:lnTo>
                    <a:close/>
                    <a:moveTo>
                      <a:pt x="751389" y="866175"/>
                    </a:moveTo>
                    <a:lnTo>
                      <a:pt x="751389" y="964406"/>
                    </a:lnTo>
                    <a:lnTo>
                      <a:pt x="653158" y="964406"/>
                    </a:lnTo>
                    <a:lnTo>
                      <a:pt x="653158" y="866175"/>
                    </a:lnTo>
                    <a:lnTo>
                      <a:pt x="751389" y="866175"/>
                    </a:lnTo>
                    <a:close/>
                    <a:moveTo>
                      <a:pt x="751389" y="973331"/>
                    </a:moveTo>
                    <a:lnTo>
                      <a:pt x="751389" y="1071562"/>
                    </a:lnTo>
                    <a:lnTo>
                      <a:pt x="653158" y="1071562"/>
                    </a:lnTo>
                    <a:lnTo>
                      <a:pt x="653158" y="973331"/>
                    </a:lnTo>
                    <a:lnTo>
                      <a:pt x="751389" y="973331"/>
                    </a:lnTo>
                    <a:close/>
                    <a:moveTo>
                      <a:pt x="751389" y="1080487"/>
                    </a:moveTo>
                    <a:lnTo>
                      <a:pt x="751389" y="1178719"/>
                    </a:lnTo>
                    <a:lnTo>
                      <a:pt x="653158" y="1178719"/>
                    </a:lnTo>
                    <a:lnTo>
                      <a:pt x="653158" y="1080487"/>
                    </a:lnTo>
                    <a:lnTo>
                      <a:pt x="751389" y="1080487"/>
                    </a:lnTo>
                    <a:close/>
                    <a:moveTo>
                      <a:pt x="751389" y="1187644"/>
                    </a:moveTo>
                    <a:lnTo>
                      <a:pt x="751389" y="1285875"/>
                    </a:lnTo>
                    <a:lnTo>
                      <a:pt x="653158" y="1285875"/>
                    </a:lnTo>
                    <a:lnTo>
                      <a:pt x="653158" y="1187644"/>
                    </a:lnTo>
                    <a:lnTo>
                      <a:pt x="751389" y="1187644"/>
                    </a:lnTo>
                    <a:close/>
                    <a:moveTo>
                      <a:pt x="751389" y="1294800"/>
                    </a:moveTo>
                    <a:lnTo>
                      <a:pt x="751389" y="1393031"/>
                    </a:lnTo>
                    <a:lnTo>
                      <a:pt x="653158" y="1393031"/>
                    </a:lnTo>
                    <a:lnTo>
                      <a:pt x="653158" y="1294800"/>
                    </a:lnTo>
                    <a:lnTo>
                      <a:pt x="751389" y="1294800"/>
                    </a:lnTo>
                    <a:close/>
                    <a:moveTo>
                      <a:pt x="751389" y="1401956"/>
                    </a:moveTo>
                    <a:lnTo>
                      <a:pt x="751389" y="1500187"/>
                    </a:lnTo>
                    <a:lnTo>
                      <a:pt x="653158" y="1500187"/>
                    </a:lnTo>
                    <a:lnTo>
                      <a:pt x="653158" y="1401956"/>
                    </a:lnTo>
                    <a:lnTo>
                      <a:pt x="751389" y="1401956"/>
                    </a:lnTo>
                    <a:close/>
                    <a:moveTo>
                      <a:pt x="751389" y="1509112"/>
                    </a:moveTo>
                    <a:lnTo>
                      <a:pt x="751389" y="1607344"/>
                    </a:lnTo>
                    <a:lnTo>
                      <a:pt x="653158" y="1607344"/>
                    </a:lnTo>
                    <a:lnTo>
                      <a:pt x="653158" y="1509112"/>
                    </a:lnTo>
                    <a:lnTo>
                      <a:pt x="751389" y="1509112"/>
                    </a:lnTo>
                    <a:close/>
                    <a:moveTo>
                      <a:pt x="760324" y="1509112"/>
                    </a:moveTo>
                    <a:lnTo>
                      <a:pt x="858555" y="1509112"/>
                    </a:lnTo>
                    <a:lnTo>
                      <a:pt x="858555" y="1607344"/>
                    </a:lnTo>
                    <a:lnTo>
                      <a:pt x="760324" y="1607344"/>
                    </a:lnTo>
                    <a:lnTo>
                      <a:pt x="760324" y="1509112"/>
                    </a:lnTo>
                    <a:close/>
                    <a:moveTo>
                      <a:pt x="858546" y="1616269"/>
                    </a:moveTo>
                    <a:lnTo>
                      <a:pt x="858546" y="1714500"/>
                    </a:lnTo>
                    <a:lnTo>
                      <a:pt x="760314" y="1714500"/>
                    </a:lnTo>
                    <a:lnTo>
                      <a:pt x="760314" y="1616269"/>
                    </a:lnTo>
                    <a:lnTo>
                      <a:pt x="858546" y="1616269"/>
                    </a:lnTo>
                    <a:close/>
                    <a:moveTo>
                      <a:pt x="867480" y="1616269"/>
                    </a:moveTo>
                    <a:lnTo>
                      <a:pt x="965711" y="1616269"/>
                    </a:lnTo>
                    <a:lnTo>
                      <a:pt x="965711" y="1714500"/>
                    </a:lnTo>
                    <a:lnTo>
                      <a:pt x="867480" y="1714500"/>
                    </a:lnTo>
                    <a:lnTo>
                      <a:pt x="867480" y="1616269"/>
                    </a:lnTo>
                    <a:close/>
                    <a:moveTo>
                      <a:pt x="974636" y="1616269"/>
                    </a:moveTo>
                    <a:lnTo>
                      <a:pt x="1072867" y="1616269"/>
                    </a:lnTo>
                    <a:lnTo>
                      <a:pt x="1072867" y="1714500"/>
                    </a:lnTo>
                    <a:lnTo>
                      <a:pt x="974636" y="1714500"/>
                    </a:lnTo>
                    <a:lnTo>
                      <a:pt x="974636" y="1616269"/>
                    </a:lnTo>
                    <a:close/>
                    <a:moveTo>
                      <a:pt x="974636" y="1607344"/>
                    </a:moveTo>
                    <a:lnTo>
                      <a:pt x="974636" y="1509112"/>
                    </a:lnTo>
                    <a:lnTo>
                      <a:pt x="1072867" y="1509112"/>
                    </a:lnTo>
                    <a:lnTo>
                      <a:pt x="1072867" y="1607344"/>
                    </a:lnTo>
                    <a:lnTo>
                      <a:pt x="974636" y="1607344"/>
                    </a:lnTo>
                    <a:close/>
                    <a:moveTo>
                      <a:pt x="1081792" y="1509112"/>
                    </a:moveTo>
                    <a:lnTo>
                      <a:pt x="1180024" y="1509112"/>
                    </a:lnTo>
                    <a:lnTo>
                      <a:pt x="1180024" y="1607344"/>
                    </a:lnTo>
                    <a:lnTo>
                      <a:pt x="1081792" y="1607344"/>
                    </a:lnTo>
                    <a:lnTo>
                      <a:pt x="1081792" y="1509112"/>
                    </a:lnTo>
                    <a:close/>
                    <a:moveTo>
                      <a:pt x="1081792" y="1500187"/>
                    </a:moveTo>
                    <a:lnTo>
                      <a:pt x="1081792" y="1401956"/>
                    </a:lnTo>
                    <a:lnTo>
                      <a:pt x="1180024" y="1401956"/>
                    </a:lnTo>
                    <a:lnTo>
                      <a:pt x="1180024" y="1500187"/>
                    </a:lnTo>
                    <a:lnTo>
                      <a:pt x="1081792" y="1500187"/>
                    </a:lnTo>
                    <a:close/>
                    <a:moveTo>
                      <a:pt x="1081792" y="1393031"/>
                    </a:moveTo>
                    <a:lnTo>
                      <a:pt x="1081792" y="1294800"/>
                    </a:lnTo>
                    <a:lnTo>
                      <a:pt x="1180024" y="1294800"/>
                    </a:lnTo>
                    <a:lnTo>
                      <a:pt x="1180024" y="1393031"/>
                    </a:lnTo>
                    <a:lnTo>
                      <a:pt x="1081792" y="1393031"/>
                    </a:lnTo>
                    <a:close/>
                    <a:moveTo>
                      <a:pt x="1081792" y="1285875"/>
                    </a:moveTo>
                    <a:lnTo>
                      <a:pt x="1081792" y="1187644"/>
                    </a:lnTo>
                    <a:lnTo>
                      <a:pt x="1180024" y="1187644"/>
                    </a:lnTo>
                    <a:lnTo>
                      <a:pt x="1180024" y="1285875"/>
                    </a:lnTo>
                    <a:lnTo>
                      <a:pt x="1081792" y="1285875"/>
                    </a:lnTo>
                    <a:close/>
                    <a:moveTo>
                      <a:pt x="1081792" y="1178719"/>
                    </a:moveTo>
                    <a:lnTo>
                      <a:pt x="1081792" y="1080487"/>
                    </a:lnTo>
                    <a:lnTo>
                      <a:pt x="1180024" y="1080487"/>
                    </a:lnTo>
                    <a:lnTo>
                      <a:pt x="1180024" y="1178719"/>
                    </a:lnTo>
                    <a:lnTo>
                      <a:pt x="1081792" y="1178719"/>
                    </a:lnTo>
                    <a:close/>
                    <a:moveTo>
                      <a:pt x="1081792" y="1071562"/>
                    </a:moveTo>
                    <a:lnTo>
                      <a:pt x="1081792" y="973331"/>
                    </a:lnTo>
                    <a:lnTo>
                      <a:pt x="1180024" y="973331"/>
                    </a:lnTo>
                    <a:lnTo>
                      <a:pt x="1180024" y="1071562"/>
                    </a:lnTo>
                    <a:lnTo>
                      <a:pt x="1081792" y="1071562"/>
                    </a:lnTo>
                    <a:close/>
                    <a:moveTo>
                      <a:pt x="1081792" y="964406"/>
                    </a:moveTo>
                    <a:lnTo>
                      <a:pt x="1081792" y="866175"/>
                    </a:lnTo>
                    <a:lnTo>
                      <a:pt x="1180024" y="866175"/>
                    </a:lnTo>
                    <a:lnTo>
                      <a:pt x="1180024" y="964406"/>
                    </a:lnTo>
                    <a:lnTo>
                      <a:pt x="1081792" y="964406"/>
                    </a:lnTo>
                    <a:close/>
                    <a:moveTo>
                      <a:pt x="1081792" y="857250"/>
                    </a:moveTo>
                    <a:lnTo>
                      <a:pt x="1081792" y="759019"/>
                    </a:lnTo>
                    <a:lnTo>
                      <a:pt x="1180024" y="759019"/>
                    </a:lnTo>
                    <a:lnTo>
                      <a:pt x="1180024" y="857250"/>
                    </a:lnTo>
                    <a:lnTo>
                      <a:pt x="1081792" y="857250"/>
                    </a:lnTo>
                    <a:close/>
                    <a:moveTo>
                      <a:pt x="1081792" y="750094"/>
                    </a:moveTo>
                    <a:lnTo>
                      <a:pt x="1081792" y="651862"/>
                    </a:lnTo>
                    <a:lnTo>
                      <a:pt x="1180024" y="651862"/>
                    </a:lnTo>
                    <a:lnTo>
                      <a:pt x="1180024" y="750094"/>
                    </a:lnTo>
                    <a:lnTo>
                      <a:pt x="1081792" y="750094"/>
                    </a:lnTo>
                    <a:close/>
                    <a:moveTo>
                      <a:pt x="1081792" y="642938"/>
                    </a:moveTo>
                    <a:lnTo>
                      <a:pt x="1081792" y="544706"/>
                    </a:lnTo>
                    <a:lnTo>
                      <a:pt x="1180024" y="544706"/>
                    </a:lnTo>
                    <a:lnTo>
                      <a:pt x="1180024" y="642938"/>
                    </a:lnTo>
                    <a:lnTo>
                      <a:pt x="1081792" y="642938"/>
                    </a:lnTo>
                    <a:close/>
                    <a:moveTo>
                      <a:pt x="1072858" y="642938"/>
                    </a:moveTo>
                    <a:lnTo>
                      <a:pt x="974627" y="642938"/>
                    </a:lnTo>
                    <a:lnTo>
                      <a:pt x="974627" y="544706"/>
                    </a:lnTo>
                    <a:lnTo>
                      <a:pt x="1072858" y="544706"/>
                    </a:lnTo>
                    <a:lnTo>
                      <a:pt x="1072858" y="642938"/>
                    </a:lnTo>
                    <a:close/>
                    <a:moveTo>
                      <a:pt x="965702" y="642938"/>
                    </a:moveTo>
                    <a:lnTo>
                      <a:pt x="867470" y="642938"/>
                    </a:lnTo>
                    <a:lnTo>
                      <a:pt x="867470" y="544706"/>
                    </a:lnTo>
                    <a:lnTo>
                      <a:pt x="965702" y="544706"/>
                    </a:lnTo>
                    <a:lnTo>
                      <a:pt x="965702" y="642938"/>
                    </a:lnTo>
                    <a:close/>
                    <a:moveTo>
                      <a:pt x="858546" y="642938"/>
                    </a:moveTo>
                    <a:lnTo>
                      <a:pt x="760314" y="642938"/>
                    </a:lnTo>
                    <a:lnTo>
                      <a:pt x="760314" y="544706"/>
                    </a:lnTo>
                    <a:lnTo>
                      <a:pt x="858546" y="544706"/>
                    </a:lnTo>
                    <a:lnTo>
                      <a:pt x="858546" y="642938"/>
                    </a:lnTo>
                    <a:close/>
                    <a:moveTo>
                      <a:pt x="751389" y="642938"/>
                    </a:moveTo>
                    <a:lnTo>
                      <a:pt x="653158" y="642938"/>
                    </a:lnTo>
                    <a:lnTo>
                      <a:pt x="653158" y="544706"/>
                    </a:lnTo>
                    <a:lnTo>
                      <a:pt x="751389" y="544706"/>
                    </a:lnTo>
                    <a:lnTo>
                      <a:pt x="751389" y="642938"/>
                    </a:lnTo>
                    <a:close/>
                    <a:moveTo>
                      <a:pt x="751389" y="651862"/>
                    </a:moveTo>
                    <a:lnTo>
                      <a:pt x="751389" y="750094"/>
                    </a:lnTo>
                    <a:lnTo>
                      <a:pt x="653158" y="750094"/>
                    </a:lnTo>
                    <a:lnTo>
                      <a:pt x="653158" y="651862"/>
                    </a:lnTo>
                    <a:lnTo>
                      <a:pt x="751389" y="651862"/>
                    </a:lnTo>
                    <a:close/>
                    <a:moveTo>
                      <a:pt x="644233" y="750094"/>
                    </a:moveTo>
                    <a:lnTo>
                      <a:pt x="546002" y="750094"/>
                    </a:lnTo>
                    <a:lnTo>
                      <a:pt x="546002" y="651862"/>
                    </a:lnTo>
                    <a:lnTo>
                      <a:pt x="644233" y="651862"/>
                    </a:lnTo>
                    <a:lnTo>
                      <a:pt x="644233" y="750094"/>
                    </a:lnTo>
                    <a:close/>
                    <a:moveTo>
                      <a:pt x="644233" y="759019"/>
                    </a:moveTo>
                    <a:lnTo>
                      <a:pt x="644233" y="857250"/>
                    </a:lnTo>
                    <a:lnTo>
                      <a:pt x="546002" y="857250"/>
                    </a:lnTo>
                    <a:lnTo>
                      <a:pt x="546002" y="759019"/>
                    </a:lnTo>
                    <a:lnTo>
                      <a:pt x="644233" y="759019"/>
                    </a:lnTo>
                    <a:close/>
                    <a:moveTo>
                      <a:pt x="644233" y="866175"/>
                    </a:moveTo>
                    <a:lnTo>
                      <a:pt x="644233" y="964406"/>
                    </a:lnTo>
                    <a:lnTo>
                      <a:pt x="546002" y="964406"/>
                    </a:lnTo>
                    <a:lnTo>
                      <a:pt x="546002" y="866175"/>
                    </a:lnTo>
                    <a:lnTo>
                      <a:pt x="644233" y="866175"/>
                    </a:lnTo>
                    <a:close/>
                    <a:moveTo>
                      <a:pt x="644233" y="973331"/>
                    </a:moveTo>
                    <a:lnTo>
                      <a:pt x="644233" y="1071562"/>
                    </a:lnTo>
                    <a:lnTo>
                      <a:pt x="546002" y="1071562"/>
                    </a:lnTo>
                    <a:lnTo>
                      <a:pt x="546002" y="973331"/>
                    </a:lnTo>
                    <a:lnTo>
                      <a:pt x="644233" y="973331"/>
                    </a:lnTo>
                    <a:close/>
                    <a:moveTo>
                      <a:pt x="644233" y="1080487"/>
                    </a:moveTo>
                    <a:lnTo>
                      <a:pt x="644233" y="1178719"/>
                    </a:lnTo>
                    <a:lnTo>
                      <a:pt x="546002" y="1178719"/>
                    </a:lnTo>
                    <a:lnTo>
                      <a:pt x="546002" y="1080487"/>
                    </a:lnTo>
                    <a:lnTo>
                      <a:pt x="644233" y="1080487"/>
                    </a:lnTo>
                    <a:close/>
                    <a:moveTo>
                      <a:pt x="644233" y="1187644"/>
                    </a:moveTo>
                    <a:lnTo>
                      <a:pt x="644233" y="1285875"/>
                    </a:lnTo>
                    <a:lnTo>
                      <a:pt x="546002" y="1285875"/>
                    </a:lnTo>
                    <a:lnTo>
                      <a:pt x="546002" y="1187644"/>
                    </a:lnTo>
                    <a:lnTo>
                      <a:pt x="644233" y="1187644"/>
                    </a:lnTo>
                    <a:close/>
                    <a:moveTo>
                      <a:pt x="644233" y="1294800"/>
                    </a:moveTo>
                    <a:lnTo>
                      <a:pt x="644233" y="1393031"/>
                    </a:lnTo>
                    <a:lnTo>
                      <a:pt x="546002" y="1393031"/>
                    </a:lnTo>
                    <a:lnTo>
                      <a:pt x="546002" y="1294800"/>
                    </a:lnTo>
                    <a:lnTo>
                      <a:pt x="644233" y="1294800"/>
                    </a:lnTo>
                    <a:close/>
                    <a:moveTo>
                      <a:pt x="644233" y="1401956"/>
                    </a:moveTo>
                    <a:lnTo>
                      <a:pt x="644233" y="1500187"/>
                    </a:lnTo>
                    <a:lnTo>
                      <a:pt x="546002" y="1500187"/>
                    </a:lnTo>
                    <a:lnTo>
                      <a:pt x="546002" y="1401956"/>
                    </a:lnTo>
                    <a:lnTo>
                      <a:pt x="644233" y="1401956"/>
                    </a:lnTo>
                    <a:close/>
                    <a:moveTo>
                      <a:pt x="644233" y="1509112"/>
                    </a:moveTo>
                    <a:lnTo>
                      <a:pt x="644233" y="1607344"/>
                    </a:lnTo>
                    <a:lnTo>
                      <a:pt x="546002" y="1607344"/>
                    </a:lnTo>
                    <a:lnTo>
                      <a:pt x="546002" y="1509112"/>
                    </a:lnTo>
                    <a:lnTo>
                      <a:pt x="644233" y="1509112"/>
                    </a:lnTo>
                    <a:close/>
                    <a:moveTo>
                      <a:pt x="644233" y="1616269"/>
                    </a:moveTo>
                    <a:lnTo>
                      <a:pt x="644233" y="1714500"/>
                    </a:lnTo>
                    <a:lnTo>
                      <a:pt x="546002" y="1714500"/>
                    </a:lnTo>
                    <a:lnTo>
                      <a:pt x="546002" y="1616269"/>
                    </a:lnTo>
                    <a:lnTo>
                      <a:pt x="644233" y="1616269"/>
                    </a:lnTo>
                    <a:close/>
                    <a:moveTo>
                      <a:pt x="653167" y="1616269"/>
                    </a:moveTo>
                    <a:lnTo>
                      <a:pt x="751399" y="1616269"/>
                    </a:lnTo>
                    <a:lnTo>
                      <a:pt x="751399" y="1714500"/>
                    </a:lnTo>
                    <a:lnTo>
                      <a:pt x="653167" y="1714500"/>
                    </a:lnTo>
                    <a:lnTo>
                      <a:pt x="653167" y="1616269"/>
                    </a:lnTo>
                    <a:close/>
                    <a:moveTo>
                      <a:pt x="751389" y="1723425"/>
                    </a:moveTo>
                    <a:lnTo>
                      <a:pt x="751389" y="1821656"/>
                    </a:lnTo>
                    <a:lnTo>
                      <a:pt x="653158" y="1821656"/>
                    </a:lnTo>
                    <a:lnTo>
                      <a:pt x="653158" y="1723425"/>
                    </a:lnTo>
                    <a:lnTo>
                      <a:pt x="751389" y="1723425"/>
                    </a:lnTo>
                    <a:close/>
                    <a:moveTo>
                      <a:pt x="760324" y="1723425"/>
                    </a:moveTo>
                    <a:lnTo>
                      <a:pt x="858555" y="1723425"/>
                    </a:lnTo>
                    <a:lnTo>
                      <a:pt x="858555" y="1821656"/>
                    </a:lnTo>
                    <a:lnTo>
                      <a:pt x="760324" y="1821656"/>
                    </a:lnTo>
                    <a:lnTo>
                      <a:pt x="760324" y="1723425"/>
                    </a:lnTo>
                    <a:close/>
                    <a:moveTo>
                      <a:pt x="867480" y="1723425"/>
                    </a:moveTo>
                    <a:lnTo>
                      <a:pt x="965711" y="1723425"/>
                    </a:lnTo>
                    <a:lnTo>
                      <a:pt x="965711" y="1821656"/>
                    </a:lnTo>
                    <a:lnTo>
                      <a:pt x="867480" y="1821656"/>
                    </a:lnTo>
                    <a:lnTo>
                      <a:pt x="867480" y="1723425"/>
                    </a:lnTo>
                    <a:close/>
                    <a:moveTo>
                      <a:pt x="974636" y="1723425"/>
                    </a:moveTo>
                    <a:lnTo>
                      <a:pt x="1072867" y="1723425"/>
                    </a:lnTo>
                    <a:lnTo>
                      <a:pt x="1072867" y="1821656"/>
                    </a:lnTo>
                    <a:lnTo>
                      <a:pt x="974636" y="1821656"/>
                    </a:lnTo>
                    <a:lnTo>
                      <a:pt x="974636" y="1723425"/>
                    </a:lnTo>
                    <a:close/>
                    <a:moveTo>
                      <a:pt x="1081792" y="1723425"/>
                    </a:moveTo>
                    <a:lnTo>
                      <a:pt x="1180024" y="1723425"/>
                    </a:lnTo>
                    <a:lnTo>
                      <a:pt x="1180024" y="1821656"/>
                    </a:lnTo>
                    <a:lnTo>
                      <a:pt x="1081792" y="1821656"/>
                    </a:lnTo>
                    <a:lnTo>
                      <a:pt x="1081792" y="1723425"/>
                    </a:lnTo>
                    <a:close/>
                    <a:moveTo>
                      <a:pt x="1081792" y="1714500"/>
                    </a:moveTo>
                    <a:lnTo>
                      <a:pt x="1081792" y="1616269"/>
                    </a:lnTo>
                    <a:lnTo>
                      <a:pt x="1180024" y="1616269"/>
                    </a:lnTo>
                    <a:lnTo>
                      <a:pt x="1180024" y="1714500"/>
                    </a:lnTo>
                    <a:lnTo>
                      <a:pt x="1081792" y="1714500"/>
                    </a:lnTo>
                    <a:close/>
                    <a:moveTo>
                      <a:pt x="1188949" y="1616269"/>
                    </a:moveTo>
                    <a:lnTo>
                      <a:pt x="1287180" y="1616269"/>
                    </a:lnTo>
                    <a:lnTo>
                      <a:pt x="1287180" y="1714500"/>
                    </a:lnTo>
                    <a:lnTo>
                      <a:pt x="1188949" y="1714500"/>
                    </a:lnTo>
                    <a:lnTo>
                      <a:pt x="1188949" y="1616269"/>
                    </a:lnTo>
                    <a:close/>
                    <a:moveTo>
                      <a:pt x="1188949" y="1607344"/>
                    </a:moveTo>
                    <a:lnTo>
                      <a:pt x="1188949" y="1509112"/>
                    </a:lnTo>
                    <a:lnTo>
                      <a:pt x="1287180" y="1509112"/>
                    </a:lnTo>
                    <a:lnTo>
                      <a:pt x="1287180" y="1607344"/>
                    </a:lnTo>
                    <a:lnTo>
                      <a:pt x="1188949" y="1607344"/>
                    </a:lnTo>
                    <a:close/>
                    <a:moveTo>
                      <a:pt x="1188949" y="1500187"/>
                    </a:moveTo>
                    <a:lnTo>
                      <a:pt x="1188949" y="1401956"/>
                    </a:lnTo>
                    <a:lnTo>
                      <a:pt x="1287180" y="1401956"/>
                    </a:lnTo>
                    <a:lnTo>
                      <a:pt x="1287180" y="1500187"/>
                    </a:lnTo>
                    <a:lnTo>
                      <a:pt x="1188949" y="1500187"/>
                    </a:lnTo>
                    <a:close/>
                    <a:moveTo>
                      <a:pt x="1188949" y="1393031"/>
                    </a:moveTo>
                    <a:lnTo>
                      <a:pt x="1188949" y="1294800"/>
                    </a:lnTo>
                    <a:lnTo>
                      <a:pt x="1287180" y="1294800"/>
                    </a:lnTo>
                    <a:lnTo>
                      <a:pt x="1287180" y="1393031"/>
                    </a:lnTo>
                    <a:lnTo>
                      <a:pt x="1188949" y="1393031"/>
                    </a:lnTo>
                    <a:close/>
                    <a:moveTo>
                      <a:pt x="1188949" y="1285875"/>
                    </a:moveTo>
                    <a:lnTo>
                      <a:pt x="1188949" y="1187644"/>
                    </a:lnTo>
                    <a:lnTo>
                      <a:pt x="1287180" y="1187644"/>
                    </a:lnTo>
                    <a:lnTo>
                      <a:pt x="1287180" y="1285875"/>
                    </a:lnTo>
                    <a:lnTo>
                      <a:pt x="1188949" y="1285875"/>
                    </a:lnTo>
                    <a:close/>
                    <a:moveTo>
                      <a:pt x="1188949" y="1178719"/>
                    </a:moveTo>
                    <a:lnTo>
                      <a:pt x="1188949" y="1080487"/>
                    </a:lnTo>
                    <a:lnTo>
                      <a:pt x="1287180" y="1080487"/>
                    </a:lnTo>
                    <a:lnTo>
                      <a:pt x="1287180" y="1178719"/>
                    </a:lnTo>
                    <a:lnTo>
                      <a:pt x="1188949" y="1178719"/>
                    </a:lnTo>
                    <a:close/>
                    <a:moveTo>
                      <a:pt x="1188949" y="1071562"/>
                    </a:moveTo>
                    <a:lnTo>
                      <a:pt x="1188949" y="973331"/>
                    </a:lnTo>
                    <a:lnTo>
                      <a:pt x="1287180" y="973331"/>
                    </a:lnTo>
                    <a:lnTo>
                      <a:pt x="1287180" y="1071562"/>
                    </a:lnTo>
                    <a:lnTo>
                      <a:pt x="1188949" y="1071562"/>
                    </a:lnTo>
                    <a:close/>
                    <a:moveTo>
                      <a:pt x="1188949" y="964406"/>
                    </a:moveTo>
                    <a:lnTo>
                      <a:pt x="1188949" y="866175"/>
                    </a:lnTo>
                    <a:lnTo>
                      <a:pt x="1287180" y="866175"/>
                    </a:lnTo>
                    <a:lnTo>
                      <a:pt x="1287180" y="964406"/>
                    </a:lnTo>
                    <a:lnTo>
                      <a:pt x="1188949" y="964406"/>
                    </a:lnTo>
                    <a:close/>
                    <a:moveTo>
                      <a:pt x="1188949" y="857250"/>
                    </a:moveTo>
                    <a:lnTo>
                      <a:pt x="1188949" y="759019"/>
                    </a:lnTo>
                    <a:lnTo>
                      <a:pt x="1287180" y="759019"/>
                    </a:lnTo>
                    <a:lnTo>
                      <a:pt x="1287180" y="857250"/>
                    </a:lnTo>
                    <a:lnTo>
                      <a:pt x="1188949" y="857250"/>
                    </a:lnTo>
                    <a:close/>
                    <a:moveTo>
                      <a:pt x="1188949" y="750094"/>
                    </a:moveTo>
                    <a:lnTo>
                      <a:pt x="1188949" y="651862"/>
                    </a:lnTo>
                    <a:lnTo>
                      <a:pt x="1287180" y="651862"/>
                    </a:lnTo>
                    <a:lnTo>
                      <a:pt x="1287180" y="750094"/>
                    </a:lnTo>
                    <a:lnTo>
                      <a:pt x="1188949" y="750094"/>
                    </a:lnTo>
                    <a:close/>
                    <a:moveTo>
                      <a:pt x="1188949" y="642938"/>
                    </a:moveTo>
                    <a:lnTo>
                      <a:pt x="1188949" y="544706"/>
                    </a:lnTo>
                    <a:lnTo>
                      <a:pt x="1287180" y="544706"/>
                    </a:lnTo>
                    <a:lnTo>
                      <a:pt x="1287180" y="642938"/>
                    </a:lnTo>
                    <a:lnTo>
                      <a:pt x="1188949" y="642938"/>
                    </a:lnTo>
                    <a:close/>
                    <a:moveTo>
                      <a:pt x="1188949" y="535781"/>
                    </a:moveTo>
                    <a:lnTo>
                      <a:pt x="1188949" y="437550"/>
                    </a:lnTo>
                    <a:lnTo>
                      <a:pt x="1287180" y="437550"/>
                    </a:lnTo>
                    <a:lnTo>
                      <a:pt x="1287180" y="535781"/>
                    </a:lnTo>
                    <a:lnTo>
                      <a:pt x="1188949" y="535781"/>
                    </a:lnTo>
                    <a:close/>
                    <a:moveTo>
                      <a:pt x="1180014" y="535781"/>
                    </a:moveTo>
                    <a:lnTo>
                      <a:pt x="1081783" y="535781"/>
                    </a:lnTo>
                    <a:lnTo>
                      <a:pt x="1081783" y="437550"/>
                    </a:lnTo>
                    <a:lnTo>
                      <a:pt x="1180014" y="437550"/>
                    </a:lnTo>
                    <a:lnTo>
                      <a:pt x="1180014" y="535781"/>
                    </a:lnTo>
                    <a:close/>
                    <a:moveTo>
                      <a:pt x="1072858" y="535781"/>
                    </a:moveTo>
                    <a:lnTo>
                      <a:pt x="974627" y="535781"/>
                    </a:lnTo>
                    <a:lnTo>
                      <a:pt x="974627" y="437550"/>
                    </a:lnTo>
                    <a:lnTo>
                      <a:pt x="1072858" y="437550"/>
                    </a:lnTo>
                    <a:lnTo>
                      <a:pt x="1072858" y="535781"/>
                    </a:lnTo>
                    <a:close/>
                    <a:moveTo>
                      <a:pt x="965702" y="535781"/>
                    </a:moveTo>
                    <a:lnTo>
                      <a:pt x="867470" y="535781"/>
                    </a:lnTo>
                    <a:lnTo>
                      <a:pt x="867470" y="437550"/>
                    </a:lnTo>
                    <a:lnTo>
                      <a:pt x="965702" y="437550"/>
                    </a:lnTo>
                    <a:lnTo>
                      <a:pt x="965702" y="535781"/>
                    </a:lnTo>
                    <a:close/>
                    <a:moveTo>
                      <a:pt x="858546" y="535781"/>
                    </a:moveTo>
                    <a:lnTo>
                      <a:pt x="760314" y="535781"/>
                    </a:lnTo>
                    <a:lnTo>
                      <a:pt x="760314" y="437550"/>
                    </a:lnTo>
                    <a:lnTo>
                      <a:pt x="858546" y="437550"/>
                    </a:lnTo>
                    <a:lnTo>
                      <a:pt x="858546" y="535781"/>
                    </a:lnTo>
                    <a:close/>
                    <a:moveTo>
                      <a:pt x="751389" y="535781"/>
                    </a:moveTo>
                    <a:lnTo>
                      <a:pt x="653158" y="535781"/>
                    </a:lnTo>
                    <a:lnTo>
                      <a:pt x="653158" y="437550"/>
                    </a:lnTo>
                    <a:lnTo>
                      <a:pt x="751389" y="437550"/>
                    </a:lnTo>
                    <a:lnTo>
                      <a:pt x="751389" y="535781"/>
                    </a:lnTo>
                    <a:close/>
                    <a:moveTo>
                      <a:pt x="644233" y="535781"/>
                    </a:moveTo>
                    <a:lnTo>
                      <a:pt x="546002" y="535781"/>
                    </a:lnTo>
                    <a:lnTo>
                      <a:pt x="546002" y="437550"/>
                    </a:lnTo>
                    <a:lnTo>
                      <a:pt x="644233" y="437550"/>
                    </a:lnTo>
                    <a:lnTo>
                      <a:pt x="644233" y="535781"/>
                    </a:lnTo>
                    <a:close/>
                    <a:moveTo>
                      <a:pt x="644233" y="544706"/>
                    </a:moveTo>
                    <a:lnTo>
                      <a:pt x="644233" y="642938"/>
                    </a:lnTo>
                    <a:lnTo>
                      <a:pt x="546002" y="642938"/>
                    </a:lnTo>
                    <a:lnTo>
                      <a:pt x="546002" y="544706"/>
                    </a:lnTo>
                    <a:lnTo>
                      <a:pt x="644233" y="544706"/>
                    </a:lnTo>
                    <a:close/>
                    <a:moveTo>
                      <a:pt x="537077" y="642938"/>
                    </a:moveTo>
                    <a:lnTo>
                      <a:pt x="438845" y="642938"/>
                    </a:lnTo>
                    <a:lnTo>
                      <a:pt x="438845" y="544706"/>
                    </a:lnTo>
                    <a:lnTo>
                      <a:pt x="537077" y="544706"/>
                    </a:lnTo>
                    <a:lnTo>
                      <a:pt x="537077" y="642938"/>
                    </a:lnTo>
                    <a:close/>
                    <a:moveTo>
                      <a:pt x="537077" y="651862"/>
                    </a:moveTo>
                    <a:lnTo>
                      <a:pt x="537077" y="750094"/>
                    </a:lnTo>
                    <a:lnTo>
                      <a:pt x="438845" y="750094"/>
                    </a:lnTo>
                    <a:lnTo>
                      <a:pt x="438845" y="651862"/>
                    </a:lnTo>
                    <a:lnTo>
                      <a:pt x="537077" y="651862"/>
                    </a:lnTo>
                    <a:close/>
                    <a:moveTo>
                      <a:pt x="537077" y="759019"/>
                    </a:moveTo>
                    <a:lnTo>
                      <a:pt x="537077" y="857250"/>
                    </a:lnTo>
                    <a:lnTo>
                      <a:pt x="438845" y="857250"/>
                    </a:lnTo>
                    <a:lnTo>
                      <a:pt x="438845" y="759019"/>
                    </a:lnTo>
                    <a:lnTo>
                      <a:pt x="537077" y="759019"/>
                    </a:lnTo>
                    <a:close/>
                    <a:moveTo>
                      <a:pt x="537077" y="866175"/>
                    </a:moveTo>
                    <a:lnTo>
                      <a:pt x="537077" y="964406"/>
                    </a:lnTo>
                    <a:lnTo>
                      <a:pt x="438845" y="964406"/>
                    </a:lnTo>
                    <a:lnTo>
                      <a:pt x="438845" y="866175"/>
                    </a:lnTo>
                    <a:lnTo>
                      <a:pt x="537077" y="866175"/>
                    </a:lnTo>
                    <a:close/>
                    <a:moveTo>
                      <a:pt x="537077" y="973331"/>
                    </a:moveTo>
                    <a:lnTo>
                      <a:pt x="537077" y="1071562"/>
                    </a:lnTo>
                    <a:lnTo>
                      <a:pt x="438845" y="1071562"/>
                    </a:lnTo>
                    <a:lnTo>
                      <a:pt x="438845" y="973331"/>
                    </a:lnTo>
                    <a:lnTo>
                      <a:pt x="537077" y="973331"/>
                    </a:lnTo>
                    <a:close/>
                    <a:moveTo>
                      <a:pt x="537077" y="1080487"/>
                    </a:moveTo>
                    <a:lnTo>
                      <a:pt x="537077" y="1178719"/>
                    </a:lnTo>
                    <a:lnTo>
                      <a:pt x="438845" y="1178719"/>
                    </a:lnTo>
                    <a:lnTo>
                      <a:pt x="438845" y="1080487"/>
                    </a:lnTo>
                    <a:lnTo>
                      <a:pt x="537077" y="1080487"/>
                    </a:lnTo>
                    <a:close/>
                    <a:moveTo>
                      <a:pt x="537077" y="1187644"/>
                    </a:moveTo>
                    <a:lnTo>
                      <a:pt x="537077" y="1285875"/>
                    </a:lnTo>
                    <a:lnTo>
                      <a:pt x="438845" y="1285875"/>
                    </a:lnTo>
                    <a:lnTo>
                      <a:pt x="438845" y="1187644"/>
                    </a:lnTo>
                    <a:lnTo>
                      <a:pt x="537077" y="1187644"/>
                    </a:lnTo>
                    <a:close/>
                    <a:moveTo>
                      <a:pt x="537077" y="1294800"/>
                    </a:moveTo>
                    <a:lnTo>
                      <a:pt x="537077" y="1393031"/>
                    </a:lnTo>
                    <a:lnTo>
                      <a:pt x="438845" y="1393031"/>
                    </a:lnTo>
                    <a:lnTo>
                      <a:pt x="438845" y="1294800"/>
                    </a:lnTo>
                    <a:lnTo>
                      <a:pt x="537077" y="1294800"/>
                    </a:lnTo>
                    <a:close/>
                    <a:moveTo>
                      <a:pt x="537077" y="1401956"/>
                    </a:moveTo>
                    <a:lnTo>
                      <a:pt x="537077" y="1500187"/>
                    </a:lnTo>
                    <a:lnTo>
                      <a:pt x="438845" y="1500187"/>
                    </a:lnTo>
                    <a:lnTo>
                      <a:pt x="438845" y="1401956"/>
                    </a:lnTo>
                    <a:lnTo>
                      <a:pt x="537077" y="1401956"/>
                    </a:lnTo>
                    <a:close/>
                    <a:moveTo>
                      <a:pt x="537077" y="1509112"/>
                    </a:moveTo>
                    <a:lnTo>
                      <a:pt x="537077" y="1607344"/>
                    </a:lnTo>
                    <a:lnTo>
                      <a:pt x="438845" y="1607344"/>
                    </a:lnTo>
                    <a:lnTo>
                      <a:pt x="438845" y="1509112"/>
                    </a:lnTo>
                    <a:lnTo>
                      <a:pt x="537077" y="1509112"/>
                    </a:lnTo>
                    <a:close/>
                    <a:moveTo>
                      <a:pt x="537077" y="1616269"/>
                    </a:moveTo>
                    <a:lnTo>
                      <a:pt x="537077" y="1714500"/>
                    </a:lnTo>
                    <a:lnTo>
                      <a:pt x="438845" y="1714500"/>
                    </a:lnTo>
                    <a:lnTo>
                      <a:pt x="438845" y="1616269"/>
                    </a:lnTo>
                    <a:lnTo>
                      <a:pt x="537077" y="1616269"/>
                    </a:lnTo>
                    <a:close/>
                    <a:moveTo>
                      <a:pt x="537077" y="1723425"/>
                    </a:moveTo>
                    <a:lnTo>
                      <a:pt x="537077" y="1821656"/>
                    </a:lnTo>
                    <a:lnTo>
                      <a:pt x="438845" y="1821656"/>
                    </a:lnTo>
                    <a:lnTo>
                      <a:pt x="438845" y="1723425"/>
                    </a:lnTo>
                    <a:lnTo>
                      <a:pt x="537077" y="1723425"/>
                    </a:lnTo>
                    <a:close/>
                    <a:moveTo>
                      <a:pt x="546011" y="1723425"/>
                    </a:moveTo>
                    <a:lnTo>
                      <a:pt x="644243" y="1723425"/>
                    </a:lnTo>
                    <a:lnTo>
                      <a:pt x="644243" y="1821656"/>
                    </a:lnTo>
                    <a:lnTo>
                      <a:pt x="546011" y="1821656"/>
                    </a:lnTo>
                    <a:lnTo>
                      <a:pt x="546011" y="1723425"/>
                    </a:lnTo>
                    <a:close/>
                    <a:moveTo>
                      <a:pt x="644233" y="1830581"/>
                    </a:moveTo>
                    <a:lnTo>
                      <a:pt x="644233" y="1928812"/>
                    </a:lnTo>
                    <a:lnTo>
                      <a:pt x="546002" y="1928812"/>
                    </a:lnTo>
                    <a:lnTo>
                      <a:pt x="546002" y="1830581"/>
                    </a:lnTo>
                    <a:lnTo>
                      <a:pt x="644233" y="1830581"/>
                    </a:lnTo>
                    <a:close/>
                    <a:moveTo>
                      <a:pt x="653167" y="1830581"/>
                    </a:moveTo>
                    <a:lnTo>
                      <a:pt x="751399" y="1830581"/>
                    </a:lnTo>
                    <a:lnTo>
                      <a:pt x="751399" y="1928812"/>
                    </a:lnTo>
                    <a:lnTo>
                      <a:pt x="653167" y="1928812"/>
                    </a:lnTo>
                    <a:lnTo>
                      <a:pt x="653167" y="1830581"/>
                    </a:lnTo>
                    <a:close/>
                    <a:moveTo>
                      <a:pt x="760324" y="1830581"/>
                    </a:moveTo>
                    <a:lnTo>
                      <a:pt x="858555" y="1830581"/>
                    </a:lnTo>
                    <a:lnTo>
                      <a:pt x="858555" y="1928812"/>
                    </a:lnTo>
                    <a:lnTo>
                      <a:pt x="760324" y="1928812"/>
                    </a:lnTo>
                    <a:lnTo>
                      <a:pt x="760324" y="1830581"/>
                    </a:lnTo>
                    <a:close/>
                    <a:moveTo>
                      <a:pt x="867480" y="1830581"/>
                    </a:moveTo>
                    <a:lnTo>
                      <a:pt x="965711" y="1830581"/>
                    </a:lnTo>
                    <a:lnTo>
                      <a:pt x="965711" y="1928812"/>
                    </a:lnTo>
                    <a:lnTo>
                      <a:pt x="867480" y="1928812"/>
                    </a:lnTo>
                    <a:lnTo>
                      <a:pt x="867480" y="1830581"/>
                    </a:lnTo>
                    <a:close/>
                    <a:moveTo>
                      <a:pt x="974636" y="1830581"/>
                    </a:moveTo>
                    <a:lnTo>
                      <a:pt x="1072867" y="1830581"/>
                    </a:lnTo>
                    <a:lnTo>
                      <a:pt x="1072867" y="1928812"/>
                    </a:lnTo>
                    <a:lnTo>
                      <a:pt x="974636" y="1928812"/>
                    </a:lnTo>
                    <a:lnTo>
                      <a:pt x="974636" y="1830581"/>
                    </a:lnTo>
                    <a:close/>
                    <a:moveTo>
                      <a:pt x="1081792" y="1830581"/>
                    </a:moveTo>
                    <a:lnTo>
                      <a:pt x="1180024" y="1830581"/>
                    </a:lnTo>
                    <a:lnTo>
                      <a:pt x="1180024" y="1928812"/>
                    </a:lnTo>
                    <a:lnTo>
                      <a:pt x="1081792" y="1928812"/>
                    </a:lnTo>
                    <a:lnTo>
                      <a:pt x="1081792" y="1830581"/>
                    </a:lnTo>
                    <a:close/>
                    <a:moveTo>
                      <a:pt x="1188949" y="1830581"/>
                    </a:moveTo>
                    <a:lnTo>
                      <a:pt x="1287180" y="1830581"/>
                    </a:lnTo>
                    <a:lnTo>
                      <a:pt x="1287180" y="1928812"/>
                    </a:lnTo>
                    <a:lnTo>
                      <a:pt x="1188949" y="1928812"/>
                    </a:lnTo>
                    <a:lnTo>
                      <a:pt x="1188949" y="1830581"/>
                    </a:lnTo>
                    <a:close/>
                    <a:moveTo>
                      <a:pt x="1188949" y="1821656"/>
                    </a:moveTo>
                    <a:lnTo>
                      <a:pt x="1188949" y="1723425"/>
                    </a:lnTo>
                    <a:lnTo>
                      <a:pt x="1287180" y="1723425"/>
                    </a:lnTo>
                    <a:lnTo>
                      <a:pt x="1287180" y="1821656"/>
                    </a:lnTo>
                    <a:lnTo>
                      <a:pt x="1188949" y="1821656"/>
                    </a:lnTo>
                    <a:close/>
                    <a:moveTo>
                      <a:pt x="1296105" y="1723425"/>
                    </a:moveTo>
                    <a:lnTo>
                      <a:pt x="1394336" y="1723425"/>
                    </a:lnTo>
                    <a:lnTo>
                      <a:pt x="1394336" y="1821656"/>
                    </a:lnTo>
                    <a:lnTo>
                      <a:pt x="1296105" y="1821656"/>
                    </a:lnTo>
                    <a:lnTo>
                      <a:pt x="1296105" y="1723425"/>
                    </a:lnTo>
                    <a:close/>
                    <a:moveTo>
                      <a:pt x="1296105" y="1714500"/>
                    </a:moveTo>
                    <a:lnTo>
                      <a:pt x="1296105" y="1616269"/>
                    </a:lnTo>
                    <a:lnTo>
                      <a:pt x="1394336" y="1616269"/>
                    </a:lnTo>
                    <a:lnTo>
                      <a:pt x="1394336" y="1714500"/>
                    </a:lnTo>
                    <a:lnTo>
                      <a:pt x="1296105" y="1714500"/>
                    </a:lnTo>
                    <a:close/>
                    <a:moveTo>
                      <a:pt x="1296105" y="1607344"/>
                    </a:moveTo>
                    <a:lnTo>
                      <a:pt x="1296105" y="1509112"/>
                    </a:lnTo>
                    <a:lnTo>
                      <a:pt x="1394336" y="1509112"/>
                    </a:lnTo>
                    <a:lnTo>
                      <a:pt x="1394336" y="1607344"/>
                    </a:lnTo>
                    <a:lnTo>
                      <a:pt x="1296105" y="1607344"/>
                    </a:lnTo>
                    <a:close/>
                    <a:moveTo>
                      <a:pt x="1296105" y="1500187"/>
                    </a:moveTo>
                    <a:lnTo>
                      <a:pt x="1296105" y="1401956"/>
                    </a:lnTo>
                    <a:lnTo>
                      <a:pt x="1394336" y="1401956"/>
                    </a:lnTo>
                    <a:lnTo>
                      <a:pt x="1394336" y="1500187"/>
                    </a:lnTo>
                    <a:lnTo>
                      <a:pt x="1296105" y="1500187"/>
                    </a:lnTo>
                    <a:close/>
                    <a:moveTo>
                      <a:pt x="1296105" y="1393031"/>
                    </a:moveTo>
                    <a:lnTo>
                      <a:pt x="1296105" y="1294800"/>
                    </a:lnTo>
                    <a:lnTo>
                      <a:pt x="1394336" y="1294800"/>
                    </a:lnTo>
                    <a:lnTo>
                      <a:pt x="1394336" y="1393031"/>
                    </a:lnTo>
                    <a:lnTo>
                      <a:pt x="1296105" y="1393031"/>
                    </a:lnTo>
                    <a:close/>
                    <a:moveTo>
                      <a:pt x="1296105" y="1285875"/>
                    </a:moveTo>
                    <a:lnTo>
                      <a:pt x="1296105" y="1187644"/>
                    </a:lnTo>
                    <a:lnTo>
                      <a:pt x="1394336" y="1187644"/>
                    </a:lnTo>
                    <a:lnTo>
                      <a:pt x="1394336" y="1285875"/>
                    </a:lnTo>
                    <a:lnTo>
                      <a:pt x="1296105" y="1285875"/>
                    </a:lnTo>
                    <a:close/>
                    <a:moveTo>
                      <a:pt x="1296105" y="1178719"/>
                    </a:moveTo>
                    <a:lnTo>
                      <a:pt x="1296105" y="1080487"/>
                    </a:lnTo>
                    <a:lnTo>
                      <a:pt x="1394336" y="1080487"/>
                    </a:lnTo>
                    <a:lnTo>
                      <a:pt x="1394336" y="1178719"/>
                    </a:lnTo>
                    <a:lnTo>
                      <a:pt x="1296105" y="1178719"/>
                    </a:lnTo>
                    <a:close/>
                    <a:moveTo>
                      <a:pt x="1296105" y="1071562"/>
                    </a:moveTo>
                    <a:lnTo>
                      <a:pt x="1296105" y="973331"/>
                    </a:lnTo>
                    <a:lnTo>
                      <a:pt x="1394336" y="973331"/>
                    </a:lnTo>
                    <a:lnTo>
                      <a:pt x="1394336" y="1071562"/>
                    </a:lnTo>
                    <a:lnTo>
                      <a:pt x="1296105" y="1071562"/>
                    </a:lnTo>
                    <a:close/>
                    <a:moveTo>
                      <a:pt x="1296105" y="964406"/>
                    </a:moveTo>
                    <a:lnTo>
                      <a:pt x="1296105" y="866175"/>
                    </a:lnTo>
                    <a:lnTo>
                      <a:pt x="1394336" y="866175"/>
                    </a:lnTo>
                    <a:lnTo>
                      <a:pt x="1394336" y="964406"/>
                    </a:lnTo>
                    <a:lnTo>
                      <a:pt x="1296105" y="964406"/>
                    </a:lnTo>
                    <a:close/>
                    <a:moveTo>
                      <a:pt x="1296105" y="857250"/>
                    </a:moveTo>
                    <a:lnTo>
                      <a:pt x="1296105" y="759019"/>
                    </a:lnTo>
                    <a:lnTo>
                      <a:pt x="1394336" y="759019"/>
                    </a:lnTo>
                    <a:lnTo>
                      <a:pt x="1394336" y="857250"/>
                    </a:lnTo>
                    <a:lnTo>
                      <a:pt x="1296105" y="857250"/>
                    </a:lnTo>
                    <a:close/>
                    <a:moveTo>
                      <a:pt x="1296105" y="750094"/>
                    </a:moveTo>
                    <a:lnTo>
                      <a:pt x="1296105" y="651862"/>
                    </a:lnTo>
                    <a:lnTo>
                      <a:pt x="1394336" y="651862"/>
                    </a:lnTo>
                    <a:lnTo>
                      <a:pt x="1394336" y="750094"/>
                    </a:lnTo>
                    <a:lnTo>
                      <a:pt x="1296105" y="750094"/>
                    </a:lnTo>
                    <a:close/>
                    <a:moveTo>
                      <a:pt x="1296105" y="642938"/>
                    </a:moveTo>
                    <a:lnTo>
                      <a:pt x="1296105" y="544706"/>
                    </a:lnTo>
                    <a:lnTo>
                      <a:pt x="1394336" y="544706"/>
                    </a:lnTo>
                    <a:lnTo>
                      <a:pt x="1394336" y="642938"/>
                    </a:lnTo>
                    <a:lnTo>
                      <a:pt x="1296105" y="642938"/>
                    </a:lnTo>
                    <a:close/>
                    <a:moveTo>
                      <a:pt x="1296105" y="535781"/>
                    </a:moveTo>
                    <a:lnTo>
                      <a:pt x="1296105" y="437550"/>
                    </a:lnTo>
                    <a:lnTo>
                      <a:pt x="1394336" y="437550"/>
                    </a:lnTo>
                    <a:lnTo>
                      <a:pt x="1394336" y="535781"/>
                    </a:lnTo>
                    <a:lnTo>
                      <a:pt x="1296105" y="535781"/>
                    </a:lnTo>
                    <a:close/>
                    <a:moveTo>
                      <a:pt x="1296105" y="428625"/>
                    </a:moveTo>
                    <a:lnTo>
                      <a:pt x="1296105" y="330394"/>
                    </a:lnTo>
                    <a:lnTo>
                      <a:pt x="1394336" y="330394"/>
                    </a:lnTo>
                    <a:lnTo>
                      <a:pt x="1394336" y="428625"/>
                    </a:lnTo>
                    <a:lnTo>
                      <a:pt x="1296105" y="428625"/>
                    </a:lnTo>
                    <a:close/>
                    <a:moveTo>
                      <a:pt x="1287171" y="428625"/>
                    </a:moveTo>
                    <a:lnTo>
                      <a:pt x="1188939" y="428625"/>
                    </a:lnTo>
                    <a:lnTo>
                      <a:pt x="1188939" y="330394"/>
                    </a:lnTo>
                    <a:lnTo>
                      <a:pt x="1287171" y="330394"/>
                    </a:lnTo>
                    <a:lnTo>
                      <a:pt x="1287171" y="428625"/>
                    </a:lnTo>
                    <a:close/>
                    <a:moveTo>
                      <a:pt x="1180014" y="428625"/>
                    </a:moveTo>
                    <a:lnTo>
                      <a:pt x="1081783" y="428625"/>
                    </a:lnTo>
                    <a:lnTo>
                      <a:pt x="1081783" y="330394"/>
                    </a:lnTo>
                    <a:lnTo>
                      <a:pt x="1180014" y="330394"/>
                    </a:lnTo>
                    <a:lnTo>
                      <a:pt x="1180014" y="428625"/>
                    </a:lnTo>
                    <a:close/>
                    <a:moveTo>
                      <a:pt x="1072858" y="428625"/>
                    </a:moveTo>
                    <a:lnTo>
                      <a:pt x="974627" y="428625"/>
                    </a:lnTo>
                    <a:lnTo>
                      <a:pt x="974627" y="330394"/>
                    </a:lnTo>
                    <a:lnTo>
                      <a:pt x="1072858" y="330394"/>
                    </a:lnTo>
                    <a:lnTo>
                      <a:pt x="1072858" y="428625"/>
                    </a:lnTo>
                    <a:close/>
                    <a:moveTo>
                      <a:pt x="965702" y="428625"/>
                    </a:moveTo>
                    <a:lnTo>
                      <a:pt x="867470" y="428625"/>
                    </a:lnTo>
                    <a:lnTo>
                      <a:pt x="867470" y="330394"/>
                    </a:lnTo>
                    <a:lnTo>
                      <a:pt x="965702" y="330394"/>
                    </a:lnTo>
                    <a:lnTo>
                      <a:pt x="965702" y="428625"/>
                    </a:lnTo>
                    <a:close/>
                    <a:moveTo>
                      <a:pt x="858546" y="428625"/>
                    </a:moveTo>
                    <a:lnTo>
                      <a:pt x="760314" y="428625"/>
                    </a:lnTo>
                    <a:lnTo>
                      <a:pt x="760314" y="330394"/>
                    </a:lnTo>
                    <a:lnTo>
                      <a:pt x="858546" y="330394"/>
                    </a:lnTo>
                    <a:lnTo>
                      <a:pt x="858546" y="428625"/>
                    </a:lnTo>
                    <a:close/>
                    <a:moveTo>
                      <a:pt x="751389" y="428625"/>
                    </a:moveTo>
                    <a:lnTo>
                      <a:pt x="653158" y="428625"/>
                    </a:lnTo>
                    <a:lnTo>
                      <a:pt x="653158" y="330394"/>
                    </a:lnTo>
                    <a:lnTo>
                      <a:pt x="751389" y="330394"/>
                    </a:lnTo>
                    <a:lnTo>
                      <a:pt x="751389" y="428625"/>
                    </a:lnTo>
                    <a:close/>
                    <a:moveTo>
                      <a:pt x="644233" y="428625"/>
                    </a:moveTo>
                    <a:lnTo>
                      <a:pt x="546002" y="428625"/>
                    </a:lnTo>
                    <a:lnTo>
                      <a:pt x="546002" y="330394"/>
                    </a:lnTo>
                    <a:lnTo>
                      <a:pt x="644233" y="330394"/>
                    </a:lnTo>
                    <a:lnTo>
                      <a:pt x="644233" y="428625"/>
                    </a:lnTo>
                    <a:close/>
                    <a:moveTo>
                      <a:pt x="537077" y="428625"/>
                    </a:moveTo>
                    <a:lnTo>
                      <a:pt x="438845" y="428625"/>
                    </a:lnTo>
                    <a:lnTo>
                      <a:pt x="438845" y="330394"/>
                    </a:lnTo>
                    <a:lnTo>
                      <a:pt x="537077" y="330394"/>
                    </a:lnTo>
                    <a:lnTo>
                      <a:pt x="537077" y="428625"/>
                    </a:lnTo>
                    <a:close/>
                    <a:moveTo>
                      <a:pt x="537077" y="437550"/>
                    </a:moveTo>
                    <a:lnTo>
                      <a:pt x="537077" y="535781"/>
                    </a:lnTo>
                    <a:lnTo>
                      <a:pt x="438845" y="535781"/>
                    </a:lnTo>
                    <a:lnTo>
                      <a:pt x="438845" y="437550"/>
                    </a:lnTo>
                    <a:lnTo>
                      <a:pt x="537077" y="437550"/>
                    </a:lnTo>
                    <a:close/>
                    <a:moveTo>
                      <a:pt x="429920" y="535781"/>
                    </a:moveTo>
                    <a:lnTo>
                      <a:pt x="331689" y="535781"/>
                    </a:lnTo>
                    <a:lnTo>
                      <a:pt x="331689" y="437550"/>
                    </a:lnTo>
                    <a:lnTo>
                      <a:pt x="429920" y="437550"/>
                    </a:lnTo>
                    <a:lnTo>
                      <a:pt x="429920" y="535781"/>
                    </a:lnTo>
                    <a:close/>
                    <a:moveTo>
                      <a:pt x="429920" y="544706"/>
                    </a:moveTo>
                    <a:lnTo>
                      <a:pt x="429920" y="642938"/>
                    </a:lnTo>
                    <a:lnTo>
                      <a:pt x="331689" y="642938"/>
                    </a:lnTo>
                    <a:lnTo>
                      <a:pt x="331689" y="544706"/>
                    </a:lnTo>
                    <a:lnTo>
                      <a:pt x="429920" y="544706"/>
                    </a:lnTo>
                    <a:close/>
                    <a:moveTo>
                      <a:pt x="429920" y="651862"/>
                    </a:moveTo>
                    <a:lnTo>
                      <a:pt x="429920" y="750094"/>
                    </a:lnTo>
                    <a:lnTo>
                      <a:pt x="331689" y="750094"/>
                    </a:lnTo>
                    <a:lnTo>
                      <a:pt x="331689" y="651862"/>
                    </a:lnTo>
                    <a:lnTo>
                      <a:pt x="429920" y="651862"/>
                    </a:lnTo>
                    <a:close/>
                    <a:moveTo>
                      <a:pt x="429920" y="759019"/>
                    </a:moveTo>
                    <a:lnTo>
                      <a:pt x="429920" y="857250"/>
                    </a:lnTo>
                    <a:lnTo>
                      <a:pt x="331689" y="857250"/>
                    </a:lnTo>
                    <a:lnTo>
                      <a:pt x="331689" y="759019"/>
                    </a:lnTo>
                    <a:lnTo>
                      <a:pt x="429920" y="759019"/>
                    </a:lnTo>
                    <a:close/>
                    <a:moveTo>
                      <a:pt x="429920" y="866175"/>
                    </a:moveTo>
                    <a:lnTo>
                      <a:pt x="429920" y="964406"/>
                    </a:lnTo>
                    <a:lnTo>
                      <a:pt x="331689" y="964406"/>
                    </a:lnTo>
                    <a:lnTo>
                      <a:pt x="331689" y="866175"/>
                    </a:lnTo>
                    <a:lnTo>
                      <a:pt x="429920" y="866175"/>
                    </a:lnTo>
                    <a:close/>
                    <a:moveTo>
                      <a:pt x="429920" y="973331"/>
                    </a:moveTo>
                    <a:lnTo>
                      <a:pt x="429920" y="1071562"/>
                    </a:lnTo>
                    <a:lnTo>
                      <a:pt x="331689" y="1071562"/>
                    </a:lnTo>
                    <a:lnTo>
                      <a:pt x="331689" y="973331"/>
                    </a:lnTo>
                    <a:lnTo>
                      <a:pt x="429920" y="973331"/>
                    </a:lnTo>
                    <a:close/>
                    <a:moveTo>
                      <a:pt x="429920" y="1080487"/>
                    </a:moveTo>
                    <a:lnTo>
                      <a:pt x="429920" y="1178719"/>
                    </a:lnTo>
                    <a:lnTo>
                      <a:pt x="331689" y="1178719"/>
                    </a:lnTo>
                    <a:lnTo>
                      <a:pt x="331689" y="1080487"/>
                    </a:lnTo>
                    <a:lnTo>
                      <a:pt x="429920" y="1080487"/>
                    </a:lnTo>
                    <a:close/>
                    <a:moveTo>
                      <a:pt x="429920" y="1187644"/>
                    </a:moveTo>
                    <a:lnTo>
                      <a:pt x="429920" y="1285875"/>
                    </a:lnTo>
                    <a:lnTo>
                      <a:pt x="331689" y="1285875"/>
                    </a:lnTo>
                    <a:lnTo>
                      <a:pt x="331689" y="1187644"/>
                    </a:lnTo>
                    <a:lnTo>
                      <a:pt x="429920" y="1187644"/>
                    </a:lnTo>
                    <a:close/>
                    <a:moveTo>
                      <a:pt x="429920" y="1294800"/>
                    </a:moveTo>
                    <a:lnTo>
                      <a:pt x="429920" y="1393031"/>
                    </a:lnTo>
                    <a:lnTo>
                      <a:pt x="331689" y="1393031"/>
                    </a:lnTo>
                    <a:lnTo>
                      <a:pt x="331689" y="1294800"/>
                    </a:lnTo>
                    <a:lnTo>
                      <a:pt x="429920" y="1294800"/>
                    </a:lnTo>
                    <a:close/>
                    <a:moveTo>
                      <a:pt x="429920" y="1401956"/>
                    </a:moveTo>
                    <a:lnTo>
                      <a:pt x="429920" y="1500187"/>
                    </a:lnTo>
                    <a:lnTo>
                      <a:pt x="331689" y="1500187"/>
                    </a:lnTo>
                    <a:lnTo>
                      <a:pt x="331689" y="1401956"/>
                    </a:lnTo>
                    <a:lnTo>
                      <a:pt x="429920" y="1401956"/>
                    </a:lnTo>
                    <a:close/>
                    <a:moveTo>
                      <a:pt x="429920" y="1509112"/>
                    </a:moveTo>
                    <a:lnTo>
                      <a:pt x="429920" y="1607344"/>
                    </a:lnTo>
                    <a:lnTo>
                      <a:pt x="331689" y="1607344"/>
                    </a:lnTo>
                    <a:lnTo>
                      <a:pt x="331689" y="1509112"/>
                    </a:lnTo>
                    <a:lnTo>
                      <a:pt x="429920" y="1509112"/>
                    </a:lnTo>
                    <a:close/>
                    <a:moveTo>
                      <a:pt x="429920" y="1616269"/>
                    </a:moveTo>
                    <a:lnTo>
                      <a:pt x="429920" y="1714500"/>
                    </a:lnTo>
                    <a:lnTo>
                      <a:pt x="331689" y="1714500"/>
                    </a:lnTo>
                    <a:lnTo>
                      <a:pt x="331689" y="1616269"/>
                    </a:lnTo>
                    <a:lnTo>
                      <a:pt x="429920" y="1616269"/>
                    </a:lnTo>
                    <a:close/>
                    <a:moveTo>
                      <a:pt x="429920" y="1723425"/>
                    </a:moveTo>
                    <a:lnTo>
                      <a:pt x="429920" y="1821656"/>
                    </a:lnTo>
                    <a:lnTo>
                      <a:pt x="331689" y="1821656"/>
                    </a:lnTo>
                    <a:lnTo>
                      <a:pt x="331689" y="1723425"/>
                    </a:lnTo>
                    <a:lnTo>
                      <a:pt x="429920" y="1723425"/>
                    </a:lnTo>
                    <a:close/>
                    <a:moveTo>
                      <a:pt x="429920" y="1830581"/>
                    </a:moveTo>
                    <a:lnTo>
                      <a:pt x="429920" y="1928812"/>
                    </a:lnTo>
                    <a:lnTo>
                      <a:pt x="331689" y="1928812"/>
                    </a:lnTo>
                    <a:lnTo>
                      <a:pt x="331689" y="1830581"/>
                    </a:lnTo>
                    <a:lnTo>
                      <a:pt x="429920" y="1830581"/>
                    </a:lnTo>
                    <a:close/>
                    <a:moveTo>
                      <a:pt x="438855" y="1830581"/>
                    </a:moveTo>
                    <a:lnTo>
                      <a:pt x="537086" y="1830581"/>
                    </a:lnTo>
                    <a:lnTo>
                      <a:pt x="537086" y="1928812"/>
                    </a:lnTo>
                    <a:lnTo>
                      <a:pt x="438855" y="1928812"/>
                    </a:lnTo>
                    <a:lnTo>
                      <a:pt x="438855" y="1830581"/>
                    </a:lnTo>
                    <a:close/>
                    <a:moveTo>
                      <a:pt x="537077" y="1937737"/>
                    </a:moveTo>
                    <a:lnTo>
                      <a:pt x="537077" y="2035969"/>
                    </a:lnTo>
                    <a:lnTo>
                      <a:pt x="438845" y="2035969"/>
                    </a:lnTo>
                    <a:lnTo>
                      <a:pt x="438845" y="1937737"/>
                    </a:lnTo>
                    <a:lnTo>
                      <a:pt x="537077" y="1937737"/>
                    </a:lnTo>
                    <a:close/>
                    <a:moveTo>
                      <a:pt x="546011" y="1937737"/>
                    </a:moveTo>
                    <a:lnTo>
                      <a:pt x="644243" y="1937737"/>
                    </a:lnTo>
                    <a:lnTo>
                      <a:pt x="644243" y="2035969"/>
                    </a:lnTo>
                    <a:lnTo>
                      <a:pt x="546011" y="2035969"/>
                    </a:lnTo>
                    <a:lnTo>
                      <a:pt x="546011" y="1937737"/>
                    </a:lnTo>
                    <a:close/>
                    <a:moveTo>
                      <a:pt x="653167" y="1937737"/>
                    </a:moveTo>
                    <a:lnTo>
                      <a:pt x="751399" y="1937737"/>
                    </a:lnTo>
                    <a:lnTo>
                      <a:pt x="751399" y="2035969"/>
                    </a:lnTo>
                    <a:lnTo>
                      <a:pt x="653167" y="2035969"/>
                    </a:lnTo>
                    <a:lnTo>
                      <a:pt x="653167" y="1937737"/>
                    </a:lnTo>
                    <a:close/>
                    <a:moveTo>
                      <a:pt x="760324" y="1937737"/>
                    </a:moveTo>
                    <a:lnTo>
                      <a:pt x="858555" y="1937737"/>
                    </a:lnTo>
                    <a:lnTo>
                      <a:pt x="858555" y="2035969"/>
                    </a:lnTo>
                    <a:lnTo>
                      <a:pt x="760324" y="2035969"/>
                    </a:lnTo>
                    <a:lnTo>
                      <a:pt x="760324" y="1937737"/>
                    </a:lnTo>
                    <a:close/>
                    <a:moveTo>
                      <a:pt x="867480" y="1937737"/>
                    </a:moveTo>
                    <a:lnTo>
                      <a:pt x="965711" y="1937737"/>
                    </a:lnTo>
                    <a:lnTo>
                      <a:pt x="965711" y="2035969"/>
                    </a:lnTo>
                    <a:lnTo>
                      <a:pt x="867480" y="2035969"/>
                    </a:lnTo>
                    <a:lnTo>
                      <a:pt x="867480" y="1937737"/>
                    </a:lnTo>
                    <a:close/>
                    <a:moveTo>
                      <a:pt x="974636" y="1937737"/>
                    </a:moveTo>
                    <a:lnTo>
                      <a:pt x="1072867" y="1937737"/>
                    </a:lnTo>
                    <a:lnTo>
                      <a:pt x="1072867" y="2035969"/>
                    </a:lnTo>
                    <a:lnTo>
                      <a:pt x="974636" y="2035969"/>
                    </a:lnTo>
                    <a:lnTo>
                      <a:pt x="974636" y="1937737"/>
                    </a:lnTo>
                    <a:close/>
                    <a:moveTo>
                      <a:pt x="1081792" y="1937737"/>
                    </a:moveTo>
                    <a:lnTo>
                      <a:pt x="1180024" y="1937737"/>
                    </a:lnTo>
                    <a:lnTo>
                      <a:pt x="1180024" y="2035969"/>
                    </a:lnTo>
                    <a:lnTo>
                      <a:pt x="1081792" y="2035969"/>
                    </a:lnTo>
                    <a:lnTo>
                      <a:pt x="1081792" y="1937737"/>
                    </a:lnTo>
                    <a:close/>
                    <a:moveTo>
                      <a:pt x="1188949" y="1937737"/>
                    </a:moveTo>
                    <a:lnTo>
                      <a:pt x="1287180" y="1937737"/>
                    </a:lnTo>
                    <a:lnTo>
                      <a:pt x="1287180" y="2035969"/>
                    </a:lnTo>
                    <a:lnTo>
                      <a:pt x="1188949" y="2035969"/>
                    </a:lnTo>
                    <a:lnTo>
                      <a:pt x="1188949" y="1937737"/>
                    </a:lnTo>
                    <a:close/>
                    <a:moveTo>
                      <a:pt x="1296105" y="1937737"/>
                    </a:moveTo>
                    <a:lnTo>
                      <a:pt x="1394336" y="1937737"/>
                    </a:lnTo>
                    <a:lnTo>
                      <a:pt x="1394336" y="2035969"/>
                    </a:lnTo>
                    <a:lnTo>
                      <a:pt x="1296105" y="2035969"/>
                    </a:lnTo>
                    <a:lnTo>
                      <a:pt x="1296105" y="1937737"/>
                    </a:lnTo>
                    <a:close/>
                    <a:moveTo>
                      <a:pt x="1296105" y="1928812"/>
                    </a:moveTo>
                    <a:lnTo>
                      <a:pt x="1296105" y="1830581"/>
                    </a:lnTo>
                    <a:lnTo>
                      <a:pt x="1394336" y="1830581"/>
                    </a:lnTo>
                    <a:lnTo>
                      <a:pt x="1394336" y="1928812"/>
                    </a:lnTo>
                    <a:lnTo>
                      <a:pt x="1296105" y="1928812"/>
                    </a:lnTo>
                    <a:close/>
                    <a:moveTo>
                      <a:pt x="1403261" y="1830581"/>
                    </a:moveTo>
                    <a:lnTo>
                      <a:pt x="1501492" y="1830581"/>
                    </a:lnTo>
                    <a:lnTo>
                      <a:pt x="1501492" y="1928812"/>
                    </a:lnTo>
                    <a:lnTo>
                      <a:pt x="1403261" y="1928812"/>
                    </a:lnTo>
                    <a:lnTo>
                      <a:pt x="1403261" y="1830581"/>
                    </a:lnTo>
                    <a:close/>
                    <a:moveTo>
                      <a:pt x="1403261" y="1821656"/>
                    </a:moveTo>
                    <a:lnTo>
                      <a:pt x="1403261" y="1723425"/>
                    </a:lnTo>
                    <a:lnTo>
                      <a:pt x="1501492" y="1723425"/>
                    </a:lnTo>
                    <a:lnTo>
                      <a:pt x="1501492" y="1821656"/>
                    </a:lnTo>
                    <a:lnTo>
                      <a:pt x="1403261" y="1821656"/>
                    </a:lnTo>
                    <a:close/>
                    <a:moveTo>
                      <a:pt x="1403261" y="1714500"/>
                    </a:moveTo>
                    <a:lnTo>
                      <a:pt x="1403261" y="1616269"/>
                    </a:lnTo>
                    <a:lnTo>
                      <a:pt x="1501492" y="1616269"/>
                    </a:lnTo>
                    <a:lnTo>
                      <a:pt x="1501492" y="1714500"/>
                    </a:lnTo>
                    <a:lnTo>
                      <a:pt x="1403261" y="1714500"/>
                    </a:lnTo>
                    <a:close/>
                    <a:moveTo>
                      <a:pt x="1403261" y="1607344"/>
                    </a:moveTo>
                    <a:lnTo>
                      <a:pt x="1403261" y="1509112"/>
                    </a:lnTo>
                    <a:lnTo>
                      <a:pt x="1501492" y="1509112"/>
                    </a:lnTo>
                    <a:lnTo>
                      <a:pt x="1501492" y="1607344"/>
                    </a:lnTo>
                    <a:lnTo>
                      <a:pt x="1403261" y="1607344"/>
                    </a:lnTo>
                    <a:close/>
                    <a:moveTo>
                      <a:pt x="1403261" y="1500187"/>
                    </a:moveTo>
                    <a:lnTo>
                      <a:pt x="1403261" y="1401956"/>
                    </a:lnTo>
                    <a:lnTo>
                      <a:pt x="1501492" y="1401956"/>
                    </a:lnTo>
                    <a:lnTo>
                      <a:pt x="1501492" y="1500187"/>
                    </a:lnTo>
                    <a:lnTo>
                      <a:pt x="1403261" y="1500187"/>
                    </a:lnTo>
                    <a:close/>
                    <a:moveTo>
                      <a:pt x="1403261" y="1393031"/>
                    </a:moveTo>
                    <a:lnTo>
                      <a:pt x="1403261" y="1294800"/>
                    </a:lnTo>
                    <a:lnTo>
                      <a:pt x="1501492" y="1294800"/>
                    </a:lnTo>
                    <a:lnTo>
                      <a:pt x="1501492" y="1393031"/>
                    </a:lnTo>
                    <a:lnTo>
                      <a:pt x="1403261" y="1393031"/>
                    </a:lnTo>
                    <a:close/>
                    <a:moveTo>
                      <a:pt x="1403261" y="1285875"/>
                    </a:moveTo>
                    <a:lnTo>
                      <a:pt x="1403261" y="1187644"/>
                    </a:lnTo>
                    <a:lnTo>
                      <a:pt x="1501492" y="1187644"/>
                    </a:lnTo>
                    <a:lnTo>
                      <a:pt x="1501492" y="1285875"/>
                    </a:lnTo>
                    <a:lnTo>
                      <a:pt x="1403261" y="1285875"/>
                    </a:lnTo>
                    <a:close/>
                    <a:moveTo>
                      <a:pt x="1403261" y="1178719"/>
                    </a:moveTo>
                    <a:lnTo>
                      <a:pt x="1403261" y="1080487"/>
                    </a:lnTo>
                    <a:lnTo>
                      <a:pt x="1501492" y="1080487"/>
                    </a:lnTo>
                    <a:lnTo>
                      <a:pt x="1501492" y="1178719"/>
                    </a:lnTo>
                    <a:lnTo>
                      <a:pt x="1403261" y="1178719"/>
                    </a:lnTo>
                    <a:close/>
                    <a:moveTo>
                      <a:pt x="1403261" y="1071562"/>
                    </a:moveTo>
                    <a:lnTo>
                      <a:pt x="1403261" y="973331"/>
                    </a:lnTo>
                    <a:lnTo>
                      <a:pt x="1501492" y="973331"/>
                    </a:lnTo>
                    <a:lnTo>
                      <a:pt x="1501492" y="1071562"/>
                    </a:lnTo>
                    <a:lnTo>
                      <a:pt x="1403261" y="1071562"/>
                    </a:lnTo>
                    <a:close/>
                    <a:moveTo>
                      <a:pt x="1403261" y="964406"/>
                    </a:moveTo>
                    <a:lnTo>
                      <a:pt x="1403261" y="866175"/>
                    </a:lnTo>
                    <a:lnTo>
                      <a:pt x="1501492" y="866175"/>
                    </a:lnTo>
                    <a:lnTo>
                      <a:pt x="1501492" y="964406"/>
                    </a:lnTo>
                    <a:lnTo>
                      <a:pt x="1403261" y="964406"/>
                    </a:lnTo>
                    <a:close/>
                    <a:moveTo>
                      <a:pt x="1403261" y="857250"/>
                    </a:moveTo>
                    <a:lnTo>
                      <a:pt x="1403261" y="759019"/>
                    </a:lnTo>
                    <a:lnTo>
                      <a:pt x="1501492" y="759019"/>
                    </a:lnTo>
                    <a:lnTo>
                      <a:pt x="1501492" y="857250"/>
                    </a:lnTo>
                    <a:lnTo>
                      <a:pt x="1403261" y="857250"/>
                    </a:lnTo>
                    <a:close/>
                    <a:moveTo>
                      <a:pt x="1403261" y="750094"/>
                    </a:moveTo>
                    <a:lnTo>
                      <a:pt x="1403261" y="651862"/>
                    </a:lnTo>
                    <a:lnTo>
                      <a:pt x="1501492" y="651862"/>
                    </a:lnTo>
                    <a:lnTo>
                      <a:pt x="1501492" y="750094"/>
                    </a:lnTo>
                    <a:lnTo>
                      <a:pt x="1403261" y="750094"/>
                    </a:lnTo>
                    <a:close/>
                    <a:moveTo>
                      <a:pt x="1403261" y="642938"/>
                    </a:moveTo>
                    <a:lnTo>
                      <a:pt x="1403261" y="544706"/>
                    </a:lnTo>
                    <a:lnTo>
                      <a:pt x="1501492" y="544706"/>
                    </a:lnTo>
                    <a:lnTo>
                      <a:pt x="1501492" y="642938"/>
                    </a:lnTo>
                    <a:lnTo>
                      <a:pt x="1403261" y="642938"/>
                    </a:lnTo>
                    <a:close/>
                    <a:moveTo>
                      <a:pt x="1403261" y="535781"/>
                    </a:moveTo>
                    <a:lnTo>
                      <a:pt x="1403261" y="437550"/>
                    </a:lnTo>
                    <a:lnTo>
                      <a:pt x="1501492" y="437550"/>
                    </a:lnTo>
                    <a:lnTo>
                      <a:pt x="1501492" y="535781"/>
                    </a:lnTo>
                    <a:lnTo>
                      <a:pt x="1403261" y="535781"/>
                    </a:lnTo>
                    <a:close/>
                    <a:moveTo>
                      <a:pt x="1403261" y="428625"/>
                    </a:moveTo>
                    <a:lnTo>
                      <a:pt x="1403261" y="330394"/>
                    </a:lnTo>
                    <a:lnTo>
                      <a:pt x="1501492" y="330394"/>
                    </a:lnTo>
                    <a:lnTo>
                      <a:pt x="1501492" y="428625"/>
                    </a:lnTo>
                    <a:lnTo>
                      <a:pt x="1403261" y="428625"/>
                    </a:lnTo>
                    <a:close/>
                    <a:moveTo>
                      <a:pt x="1403261" y="321469"/>
                    </a:moveTo>
                    <a:lnTo>
                      <a:pt x="1403261" y="223237"/>
                    </a:lnTo>
                    <a:lnTo>
                      <a:pt x="1501492" y="223237"/>
                    </a:lnTo>
                    <a:lnTo>
                      <a:pt x="1501492" y="321469"/>
                    </a:lnTo>
                    <a:lnTo>
                      <a:pt x="1403261" y="321469"/>
                    </a:lnTo>
                    <a:close/>
                    <a:moveTo>
                      <a:pt x="1394327" y="321469"/>
                    </a:moveTo>
                    <a:lnTo>
                      <a:pt x="1296095" y="321469"/>
                    </a:lnTo>
                    <a:lnTo>
                      <a:pt x="1296095" y="223237"/>
                    </a:lnTo>
                    <a:lnTo>
                      <a:pt x="1394327" y="223237"/>
                    </a:lnTo>
                    <a:lnTo>
                      <a:pt x="1394327" y="321469"/>
                    </a:lnTo>
                    <a:close/>
                    <a:moveTo>
                      <a:pt x="1287171" y="321469"/>
                    </a:moveTo>
                    <a:lnTo>
                      <a:pt x="1188939" y="321469"/>
                    </a:lnTo>
                    <a:lnTo>
                      <a:pt x="1188939" y="223237"/>
                    </a:lnTo>
                    <a:lnTo>
                      <a:pt x="1287171" y="223237"/>
                    </a:lnTo>
                    <a:lnTo>
                      <a:pt x="1287171" y="321469"/>
                    </a:lnTo>
                    <a:close/>
                    <a:moveTo>
                      <a:pt x="1180014" y="321469"/>
                    </a:moveTo>
                    <a:lnTo>
                      <a:pt x="1081783" y="321469"/>
                    </a:lnTo>
                    <a:lnTo>
                      <a:pt x="1081783" y="223237"/>
                    </a:lnTo>
                    <a:lnTo>
                      <a:pt x="1180014" y="223237"/>
                    </a:lnTo>
                    <a:lnTo>
                      <a:pt x="1180014" y="321469"/>
                    </a:lnTo>
                    <a:close/>
                    <a:moveTo>
                      <a:pt x="1072858" y="321469"/>
                    </a:moveTo>
                    <a:lnTo>
                      <a:pt x="974627" y="321469"/>
                    </a:lnTo>
                    <a:lnTo>
                      <a:pt x="974627" y="223237"/>
                    </a:lnTo>
                    <a:lnTo>
                      <a:pt x="1072858" y="223237"/>
                    </a:lnTo>
                    <a:lnTo>
                      <a:pt x="1072858" y="321469"/>
                    </a:lnTo>
                    <a:close/>
                    <a:moveTo>
                      <a:pt x="965702" y="321469"/>
                    </a:moveTo>
                    <a:lnTo>
                      <a:pt x="867470" y="321469"/>
                    </a:lnTo>
                    <a:lnTo>
                      <a:pt x="867470" y="223237"/>
                    </a:lnTo>
                    <a:lnTo>
                      <a:pt x="965702" y="223237"/>
                    </a:lnTo>
                    <a:lnTo>
                      <a:pt x="965702" y="321469"/>
                    </a:lnTo>
                    <a:close/>
                    <a:moveTo>
                      <a:pt x="858546" y="321469"/>
                    </a:moveTo>
                    <a:lnTo>
                      <a:pt x="760314" y="321469"/>
                    </a:lnTo>
                    <a:lnTo>
                      <a:pt x="760314" y="223237"/>
                    </a:lnTo>
                    <a:lnTo>
                      <a:pt x="858546" y="223237"/>
                    </a:lnTo>
                    <a:lnTo>
                      <a:pt x="858546" y="321469"/>
                    </a:lnTo>
                    <a:close/>
                    <a:moveTo>
                      <a:pt x="751389" y="321469"/>
                    </a:moveTo>
                    <a:lnTo>
                      <a:pt x="653158" y="321469"/>
                    </a:lnTo>
                    <a:lnTo>
                      <a:pt x="653158" y="223237"/>
                    </a:lnTo>
                    <a:lnTo>
                      <a:pt x="751389" y="223237"/>
                    </a:lnTo>
                    <a:lnTo>
                      <a:pt x="751389" y="321469"/>
                    </a:lnTo>
                    <a:close/>
                    <a:moveTo>
                      <a:pt x="644233" y="321469"/>
                    </a:moveTo>
                    <a:lnTo>
                      <a:pt x="546002" y="321469"/>
                    </a:lnTo>
                    <a:lnTo>
                      <a:pt x="546002" y="223237"/>
                    </a:lnTo>
                    <a:lnTo>
                      <a:pt x="644233" y="223237"/>
                    </a:lnTo>
                    <a:lnTo>
                      <a:pt x="644233" y="321469"/>
                    </a:lnTo>
                    <a:close/>
                    <a:moveTo>
                      <a:pt x="537077" y="321469"/>
                    </a:moveTo>
                    <a:lnTo>
                      <a:pt x="438845" y="321469"/>
                    </a:lnTo>
                    <a:lnTo>
                      <a:pt x="438845" y="223237"/>
                    </a:lnTo>
                    <a:lnTo>
                      <a:pt x="537077" y="223237"/>
                    </a:lnTo>
                    <a:lnTo>
                      <a:pt x="537077" y="321469"/>
                    </a:lnTo>
                    <a:close/>
                    <a:moveTo>
                      <a:pt x="429920" y="321469"/>
                    </a:moveTo>
                    <a:lnTo>
                      <a:pt x="331689" y="321469"/>
                    </a:lnTo>
                    <a:lnTo>
                      <a:pt x="331689" y="223237"/>
                    </a:lnTo>
                    <a:lnTo>
                      <a:pt x="429920" y="223237"/>
                    </a:lnTo>
                    <a:lnTo>
                      <a:pt x="429920" y="321469"/>
                    </a:lnTo>
                    <a:close/>
                    <a:moveTo>
                      <a:pt x="429920" y="330394"/>
                    </a:moveTo>
                    <a:lnTo>
                      <a:pt x="429920" y="428625"/>
                    </a:lnTo>
                    <a:lnTo>
                      <a:pt x="331689" y="428625"/>
                    </a:lnTo>
                    <a:lnTo>
                      <a:pt x="331689" y="330394"/>
                    </a:lnTo>
                    <a:lnTo>
                      <a:pt x="429920" y="330394"/>
                    </a:lnTo>
                    <a:close/>
                    <a:moveTo>
                      <a:pt x="322764" y="428625"/>
                    </a:moveTo>
                    <a:lnTo>
                      <a:pt x="224533" y="428625"/>
                    </a:lnTo>
                    <a:lnTo>
                      <a:pt x="224533" y="330394"/>
                    </a:lnTo>
                    <a:lnTo>
                      <a:pt x="322764" y="330394"/>
                    </a:lnTo>
                    <a:lnTo>
                      <a:pt x="322764" y="428625"/>
                    </a:lnTo>
                    <a:close/>
                    <a:moveTo>
                      <a:pt x="322764" y="437550"/>
                    </a:moveTo>
                    <a:lnTo>
                      <a:pt x="322764" y="535781"/>
                    </a:lnTo>
                    <a:lnTo>
                      <a:pt x="224533" y="535781"/>
                    </a:lnTo>
                    <a:lnTo>
                      <a:pt x="224533" y="437550"/>
                    </a:lnTo>
                    <a:lnTo>
                      <a:pt x="322764" y="437550"/>
                    </a:lnTo>
                    <a:close/>
                    <a:moveTo>
                      <a:pt x="322764" y="544706"/>
                    </a:moveTo>
                    <a:lnTo>
                      <a:pt x="322764" y="642938"/>
                    </a:lnTo>
                    <a:lnTo>
                      <a:pt x="224533" y="642938"/>
                    </a:lnTo>
                    <a:lnTo>
                      <a:pt x="224533" y="544706"/>
                    </a:lnTo>
                    <a:lnTo>
                      <a:pt x="322764" y="544706"/>
                    </a:lnTo>
                    <a:close/>
                    <a:moveTo>
                      <a:pt x="322764" y="651862"/>
                    </a:moveTo>
                    <a:lnTo>
                      <a:pt x="322764" y="750094"/>
                    </a:lnTo>
                    <a:lnTo>
                      <a:pt x="224533" y="750094"/>
                    </a:lnTo>
                    <a:lnTo>
                      <a:pt x="224533" y="651862"/>
                    </a:lnTo>
                    <a:lnTo>
                      <a:pt x="322764" y="651862"/>
                    </a:lnTo>
                    <a:close/>
                    <a:moveTo>
                      <a:pt x="322764" y="759019"/>
                    </a:moveTo>
                    <a:lnTo>
                      <a:pt x="322764" y="857250"/>
                    </a:lnTo>
                    <a:lnTo>
                      <a:pt x="224533" y="857250"/>
                    </a:lnTo>
                    <a:lnTo>
                      <a:pt x="224533" y="759019"/>
                    </a:lnTo>
                    <a:lnTo>
                      <a:pt x="322764" y="759019"/>
                    </a:lnTo>
                    <a:close/>
                    <a:moveTo>
                      <a:pt x="322764" y="866175"/>
                    </a:moveTo>
                    <a:lnTo>
                      <a:pt x="322764" y="964406"/>
                    </a:lnTo>
                    <a:lnTo>
                      <a:pt x="224533" y="964406"/>
                    </a:lnTo>
                    <a:lnTo>
                      <a:pt x="224533" y="866175"/>
                    </a:lnTo>
                    <a:lnTo>
                      <a:pt x="322764" y="866175"/>
                    </a:lnTo>
                    <a:close/>
                    <a:moveTo>
                      <a:pt x="322764" y="973331"/>
                    </a:moveTo>
                    <a:lnTo>
                      <a:pt x="322764" y="1071562"/>
                    </a:lnTo>
                    <a:lnTo>
                      <a:pt x="224533" y="1071562"/>
                    </a:lnTo>
                    <a:lnTo>
                      <a:pt x="224533" y="973331"/>
                    </a:lnTo>
                    <a:lnTo>
                      <a:pt x="322764" y="973331"/>
                    </a:lnTo>
                    <a:close/>
                    <a:moveTo>
                      <a:pt x="322764" y="1080487"/>
                    </a:moveTo>
                    <a:lnTo>
                      <a:pt x="322764" y="1178719"/>
                    </a:lnTo>
                    <a:lnTo>
                      <a:pt x="224533" y="1178719"/>
                    </a:lnTo>
                    <a:lnTo>
                      <a:pt x="224533" y="1080487"/>
                    </a:lnTo>
                    <a:lnTo>
                      <a:pt x="322764" y="1080487"/>
                    </a:lnTo>
                    <a:close/>
                    <a:moveTo>
                      <a:pt x="322764" y="1187644"/>
                    </a:moveTo>
                    <a:lnTo>
                      <a:pt x="322764" y="1285875"/>
                    </a:lnTo>
                    <a:lnTo>
                      <a:pt x="224533" y="1285875"/>
                    </a:lnTo>
                    <a:lnTo>
                      <a:pt x="224533" y="1187644"/>
                    </a:lnTo>
                    <a:lnTo>
                      <a:pt x="322764" y="1187644"/>
                    </a:lnTo>
                    <a:close/>
                    <a:moveTo>
                      <a:pt x="322764" y="1294800"/>
                    </a:moveTo>
                    <a:lnTo>
                      <a:pt x="322764" y="1393031"/>
                    </a:lnTo>
                    <a:lnTo>
                      <a:pt x="224533" y="1393031"/>
                    </a:lnTo>
                    <a:lnTo>
                      <a:pt x="224533" y="1294800"/>
                    </a:lnTo>
                    <a:lnTo>
                      <a:pt x="322764" y="1294800"/>
                    </a:lnTo>
                    <a:close/>
                    <a:moveTo>
                      <a:pt x="322764" y="1401956"/>
                    </a:moveTo>
                    <a:lnTo>
                      <a:pt x="322764" y="1500187"/>
                    </a:lnTo>
                    <a:lnTo>
                      <a:pt x="224533" y="1500187"/>
                    </a:lnTo>
                    <a:lnTo>
                      <a:pt x="224533" y="1401956"/>
                    </a:lnTo>
                    <a:lnTo>
                      <a:pt x="322764" y="1401956"/>
                    </a:lnTo>
                    <a:close/>
                    <a:moveTo>
                      <a:pt x="322764" y="1509112"/>
                    </a:moveTo>
                    <a:lnTo>
                      <a:pt x="322764" y="1607344"/>
                    </a:lnTo>
                    <a:lnTo>
                      <a:pt x="224533" y="1607344"/>
                    </a:lnTo>
                    <a:lnTo>
                      <a:pt x="224533" y="1509112"/>
                    </a:lnTo>
                    <a:lnTo>
                      <a:pt x="322764" y="1509112"/>
                    </a:lnTo>
                    <a:close/>
                    <a:moveTo>
                      <a:pt x="322764" y="1616269"/>
                    </a:moveTo>
                    <a:lnTo>
                      <a:pt x="322764" y="1714500"/>
                    </a:lnTo>
                    <a:lnTo>
                      <a:pt x="224533" y="1714500"/>
                    </a:lnTo>
                    <a:lnTo>
                      <a:pt x="224533" y="1616269"/>
                    </a:lnTo>
                    <a:lnTo>
                      <a:pt x="322764" y="1616269"/>
                    </a:lnTo>
                    <a:close/>
                    <a:moveTo>
                      <a:pt x="322764" y="1723425"/>
                    </a:moveTo>
                    <a:lnTo>
                      <a:pt x="322764" y="1821656"/>
                    </a:lnTo>
                    <a:lnTo>
                      <a:pt x="224533" y="1821656"/>
                    </a:lnTo>
                    <a:lnTo>
                      <a:pt x="224533" y="1723425"/>
                    </a:lnTo>
                    <a:lnTo>
                      <a:pt x="322764" y="1723425"/>
                    </a:lnTo>
                    <a:close/>
                    <a:moveTo>
                      <a:pt x="322764" y="1830581"/>
                    </a:moveTo>
                    <a:lnTo>
                      <a:pt x="322764" y="1928812"/>
                    </a:lnTo>
                    <a:lnTo>
                      <a:pt x="224533" y="1928812"/>
                    </a:lnTo>
                    <a:lnTo>
                      <a:pt x="224533" y="1830581"/>
                    </a:lnTo>
                    <a:lnTo>
                      <a:pt x="322764" y="1830581"/>
                    </a:lnTo>
                    <a:close/>
                    <a:moveTo>
                      <a:pt x="322764" y="1937737"/>
                    </a:moveTo>
                    <a:lnTo>
                      <a:pt x="322764" y="2035969"/>
                    </a:lnTo>
                    <a:lnTo>
                      <a:pt x="224533" y="2035969"/>
                    </a:lnTo>
                    <a:lnTo>
                      <a:pt x="224533" y="1937737"/>
                    </a:lnTo>
                    <a:lnTo>
                      <a:pt x="322764" y="1937737"/>
                    </a:lnTo>
                    <a:close/>
                    <a:moveTo>
                      <a:pt x="331699" y="1937737"/>
                    </a:moveTo>
                    <a:lnTo>
                      <a:pt x="429930" y="1937737"/>
                    </a:lnTo>
                    <a:lnTo>
                      <a:pt x="429930" y="2035969"/>
                    </a:lnTo>
                    <a:lnTo>
                      <a:pt x="331699" y="2035969"/>
                    </a:lnTo>
                    <a:lnTo>
                      <a:pt x="331699" y="1937737"/>
                    </a:lnTo>
                    <a:close/>
                    <a:moveTo>
                      <a:pt x="429920" y="2044894"/>
                    </a:moveTo>
                    <a:lnTo>
                      <a:pt x="429920" y="2143125"/>
                    </a:lnTo>
                    <a:lnTo>
                      <a:pt x="331689" y="2143125"/>
                    </a:lnTo>
                    <a:lnTo>
                      <a:pt x="331689" y="2044894"/>
                    </a:lnTo>
                    <a:lnTo>
                      <a:pt x="429920" y="2044894"/>
                    </a:lnTo>
                    <a:close/>
                    <a:moveTo>
                      <a:pt x="438855" y="2044894"/>
                    </a:moveTo>
                    <a:lnTo>
                      <a:pt x="537086" y="2044894"/>
                    </a:lnTo>
                    <a:lnTo>
                      <a:pt x="537086" y="2143125"/>
                    </a:lnTo>
                    <a:lnTo>
                      <a:pt x="438855" y="2143125"/>
                    </a:lnTo>
                    <a:lnTo>
                      <a:pt x="438855" y="2044894"/>
                    </a:lnTo>
                    <a:close/>
                    <a:moveTo>
                      <a:pt x="546011" y="2044894"/>
                    </a:moveTo>
                    <a:lnTo>
                      <a:pt x="644243" y="2044894"/>
                    </a:lnTo>
                    <a:lnTo>
                      <a:pt x="644243" y="2143125"/>
                    </a:lnTo>
                    <a:lnTo>
                      <a:pt x="546011" y="2143125"/>
                    </a:lnTo>
                    <a:lnTo>
                      <a:pt x="546011" y="2044894"/>
                    </a:lnTo>
                    <a:close/>
                    <a:moveTo>
                      <a:pt x="653167" y="2044894"/>
                    </a:moveTo>
                    <a:lnTo>
                      <a:pt x="751399" y="2044894"/>
                    </a:lnTo>
                    <a:lnTo>
                      <a:pt x="751399" y="2143125"/>
                    </a:lnTo>
                    <a:lnTo>
                      <a:pt x="653167" y="2143125"/>
                    </a:lnTo>
                    <a:lnTo>
                      <a:pt x="653167" y="2044894"/>
                    </a:lnTo>
                    <a:close/>
                    <a:moveTo>
                      <a:pt x="760324" y="2044894"/>
                    </a:moveTo>
                    <a:lnTo>
                      <a:pt x="858555" y="2044894"/>
                    </a:lnTo>
                    <a:lnTo>
                      <a:pt x="858555" y="2143125"/>
                    </a:lnTo>
                    <a:lnTo>
                      <a:pt x="760324" y="2143125"/>
                    </a:lnTo>
                    <a:lnTo>
                      <a:pt x="760324" y="2044894"/>
                    </a:lnTo>
                    <a:close/>
                    <a:moveTo>
                      <a:pt x="867480" y="2044894"/>
                    </a:moveTo>
                    <a:lnTo>
                      <a:pt x="965711" y="2044894"/>
                    </a:lnTo>
                    <a:lnTo>
                      <a:pt x="965711" y="2143125"/>
                    </a:lnTo>
                    <a:lnTo>
                      <a:pt x="867480" y="2143125"/>
                    </a:lnTo>
                    <a:lnTo>
                      <a:pt x="867480" y="2044894"/>
                    </a:lnTo>
                    <a:close/>
                    <a:moveTo>
                      <a:pt x="974636" y="2044894"/>
                    </a:moveTo>
                    <a:lnTo>
                      <a:pt x="1072867" y="2044894"/>
                    </a:lnTo>
                    <a:lnTo>
                      <a:pt x="1072867" y="2143125"/>
                    </a:lnTo>
                    <a:lnTo>
                      <a:pt x="974636" y="2143125"/>
                    </a:lnTo>
                    <a:lnTo>
                      <a:pt x="974636" y="2044894"/>
                    </a:lnTo>
                    <a:close/>
                    <a:moveTo>
                      <a:pt x="1081792" y="2044894"/>
                    </a:moveTo>
                    <a:lnTo>
                      <a:pt x="1180024" y="2044894"/>
                    </a:lnTo>
                    <a:lnTo>
                      <a:pt x="1180024" y="2143125"/>
                    </a:lnTo>
                    <a:lnTo>
                      <a:pt x="1081792" y="2143125"/>
                    </a:lnTo>
                    <a:lnTo>
                      <a:pt x="1081792" y="2044894"/>
                    </a:lnTo>
                    <a:close/>
                    <a:moveTo>
                      <a:pt x="1188949" y="2044894"/>
                    </a:moveTo>
                    <a:lnTo>
                      <a:pt x="1287180" y="2044894"/>
                    </a:lnTo>
                    <a:lnTo>
                      <a:pt x="1287180" y="2143125"/>
                    </a:lnTo>
                    <a:lnTo>
                      <a:pt x="1188949" y="2143125"/>
                    </a:lnTo>
                    <a:lnTo>
                      <a:pt x="1188949" y="2044894"/>
                    </a:lnTo>
                    <a:close/>
                    <a:moveTo>
                      <a:pt x="1296105" y="2044894"/>
                    </a:moveTo>
                    <a:lnTo>
                      <a:pt x="1394336" y="2044894"/>
                    </a:lnTo>
                    <a:lnTo>
                      <a:pt x="1394336" y="2143125"/>
                    </a:lnTo>
                    <a:lnTo>
                      <a:pt x="1296105" y="2143125"/>
                    </a:lnTo>
                    <a:lnTo>
                      <a:pt x="1296105" y="2044894"/>
                    </a:lnTo>
                    <a:close/>
                    <a:moveTo>
                      <a:pt x="1403261" y="2044894"/>
                    </a:moveTo>
                    <a:lnTo>
                      <a:pt x="1501492" y="2044894"/>
                    </a:lnTo>
                    <a:lnTo>
                      <a:pt x="1501492" y="2143125"/>
                    </a:lnTo>
                    <a:lnTo>
                      <a:pt x="1403261" y="2143125"/>
                    </a:lnTo>
                    <a:lnTo>
                      <a:pt x="1403261" y="2044894"/>
                    </a:lnTo>
                    <a:close/>
                    <a:moveTo>
                      <a:pt x="1403261" y="2035969"/>
                    </a:moveTo>
                    <a:lnTo>
                      <a:pt x="1403261" y="1937737"/>
                    </a:lnTo>
                    <a:lnTo>
                      <a:pt x="1501492" y="1937737"/>
                    </a:lnTo>
                    <a:lnTo>
                      <a:pt x="1501492" y="2035969"/>
                    </a:lnTo>
                    <a:lnTo>
                      <a:pt x="1403261" y="2035969"/>
                    </a:lnTo>
                    <a:close/>
                    <a:moveTo>
                      <a:pt x="1510417" y="1937737"/>
                    </a:moveTo>
                    <a:lnTo>
                      <a:pt x="1608649" y="1937737"/>
                    </a:lnTo>
                    <a:lnTo>
                      <a:pt x="1608649" y="2035969"/>
                    </a:lnTo>
                    <a:lnTo>
                      <a:pt x="1510417" y="2035969"/>
                    </a:lnTo>
                    <a:lnTo>
                      <a:pt x="1510417" y="1937737"/>
                    </a:lnTo>
                    <a:close/>
                    <a:moveTo>
                      <a:pt x="1510417" y="1928812"/>
                    </a:moveTo>
                    <a:lnTo>
                      <a:pt x="1510417" y="1830581"/>
                    </a:lnTo>
                    <a:lnTo>
                      <a:pt x="1608649" y="1830581"/>
                    </a:lnTo>
                    <a:lnTo>
                      <a:pt x="1608649" y="1928812"/>
                    </a:lnTo>
                    <a:lnTo>
                      <a:pt x="1510417" y="1928812"/>
                    </a:lnTo>
                    <a:close/>
                    <a:moveTo>
                      <a:pt x="1510417" y="1821656"/>
                    </a:moveTo>
                    <a:lnTo>
                      <a:pt x="1510417" y="1723425"/>
                    </a:lnTo>
                    <a:lnTo>
                      <a:pt x="1608649" y="1723425"/>
                    </a:lnTo>
                    <a:lnTo>
                      <a:pt x="1608649" y="1821656"/>
                    </a:lnTo>
                    <a:lnTo>
                      <a:pt x="1510417" y="1821656"/>
                    </a:lnTo>
                    <a:close/>
                    <a:moveTo>
                      <a:pt x="1510417" y="1714500"/>
                    </a:moveTo>
                    <a:lnTo>
                      <a:pt x="1510417" y="1616269"/>
                    </a:lnTo>
                    <a:lnTo>
                      <a:pt x="1608649" y="1616269"/>
                    </a:lnTo>
                    <a:lnTo>
                      <a:pt x="1608649" y="1714500"/>
                    </a:lnTo>
                    <a:lnTo>
                      <a:pt x="1510417" y="1714500"/>
                    </a:lnTo>
                    <a:close/>
                    <a:moveTo>
                      <a:pt x="1510417" y="1607344"/>
                    </a:moveTo>
                    <a:lnTo>
                      <a:pt x="1510417" y="1509112"/>
                    </a:lnTo>
                    <a:lnTo>
                      <a:pt x="1608649" y="1509112"/>
                    </a:lnTo>
                    <a:lnTo>
                      <a:pt x="1608649" y="1607344"/>
                    </a:lnTo>
                    <a:lnTo>
                      <a:pt x="1510417" y="1607344"/>
                    </a:lnTo>
                    <a:close/>
                    <a:moveTo>
                      <a:pt x="1510417" y="1500187"/>
                    </a:moveTo>
                    <a:lnTo>
                      <a:pt x="1510417" y="1401956"/>
                    </a:lnTo>
                    <a:lnTo>
                      <a:pt x="1608649" y="1401956"/>
                    </a:lnTo>
                    <a:lnTo>
                      <a:pt x="1608649" y="1500187"/>
                    </a:lnTo>
                    <a:lnTo>
                      <a:pt x="1510417" y="1500187"/>
                    </a:lnTo>
                    <a:close/>
                    <a:moveTo>
                      <a:pt x="1510417" y="1393031"/>
                    </a:moveTo>
                    <a:lnTo>
                      <a:pt x="1510417" y="1294800"/>
                    </a:lnTo>
                    <a:lnTo>
                      <a:pt x="1608649" y="1294800"/>
                    </a:lnTo>
                    <a:lnTo>
                      <a:pt x="1608649" y="1393031"/>
                    </a:lnTo>
                    <a:lnTo>
                      <a:pt x="1510417" y="1393031"/>
                    </a:lnTo>
                    <a:close/>
                    <a:moveTo>
                      <a:pt x="1510417" y="1285875"/>
                    </a:moveTo>
                    <a:lnTo>
                      <a:pt x="1510417" y="1187644"/>
                    </a:lnTo>
                    <a:lnTo>
                      <a:pt x="1608649" y="1187644"/>
                    </a:lnTo>
                    <a:lnTo>
                      <a:pt x="1608649" y="1285875"/>
                    </a:lnTo>
                    <a:lnTo>
                      <a:pt x="1510417" y="1285875"/>
                    </a:lnTo>
                    <a:close/>
                    <a:moveTo>
                      <a:pt x="1510417" y="1178719"/>
                    </a:moveTo>
                    <a:lnTo>
                      <a:pt x="1510417" y="1080487"/>
                    </a:lnTo>
                    <a:lnTo>
                      <a:pt x="1608649" y="1080487"/>
                    </a:lnTo>
                    <a:lnTo>
                      <a:pt x="1608649" y="1178719"/>
                    </a:lnTo>
                    <a:lnTo>
                      <a:pt x="1510417" y="1178719"/>
                    </a:lnTo>
                    <a:close/>
                    <a:moveTo>
                      <a:pt x="1510417" y="1071562"/>
                    </a:moveTo>
                    <a:lnTo>
                      <a:pt x="1510417" y="973331"/>
                    </a:lnTo>
                    <a:lnTo>
                      <a:pt x="1608649" y="973331"/>
                    </a:lnTo>
                    <a:lnTo>
                      <a:pt x="1608649" y="1071562"/>
                    </a:lnTo>
                    <a:lnTo>
                      <a:pt x="1510417" y="1071562"/>
                    </a:lnTo>
                    <a:close/>
                    <a:moveTo>
                      <a:pt x="1510417" y="964406"/>
                    </a:moveTo>
                    <a:lnTo>
                      <a:pt x="1510417" y="866175"/>
                    </a:lnTo>
                    <a:lnTo>
                      <a:pt x="1608649" y="866175"/>
                    </a:lnTo>
                    <a:lnTo>
                      <a:pt x="1608649" y="964406"/>
                    </a:lnTo>
                    <a:lnTo>
                      <a:pt x="1510417" y="964406"/>
                    </a:lnTo>
                    <a:close/>
                    <a:moveTo>
                      <a:pt x="1510417" y="857250"/>
                    </a:moveTo>
                    <a:lnTo>
                      <a:pt x="1510417" y="759019"/>
                    </a:lnTo>
                    <a:lnTo>
                      <a:pt x="1608649" y="759019"/>
                    </a:lnTo>
                    <a:lnTo>
                      <a:pt x="1608649" y="857250"/>
                    </a:lnTo>
                    <a:lnTo>
                      <a:pt x="1510417" y="857250"/>
                    </a:lnTo>
                    <a:close/>
                    <a:moveTo>
                      <a:pt x="1510417" y="750094"/>
                    </a:moveTo>
                    <a:lnTo>
                      <a:pt x="1510417" y="651862"/>
                    </a:lnTo>
                    <a:lnTo>
                      <a:pt x="1608649" y="651862"/>
                    </a:lnTo>
                    <a:lnTo>
                      <a:pt x="1608649" y="750094"/>
                    </a:lnTo>
                    <a:lnTo>
                      <a:pt x="1510417" y="750094"/>
                    </a:lnTo>
                    <a:close/>
                    <a:moveTo>
                      <a:pt x="1510417" y="642938"/>
                    </a:moveTo>
                    <a:lnTo>
                      <a:pt x="1510417" y="544706"/>
                    </a:lnTo>
                    <a:lnTo>
                      <a:pt x="1608649" y="544706"/>
                    </a:lnTo>
                    <a:lnTo>
                      <a:pt x="1608649" y="642938"/>
                    </a:lnTo>
                    <a:lnTo>
                      <a:pt x="1510417" y="642938"/>
                    </a:lnTo>
                    <a:close/>
                    <a:moveTo>
                      <a:pt x="1510417" y="535781"/>
                    </a:moveTo>
                    <a:lnTo>
                      <a:pt x="1510417" y="437550"/>
                    </a:lnTo>
                    <a:lnTo>
                      <a:pt x="1608649" y="437550"/>
                    </a:lnTo>
                    <a:lnTo>
                      <a:pt x="1608649" y="535781"/>
                    </a:lnTo>
                    <a:lnTo>
                      <a:pt x="1510417" y="535781"/>
                    </a:lnTo>
                    <a:close/>
                    <a:moveTo>
                      <a:pt x="1510417" y="428625"/>
                    </a:moveTo>
                    <a:lnTo>
                      <a:pt x="1510417" y="330394"/>
                    </a:lnTo>
                    <a:lnTo>
                      <a:pt x="1608649" y="330394"/>
                    </a:lnTo>
                    <a:lnTo>
                      <a:pt x="1608649" y="428625"/>
                    </a:lnTo>
                    <a:lnTo>
                      <a:pt x="1510417" y="428625"/>
                    </a:lnTo>
                    <a:close/>
                    <a:moveTo>
                      <a:pt x="1510417" y="321469"/>
                    </a:moveTo>
                    <a:lnTo>
                      <a:pt x="1510417" y="223237"/>
                    </a:lnTo>
                    <a:lnTo>
                      <a:pt x="1608649" y="223237"/>
                    </a:lnTo>
                    <a:lnTo>
                      <a:pt x="1608649" y="321469"/>
                    </a:lnTo>
                    <a:lnTo>
                      <a:pt x="1510417" y="321469"/>
                    </a:lnTo>
                    <a:close/>
                    <a:moveTo>
                      <a:pt x="1510417" y="214313"/>
                    </a:moveTo>
                    <a:lnTo>
                      <a:pt x="1510417" y="116081"/>
                    </a:lnTo>
                    <a:lnTo>
                      <a:pt x="1608649" y="116081"/>
                    </a:lnTo>
                    <a:lnTo>
                      <a:pt x="1608649" y="214313"/>
                    </a:lnTo>
                    <a:lnTo>
                      <a:pt x="1510417" y="214313"/>
                    </a:lnTo>
                    <a:close/>
                    <a:moveTo>
                      <a:pt x="1501483" y="214313"/>
                    </a:moveTo>
                    <a:lnTo>
                      <a:pt x="1403252" y="214313"/>
                    </a:lnTo>
                    <a:lnTo>
                      <a:pt x="1403252" y="116081"/>
                    </a:lnTo>
                    <a:lnTo>
                      <a:pt x="1501483" y="116081"/>
                    </a:lnTo>
                    <a:lnTo>
                      <a:pt x="1501483" y="214313"/>
                    </a:lnTo>
                    <a:close/>
                    <a:moveTo>
                      <a:pt x="1394327" y="214313"/>
                    </a:moveTo>
                    <a:lnTo>
                      <a:pt x="1296095" y="214313"/>
                    </a:lnTo>
                    <a:lnTo>
                      <a:pt x="1296095" y="116081"/>
                    </a:lnTo>
                    <a:lnTo>
                      <a:pt x="1394327" y="116081"/>
                    </a:lnTo>
                    <a:lnTo>
                      <a:pt x="1394327" y="214313"/>
                    </a:lnTo>
                    <a:close/>
                    <a:moveTo>
                      <a:pt x="1287171" y="214313"/>
                    </a:moveTo>
                    <a:lnTo>
                      <a:pt x="1188939" y="214313"/>
                    </a:lnTo>
                    <a:lnTo>
                      <a:pt x="1188939" y="116081"/>
                    </a:lnTo>
                    <a:lnTo>
                      <a:pt x="1287171" y="116081"/>
                    </a:lnTo>
                    <a:lnTo>
                      <a:pt x="1287171" y="214313"/>
                    </a:lnTo>
                    <a:close/>
                    <a:moveTo>
                      <a:pt x="1180014" y="214313"/>
                    </a:moveTo>
                    <a:lnTo>
                      <a:pt x="1081783" y="214313"/>
                    </a:lnTo>
                    <a:lnTo>
                      <a:pt x="1081783" y="116081"/>
                    </a:lnTo>
                    <a:lnTo>
                      <a:pt x="1180014" y="116081"/>
                    </a:lnTo>
                    <a:lnTo>
                      <a:pt x="1180014" y="214313"/>
                    </a:lnTo>
                    <a:close/>
                    <a:moveTo>
                      <a:pt x="1072858" y="214313"/>
                    </a:moveTo>
                    <a:lnTo>
                      <a:pt x="974627" y="214313"/>
                    </a:lnTo>
                    <a:lnTo>
                      <a:pt x="974627" y="116081"/>
                    </a:lnTo>
                    <a:lnTo>
                      <a:pt x="1072858" y="116081"/>
                    </a:lnTo>
                    <a:lnTo>
                      <a:pt x="1072858" y="214313"/>
                    </a:lnTo>
                    <a:close/>
                    <a:moveTo>
                      <a:pt x="965702" y="214313"/>
                    </a:moveTo>
                    <a:lnTo>
                      <a:pt x="867470" y="214313"/>
                    </a:lnTo>
                    <a:lnTo>
                      <a:pt x="867470" y="116081"/>
                    </a:lnTo>
                    <a:lnTo>
                      <a:pt x="965702" y="116081"/>
                    </a:lnTo>
                    <a:lnTo>
                      <a:pt x="965702" y="214313"/>
                    </a:lnTo>
                    <a:close/>
                    <a:moveTo>
                      <a:pt x="858546" y="214313"/>
                    </a:moveTo>
                    <a:lnTo>
                      <a:pt x="760314" y="214313"/>
                    </a:lnTo>
                    <a:lnTo>
                      <a:pt x="760314" y="116081"/>
                    </a:lnTo>
                    <a:lnTo>
                      <a:pt x="858546" y="116081"/>
                    </a:lnTo>
                    <a:lnTo>
                      <a:pt x="858546" y="214313"/>
                    </a:lnTo>
                    <a:close/>
                    <a:moveTo>
                      <a:pt x="751389" y="214313"/>
                    </a:moveTo>
                    <a:lnTo>
                      <a:pt x="653158" y="214313"/>
                    </a:lnTo>
                    <a:lnTo>
                      <a:pt x="653158" y="116081"/>
                    </a:lnTo>
                    <a:lnTo>
                      <a:pt x="751389" y="116081"/>
                    </a:lnTo>
                    <a:lnTo>
                      <a:pt x="751389" y="214313"/>
                    </a:lnTo>
                    <a:close/>
                    <a:moveTo>
                      <a:pt x="644233" y="214313"/>
                    </a:moveTo>
                    <a:lnTo>
                      <a:pt x="546002" y="214313"/>
                    </a:lnTo>
                    <a:lnTo>
                      <a:pt x="546002" y="116081"/>
                    </a:lnTo>
                    <a:lnTo>
                      <a:pt x="644233" y="116081"/>
                    </a:lnTo>
                    <a:lnTo>
                      <a:pt x="644233" y="214313"/>
                    </a:lnTo>
                    <a:close/>
                    <a:moveTo>
                      <a:pt x="537077" y="214313"/>
                    </a:moveTo>
                    <a:lnTo>
                      <a:pt x="438845" y="214313"/>
                    </a:lnTo>
                    <a:lnTo>
                      <a:pt x="438845" y="116081"/>
                    </a:lnTo>
                    <a:lnTo>
                      <a:pt x="537077" y="116081"/>
                    </a:lnTo>
                    <a:lnTo>
                      <a:pt x="537077" y="214313"/>
                    </a:lnTo>
                    <a:close/>
                    <a:moveTo>
                      <a:pt x="429920" y="214313"/>
                    </a:moveTo>
                    <a:lnTo>
                      <a:pt x="331689" y="214313"/>
                    </a:lnTo>
                    <a:lnTo>
                      <a:pt x="331689" y="116081"/>
                    </a:lnTo>
                    <a:lnTo>
                      <a:pt x="429920" y="116081"/>
                    </a:lnTo>
                    <a:lnTo>
                      <a:pt x="429920" y="214313"/>
                    </a:lnTo>
                    <a:close/>
                    <a:moveTo>
                      <a:pt x="322764" y="214313"/>
                    </a:moveTo>
                    <a:lnTo>
                      <a:pt x="224533" y="214313"/>
                    </a:lnTo>
                    <a:lnTo>
                      <a:pt x="224533" y="116081"/>
                    </a:lnTo>
                    <a:lnTo>
                      <a:pt x="322764" y="116081"/>
                    </a:lnTo>
                    <a:lnTo>
                      <a:pt x="322764" y="214313"/>
                    </a:lnTo>
                    <a:close/>
                    <a:moveTo>
                      <a:pt x="322764" y="223237"/>
                    </a:moveTo>
                    <a:lnTo>
                      <a:pt x="322764" y="321469"/>
                    </a:lnTo>
                    <a:lnTo>
                      <a:pt x="224533" y="321469"/>
                    </a:lnTo>
                    <a:lnTo>
                      <a:pt x="224533" y="223237"/>
                    </a:lnTo>
                    <a:lnTo>
                      <a:pt x="322764" y="223237"/>
                    </a:lnTo>
                    <a:close/>
                    <a:moveTo>
                      <a:pt x="215608" y="321469"/>
                    </a:moveTo>
                    <a:lnTo>
                      <a:pt x="117377" y="321469"/>
                    </a:lnTo>
                    <a:lnTo>
                      <a:pt x="117377" y="223237"/>
                    </a:lnTo>
                    <a:lnTo>
                      <a:pt x="215608" y="223237"/>
                    </a:lnTo>
                    <a:lnTo>
                      <a:pt x="215608" y="321469"/>
                    </a:lnTo>
                    <a:close/>
                    <a:moveTo>
                      <a:pt x="215608" y="330394"/>
                    </a:moveTo>
                    <a:lnTo>
                      <a:pt x="215608" y="428625"/>
                    </a:lnTo>
                    <a:lnTo>
                      <a:pt x="117377" y="428625"/>
                    </a:lnTo>
                    <a:lnTo>
                      <a:pt x="117377" y="330394"/>
                    </a:lnTo>
                    <a:lnTo>
                      <a:pt x="215608" y="330394"/>
                    </a:lnTo>
                    <a:close/>
                    <a:moveTo>
                      <a:pt x="215608" y="437550"/>
                    </a:moveTo>
                    <a:lnTo>
                      <a:pt x="215608" y="535781"/>
                    </a:lnTo>
                    <a:lnTo>
                      <a:pt x="117377" y="535781"/>
                    </a:lnTo>
                    <a:lnTo>
                      <a:pt x="117377" y="437550"/>
                    </a:lnTo>
                    <a:lnTo>
                      <a:pt x="215608" y="437550"/>
                    </a:lnTo>
                    <a:close/>
                    <a:moveTo>
                      <a:pt x="215608" y="544706"/>
                    </a:moveTo>
                    <a:lnTo>
                      <a:pt x="215608" y="642938"/>
                    </a:lnTo>
                    <a:lnTo>
                      <a:pt x="117377" y="642938"/>
                    </a:lnTo>
                    <a:lnTo>
                      <a:pt x="117377" y="544706"/>
                    </a:lnTo>
                    <a:lnTo>
                      <a:pt x="215608" y="544706"/>
                    </a:lnTo>
                    <a:close/>
                    <a:moveTo>
                      <a:pt x="215608" y="651862"/>
                    </a:moveTo>
                    <a:lnTo>
                      <a:pt x="215608" y="750094"/>
                    </a:lnTo>
                    <a:lnTo>
                      <a:pt x="117377" y="750094"/>
                    </a:lnTo>
                    <a:lnTo>
                      <a:pt x="117377" y="651862"/>
                    </a:lnTo>
                    <a:lnTo>
                      <a:pt x="215608" y="651862"/>
                    </a:lnTo>
                    <a:close/>
                    <a:moveTo>
                      <a:pt x="215608" y="759019"/>
                    </a:moveTo>
                    <a:lnTo>
                      <a:pt x="215608" y="857250"/>
                    </a:lnTo>
                    <a:lnTo>
                      <a:pt x="117377" y="857250"/>
                    </a:lnTo>
                    <a:lnTo>
                      <a:pt x="117377" y="759019"/>
                    </a:lnTo>
                    <a:lnTo>
                      <a:pt x="215608" y="759019"/>
                    </a:lnTo>
                    <a:close/>
                    <a:moveTo>
                      <a:pt x="215608" y="866175"/>
                    </a:moveTo>
                    <a:lnTo>
                      <a:pt x="215608" y="964406"/>
                    </a:lnTo>
                    <a:lnTo>
                      <a:pt x="117377" y="964406"/>
                    </a:lnTo>
                    <a:lnTo>
                      <a:pt x="117377" y="866175"/>
                    </a:lnTo>
                    <a:lnTo>
                      <a:pt x="215608" y="866175"/>
                    </a:lnTo>
                    <a:close/>
                    <a:moveTo>
                      <a:pt x="215608" y="973331"/>
                    </a:moveTo>
                    <a:lnTo>
                      <a:pt x="215608" y="1071562"/>
                    </a:lnTo>
                    <a:lnTo>
                      <a:pt x="117377" y="1071562"/>
                    </a:lnTo>
                    <a:lnTo>
                      <a:pt x="117377" y="973331"/>
                    </a:lnTo>
                    <a:lnTo>
                      <a:pt x="215608" y="973331"/>
                    </a:lnTo>
                    <a:close/>
                    <a:moveTo>
                      <a:pt x="215608" y="1080487"/>
                    </a:moveTo>
                    <a:lnTo>
                      <a:pt x="215608" y="1178719"/>
                    </a:lnTo>
                    <a:lnTo>
                      <a:pt x="117377" y="1178719"/>
                    </a:lnTo>
                    <a:lnTo>
                      <a:pt x="117377" y="1080487"/>
                    </a:lnTo>
                    <a:lnTo>
                      <a:pt x="215608" y="1080487"/>
                    </a:lnTo>
                    <a:close/>
                    <a:moveTo>
                      <a:pt x="215608" y="1187644"/>
                    </a:moveTo>
                    <a:lnTo>
                      <a:pt x="215608" y="1285875"/>
                    </a:lnTo>
                    <a:lnTo>
                      <a:pt x="117377" y="1285875"/>
                    </a:lnTo>
                    <a:lnTo>
                      <a:pt x="117377" y="1187644"/>
                    </a:lnTo>
                    <a:lnTo>
                      <a:pt x="215608" y="1187644"/>
                    </a:lnTo>
                    <a:close/>
                    <a:moveTo>
                      <a:pt x="215608" y="1294800"/>
                    </a:moveTo>
                    <a:lnTo>
                      <a:pt x="215608" y="1393031"/>
                    </a:lnTo>
                    <a:lnTo>
                      <a:pt x="117377" y="1393031"/>
                    </a:lnTo>
                    <a:lnTo>
                      <a:pt x="117377" y="1294800"/>
                    </a:lnTo>
                    <a:lnTo>
                      <a:pt x="215608" y="1294800"/>
                    </a:lnTo>
                    <a:close/>
                    <a:moveTo>
                      <a:pt x="215608" y="1401956"/>
                    </a:moveTo>
                    <a:lnTo>
                      <a:pt x="215608" y="1500187"/>
                    </a:lnTo>
                    <a:lnTo>
                      <a:pt x="117377" y="1500187"/>
                    </a:lnTo>
                    <a:lnTo>
                      <a:pt x="117377" y="1401956"/>
                    </a:lnTo>
                    <a:lnTo>
                      <a:pt x="215608" y="1401956"/>
                    </a:lnTo>
                    <a:close/>
                    <a:moveTo>
                      <a:pt x="215608" y="1509112"/>
                    </a:moveTo>
                    <a:lnTo>
                      <a:pt x="215608" y="1607344"/>
                    </a:lnTo>
                    <a:lnTo>
                      <a:pt x="117377" y="1607344"/>
                    </a:lnTo>
                    <a:lnTo>
                      <a:pt x="117377" y="1509112"/>
                    </a:lnTo>
                    <a:lnTo>
                      <a:pt x="215608" y="1509112"/>
                    </a:lnTo>
                    <a:close/>
                    <a:moveTo>
                      <a:pt x="215608" y="1616269"/>
                    </a:moveTo>
                    <a:lnTo>
                      <a:pt x="215608" y="1714500"/>
                    </a:lnTo>
                    <a:lnTo>
                      <a:pt x="117377" y="1714500"/>
                    </a:lnTo>
                    <a:lnTo>
                      <a:pt x="117377" y="1616269"/>
                    </a:lnTo>
                    <a:lnTo>
                      <a:pt x="215608" y="1616269"/>
                    </a:lnTo>
                    <a:close/>
                    <a:moveTo>
                      <a:pt x="215608" y="1723425"/>
                    </a:moveTo>
                    <a:lnTo>
                      <a:pt x="215608" y="1821656"/>
                    </a:lnTo>
                    <a:lnTo>
                      <a:pt x="117377" y="1821656"/>
                    </a:lnTo>
                    <a:lnTo>
                      <a:pt x="117377" y="1723425"/>
                    </a:lnTo>
                    <a:lnTo>
                      <a:pt x="215608" y="1723425"/>
                    </a:lnTo>
                    <a:close/>
                    <a:moveTo>
                      <a:pt x="215608" y="1830581"/>
                    </a:moveTo>
                    <a:lnTo>
                      <a:pt x="215608" y="1928812"/>
                    </a:lnTo>
                    <a:lnTo>
                      <a:pt x="117377" y="1928812"/>
                    </a:lnTo>
                    <a:lnTo>
                      <a:pt x="117377" y="1830581"/>
                    </a:lnTo>
                    <a:lnTo>
                      <a:pt x="215608" y="1830581"/>
                    </a:lnTo>
                    <a:close/>
                    <a:moveTo>
                      <a:pt x="215608" y="1937737"/>
                    </a:moveTo>
                    <a:lnTo>
                      <a:pt x="215608" y="2035969"/>
                    </a:lnTo>
                    <a:lnTo>
                      <a:pt x="117377" y="2035969"/>
                    </a:lnTo>
                    <a:lnTo>
                      <a:pt x="117377" y="1937737"/>
                    </a:lnTo>
                    <a:lnTo>
                      <a:pt x="215608" y="1937737"/>
                    </a:lnTo>
                    <a:close/>
                    <a:moveTo>
                      <a:pt x="215608" y="2044894"/>
                    </a:moveTo>
                    <a:lnTo>
                      <a:pt x="215608" y="2143125"/>
                    </a:lnTo>
                    <a:lnTo>
                      <a:pt x="117377" y="2143125"/>
                    </a:lnTo>
                    <a:lnTo>
                      <a:pt x="117377" y="2044894"/>
                    </a:lnTo>
                    <a:lnTo>
                      <a:pt x="215608" y="2044894"/>
                    </a:lnTo>
                    <a:close/>
                    <a:moveTo>
                      <a:pt x="224542" y="2044894"/>
                    </a:moveTo>
                    <a:lnTo>
                      <a:pt x="322774" y="2044894"/>
                    </a:lnTo>
                    <a:lnTo>
                      <a:pt x="322774" y="2143125"/>
                    </a:lnTo>
                    <a:lnTo>
                      <a:pt x="224542" y="2143125"/>
                    </a:lnTo>
                    <a:lnTo>
                      <a:pt x="224542" y="2044894"/>
                    </a:lnTo>
                    <a:close/>
                    <a:moveTo>
                      <a:pt x="322764" y="2152050"/>
                    </a:moveTo>
                    <a:lnTo>
                      <a:pt x="322764" y="2250281"/>
                    </a:lnTo>
                    <a:lnTo>
                      <a:pt x="224533" y="2250281"/>
                    </a:lnTo>
                    <a:lnTo>
                      <a:pt x="224533" y="2152050"/>
                    </a:lnTo>
                    <a:lnTo>
                      <a:pt x="322764" y="2152050"/>
                    </a:lnTo>
                    <a:close/>
                    <a:moveTo>
                      <a:pt x="331699" y="2152050"/>
                    </a:moveTo>
                    <a:lnTo>
                      <a:pt x="429930" y="2152050"/>
                    </a:lnTo>
                    <a:lnTo>
                      <a:pt x="429930" y="2250281"/>
                    </a:lnTo>
                    <a:lnTo>
                      <a:pt x="331699" y="2250281"/>
                    </a:lnTo>
                    <a:lnTo>
                      <a:pt x="331699" y="2152050"/>
                    </a:lnTo>
                    <a:close/>
                    <a:moveTo>
                      <a:pt x="438855" y="2152050"/>
                    </a:moveTo>
                    <a:lnTo>
                      <a:pt x="537086" y="2152050"/>
                    </a:lnTo>
                    <a:lnTo>
                      <a:pt x="537086" y="2250281"/>
                    </a:lnTo>
                    <a:lnTo>
                      <a:pt x="438855" y="2250281"/>
                    </a:lnTo>
                    <a:lnTo>
                      <a:pt x="438855" y="2152050"/>
                    </a:lnTo>
                    <a:close/>
                    <a:moveTo>
                      <a:pt x="546011" y="2152050"/>
                    </a:moveTo>
                    <a:lnTo>
                      <a:pt x="644243" y="2152050"/>
                    </a:lnTo>
                    <a:lnTo>
                      <a:pt x="644243" y="2250281"/>
                    </a:lnTo>
                    <a:lnTo>
                      <a:pt x="546011" y="2250281"/>
                    </a:lnTo>
                    <a:lnTo>
                      <a:pt x="546011" y="2152050"/>
                    </a:lnTo>
                    <a:close/>
                    <a:moveTo>
                      <a:pt x="653167" y="2152050"/>
                    </a:moveTo>
                    <a:lnTo>
                      <a:pt x="751399" y="2152050"/>
                    </a:lnTo>
                    <a:lnTo>
                      <a:pt x="751399" y="2250281"/>
                    </a:lnTo>
                    <a:lnTo>
                      <a:pt x="653167" y="2250281"/>
                    </a:lnTo>
                    <a:lnTo>
                      <a:pt x="653167" y="2152050"/>
                    </a:lnTo>
                    <a:close/>
                    <a:moveTo>
                      <a:pt x="760324" y="2152050"/>
                    </a:moveTo>
                    <a:lnTo>
                      <a:pt x="858555" y="2152050"/>
                    </a:lnTo>
                    <a:lnTo>
                      <a:pt x="858555" y="2250281"/>
                    </a:lnTo>
                    <a:lnTo>
                      <a:pt x="760324" y="2250281"/>
                    </a:lnTo>
                    <a:lnTo>
                      <a:pt x="760324" y="2152050"/>
                    </a:lnTo>
                    <a:close/>
                    <a:moveTo>
                      <a:pt x="867480" y="2152050"/>
                    </a:moveTo>
                    <a:lnTo>
                      <a:pt x="965711" y="2152050"/>
                    </a:lnTo>
                    <a:lnTo>
                      <a:pt x="965711" y="2250281"/>
                    </a:lnTo>
                    <a:lnTo>
                      <a:pt x="867480" y="2250281"/>
                    </a:lnTo>
                    <a:lnTo>
                      <a:pt x="867480" y="2152050"/>
                    </a:lnTo>
                    <a:close/>
                    <a:moveTo>
                      <a:pt x="974636" y="2152050"/>
                    </a:moveTo>
                    <a:lnTo>
                      <a:pt x="1072867" y="2152050"/>
                    </a:lnTo>
                    <a:lnTo>
                      <a:pt x="1072867" y="2250281"/>
                    </a:lnTo>
                    <a:lnTo>
                      <a:pt x="974636" y="2250281"/>
                    </a:lnTo>
                    <a:lnTo>
                      <a:pt x="974636" y="2152050"/>
                    </a:lnTo>
                    <a:close/>
                    <a:moveTo>
                      <a:pt x="1081792" y="2152050"/>
                    </a:moveTo>
                    <a:lnTo>
                      <a:pt x="1180024" y="2152050"/>
                    </a:lnTo>
                    <a:lnTo>
                      <a:pt x="1180024" y="2250281"/>
                    </a:lnTo>
                    <a:lnTo>
                      <a:pt x="1081792" y="2250281"/>
                    </a:lnTo>
                    <a:lnTo>
                      <a:pt x="1081792" y="2152050"/>
                    </a:lnTo>
                    <a:close/>
                    <a:moveTo>
                      <a:pt x="1188949" y="2152050"/>
                    </a:moveTo>
                    <a:lnTo>
                      <a:pt x="1287180" y="2152050"/>
                    </a:lnTo>
                    <a:lnTo>
                      <a:pt x="1287180" y="2250281"/>
                    </a:lnTo>
                    <a:lnTo>
                      <a:pt x="1188949" y="2250281"/>
                    </a:lnTo>
                    <a:lnTo>
                      <a:pt x="1188949" y="2152050"/>
                    </a:lnTo>
                    <a:close/>
                    <a:moveTo>
                      <a:pt x="1296105" y="2152050"/>
                    </a:moveTo>
                    <a:lnTo>
                      <a:pt x="1394336" y="2152050"/>
                    </a:lnTo>
                    <a:lnTo>
                      <a:pt x="1394336" y="2250281"/>
                    </a:lnTo>
                    <a:lnTo>
                      <a:pt x="1296105" y="2250281"/>
                    </a:lnTo>
                    <a:lnTo>
                      <a:pt x="1296105" y="2152050"/>
                    </a:lnTo>
                    <a:close/>
                    <a:moveTo>
                      <a:pt x="1403261" y="2152050"/>
                    </a:moveTo>
                    <a:lnTo>
                      <a:pt x="1501492" y="2152050"/>
                    </a:lnTo>
                    <a:lnTo>
                      <a:pt x="1501492" y="2250281"/>
                    </a:lnTo>
                    <a:lnTo>
                      <a:pt x="1403261" y="2250281"/>
                    </a:lnTo>
                    <a:lnTo>
                      <a:pt x="1403261" y="2152050"/>
                    </a:lnTo>
                    <a:close/>
                    <a:moveTo>
                      <a:pt x="1510417" y="2152050"/>
                    </a:moveTo>
                    <a:lnTo>
                      <a:pt x="1608649" y="2152050"/>
                    </a:lnTo>
                    <a:lnTo>
                      <a:pt x="1608649" y="2250281"/>
                    </a:lnTo>
                    <a:lnTo>
                      <a:pt x="1510417" y="2250281"/>
                    </a:lnTo>
                    <a:lnTo>
                      <a:pt x="1510417" y="2152050"/>
                    </a:lnTo>
                    <a:close/>
                    <a:moveTo>
                      <a:pt x="1510417" y="2143125"/>
                    </a:moveTo>
                    <a:lnTo>
                      <a:pt x="1510417" y="2044894"/>
                    </a:lnTo>
                    <a:lnTo>
                      <a:pt x="1608649" y="2044894"/>
                    </a:lnTo>
                    <a:lnTo>
                      <a:pt x="1608649" y="2143125"/>
                    </a:lnTo>
                    <a:lnTo>
                      <a:pt x="1510417" y="2143125"/>
                    </a:lnTo>
                    <a:close/>
                    <a:moveTo>
                      <a:pt x="1617574" y="2044894"/>
                    </a:moveTo>
                    <a:lnTo>
                      <a:pt x="1715805" y="2044894"/>
                    </a:lnTo>
                    <a:lnTo>
                      <a:pt x="1715805" y="2143125"/>
                    </a:lnTo>
                    <a:lnTo>
                      <a:pt x="1617574" y="2143125"/>
                    </a:lnTo>
                    <a:lnTo>
                      <a:pt x="1617574" y="2044894"/>
                    </a:lnTo>
                    <a:close/>
                    <a:moveTo>
                      <a:pt x="1617574" y="2035969"/>
                    </a:moveTo>
                    <a:lnTo>
                      <a:pt x="1617574" y="1937737"/>
                    </a:lnTo>
                    <a:lnTo>
                      <a:pt x="1715805" y="1937737"/>
                    </a:lnTo>
                    <a:lnTo>
                      <a:pt x="1715805" y="2035969"/>
                    </a:lnTo>
                    <a:lnTo>
                      <a:pt x="1617574" y="2035969"/>
                    </a:lnTo>
                    <a:close/>
                    <a:moveTo>
                      <a:pt x="1617574" y="1928812"/>
                    </a:moveTo>
                    <a:lnTo>
                      <a:pt x="1617574" y="1830581"/>
                    </a:lnTo>
                    <a:lnTo>
                      <a:pt x="1715805" y="1830581"/>
                    </a:lnTo>
                    <a:lnTo>
                      <a:pt x="1715805" y="1928812"/>
                    </a:lnTo>
                    <a:lnTo>
                      <a:pt x="1617574" y="1928812"/>
                    </a:lnTo>
                    <a:close/>
                    <a:moveTo>
                      <a:pt x="1617574" y="1821656"/>
                    </a:moveTo>
                    <a:lnTo>
                      <a:pt x="1617574" y="1723425"/>
                    </a:lnTo>
                    <a:lnTo>
                      <a:pt x="1715805" y="1723425"/>
                    </a:lnTo>
                    <a:lnTo>
                      <a:pt x="1715805" y="1821656"/>
                    </a:lnTo>
                    <a:lnTo>
                      <a:pt x="1617574" y="1821656"/>
                    </a:lnTo>
                    <a:close/>
                    <a:moveTo>
                      <a:pt x="1617574" y="1714500"/>
                    </a:moveTo>
                    <a:lnTo>
                      <a:pt x="1617574" y="1616269"/>
                    </a:lnTo>
                    <a:lnTo>
                      <a:pt x="1715805" y="1616269"/>
                    </a:lnTo>
                    <a:lnTo>
                      <a:pt x="1715805" y="1714500"/>
                    </a:lnTo>
                    <a:lnTo>
                      <a:pt x="1617574" y="1714500"/>
                    </a:lnTo>
                    <a:close/>
                    <a:moveTo>
                      <a:pt x="1617574" y="1607344"/>
                    </a:moveTo>
                    <a:lnTo>
                      <a:pt x="1617574" y="1509112"/>
                    </a:lnTo>
                    <a:lnTo>
                      <a:pt x="1715805" y="1509112"/>
                    </a:lnTo>
                    <a:lnTo>
                      <a:pt x="1715805" y="1607344"/>
                    </a:lnTo>
                    <a:lnTo>
                      <a:pt x="1617574" y="1607344"/>
                    </a:lnTo>
                    <a:close/>
                    <a:moveTo>
                      <a:pt x="1617574" y="1500187"/>
                    </a:moveTo>
                    <a:lnTo>
                      <a:pt x="1617574" y="1401956"/>
                    </a:lnTo>
                    <a:lnTo>
                      <a:pt x="1715805" y="1401956"/>
                    </a:lnTo>
                    <a:lnTo>
                      <a:pt x="1715805" y="1500187"/>
                    </a:lnTo>
                    <a:lnTo>
                      <a:pt x="1617574" y="1500187"/>
                    </a:lnTo>
                    <a:close/>
                    <a:moveTo>
                      <a:pt x="1617574" y="1393031"/>
                    </a:moveTo>
                    <a:lnTo>
                      <a:pt x="1617574" y="1294800"/>
                    </a:lnTo>
                    <a:lnTo>
                      <a:pt x="1715805" y="1294800"/>
                    </a:lnTo>
                    <a:lnTo>
                      <a:pt x="1715805" y="1393031"/>
                    </a:lnTo>
                    <a:lnTo>
                      <a:pt x="1617574" y="1393031"/>
                    </a:lnTo>
                    <a:close/>
                    <a:moveTo>
                      <a:pt x="1617574" y="1285875"/>
                    </a:moveTo>
                    <a:lnTo>
                      <a:pt x="1617574" y="1187644"/>
                    </a:lnTo>
                    <a:lnTo>
                      <a:pt x="1715805" y="1187644"/>
                    </a:lnTo>
                    <a:lnTo>
                      <a:pt x="1715805" y="1285875"/>
                    </a:lnTo>
                    <a:lnTo>
                      <a:pt x="1617574" y="1285875"/>
                    </a:lnTo>
                    <a:close/>
                    <a:moveTo>
                      <a:pt x="1617574" y="1178719"/>
                    </a:moveTo>
                    <a:lnTo>
                      <a:pt x="1617574" y="1080487"/>
                    </a:lnTo>
                    <a:lnTo>
                      <a:pt x="1715805" y="1080487"/>
                    </a:lnTo>
                    <a:lnTo>
                      <a:pt x="1715805" y="1178719"/>
                    </a:lnTo>
                    <a:lnTo>
                      <a:pt x="1617574" y="1178719"/>
                    </a:lnTo>
                    <a:close/>
                    <a:moveTo>
                      <a:pt x="1617574" y="1071562"/>
                    </a:moveTo>
                    <a:lnTo>
                      <a:pt x="1617574" y="973331"/>
                    </a:lnTo>
                    <a:lnTo>
                      <a:pt x="1715805" y="973331"/>
                    </a:lnTo>
                    <a:lnTo>
                      <a:pt x="1715805" y="1071562"/>
                    </a:lnTo>
                    <a:lnTo>
                      <a:pt x="1617574" y="1071562"/>
                    </a:lnTo>
                    <a:close/>
                    <a:moveTo>
                      <a:pt x="1617574" y="964406"/>
                    </a:moveTo>
                    <a:lnTo>
                      <a:pt x="1617574" y="866175"/>
                    </a:lnTo>
                    <a:lnTo>
                      <a:pt x="1715805" y="866175"/>
                    </a:lnTo>
                    <a:lnTo>
                      <a:pt x="1715805" y="964406"/>
                    </a:lnTo>
                    <a:lnTo>
                      <a:pt x="1617574" y="964406"/>
                    </a:lnTo>
                    <a:close/>
                    <a:moveTo>
                      <a:pt x="1617574" y="857250"/>
                    </a:moveTo>
                    <a:lnTo>
                      <a:pt x="1617574" y="759019"/>
                    </a:lnTo>
                    <a:lnTo>
                      <a:pt x="1715805" y="759019"/>
                    </a:lnTo>
                    <a:lnTo>
                      <a:pt x="1715805" y="857250"/>
                    </a:lnTo>
                    <a:lnTo>
                      <a:pt x="1617574" y="857250"/>
                    </a:lnTo>
                    <a:close/>
                    <a:moveTo>
                      <a:pt x="1617574" y="750094"/>
                    </a:moveTo>
                    <a:lnTo>
                      <a:pt x="1617574" y="651862"/>
                    </a:lnTo>
                    <a:lnTo>
                      <a:pt x="1715805" y="651862"/>
                    </a:lnTo>
                    <a:lnTo>
                      <a:pt x="1715805" y="750094"/>
                    </a:lnTo>
                    <a:lnTo>
                      <a:pt x="1617574" y="750094"/>
                    </a:lnTo>
                    <a:close/>
                    <a:moveTo>
                      <a:pt x="1617574" y="642938"/>
                    </a:moveTo>
                    <a:lnTo>
                      <a:pt x="1617574" y="544706"/>
                    </a:lnTo>
                    <a:lnTo>
                      <a:pt x="1715805" y="544706"/>
                    </a:lnTo>
                    <a:lnTo>
                      <a:pt x="1715805" y="642938"/>
                    </a:lnTo>
                    <a:lnTo>
                      <a:pt x="1617574" y="642938"/>
                    </a:lnTo>
                    <a:close/>
                    <a:moveTo>
                      <a:pt x="1617574" y="535781"/>
                    </a:moveTo>
                    <a:lnTo>
                      <a:pt x="1617574" y="437550"/>
                    </a:lnTo>
                    <a:lnTo>
                      <a:pt x="1715805" y="437550"/>
                    </a:lnTo>
                    <a:lnTo>
                      <a:pt x="1715805" y="535781"/>
                    </a:lnTo>
                    <a:lnTo>
                      <a:pt x="1617574" y="535781"/>
                    </a:lnTo>
                    <a:close/>
                    <a:moveTo>
                      <a:pt x="1617574" y="428625"/>
                    </a:moveTo>
                    <a:lnTo>
                      <a:pt x="1617574" y="330394"/>
                    </a:lnTo>
                    <a:lnTo>
                      <a:pt x="1715805" y="330394"/>
                    </a:lnTo>
                    <a:lnTo>
                      <a:pt x="1715805" y="428625"/>
                    </a:lnTo>
                    <a:lnTo>
                      <a:pt x="1617574" y="428625"/>
                    </a:lnTo>
                    <a:close/>
                    <a:moveTo>
                      <a:pt x="1617574" y="321469"/>
                    </a:moveTo>
                    <a:lnTo>
                      <a:pt x="1617574" y="223237"/>
                    </a:lnTo>
                    <a:lnTo>
                      <a:pt x="1715805" y="223237"/>
                    </a:lnTo>
                    <a:lnTo>
                      <a:pt x="1715805" y="321469"/>
                    </a:lnTo>
                    <a:lnTo>
                      <a:pt x="1617574" y="321469"/>
                    </a:lnTo>
                    <a:close/>
                    <a:moveTo>
                      <a:pt x="1617574" y="214313"/>
                    </a:moveTo>
                    <a:lnTo>
                      <a:pt x="1617574" y="116081"/>
                    </a:lnTo>
                    <a:lnTo>
                      <a:pt x="1715805" y="116081"/>
                    </a:lnTo>
                    <a:lnTo>
                      <a:pt x="1715805" y="214313"/>
                    </a:lnTo>
                    <a:lnTo>
                      <a:pt x="1617574" y="214313"/>
                    </a:lnTo>
                    <a:close/>
                    <a:moveTo>
                      <a:pt x="1617574" y="107156"/>
                    </a:moveTo>
                    <a:lnTo>
                      <a:pt x="1617574" y="8925"/>
                    </a:lnTo>
                    <a:lnTo>
                      <a:pt x="1715805" y="8925"/>
                    </a:lnTo>
                    <a:lnTo>
                      <a:pt x="1715805" y="107156"/>
                    </a:lnTo>
                    <a:lnTo>
                      <a:pt x="1617574" y="107156"/>
                    </a:lnTo>
                    <a:close/>
                    <a:moveTo>
                      <a:pt x="1608639" y="107156"/>
                    </a:moveTo>
                    <a:lnTo>
                      <a:pt x="1510408" y="107156"/>
                    </a:lnTo>
                    <a:lnTo>
                      <a:pt x="1510408" y="8925"/>
                    </a:lnTo>
                    <a:lnTo>
                      <a:pt x="1608639" y="8925"/>
                    </a:lnTo>
                    <a:lnTo>
                      <a:pt x="1608639" y="107156"/>
                    </a:lnTo>
                    <a:close/>
                    <a:moveTo>
                      <a:pt x="1501483" y="107156"/>
                    </a:moveTo>
                    <a:lnTo>
                      <a:pt x="1403252" y="107156"/>
                    </a:lnTo>
                    <a:lnTo>
                      <a:pt x="1403252" y="8925"/>
                    </a:lnTo>
                    <a:lnTo>
                      <a:pt x="1501483" y="8925"/>
                    </a:lnTo>
                    <a:lnTo>
                      <a:pt x="1501483" y="107156"/>
                    </a:lnTo>
                    <a:close/>
                    <a:moveTo>
                      <a:pt x="1394327" y="107156"/>
                    </a:moveTo>
                    <a:lnTo>
                      <a:pt x="1296095" y="107156"/>
                    </a:lnTo>
                    <a:lnTo>
                      <a:pt x="1296095" y="8925"/>
                    </a:lnTo>
                    <a:lnTo>
                      <a:pt x="1394327" y="8925"/>
                    </a:lnTo>
                    <a:lnTo>
                      <a:pt x="1394327" y="107156"/>
                    </a:lnTo>
                    <a:close/>
                    <a:moveTo>
                      <a:pt x="1287171" y="107156"/>
                    </a:moveTo>
                    <a:lnTo>
                      <a:pt x="1188939" y="107156"/>
                    </a:lnTo>
                    <a:lnTo>
                      <a:pt x="1188939" y="8925"/>
                    </a:lnTo>
                    <a:lnTo>
                      <a:pt x="1287171" y="8925"/>
                    </a:lnTo>
                    <a:lnTo>
                      <a:pt x="1287171" y="107156"/>
                    </a:lnTo>
                    <a:close/>
                    <a:moveTo>
                      <a:pt x="1180014" y="107156"/>
                    </a:moveTo>
                    <a:lnTo>
                      <a:pt x="1081783" y="107156"/>
                    </a:lnTo>
                    <a:lnTo>
                      <a:pt x="1081783" y="8925"/>
                    </a:lnTo>
                    <a:lnTo>
                      <a:pt x="1180014" y="8925"/>
                    </a:lnTo>
                    <a:lnTo>
                      <a:pt x="1180014" y="107156"/>
                    </a:lnTo>
                    <a:close/>
                    <a:moveTo>
                      <a:pt x="1072858" y="107156"/>
                    </a:moveTo>
                    <a:lnTo>
                      <a:pt x="974627" y="107156"/>
                    </a:lnTo>
                    <a:lnTo>
                      <a:pt x="974627" y="8925"/>
                    </a:lnTo>
                    <a:lnTo>
                      <a:pt x="1072858" y="8925"/>
                    </a:lnTo>
                    <a:lnTo>
                      <a:pt x="1072858" y="107156"/>
                    </a:lnTo>
                    <a:close/>
                    <a:moveTo>
                      <a:pt x="965702" y="107156"/>
                    </a:moveTo>
                    <a:lnTo>
                      <a:pt x="867470" y="107156"/>
                    </a:lnTo>
                    <a:lnTo>
                      <a:pt x="867470" y="8925"/>
                    </a:lnTo>
                    <a:lnTo>
                      <a:pt x="965702" y="8925"/>
                    </a:lnTo>
                    <a:lnTo>
                      <a:pt x="965702" y="107156"/>
                    </a:lnTo>
                    <a:close/>
                    <a:moveTo>
                      <a:pt x="858546" y="107156"/>
                    </a:moveTo>
                    <a:lnTo>
                      <a:pt x="760314" y="107156"/>
                    </a:lnTo>
                    <a:lnTo>
                      <a:pt x="760314" y="8925"/>
                    </a:lnTo>
                    <a:lnTo>
                      <a:pt x="858546" y="8925"/>
                    </a:lnTo>
                    <a:lnTo>
                      <a:pt x="858546" y="107156"/>
                    </a:lnTo>
                    <a:close/>
                    <a:moveTo>
                      <a:pt x="751389" y="107156"/>
                    </a:moveTo>
                    <a:lnTo>
                      <a:pt x="653158" y="107156"/>
                    </a:lnTo>
                    <a:lnTo>
                      <a:pt x="653158" y="8925"/>
                    </a:lnTo>
                    <a:lnTo>
                      <a:pt x="751389" y="8925"/>
                    </a:lnTo>
                    <a:lnTo>
                      <a:pt x="751389" y="107156"/>
                    </a:lnTo>
                    <a:close/>
                    <a:moveTo>
                      <a:pt x="644233" y="107156"/>
                    </a:moveTo>
                    <a:lnTo>
                      <a:pt x="546002" y="107156"/>
                    </a:lnTo>
                    <a:lnTo>
                      <a:pt x="546002" y="8925"/>
                    </a:lnTo>
                    <a:lnTo>
                      <a:pt x="644233" y="8925"/>
                    </a:lnTo>
                    <a:lnTo>
                      <a:pt x="644233" y="107156"/>
                    </a:lnTo>
                    <a:close/>
                    <a:moveTo>
                      <a:pt x="537077" y="107156"/>
                    </a:moveTo>
                    <a:lnTo>
                      <a:pt x="438845" y="107156"/>
                    </a:lnTo>
                    <a:lnTo>
                      <a:pt x="438845" y="8925"/>
                    </a:lnTo>
                    <a:lnTo>
                      <a:pt x="537077" y="8925"/>
                    </a:lnTo>
                    <a:lnTo>
                      <a:pt x="537077" y="107156"/>
                    </a:lnTo>
                    <a:close/>
                    <a:moveTo>
                      <a:pt x="429920" y="107156"/>
                    </a:moveTo>
                    <a:lnTo>
                      <a:pt x="331689" y="107156"/>
                    </a:lnTo>
                    <a:lnTo>
                      <a:pt x="331689" y="8925"/>
                    </a:lnTo>
                    <a:lnTo>
                      <a:pt x="429920" y="8925"/>
                    </a:lnTo>
                    <a:lnTo>
                      <a:pt x="429920" y="107156"/>
                    </a:lnTo>
                    <a:close/>
                    <a:moveTo>
                      <a:pt x="322764" y="107156"/>
                    </a:moveTo>
                    <a:lnTo>
                      <a:pt x="224533" y="107156"/>
                    </a:lnTo>
                    <a:lnTo>
                      <a:pt x="224533" y="8925"/>
                    </a:lnTo>
                    <a:lnTo>
                      <a:pt x="322764" y="8925"/>
                    </a:lnTo>
                    <a:lnTo>
                      <a:pt x="322764" y="107156"/>
                    </a:lnTo>
                    <a:close/>
                    <a:moveTo>
                      <a:pt x="215608" y="107156"/>
                    </a:moveTo>
                    <a:lnTo>
                      <a:pt x="117377" y="107156"/>
                    </a:lnTo>
                    <a:lnTo>
                      <a:pt x="117377" y="8925"/>
                    </a:lnTo>
                    <a:lnTo>
                      <a:pt x="215608" y="8925"/>
                    </a:lnTo>
                    <a:lnTo>
                      <a:pt x="215608" y="107156"/>
                    </a:lnTo>
                    <a:close/>
                    <a:moveTo>
                      <a:pt x="215608" y="116081"/>
                    </a:moveTo>
                    <a:lnTo>
                      <a:pt x="215608" y="214313"/>
                    </a:lnTo>
                    <a:lnTo>
                      <a:pt x="117377" y="214313"/>
                    </a:lnTo>
                    <a:lnTo>
                      <a:pt x="117377" y="116081"/>
                    </a:lnTo>
                    <a:lnTo>
                      <a:pt x="215608" y="116081"/>
                    </a:lnTo>
                    <a:close/>
                    <a:moveTo>
                      <a:pt x="108452" y="214313"/>
                    </a:moveTo>
                    <a:lnTo>
                      <a:pt x="8925" y="214313"/>
                    </a:lnTo>
                    <a:lnTo>
                      <a:pt x="8925" y="116081"/>
                    </a:lnTo>
                    <a:lnTo>
                      <a:pt x="108452" y="116081"/>
                    </a:lnTo>
                    <a:lnTo>
                      <a:pt x="108452" y="214313"/>
                    </a:lnTo>
                    <a:close/>
                    <a:moveTo>
                      <a:pt x="8925" y="223237"/>
                    </a:moveTo>
                    <a:lnTo>
                      <a:pt x="108452" y="223237"/>
                    </a:lnTo>
                    <a:lnTo>
                      <a:pt x="108452" y="321469"/>
                    </a:lnTo>
                    <a:lnTo>
                      <a:pt x="8925" y="321469"/>
                    </a:lnTo>
                    <a:lnTo>
                      <a:pt x="8925" y="223237"/>
                    </a:lnTo>
                    <a:close/>
                    <a:moveTo>
                      <a:pt x="108452" y="330394"/>
                    </a:moveTo>
                    <a:lnTo>
                      <a:pt x="108452" y="428625"/>
                    </a:lnTo>
                    <a:lnTo>
                      <a:pt x="8925" y="428625"/>
                    </a:lnTo>
                    <a:lnTo>
                      <a:pt x="8925" y="330394"/>
                    </a:lnTo>
                    <a:lnTo>
                      <a:pt x="108452" y="330394"/>
                    </a:lnTo>
                    <a:close/>
                    <a:moveTo>
                      <a:pt x="8925" y="437550"/>
                    </a:moveTo>
                    <a:lnTo>
                      <a:pt x="108452" y="437550"/>
                    </a:lnTo>
                    <a:lnTo>
                      <a:pt x="108452" y="535781"/>
                    </a:lnTo>
                    <a:lnTo>
                      <a:pt x="8925" y="535781"/>
                    </a:lnTo>
                    <a:lnTo>
                      <a:pt x="8925" y="437550"/>
                    </a:lnTo>
                    <a:close/>
                    <a:moveTo>
                      <a:pt x="108452" y="544706"/>
                    </a:moveTo>
                    <a:lnTo>
                      <a:pt x="108452" y="642938"/>
                    </a:lnTo>
                    <a:lnTo>
                      <a:pt x="8925" y="642938"/>
                    </a:lnTo>
                    <a:lnTo>
                      <a:pt x="8925" y="544706"/>
                    </a:lnTo>
                    <a:lnTo>
                      <a:pt x="108452" y="544706"/>
                    </a:lnTo>
                    <a:close/>
                    <a:moveTo>
                      <a:pt x="8925" y="651862"/>
                    </a:moveTo>
                    <a:lnTo>
                      <a:pt x="108452" y="651862"/>
                    </a:lnTo>
                    <a:lnTo>
                      <a:pt x="108452" y="750094"/>
                    </a:lnTo>
                    <a:lnTo>
                      <a:pt x="8925" y="750094"/>
                    </a:lnTo>
                    <a:lnTo>
                      <a:pt x="8925" y="651862"/>
                    </a:lnTo>
                    <a:close/>
                    <a:moveTo>
                      <a:pt x="108452" y="759019"/>
                    </a:moveTo>
                    <a:lnTo>
                      <a:pt x="108452" y="857250"/>
                    </a:lnTo>
                    <a:lnTo>
                      <a:pt x="8925" y="857250"/>
                    </a:lnTo>
                    <a:lnTo>
                      <a:pt x="8925" y="759019"/>
                    </a:lnTo>
                    <a:lnTo>
                      <a:pt x="108452" y="759019"/>
                    </a:lnTo>
                    <a:close/>
                    <a:moveTo>
                      <a:pt x="8925" y="866175"/>
                    </a:moveTo>
                    <a:lnTo>
                      <a:pt x="108452" y="866175"/>
                    </a:lnTo>
                    <a:lnTo>
                      <a:pt x="108452" y="964406"/>
                    </a:lnTo>
                    <a:lnTo>
                      <a:pt x="8925" y="964406"/>
                    </a:lnTo>
                    <a:lnTo>
                      <a:pt x="8925" y="866175"/>
                    </a:lnTo>
                    <a:close/>
                    <a:moveTo>
                      <a:pt x="108452" y="973331"/>
                    </a:moveTo>
                    <a:lnTo>
                      <a:pt x="108452" y="1071562"/>
                    </a:lnTo>
                    <a:lnTo>
                      <a:pt x="8925" y="1071562"/>
                    </a:lnTo>
                    <a:lnTo>
                      <a:pt x="8925" y="973331"/>
                    </a:lnTo>
                    <a:lnTo>
                      <a:pt x="108452" y="973331"/>
                    </a:lnTo>
                    <a:close/>
                    <a:moveTo>
                      <a:pt x="8925" y="1080487"/>
                    </a:moveTo>
                    <a:lnTo>
                      <a:pt x="108452" y="1080487"/>
                    </a:lnTo>
                    <a:lnTo>
                      <a:pt x="108452" y="1178719"/>
                    </a:lnTo>
                    <a:lnTo>
                      <a:pt x="8925" y="1178719"/>
                    </a:lnTo>
                    <a:lnTo>
                      <a:pt x="8925" y="1080487"/>
                    </a:lnTo>
                    <a:close/>
                    <a:moveTo>
                      <a:pt x="108452" y="1187644"/>
                    </a:moveTo>
                    <a:lnTo>
                      <a:pt x="108452" y="1285875"/>
                    </a:lnTo>
                    <a:lnTo>
                      <a:pt x="8925" y="1285875"/>
                    </a:lnTo>
                    <a:lnTo>
                      <a:pt x="8925" y="1187644"/>
                    </a:lnTo>
                    <a:lnTo>
                      <a:pt x="108452" y="1187644"/>
                    </a:lnTo>
                    <a:close/>
                    <a:moveTo>
                      <a:pt x="8925" y="1294800"/>
                    </a:moveTo>
                    <a:lnTo>
                      <a:pt x="108452" y="1294800"/>
                    </a:lnTo>
                    <a:lnTo>
                      <a:pt x="108452" y="1393031"/>
                    </a:lnTo>
                    <a:lnTo>
                      <a:pt x="8925" y="1393031"/>
                    </a:lnTo>
                    <a:lnTo>
                      <a:pt x="8925" y="1294800"/>
                    </a:lnTo>
                    <a:close/>
                    <a:moveTo>
                      <a:pt x="108452" y="1401956"/>
                    </a:moveTo>
                    <a:lnTo>
                      <a:pt x="108452" y="1500187"/>
                    </a:lnTo>
                    <a:lnTo>
                      <a:pt x="8925" y="1500187"/>
                    </a:lnTo>
                    <a:lnTo>
                      <a:pt x="8925" y="1401956"/>
                    </a:lnTo>
                    <a:lnTo>
                      <a:pt x="108452" y="1401956"/>
                    </a:lnTo>
                    <a:close/>
                    <a:moveTo>
                      <a:pt x="8925" y="1509112"/>
                    </a:moveTo>
                    <a:lnTo>
                      <a:pt x="108452" y="1509112"/>
                    </a:lnTo>
                    <a:lnTo>
                      <a:pt x="108452" y="1607344"/>
                    </a:lnTo>
                    <a:lnTo>
                      <a:pt x="8925" y="1607344"/>
                    </a:lnTo>
                    <a:lnTo>
                      <a:pt x="8925" y="1509112"/>
                    </a:lnTo>
                    <a:close/>
                    <a:moveTo>
                      <a:pt x="108452" y="1616269"/>
                    </a:moveTo>
                    <a:lnTo>
                      <a:pt x="108452" y="1714500"/>
                    </a:lnTo>
                    <a:lnTo>
                      <a:pt x="8925" y="1714500"/>
                    </a:lnTo>
                    <a:lnTo>
                      <a:pt x="8925" y="1616269"/>
                    </a:lnTo>
                    <a:lnTo>
                      <a:pt x="108452" y="1616269"/>
                    </a:lnTo>
                    <a:close/>
                    <a:moveTo>
                      <a:pt x="8925" y="1723425"/>
                    </a:moveTo>
                    <a:lnTo>
                      <a:pt x="108452" y="1723425"/>
                    </a:lnTo>
                    <a:lnTo>
                      <a:pt x="108452" y="1821656"/>
                    </a:lnTo>
                    <a:lnTo>
                      <a:pt x="8925" y="1821656"/>
                    </a:lnTo>
                    <a:lnTo>
                      <a:pt x="8925" y="1723425"/>
                    </a:lnTo>
                    <a:close/>
                    <a:moveTo>
                      <a:pt x="108452" y="1830581"/>
                    </a:moveTo>
                    <a:lnTo>
                      <a:pt x="108452" y="1928812"/>
                    </a:lnTo>
                    <a:lnTo>
                      <a:pt x="8925" y="1928812"/>
                    </a:lnTo>
                    <a:lnTo>
                      <a:pt x="8925" y="1830581"/>
                    </a:lnTo>
                    <a:lnTo>
                      <a:pt x="108452" y="1830581"/>
                    </a:lnTo>
                    <a:close/>
                    <a:moveTo>
                      <a:pt x="8925" y="1937737"/>
                    </a:moveTo>
                    <a:lnTo>
                      <a:pt x="108452" y="1937737"/>
                    </a:lnTo>
                    <a:lnTo>
                      <a:pt x="108452" y="2035969"/>
                    </a:lnTo>
                    <a:lnTo>
                      <a:pt x="8925" y="2035969"/>
                    </a:lnTo>
                    <a:lnTo>
                      <a:pt x="8925" y="1937737"/>
                    </a:lnTo>
                    <a:close/>
                    <a:moveTo>
                      <a:pt x="108452" y="2044894"/>
                    </a:moveTo>
                    <a:lnTo>
                      <a:pt x="108452" y="2143125"/>
                    </a:lnTo>
                    <a:lnTo>
                      <a:pt x="8925" y="2143125"/>
                    </a:lnTo>
                    <a:lnTo>
                      <a:pt x="8925" y="2044894"/>
                    </a:lnTo>
                    <a:lnTo>
                      <a:pt x="108452" y="2044894"/>
                    </a:lnTo>
                    <a:close/>
                    <a:moveTo>
                      <a:pt x="8925" y="2152050"/>
                    </a:moveTo>
                    <a:lnTo>
                      <a:pt x="108452" y="2152050"/>
                    </a:lnTo>
                    <a:lnTo>
                      <a:pt x="108452" y="2250281"/>
                    </a:lnTo>
                    <a:lnTo>
                      <a:pt x="8925" y="2250281"/>
                    </a:lnTo>
                    <a:lnTo>
                      <a:pt x="8925" y="2152050"/>
                    </a:lnTo>
                    <a:close/>
                    <a:moveTo>
                      <a:pt x="117386" y="2152050"/>
                    </a:moveTo>
                    <a:lnTo>
                      <a:pt x="215618" y="2152050"/>
                    </a:lnTo>
                    <a:lnTo>
                      <a:pt x="215618" y="2250281"/>
                    </a:lnTo>
                    <a:lnTo>
                      <a:pt x="117386" y="2250281"/>
                    </a:lnTo>
                    <a:lnTo>
                      <a:pt x="117386" y="2152050"/>
                    </a:lnTo>
                    <a:close/>
                    <a:moveTo>
                      <a:pt x="215608" y="2259206"/>
                    </a:moveTo>
                    <a:lnTo>
                      <a:pt x="215608" y="2357437"/>
                    </a:lnTo>
                    <a:lnTo>
                      <a:pt x="117377" y="2357437"/>
                    </a:lnTo>
                    <a:lnTo>
                      <a:pt x="117377" y="2259206"/>
                    </a:lnTo>
                    <a:lnTo>
                      <a:pt x="215608" y="2259206"/>
                    </a:lnTo>
                    <a:close/>
                    <a:moveTo>
                      <a:pt x="224542" y="2259206"/>
                    </a:moveTo>
                    <a:lnTo>
                      <a:pt x="322774" y="2259206"/>
                    </a:lnTo>
                    <a:lnTo>
                      <a:pt x="322774" y="2357437"/>
                    </a:lnTo>
                    <a:lnTo>
                      <a:pt x="224542" y="2357437"/>
                    </a:lnTo>
                    <a:lnTo>
                      <a:pt x="224542" y="2259206"/>
                    </a:lnTo>
                    <a:close/>
                    <a:moveTo>
                      <a:pt x="331699" y="2259206"/>
                    </a:moveTo>
                    <a:lnTo>
                      <a:pt x="429930" y="2259206"/>
                    </a:lnTo>
                    <a:lnTo>
                      <a:pt x="429930" y="2357437"/>
                    </a:lnTo>
                    <a:lnTo>
                      <a:pt x="331699" y="2357437"/>
                    </a:lnTo>
                    <a:lnTo>
                      <a:pt x="331699" y="2259206"/>
                    </a:lnTo>
                    <a:close/>
                    <a:moveTo>
                      <a:pt x="438855" y="2259206"/>
                    </a:moveTo>
                    <a:lnTo>
                      <a:pt x="537086" y="2259206"/>
                    </a:lnTo>
                    <a:lnTo>
                      <a:pt x="537086" y="2357437"/>
                    </a:lnTo>
                    <a:lnTo>
                      <a:pt x="438855" y="2357437"/>
                    </a:lnTo>
                    <a:lnTo>
                      <a:pt x="438855" y="2259206"/>
                    </a:lnTo>
                    <a:close/>
                    <a:moveTo>
                      <a:pt x="546011" y="2259206"/>
                    </a:moveTo>
                    <a:lnTo>
                      <a:pt x="644243" y="2259206"/>
                    </a:lnTo>
                    <a:lnTo>
                      <a:pt x="644243" y="2357437"/>
                    </a:lnTo>
                    <a:lnTo>
                      <a:pt x="546011" y="2357437"/>
                    </a:lnTo>
                    <a:lnTo>
                      <a:pt x="546011" y="2259206"/>
                    </a:lnTo>
                    <a:close/>
                    <a:moveTo>
                      <a:pt x="653167" y="2259206"/>
                    </a:moveTo>
                    <a:lnTo>
                      <a:pt x="751399" y="2259206"/>
                    </a:lnTo>
                    <a:lnTo>
                      <a:pt x="751399" y="2357437"/>
                    </a:lnTo>
                    <a:lnTo>
                      <a:pt x="653167" y="2357437"/>
                    </a:lnTo>
                    <a:lnTo>
                      <a:pt x="653167" y="2259206"/>
                    </a:lnTo>
                    <a:close/>
                    <a:moveTo>
                      <a:pt x="760324" y="2259206"/>
                    </a:moveTo>
                    <a:lnTo>
                      <a:pt x="858555" y="2259206"/>
                    </a:lnTo>
                    <a:lnTo>
                      <a:pt x="858555" y="2357437"/>
                    </a:lnTo>
                    <a:lnTo>
                      <a:pt x="760324" y="2357437"/>
                    </a:lnTo>
                    <a:lnTo>
                      <a:pt x="760324" y="2259206"/>
                    </a:lnTo>
                    <a:close/>
                    <a:moveTo>
                      <a:pt x="867480" y="2259206"/>
                    </a:moveTo>
                    <a:lnTo>
                      <a:pt x="965711" y="2259206"/>
                    </a:lnTo>
                    <a:lnTo>
                      <a:pt x="965711" y="2357437"/>
                    </a:lnTo>
                    <a:lnTo>
                      <a:pt x="867480" y="2357437"/>
                    </a:lnTo>
                    <a:lnTo>
                      <a:pt x="867480" y="2259206"/>
                    </a:lnTo>
                    <a:close/>
                    <a:moveTo>
                      <a:pt x="974636" y="2259206"/>
                    </a:moveTo>
                    <a:lnTo>
                      <a:pt x="1072867" y="2259206"/>
                    </a:lnTo>
                    <a:lnTo>
                      <a:pt x="1072867" y="2357437"/>
                    </a:lnTo>
                    <a:lnTo>
                      <a:pt x="974636" y="2357437"/>
                    </a:lnTo>
                    <a:lnTo>
                      <a:pt x="974636" y="2259206"/>
                    </a:lnTo>
                    <a:close/>
                    <a:moveTo>
                      <a:pt x="1081792" y="2259206"/>
                    </a:moveTo>
                    <a:lnTo>
                      <a:pt x="1180024" y="2259206"/>
                    </a:lnTo>
                    <a:lnTo>
                      <a:pt x="1180024" y="2357437"/>
                    </a:lnTo>
                    <a:lnTo>
                      <a:pt x="1081792" y="2357437"/>
                    </a:lnTo>
                    <a:lnTo>
                      <a:pt x="1081792" y="2259206"/>
                    </a:lnTo>
                    <a:close/>
                    <a:moveTo>
                      <a:pt x="1188949" y="2259206"/>
                    </a:moveTo>
                    <a:lnTo>
                      <a:pt x="1287180" y="2259206"/>
                    </a:lnTo>
                    <a:lnTo>
                      <a:pt x="1287180" y="2357437"/>
                    </a:lnTo>
                    <a:lnTo>
                      <a:pt x="1188949" y="2357437"/>
                    </a:lnTo>
                    <a:lnTo>
                      <a:pt x="1188949" y="2259206"/>
                    </a:lnTo>
                    <a:close/>
                    <a:moveTo>
                      <a:pt x="1296105" y="2259206"/>
                    </a:moveTo>
                    <a:lnTo>
                      <a:pt x="1394336" y="2259206"/>
                    </a:lnTo>
                    <a:lnTo>
                      <a:pt x="1394336" y="2357437"/>
                    </a:lnTo>
                    <a:lnTo>
                      <a:pt x="1296105" y="2357437"/>
                    </a:lnTo>
                    <a:lnTo>
                      <a:pt x="1296105" y="2259206"/>
                    </a:lnTo>
                    <a:close/>
                    <a:moveTo>
                      <a:pt x="1403261" y="2259206"/>
                    </a:moveTo>
                    <a:lnTo>
                      <a:pt x="1501492" y="2259206"/>
                    </a:lnTo>
                    <a:lnTo>
                      <a:pt x="1501492" y="2357437"/>
                    </a:lnTo>
                    <a:lnTo>
                      <a:pt x="1403261" y="2357437"/>
                    </a:lnTo>
                    <a:lnTo>
                      <a:pt x="1403261" y="2259206"/>
                    </a:lnTo>
                    <a:close/>
                    <a:moveTo>
                      <a:pt x="1510417" y="2259206"/>
                    </a:moveTo>
                    <a:lnTo>
                      <a:pt x="1608649" y="2259206"/>
                    </a:lnTo>
                    <a:lnTo>
                      <a:pt x="1608649" y="2357437"/>
                    </a:lnTo>
                    <a:lnTo>
                      <a:pt x="1510417" y="2357437"/>
                    </a:lnTo>
                    <a:lnTo>
                      <a:pt x="1510417" y="2259206"/>
                    </a:lnTo>
                    <a:close/>
                    <a:moveTo>
                      <a:pt x="1617574" y="2259206"/>
                    </a:moveTo>
                    <a:lnTo>
                      <a:pt x="1715805" y="2259206"/>
                    </a:lnTo>
                    <a:lnTo>
                      <a:pt x="1715805" y="2357437"/>
                    </a:lnTo>
                    <a:lnTo>
                      <a:pt x="1617574" y="2357437"/>
                    </a:lnTo>
                    <a:lnTo>
                      <a:pt x="1617574" y="2259206"/>
                    </a:lnTo>
                    <a:close/>
                    <a:moveTo>
                      <a:pt x="1617574" y="2250281"/>
                    </a:moveTo>
                    <a:lnTo>
                      <a:pt x="1617574" y="2152050"/>
                    </a:lnTo>
                    <a:lnTo>
                      <a:pt x="1715805" y="2152050"/>
                    </a:lnTo>
                    <a:lnTo>
                      <a:pt x="1715805" y="2250281"/>
                    </a:lnTo>
                    <a:lnTo>
                      <a:pt x="1617574" y="2250281"/>
                    </a:lnTo>
                    <a:close/>
                    <a:moveTo>
                      <a:pt x="1724730" y="2152050"/>
                    </a:moveTo>
                    <a:lnTo>
                      <a:pt x="1821656" y="2152050"/>
                    </a:lnTo>
                    <a:lnTo>
                      <a:pt x="1821656" y="2250281"/>
                    </a:lnTo>
                    <a:lnTo>
                      <a:pt x="1724730" y="2250281"/>
                    </a:lnTo>
                    <a:lnTo>
                      <a:pt x="1724730" y="2152050"/>
                    </a:lnTo>
                    <a:close/>
                    <a:moveTo>
                      <a:pt x="1724730" y="2143125"/>
                    </a:moveTo>
                    <a:lnTo>
                      <a:pt x="1724730" y="2044894"/>
                    </a:lnTo>
                    <a:lnTo>
                      <a:pt x="1821656" y="2044894"/>
                    </a:lnTo>
                    <a:lnTo>
                      <a:pt x="1821656" y="2143125"/>
                    </a:lnTo>
                    <a:lnTo>
                      <a:pt x="1724730" y="2143125"/>
                    </a:lnTo>
                    <a:close/>
                    <a:moveTo>
                      <a:pt x="1821656" y="2035969"/>
                    </a:moveTo>
                    <a:lnTo>
                      <a:pt x="1724730" y="2035969"/>
                    </a:lnTo>
                    <a:lnTo>
                      <a:pt x="1724730" y="1937737"/>
                    </a:lnTo>
                    <a:lnTo>
                      <a:pt x="1821656" y="1937737"/>
                    </a:lnTo>
                    <a:lnTo>
                      <a:pt x="1821656" y="2035969"/>
                    </a:lnTo>
                    <a:close/>
                    <a:moveTo>
                      <a:pt x="1724730" y="1928812"/>
                    </a:moveTo>
                    <a:lnTo>
                      <a:pt x="1724730" y="1830581"/>
                    </a:lnTo>
                    <a:lnTo>
                      <a:pt x="1821656" y="1830581"/>
                    </a:lnTo>
                    <a:lnTo>
                      <a:pt x="1821656" y="1928812"/>
                    </a:lnTo>
                    <a:lnTo>
                      <a:pt x="1724730" y="1928812"/>
                    </a:lnTo>
                    <a:close/>
                    <a:moveTo>
                      <a:pt x="1821656" y="1821656"/>
                    </a:moveTo>
                    <a:lnTo>
                      <a:pt x="1724730" y="1821656"/>
                    </a:lnTo>
                    <a:lnTo>
                      <a:pt x="1724730" y="1723425"/>
                    </a:lnTo>
                    <a:lnTo>
                      <a:pt x="1821656" y="1723425"/>
                    </a:lnTo>
                    <a:lnTo>
                      <a:pt x="1821656" y="1821656"/>
                    </a:lnTo>
                    <a:close/>
                    <a:moveTo>
                      <a:pt x="1724730" y="1714500"/>
                    </a:moveTo>
                    <a:lnTo>
                      <a:pt x="1724730" y="1616269"/>
                    </a:lnTo>
                    <a:lnTo>
                      <a:pt x="1821656" y="1616269"/>
                    </a:lnTo>
                    <a:lnTo>
                      <a:pt x="1821656" y="1714500"/>
                    </a:lnTo>
                    <a:lnTo>
                      <a:pt x="1724730" y="1714500"/>
                    </a:lnTo>
                    <a:close/>
                    <a:moveTo>
                      <a:pt x="1821656" y="1607344"/>
                    </a:moveTo>
                    <a:lnTo>
                      <a:pt x="1724730" y="1607344"/>
                    </a:lnTo>
                    <a:lnTo>
                      <a:pt x="1724730" y="1509112"/>
                    </a:lnTo>
                    <a:lnTo>
                      <a:pt x="1821656" y="1509112"/>
                    </a:lnTo>
                    <a:lnTo>
                      <a:pt x="1821656" y="1607344"/>
                    </a:lnTo>
                    <a:close/>
                    <a:moveTo>
                      <a:pt x="1724730" y="1500187"/>
                    </a:moveTo>
                    <a:lnTo>
                      <a:pt x="1724730" y="1401956"/>
                    </a:lnTo>
                    <a:lnTo>
                      <a:pt x="1821656" y="1401956"/>
                    </a:lnTo>
                    <a:lnTo>
                      <a:pt x="1821656" y="1500187"/>
                    </a:lnTo>
                    <a:lnTo>
                      <a:pt x="1724730" y="1500187"/>
                    </a:lnTo>
                    <a:close/>
                    <a:moveTo>
                      <a:pt x="1821656" y="1393031"/>
                    </a:moveTo>
                    <a:lnTo>
                      <a:pt x="1724730" y="1393031"/>
                    </a:lnTo>
                    <a:lnTo>
                      <a:pt x="1724730" y="1294800"/>
                    </a:lnTo>
                    <a:lnTo>
                      <a:pt x="1821656" y="1294800"/>
                    </a:lnTo>
                    <a:lnTo>
                      <a:pt x="1821656" y="1393031"/>
                    </a:lnTo>
                    <a:close/>
                    <a:moveTo>
                      <a:pt x="1724730" y="1285875"/>
                    </a:moveTo>
                    <a:lnTo>
                      <a:pt x="1724730" y="1187644"/>
                    </a:lnTo>
                    <a:lnTo>
                      <a:pt x="1821656" y="1187644"/>
                    </a:lnTo>
                    <a:lnTo>
                      <a:pt x="1821656" y="1285875"/>
                    </a:lnTo>
                    <a:lnTo>
                      <a:pt x="1724730" y="1285875"/>
                    </a:lnTo>
                    <a:close/>
                    <a:moveTo>
                      <a:pt x="1821656" y="1178719"/>
                    </a:moveTo>
                    <a:lnTo>
                      <a:pt x="1724730" y="1178719"/>
                    </a:lnTo>
                    <a:lnTo>
                      <a:pt x="1724730" y="1080487"/>
                    </a:lnTo>
                    <a:lnTo>
                      <a:pt x="1821656" y="1080487"/>
                    </a:lnTo>
                    <a:lnTo>
                      <a:pt x="1821656" y="1178719"/>
                    </a:lnTo>
                    <a:close/>
                    <a:moveTo>
                      <a:pt x="1724730" y="1071562"/>
                    </a:moveTo>
                    <a:lnTo>
                      <a:pt x="1724730" y="973331"/>
                    </a:lnTo>
                    <a:lnTo>
                      <a:pt x="1821656" y="973331"/>
                    </a:lnTo>
                    <a:lnTo>
                      <a:pt x="1821656" y="1071562"/>
                    </a:lnTo>
                    <a:lnTo>
                      <a:pt x="1724730" y="1071562"/>
                    </a:lnTo>
                    <a:close/>
                    <a:moveTo>
                      <a:pt x="1821656" y="964406"/>
                    </a:moveTo>
                    <a:lnTo>
                      <a:pt x="1724730" y="964406"/>
                    </a:lnTo>
                    <a:lnTo>
                      <a:pt x="1724730" y="866175"/>
                    </a:lnTo>
                    <a:lnTo>
                      <a:pt x="1821656" y="866175"/>
                    </a:lnTo>
                    <a:lnTo>
                      <a:pt x="1821656" y="964406"/>
                    </a:lnTo>
                    <a:close/>
                    <a:moveTo>
                      <a:pt x="1724730" y="857250"/>
                    </a:moveTo>
                    <a:lnTo>
                      <a:pt x="1724730" y="759019"/>
                    </a:lnTo>
                    <a:lnTo>
                      <a:pt x="1821656" y="759019"/>
                    </a:lnTo>
                    <a:lnTo>
                      <a:pt x="1821656" y="857250"/>
                    </a:lnTo>
                    <a:lnTo>
                      <a:pt x="1724730" y="857250"/>
                    </a:lnTo>
                    <a:close/>
                    <a:moveTo>
                      <a:pt x="1821656" y="750094"/>
                    </a:moveTo>
                    <a:lnTo>
                      <a:pt x="1724730" y="750094"/>
                    </a:lnTo>
                    <a:lnTo>
                      <a:pt x="1724730" y="651862"/>
                    </a:lnTo>
                    <a:lnTo>
                      <a:pt x="1821656" y="651862"/>
                    </a:lnTo>
                    <a:lnTo>
                      <a:pt x="1821656" y="750094"/>
                    </a:lnTo>
                    <a:close/>
                    <a:moveTo>
                      <a:pt x="1724730" y="642938"/>
                    </a:moveTo>
                    <a:lnTo>
                      <a:pt x="1724730" y="544706"/>
                    </a:lnTo>
                    <a:lnTo>
                      <a:pt x="1821656" y="544706"/>
                    </a:lnTo>
                    <a:lnTo>
                      <a:pt x="1821656" y="642938"/>
                    </a:lnTo>
                    <a:lnTo>
                      <a:pt x="1724730" y="642938"/>
                    </a:lnTo>
                    <a:close/>
                    <a:moveTo>
                      <a:pt x="1821656" y="535781"/>
                    </a:moveTo>
                    <a:lnTo>
                      <a:pt x="1724730" y="535781"/>
                    </a:lnTo>
                    <a:lnTo>
                      <a:pt x="1724730" y="437550"/>
                    </a:lnTo>
                    <a:lnTo>
                      <a:pt x="1821656" y="437550"/>
                    </a:lnTo>
                    <a:lnTo>
                      <a:pt x="1821656" y="535781"/>
                    </a:lnTo>
                    <a:close/>
                    <a:moveTo>
                      <a:pt x="1724730" y="428625"/>
                    </a:moveTo>
                    <a:lnTo>
                      <a:pt x="1724730" y="330394"/>
                    </a:lnTo>
                    <a:lnTo>
                      <a:pt x="1821656" y="330394"/>
                    </a:lnTo>
                    <a:lnTo>
                      <a:pt x="1821656" y="428625"/>
                    </a:lnTo>
                    <a:lnTo>
                      <a:pt x="1724730" y="428625"/>
                    </a:lnTo>
                    <a:close/>
                    <a:moveTo>
                      <a:pt x="1821656" y="321469"/>
                    </a:moveTo>
                    <a:lnTo>
                      <a:pt x="1724730" y="321469"/>
                    </a:lnTo>
                    <a:lnTo>
                      <a:pt x="1724730" y="223237"/>
                    </a:lnTo>
                    <a:lnTo>
                      <a:pt x="1821656" y="223237"/>
                    </a:lnTo>
                    <a:lnTo>
                      <a:pt x="1821656" y="321469"/>
                    </a:lnTo>
                    <a:close/>
                    <a:moveTo>
                      <a:pt x="1724730" y="214313"/>
                    </a:moveTo>
                    <a:lnTo>
                      <a:pt x="1724730" y="116081"/>
                    </a:lnTo>
                    <a:lnTo>
                      <a:pt x="1821656" y="116081"/>
                    </a:lnTo>
                    <a:lnTo>
                      <a:pt x="1821656" y="214313"/>
                    </a:lnTo>
                    <a:lnTo>
                      <a:pt x="1724730" y="214313"/>
                    </a:lnTo>
                    <a:close/>
                    <a:moveTo>
                      <a:pt x="1821656" y="107156"/>
                    </a:moveTo>
                    <a:lnTo>
                      <a:pt x="1724730" y="107156"/>
                    </a:lnTo>
                    <a:lnTo>
                      <a:pt x="1724730" y="8925"/>
                    </a:lnTo>
                    <a:lnTo>
                      <a:pt x="1821656" y="8925"/>
                    </a:lnTo>
                    <a:lnTo>
                      <a:pt x="1821656" y="107156"/>
                    </a:lnTo>
                    <a:close/>
                    <a:moveTo>
                      <a:pt x="108452" y="8925"/>
                    </a:moveTo>
                    <a:lnTo>
                      <a:pt x="108452" y="107156"/>
                    </a:lnTo>
                    <a:lnTo>
                      <a:pt x="8925" y="107156"/>
                    </a:lnTo>
                    <a:lnTo>
                      <a:pt x="8925" y="8925"/>
                    </a:lnTo>
                    <a:lnTo>
                      <a:pt x="108452" y="8925"/>
                    </a:lnTo>
                    <a:close/>
                    <a:moveTo>
                      <a:pt x="8925" y="2259206"/>
                    </a:moveTo>
                    <a:lnTo>
                      <a:pt x="108452" y="2259206"/>
                    </a:lnTo>
                    <a:lnTo>
                      <a:pt x="108452" y="2357437"/>
                    </a:lnTo>
                    <a:lnTo>
                      <a:pt x="8925" y="2357437"/>
                    </a:lnTo>
                    <a:lnTo>
                      <a:pt x="8925" y="2259206"/>
                    </a:lnTo>
                    <a:close/>
                    <a:moveTo>
                      <a:pt x="1724730" y="2357437"/>
                    </a:moveTo>
                    <a:lnTo>
                      <a:pt x="1724730" y="2259206"/>
                    </a:lnTo>
                    <a:lnTo>
                      <a:pt x="1821656" y="2259206"/>
                    </a:lnTo>
                    <a:lnTo>
                      <a:pt x="1821656" y="2357437"/>
                    </a:lnTo>
                    <a:lnTo>
                      <a:pt x="1724730" y="2357437"/>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0" name="Google Shape;600;p22"/>
              <p:cNvSpPr/>
              <p:nvPr/>
            </p:nvSpPr>
            <p:spPr>
              <a:xfrm>
                <a:off x="8914350" y="1126559"/>
                <a:ext cx="2134200" cy="214312"/>
              </a:xfrm>
              <a:custGeom>
                <a:avLst/>
                <a:gdLst/>
                <a:ahLst/>
                <a:cxnLst/>
                <a:rect l="l" t="t" r="r" b="b"/>
                <a:pathLst>
                  <a:path w="2134200" h="214312" extrusionOk="0">
                    <a:moveTo>
                      <a:pt x="0" y="0"/>
                    </a:moveTo>
                    <a:lnTo>
                      <a:pt x="2134200" y="0"/>
                    </a:lnTo>
                    <a:lnTo>
                      <a:pt x="2134200" y="214313"/>
                    </a:lnTo>
                    <a:lnTo>
                      <a:pt x="0" y="214313"/>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1" name="Google Shape;601;p22"/>
              <p:cNvSpPr/>
              <p:nvPr/>
            </p:nvSpPr>
            <p:spPr>
              <a:xfrm>
                <a:off x="9195633" y="1187414"/>
                <a:ext cx="107156" cy="107156"/>
              </a:xfrm>
              <a:custGeom>
                <a:avLst/>
                <a:gdLst/>
                <a:ahLst/>
                <a:cxnLst/>
                <a:rect l="l" t="t" r="r" b="b"/>
                <a:pathLst>
                  <a:path w="107156" h="107156" extrusionOk="0">
                    <a:moveTo>
                      <a:pt x="107156" y="53578"/>
                    </a:moveTo>
                    <a:cubicBezTo>
                      <a:pt x="107156" y="83169"/>
                      <a:pt x="83168" y="107156"/>
                      <a:pt x="53578" y="107156"/>
                    </a:cubicBezTo>
                    <a:cubicBezTo>
                      <a:pt x="23988" y="107156"/>
                      <a:pt x="0" y="83169"/>
                      <a:pt x="0" y="53578"/>
                    </a:cubicBezTo>
                    <a:cubicBezTo>
                      <a:pt x="0" y="23988"/>
                      <a:pt x="23988" y="0"/>
                      <a:pt x="53578" y="0"/>
                    </a:cubicBezTo>
                    <a:cubicBezTo>
                      <a:pt x="83168"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2" name="Google Shape;602;p22"/>
              <p:cNvSpPr/>
              <p:nvPr/>
            </p:nvSpPr>
            <p:spPr>
              <a:xfrm>
                <a:off x="10695820" y="1187414"/>
                <a:ext cx="107156" cy="107156"/>
              </a:xfrm>
              <a:custGeom>
                <a:avLst/>
                <a:gdLst/>
                <a:ahLst/>
                <a:cxnLst/>
                <a:rect l="l" t="t" r="r" b="b"/>
                <a:pathLst>
                  <a:path w="107156" h="107156" extrusionOk="0">
                    <a:moveTo>
                      <a:pt x="107156" y="53578"/>
                    </a:moveTo>
                    <a:cubicBezTo>
                      <a:pt x="107156" y="83169"/>
                      <a:pt x="83169" y="107156"/>
                      <a:pt x="53578" y="107156"/>
                    </a:cubicBezTo>
                    <a:cubicBezTo>
                      <a:pt x="23988" y="107156"/>
                      <a:pt x="0" y="83169"/>
                      <a:pt x="0" y="53578"/>
                    </a:cubicBezTo>
                    <a:cubicBezTo>
                      <a:pt x="0" y="23988"/>
                      <a:pt x="23988" y="0"/>
                      <a:pt x="53578" y="0"/>
                    </a:cubicBezTo>
                    <a:cubicBezTo>
                      <a:pt x="83169"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03" name="Google Shape;603;p22" descr="Graph and note paper pads with pencil"/>
          <p:cNvGrpSpPr/>
          <p:nvPr/>
        </p:nvGrpSpPr>
        <p:grpSpPr>
          <a:xfrm rot="-10547405">
            <a:off x="5732135" y="557888"/>
            <a:ext cx="860139" cy="992801"/>
            <a:chOff x="8601717" y="2593250"/>
            <a:chExt cx="1505915" cy="1578003"/>
          </a:xfrm>
        </p:grpSpPr>
        <p:sp>
          <p:nvSpPr>
            <p:cNvPr id="604" name="Google Shape;604;p22"/>
            <p:cNvSpPr/>
            <p:nvPr/>
          </p:nvSpPr>
          <p:spPr>
            <a:xfrm>
              <a:off x="8601730" y="2665275"/>
              <a:ext cx="1505902" cy="1505978"/>
            </a:xfrm>
            <a:custGeom>
              <a:avLst/>
              <a:gdLst/>
              <a:ahLst/>
              <a:cxnLst/>
              <a:rect l="l" t="t" r="r" b="b"/>
              <a:pathLst>
                <a:path w="1505902" h="1505978" extrusionOk="0">
                  <a:moveTo>
                    <a:pt x="1377944" y="1321184"/>
                  </a:moveTo>
                  <a:lnTo>
                    <a:pt x="1392145" y="1306973"/>
                  </a:lnTo>
                  <a:lnTo>
                    <a:pt x="1293019" y="1207846"/>
                  </a:lnTo>
                  <a:lnTo>
                    <a:pt x="1335643" y="1165222"/>
                  </a:lnTo>
                  <a:lnTo>
                    <a:pt x="937641" y="767220"/>
                  </a:lnTo>
                  <a:cubicBezTo>
                    <a:pt x="921944" y="782907"/>
                    <a:pt x="921944" y="808358"/>
                    <a:pt x="937641" y="824046"/>
                  </a:cubicBezTo>
                  <a:lnTo>
                    <a:pt x="1278817" y="1165222"/>
                  </a:lnTo>
                  <a:lnTo>
                    <a:pt x="1264606" y="1179433"/>
                  </a:lnTo>
                  <a:lnTo>
                    <a:pt x="246250" y="161058"/>
                  </a:lnTo>
                  <a:lnTo>
                    <a:pt x="51749" y="32852"/>
                  </a:lnTo>
                  <a:lnTo>
                    <a:pt x="47063" y="37538"/>
                  </a:lnTo>
                  <a:lnTo>
                    <a:pt x="9525" y="0"/>
                  </a:lnTo>
                  <a:lnTo>
                    <a:pt x="0" y="9525"/>
                  </a:lnTo>
                  <a:lnTo>
                    <a:pt x="37538" y="47063"/>
                  </a:lnTo>
                  <a:lnTo>
                    <a:pt x="32804" y="51797"/>
                  </a:lnTo>
                  <a:lnTo>
                    <a:pt x="161001" y="246297"/>
                  </a:lnTo>
                  <a:lnTo>
                    <a:pt x="1306906" y="1392212"/>
                  </a:lnTo>
                  <a:lnTo>
                    <a:pt x="1321118" y="1378010"/>
                  </a:lnTo>
                  <a:lnTo>
                    <a:pt x="1449076" y="1505979"/>
                  </a:lnTo>
                  <a:lnTo>
                    <a:pt x="1505902" y="1449153"/>
                  </a:lnTo>
                  <a:lnTo>
                    <a:pt x="1377944" y="132118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05" name="Google Shape;605;p22" descr="Graph and note paper pads with pencil"/>
            <p:cNvGrpSpPr/>
            <p:nvPr/>
          </p:nvGrpSpPr>
          <p:grpSpPr>
            <a:xfrm>
              <a:off x="8601717" y="2593250"/>
              <a:ext cx="1505903" cy="1505931"/>
              <a:chOff x="8601717" y="2593250"/>
              <a:chExt cx="1505903" cy="1505931"/>
            </a:xfrm>
          </p:grpSpPr>
          <p:sp>
            <p:nvSpPr>
              <p:cNvPr id="606" name="Google Shape;606;p22"/>
              <p:cNvSpPr/>
              <p:nvPr/>
            </p:nvSpPr>
            <p:spPr>
              <a:xfrm rot="-2700000">
                <a:off x="8624557" y="2587734"/>
                <a:ext cx="13468" cy="70179"/>
              </a:xfrm>
              <a:custGeom>
                <a:avLst/>
                <a:gdLst/>
                <a:ahLst/>
                <a:cxnLst/>
                <a:rect l="l" t="t" r="r" b="b"/>
                <a:pathLst>
                  <a:path w="13468" h="70179" extrusionOk="0">
                    <a:moveTo>
                      <a:pt x="0" y="0"/>
                    </a:moveTo>
                    <a:lnTo>
                      <a:pt x="13468" y="0"/>
                    </a:lnTo>
                    <a:lnTo>
                      <a:pt x="13468" y="70179"/>
                    </a:lnTo>
                    <a:lnTo>
                      <a:pt x="0" y="70179"/>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7" name="Google Shape;607;p22"/>
              <p:cNvSpPr/>
              <p:nvPr/>
            </p:nvSpPr>
            <p:spPr>
              <a:xfrm rot="-2700000">
                <a:off x="9966449" y="3895564"/>
                <a:ext cx="80371" cy="205261"/>
              </a:xfrm>
              <a:custGeom>
                <a:avLst/>
                <a:gdLst/>
                <a:ahLst/>
                <a:cxnLst/>
                <a:rect l="l" t="t" r="r" b="b"/>
                <a:pathLst>
                  <a:path w="80371" h="205261" extrusionOk="0">
                    <a:moveTo>
                      <a:pt x="0" y="0"/>
                    </a:moveTo>
                    <a:lnTo>
                      <a:pt x="80371" y="0"/>
                    </a:lnTo>
                    <a:lnTo>
                      <a:pt x="80371" y="205262"/>
                    </a:lnTo>
                    <a:lnTo>
                      <a:pt x="0" y="20526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8" name="Google Shape;608;p22"/>
              <p:cNvSpPr/>
              <p:nvPr/>
            </p:nvSpPr>
            <p:spPr>
              <a:xfrm>
                <a:off x="8762741" y="2754349"/>
                <a:ext cx="1231144" cy="1231186"/>
              </a:xfrm>
              <a:custGeom>
                <a:avLst/>
                <a:gdLst/>
                <a:ahLst/>
                <a:cxnLst/>
                <a:rect l="l" t="t" r="r" b="b"/>
                <a:pathLst>
                  <a:path w="1231144" h="1231186" extrusionOk="0">
                    <a:moveTo>
                      <a:pt x="1231145" y="1145947"/>
                    </a:moveTo>
                    <a:lnTo>
                      <a:pt x="1145896" y="1231187"/>
                    </a:lnTo>
                    <a:lnTo>
                      <a:pt x="0" y="85272"/>
                    </a:lnTo>
                    <a:cubicBezTo>
                      <a:pt x="0" y="85272"/>
                      <a:pt x="200" y="50153"/>
                      <a:pt x="26241" y="24121"/>
                    </a:cubicBezTo>
                    <a:cubicBezTo>
                      <a:pt x="52283" y="-1910"/>
                      <a:pt x="85249" y="33"/>
                      <a:pt x="85249" y="33"/>
                    </a:cubicBezTo>
                    <a:lnTo>
                      <a:pt x="1231145" y="1145947"/>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9" name="Google Shape;609;p22"/>
              <p:cNvSpPr/>
              <p:nvPr/>
            </p:nvSpPr>
            <p:spPr>
              <a:xfrm>
                <a:off x="8634534" y="2626175"/>
                <a:ext cx="213445" cy="213445"/>
              </a:xfrm>
              <a:custGeom>
                <a:avLst/>
                <a:gdLst/>
                <a:ahLst/>
                <a:cxnLst/>
                <a:rect l="l" t="t" r="r" b="b"/>
                <a:pathLst>
                  <a:path w="213445" h="213445" extrusionOk="0">
                    <a:moveTo>
                      <a:pt x="0" y="18936"/>
                    </a:moveTo>
                    <a:lnTo>
                      <a:pt x="128206" y="213446"/>
                    </a:lnTo>
                    <a:lnTo>
                      <a:pt x="213446" y="128206"/>
                    </a:lnTo>
                    <a:lnTo>
                      <a:pt x="18945"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0" name="Google Shape;610;p22"/>
              <p:cNvSpPr/>
              <p:nvPr/>
            </p:nvSpPr>
            <p:spPr>
              <a:xfrm>
                <a:off x="9527598" y="3360533"/>
                <a:ext cx="409774" cy="526208"/>
              </a:xfrm>
              <a:custGeom>
                <a:avLst/>
                <a:gdLst/>
                <a:ahLst/>
                <a:cxnLst/>
                <a:rect l="l" t="t" r="r" b="b"/>
                <a:pathLst>
                  <a:path w="409774" h="526208" extrusionOk="0">
                    <a:moveTo>
                      <a:pt x="409775" y="398012"/>
                    </a:moveTo>
                    <a:lnTo>
                      <a:pt x="11773" y="0"/>
                    </a:lnTo>
                    <a:cubicBezTo>
                      <a:pt x="-3924" y="15697"/>
                      <a:pt x="-3924" y="41138"/>
                      <a:pt x="11773" y="56826"/>
                    </a:cubicBezTo>
                    <a:lnTo>
                      <a:pt x="352949" y="398002"/>
                    </a:lnTo>
                    <a:lnTo>
                      <a:pt x="339233" y="411718"/>
                    </a:lnTo>
                    <a:lnTo>
                      <a:pt x="310601" y="383086"/>
                    </a:lnTo>
                    <a:lnTo>
                      <a:pt x="224295" y="469382"/>
                    </a:lnTo>
                    <a:lnTo>
                      <a:pt x="281121" y="526209"/>
                    </a:lnTo>
                    <a:lnTo>
                      <a:pt x="409775" y="39801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11" name="Google Shape;611;p22" descr="Scissors, pen and a highlighter"/>
          <p:cNvGrpSpPr/>
          <p:nvPr/>
        </p:nvGrpSpPr>
        <p:grpSpPr>
          <a:xfrm rot="-2595670">
            <a:off x="6038652" y="874667"/>
            <a:ext cx="211685" cy="1156401"/>
            <a:chOff x="10906981" y="1352550"/>
            <a:chExt cx="304800" cy="2651950"/>
          </a:xfrm>
        </p:grpSpPr>
        <p:sp>
          <p:nvSpPr>
            <p:cNvPr id="612" name="Google Shape;612;p22"/>
            <p:cNvSpPr/>
            <p:nvPr/>
          </p:nvSpPr>
          <p:spPr>
            <a:xfrm>
              <a:off x="11097481" y="1514475"/>
              <a:ext cx="114300" cy="800538"/>
            </a:xfrm>
            <a:custGeom>
              <a:avLst/>
              <a:gdLst/>
              <a:ahLst/>
              <a:cxnLst/>
              <a:rect l="l" t="t" r="r" b="b"/>
              <a:pathLst>
                <a:path w="114300" h="800538" extrusionOk="0">
                  <a:moveTo>
                    <a:pt x="57150" y="0"/>
                  </a:moveTo>
                  <a:lnTo>
                    <a:pt x="57150" y="248"/>
                  </a:lnTo>
                  <a:cubicBezTo>
                    <a:pt x="56331" y="210"/>
                    <a:pt x="55569" y="0"/>
                    <a:pt x="54750" y="0"/>
                  </a:cubicBezTo>
                  <a:lnTo>
                    <a:pt x="0" y="0"/>
                  </a:lnTo>
                  <a:lnTo>
                    <a:pt x="0" y="57150"/>
                  </a:lnTo>
                  <a:lnTo>
                    <a:pt x="57150" y="57150"/>
                  </a:lnTo>
                  <a:lnTo>
                    <a:pt x="57150" y="743388"/>
                  </a:lnTo>
                  <a:cubicBezTo>
                    <a:pt x="57150" y="774954"/>
                    <a:pt x="82734" y="800538"/>
                    <a:pt x="114300" y="800538"/>
                  </a:cubicBezTo>
                  <a:lnTo>
                    <a:pt x="114300" y="57150"/>
                  </a:lnTo>
                  <a:cubicBezTo>
                    <a:pt x="114300" y="25584"/>
                    <a:pt x="88716" y="0"/>
                    <a:pt x="57150" y="0"/>
                  </a:cubicBez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3" name="Google Shape;613;p22"/>
            <p:cNvSpPr/>
            <p:nvPr/>
          </p:nvSpPr>
          <p:spPr>
            <a:xfrm>
              <a:off x="10925145" y="3895725"/>
              <a:ext cx="173221" cy="108775"/>
            </a:xfrm>
            <a:custGeom>
              <a:avLst/>
              <a:gdLst/>
              <a:ahLst/>
              <a:cxnLst/>
              <a:rect l="l" t="t" r="r" b="b"/>
              <a:pathLst>
                <a:path w="173221" h="108775" extrusionOk="0">
                  <a:moveTo>
                    <a:pt x="0" y="0"/>
                  </a:moveTo>
                  <a:lnTo>
                    <a:pt x="173222" y="0"/>
                  </a:lnTo>
                  <a:lnTo>
                    <a:pt x="173222" y="108776"/>
                  </a:lnTo>
                  <a:lnTo>
                    <a:pt x="0" y="108776"/>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4" name="Google Shape;614;p22"/>
            <p:cNvSpPr/>
            <p:nvPr/>
          </p:nvSpPr>
          <p:spPr>
            <a:xfrm>
              <a:off x="10906981" y="1352550"/>
              <a:ext cx="209550" cy="186366"/>
            </a:xfrm>
            <a:custGeom>
              <a:avLst/>
              <a:gdLst/>
              <a:ahLst/>
              <a:cxnLst/>
              <a:rect l="l" t="t" r="r" b="b"/>
              <a:pathLst>
                <a:path w="209550" h="186366" extrusionOk="0">
                  <a:moveTo>
                    <a:pt x="209550" y="161925"/>
                  </a:moveTo>
                  <a:cubicBezTo>
                    <a:pt x="209550" y="161925"/>
                    <a:pt x="165773" y="186366"/>
                    <a:pt x="106718" y="186366"/>
                  </a:cubicBezTo>
                  <a:cubicBezTo>
                    <a:pt x="47663" y="186366"/>
                    <a:pt x="0" y="161925"/>
                    <a:pt x="0" y="161925"/>
                  </a:cubicBezTo>
                  <a:lnTo>
                    <a:pt x="0" y="0"/>
                  </a:lnTo>
                  <a:lnTo>
                    <a:pt x="209550" y="0"/>
                  </a:lnTo>
                  <a:lnTo>
                    <a:pt x="209550" y="161925"/>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5" name="Google Shape;615;p22"/>
            <p:cNvSpPr/>
            <p:nvPr/>
          </p:nvSpPr>
          <p:spPr>
            <a:xfrm>
              <a:off x="10906981" y="1514475"/>
              <a:ext cx="209550" cy="76828"/>
            </a:xfrm>
            <a:custGeom>
              <a:avLst/>
              <a:gdLst/>
              <a:ahLst/>
              <a:cxnLst/>
              <a:rect l="l" t="t" r="r" b="b"/>
              <a:pathLst>
                <a:path w="209550" h="76828" extrusionOk="0">
                  <a:moveTo>
                    <a:pt x="209550" y="57150"/>
                  </a:moveTo>
                  <a:cubicBezTo>
                    <a:pt x="209550" y="57150"/>
                    <a:pt x="160534" y="76829"/>
                    <a:pt x="107670" y="76829"/>
                  </a:cubicBezTo>
                  <a:cubicBezTo>
                    <a:pt x="54807" y="76829"/>
                    <a:pt x="0" y="57150"/>
                    <a:pt x="0" y="57150"/>
                  </a:cubicBezTo>
                  <a:lnTo>
                    <a:pt x="0" y="0"/>
                  </a:lnTo>
                  <a:lnTo>
                    <a:pt x="209531" y="0"/>
                  </a:lnTo>
                  <a:lnTo>
                    <a:pt x="209550" y="57150"/>
                  </a:lnTo>
                  <a:lnTo>
                    <a:pt x="209550" y="571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6" name="Google Shape;616;p22"/>
            <p:cNvSpPr/>
            <p:nvPr/>
          </p:nvSpPr>
          <p:spPr>
            <a:xfrm>
              <a:off x="10906981" y="1571625"/>
              <a:ext cx="209550" cy="2362200"/>
            </a:xfrm>
            <a:custGeom>
              <a:avLst/>
              <a:gdLst/>
              <a:ahLst/>
              <a:cxnLst/>
              <a:rect l="l" t="t" r="r" b="b"/>
              <a:pathLst>
                <a:path w="209550" h="2362200" extrusionOk="0">
                  <a:moveTo>
                    <a:pt x="0" y="0"/>
                  </a:moveTo>
                  <a:lnTo>
                    <a:pt x="209550" y="0"/>
                  </a:lnTo>
                  <a:lnTo>
                    <a:pt x="209550" y="2362200"/>
                  </a:lnTo>
                  <a:lnTo>
                    <a:pt x="0" y="2362200"/>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7" name="Google Shape;617;p22"/>
            <p:cNvSpPr/>
            <p:nvPr/>
          </p:nvSpPr>
          <p:spPr>
            <a:xfrm>
              <a:off x="10906981" y="2253138"/>
              <a:ext cx="209550" cy="67894"/>
            </a:xfrm>
            <a:custGeom>
              <a:avLst/>
              <a:gdLst/>
              <a:ahLst/>
              <a:cxnLst/>
              <a:rect l="l" t="t" r="r" b="b"/>
              <a:pathLst>
                <a:path w="209550" h="67894" extrusionOk="0">
                  <a:moveTo>
                    <a:pt x="0" y="0"/>
                  </a:moveTo>
                  <a:lnTo>
                    <a:pt x="209550" y="0"/>
                  </a:lnTo>
                  <a:lnTo>
                    <a:pt x="209550" y="67894"/>
                  </a:lnTo>
                  <a:lnTo>
                    <a:pt x="0" y="67894"/>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8" name="Google Shape;618;p22"/>
            <p:cNvSpPr/>
            <p:nvPr/>
          </p:nvSpPr>
          <p:spPr>
            <a:xfrm>
              <a:off x="10906981" y="2357437"/>
              <a:ext cx="209550" cy="9525"/>
            </a:xfrm>
            <a:custGeom>
              <a:avLst/>
              <a:gdLst/>
              <a:ahLst/>
              <a:cxnLst/>
              <a:rect l="l" t="t" r="r" b="b"/>
              <a:pathLst>
                <a:path w="209550" h="9525" extrusionOk="0">
                  <a:moveTo>
                    <a:pt x="0" y="0"/>
                  </a:moveTo>
                  <a:lnTo>
                    <a:pt x="209550" y="0"/>
                  </a:lnTo>
                  <a:lnTo>
                    <a:pt x="209550" y="9525"/>
                  </a:lnTo>
                  <a:lnTo>
                    <a:pt x="0" y="9525"/>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619" name="Google Shape;619;p22" descr="Graph and note paper pads with pencil"/>
          <p:cNvGrpSpPr/>
          <p:nvPr/>
        </p:nvGrpSpPr>
        <p:grpSpPr>
          <a:xfrm>
            <a:off x="3230488" y="2397706"/>
            <a:ext cx="3288786" cy="4057256"/>
            <a:chOff x="8905425" y="1117625"/>
            <a:chExt cx="2152059" cy="3281666"/>
          </a:xfrm>
        </p:grpSpPr>
        <p:sp>
          <p:nvSpPr>
            <p:cNvPr id="620" name="Google Shape;620;p22"/>
            <p:cNvSpPr/>
            <p:nvPr/>
          </p:nvSpPr>
          <p:spPr>
            <a:xfrm>
              <a:off x="8927742" y="1184604"/>
              <a:ext cx="2125265" cy="3214687"/>
            </a:xfrm>
            <a:custGeom>
              <a:avLst/>
              <a:gdLst/>
              <a:ahLst/>
              <a:cxnLst/>
              <a:rect l="l" t="t" r="r" b="b"/>
              <a:pathLst>
                <a:path w="2125265" h="3214687" extrusionOk="0">
                  <a:moveTo>
                    <a:pt x="0" y="0"/>
                  </a:moveTo>
                  <a:lnTo>
                    <a:pt x="2125266" y="0"/>
                  </a:lnTo>
                  <a:lnTo>
                    <a:pt x="2125266" y="3214688"/>
                  </a:lnTo>
                  <a:lnTo>
                    <a:pt x="0" y="3214688"/>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21" name="Google Shape;621;p22" descr="Graph and note paper pads with pencil"/>
            <p:cNvGrpSpPr/>
            <p:nvPr/>
          </p:nvGrpSpPr>
          <p:grpSpPr>
            <a:xfrm>
              <a:off x="8905425" y="1117625"/>
              <a:ext cx="2152059" cy="3223621"/>
              <a:chOff x="8905425" y="1117625"/>
              <a:chExt cx="2152059" cy="3223621"/>
            </a:xfrm>
          </p:grpSpPr>
          <p:sp>
            <p:nvSpPr>
              <p:cNvPr id="622" name="Google Shape;622;p22"/>
              <p:cNvSpPr/>
              <p:nvPr/>
            </p:nvSpPr>
            <p:spPr>
              <a:xfrm>
                <a:off x="8909883" y="1122092"/>
                <a:ext cx="2143125" cy="3214687"/>
              </a:xfrm>
              <a:custGeom>
                <a:avLst/>
                <a:gdLst/>
                <a:ahLst/>
                <a:cxnLst/>
                <a:rect l="l" t="t" r="r" b="b"/>
                <a:pathLst>
                  <a:path w="2143125" h="3214687" extrusionOk="0">
                    <a:moveTo>
                      <a:pt x="0" y="0"/>
                    </a:moveTo>
                    <a:lnTo>
                      <a:pt x="2143125" y="0"/>
                    </a:lnTo>
                    <a:lnTo>
                      <a:pt x="2143125" y="3214688"/>
                    </a:lnTo>
                    <a:lnTo>
                      <a:pt x="0" y="321468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3" name="Google Shape;623;p22"/>
              <p:cNvSpPr/>
              <p:nvPr/>
            </p:nvSpPr>
            <p:spPr>
              <a:xfrm>
                <a:off x="8905425" y="1117625"/>
                <a:ext cx="2152059" cy="3223621"/>
              </a:xfrm>
              <a:custGeom>
                <a:avLst/>
                <a:gdLst/>
                <a:ahLst/>
                <a:cxnLst/>
                <a:rect l="l" t="t" r="r" b="b"/>
                <a:pathLst>
                  <a:path w="2152059" h="3223621" extrusionOk="0">
                    <a:moveTo>
                      <a:pt x="2152050" y="3223622"/>
                    </a:moveTo>
                    <a:lnTo>
                      <a:pt x="0" y="3223622"/>
                    </a:lnTo>
                    <a:lnTo>
                      <a:pt x="0" y="0"/>
                    </a:lnTo>
                    <a:lnTo>
                      <a:pt x="2152060" y="0"/>
                    </a:lnTo>
                    <a:lnTo>
                      <a:pt x="2152060" y="3223622"/>
                    </a:lnTo>
                    <a:close/>
                    <a:moveTo>
                      <a:pt x="8925" y="3214688"/>
                    </a:moveTo>
                    <a:lnTo>
                      <a:pt x="2143125" y="3214688"/>
                    </a:lnTo>
                    <a:lnTo>
                      <a:pt x="2143125" y="8934"/>
                    </a:lnTo>
                    <a:lnTo>
                      <a:pt x="8934" y="8934"/>
                    </a:lnTo>
                    <a:lnTo>
                      <a:pt x="8925" y="3214688"/>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4" name="Google Shape;624;p22"/>
              <p:cNvSpPr/>
              <p:nvPr/>
            </p:nvSpPr>
            <p:spPr>
              <a:xfrm>
                <a:off x="9084019" y="1653415"/>
                <a:ext cx="1830590" cy="2366371"/>
              </a:xfrm>
              <a:custGeom>
                <a:avLst/>
                <a:gdLst/>
                <a:ahLst/>
                <a:cxnLst/>
                <a:rect l="l" t="t" r="r" b="b"/>
                <a:pathLst>
                  <a:path w="1830590" h="2366371" extrusionOk="0">
                    <a:moveTo>
                      <a:pt x="0" y="0"/>
                    </a:moveTo>
                    <a:lnTo>
                      <a:pt x="0" y="2366372"/>
                    </a:lnTo>
                    <a:lnTo>
                      <a:pt x="1830591" y="2366372"/>
                    </a:lnTo>
                    <a:lnTo>
                      <a:pt x="1830591" y="0"/>
                    </a:lnTo>
                    <a:lnTo>
                      <a:pt x="0" y="0"/>
                    </a:lnTo>
                    <a:close/>
                    <a:moveTo>
                      <a:pt x="867480" y="1500187"/>
                    </a:moveTo>
                    <a:lnTo>
                      <a:pt x="867480" y="1401956"/>
                    </a:lnTo>
                    <a:lnTo>
                      <a:pt x="965711" y="1401956"/>
                    </a:lnTo>
                    <a:lnTo>
                      <a:pt x="965711" y="1500187"/>
                    </a:lnTo>
                    <a:lnTo>
                      <a:pt x="867480" y="1500187"/>
                    </a:lnTo>
                    <a:close/>
                    <a:moveTo>
                      <a:pt x="965702" y="1509112"/>
                    </a:moveTo>
                    <a:lnTo>
                      <a:pt x="965702" y="1607344"/>
                    </a:lnTo>
                    <a:lnTo>
                      <a:pt x="867470" y="1607344"/>
                    </a:lnTo>
                    <a:lnTo>
                      <a:pt x="867470" y="1509112"/>
                    </a:lnTo>
                    <a:lnTo>
                      <a:pt x="965702" y="1509112"/>
                    </a:lnTo>
                    <a:close/>
                    <a:moveTo>
                      <a:pt x="965702" y="866175"/>
                    </a:moveTo>
                    <a:lnTo>
                      <a:pt x="965702" y="964406"/>
                    </a:lnTo>
                    <a:lnTo>
                      <a:pt x="867470" y="964406"/>
                    </a:lnTo>
                    <a:lnTo>
                      <a:pt x="867470" y="866175"/>
                    </a:lnTo>
                    <a:lnTo>
                      <a:pt x="965702" y="866175"/>
                    </a:lnTo>
                    <a:close/>
                    <a:moveTo>
                      <a:pt x="867480" y="857250"/>
                    </a:moveTo>
                    <a:lnTo>
                      <a:pt x="867480" y="759019"/>
                    </a:lnTo>
                    <a:lnTo>
                      <a:pt x="965711" y="759019"/>
                    </a:lnTo>
                    <a:lnTo>
                      <a:pt x="965711" y="857250"/>
                    </a:lnTo>
                    <a:lnTo>
                      <a:pt x="867480" y="857250"/>
                    </a:lnTo>
                    <a:close/>
                    <a:moveTo>
                      <a:pt x="867480" y="1285875"/>
                    </a:moveTo>
                    <a:lnTo>
                      <a:pt x="867480" y="1187644"/>
                    </a:lnTo>
                    <a:lnTo>
                      <a:pt x="965711" y="1187644"/>
                    </a:lnTo>
                    <a:lnTo>
                      <a:pt x="965711" y="1285875"/>
                    </a:lnTo>
                    <a:lnTo>
                      <a:pt x="867480" y="1285875"/>
                    </a:lnTo>
                    <a:close/>
                    <a:moveTo>
                      <a:pt x="965702" y="1294800"/>
                    </a:moveTo>
                    <a:lnTo>
                      <a:pt x="965702" y="1393031"/>
                    </a:lnTo>
                    <a:lnTo>
                      <a:pt x="867470" y="1393031"/>
                    </a:lnTo>
                    <a:lnTo>
                      <a:pt x="867470" y="1294800"/>
                    </a:lnTo>
                    <a:lnTo>
                      <a:pt x="965702" y="1294800"/>
                    </a:lnTo>
                    <a:close/>
                    <a:moveTo>
                      <a:pt x="867480" y="1178719"/>
                    </a:moveTo>
                    <a:lnTo>
                      <a:pt x="867480" y="1080487"/>
                    </a:lnTo>
                    <a:lnTo>
                      <a:pt x="965711" y="1080487"/>
                    </a:lnTo>
                    <a:lnTo>
                      <a:pt x="965711" y="1178719"/>
                    </a:lnTo>
                    <a:lnTo>
                      <a:pt x="867480" y="1178719"/>
                    </a:lnTo>
                    <a:close/>
                    <a:moveTo>
                      <a:pt x="867480" y="1071562"/>
                    </a:moveTo>
                    <a:lnTo>
                      <a:pt x="867480" y="973331"/>
                    </a:lnTo>
                    <a:lnTo>
                      <a:pt x="965711" y="973331"/>
                    </a:lnTo>
                    <a:lnTo>
                      <a:pt x="965711" y="1071562"/>
                    </a:lnTo>
                    <a:lnTo>
                      <a:pt x="867480" y="1071562"/>
                    </a:lnTo>
                    <a:close/>
                    <a:moveTo>
                      <a:pt x="858546" y="964406"/>
                    </a:moveTo>
                    <a:lnTo>
                      <a:pt x="760314" y="964406"/>
                    </a:lnTo>
                    <a:lnTo>
                      <a:pt x="760314" y="866175"/>
                    </a:lnTo>
                    <a:lnTo>
                      <a:pt x="858546" y="866175"/>
                    </a:lnTo>
                    <a:lnTo>
                      <a:pt x="858546" y="964406"/>
                    </a:lnTo>
                    <a:close/>
                    <a:moveTo>
                      <a:pt x="858546" y="973331"/>
                    </a:moveTo>
                    <a:lnTo>
                      <a:pt x="858546" y="1071562"/>
                    </a:lnTo>
                    <a:lnTo>
                      <a:pt x="760314" y="1071562"/>
                    </a:lnTo>
                    <a:lnTo>
                      <a:pt x="760314" y="973331"/>
                    </a:lnTo>
                    <a:lnTo>
                      <a:pt x="858546" y="973331"/>
                    </a:lnTo>
                    <a:close/>
                    <a:moveTo>
                      <a:pt x="858546" y="1080487"/>
                    </a:moveTo>
                    <a:lnTo>
                      <a:pt x="858546" y="1178719"/>
                    </a:lnTo>
                    <a:lnTo>
                      <a:pt x="760314" y="1178719"/>
                    </a:lnTo>
                    <a:lnTo>
                      <a:pt x="760314" y="1080487"/>
                    </a:lnTo>
                    <a:lnTo>
                      <a:pt x="858546" y="1080487"/>
                    </a:lnTo>
                    <a:close/>
                    <a:moveTo>
                      <a:pt x="858546" y="1187644"/>
                    </a:moveTo>
                    <a:lnTo>
                      <a:pt x="858546" y="1285875"/>
                    </a:lnTo>
                    <a:lnTo>
                      <a:pt x="760314" y="1285875"/>
                    </a:lnTo>
                    <a:lnTo>
                      <a:pt x="760314" y="1187644"/>
                    </a:lnTo>
                    <a:lnTo>
                      <a:pt x="858546" y="1187644"/>
                    </a:lnTo>
                    <a:close/>
                    <a:moveTo>
                      <a:pt x="858546" y="1294800"/>
                    </a:moveTo>
                    <a:lnTo>
                      <a:pt x="858546" y="1393031"/>
                    </a:lnTo>
                    <a:lnTo>
                      <a:pt x="760314" y="1393031"/>
                    </a:lnTo>
                    <a:lnTo>
                      <a:pt x="760314" y="1294800"/>
                    </a:lnTo>
                    <a:lnTo>
                      <a:pt x="858546" y="1294800"/>
                    </a:lnTo>
                    <a:close/>
                    <a:moveTo>
                      <a:pt x="858546" y="1401956"/>
                    </a:moveTo>
                    <a:lnTo>
                      <a:pt x="858546" y="1500187"/>
                    </a:lnTo>
                    <a:lnTo>
                      <a:pt x="760314" y="1500187"/>
                    </a:lnTo>
                    <a:lnTo>
                      <a:pt x="760314" y="1401956"/>
                    </a:lnTo>
                    <a:lnTo>
                      <a:pt x="858546" y="1401956"/>
                    </a:lnTo>
                    <a:close/>
                    <a:moveTo>
                      <a:pt x="974636" y="1401956"/>
                    </a:moveTo>
                    <a:lnTo>
                      <a:pt x="1072867" y="1401956"/>
                    </a:lnTo>
                    <a:lnTo>
                      <a:pt x="1072867" y="1500187"/>
                    </a:lnTo>
                    <a:lnTo>
                      <a:pt x="974636" y="1500187"/>
                    </a:lnTo>
                    <a:lnTo>
                      <a:pt x="974636" y="1401956"/>
                    </a:lnTo>
                    <a:close/>
                    <a:moveTo>
                      <a:pt x="974636" y="1393031"/>
                    </a:moveTo>
                    <a:lnTo>
                      <a:pt x="974636" y="1294800"/>
                    </a:lnTo>
                    <a:lnTo>
                      <a:pt x="1072867" y="1294800"/>
                    </a:lnTo>
                    <a:lnTo>
                      <a:pt x="1072867" y="1393031"/>
                    </a:lnTo>
                    <a:lnTo>
                      <a:pt x="974636" y="1393031"/>
                    </a:lnTo>
                    <a:close/>
                    <a:moveTo>
                      <a:pt x="974636" y="1285875"/>
                    </a:moveTo>
                    <a:lnTo>
                      <a:pt x="974636" y="1187644"/>
                    </a:lnTo>
                    <a:lnTo>
                      <a:pt x="1072867" y="1187644"/>
                    </a:lnTo>
                    <a:lnTo>
                      <a:pt x="1072867" y="1285875"/>
                    </a:lnTo>
                    <a:lnTo>
                      <a:pt x="974636" y="1285875"/>
                    </a:lnTo>
                    <a:close/>
                    <a:moveTo>
                      <a:pt x="974636" y="1178719"/>
                    </a:moveTo>
                    <a:lnTo>
                      <a:pt x="974636" y="1080487"/>
                    </a:lnTo>
                    <a:lnTo>
                      <a:pt x="1072867" y="1080487"/>
                    </a:lnTo>
                    <a:lnTo>
                      <a:pt x="1072867" y="1178719"/>
                    </a:lnTo>
                    <a:lnTo>
                      <a:pt x="974636" y="1178719"/>
                    </a:lnTo>
                    <a:close/>
                    <a:moveTo>
                      <a:pt x="974636" y="1071562"/>
                    </a:moveTo>
                    <a:lnTo>
                      <a:pt x="974636" y="973331"/>
                    </a:lnTo>
                    <a:lnTo>
                      <a:pt x="1072867" y="973331"/>
                    </a:lnTo>
                    <a:lnTo>
                      <a:pt x="1072867" y="1071562"/>
                    </a:lnTo>
                    <a:lnTo>
                      <a:pt x="974636" y="1071562"/>
                    </a:lnTo>
                    <a:close/>
                    <a:moveTo>
                      <a:pt x="974636" y="964406"/>
                    </a:moveTo>
                    <a:lnTo>
                      <a:pt x="974636" y="866175"/>
                    </a:lnTo>
                    <a:lnTo>
                      <a:pt x="1072867" y="866175"/>
                    </a:lnTo>
                    <a:lnTo>
                      <a:pt x="1072867" y="964406"/>
                    </a:lnTo>
                    <a:lnTo>
                      <a:pt x="974636" y="964406"/>
                    </a:lnTo>
                    <a:close/>
                    <a:moveTo>
                      <a:pt x="974636" y="857250"/>
                    </a:moveTo>
                    <a:lnTo>
                      <a:pt x="974636" y="759019"/>
                    </a:lnTo>
                    <a:lnTo>
                      <a:pt x="1072867" y="759019"/>
                    </a:lnTo>
                    <a:lnTo>
                      <a:pt x="1072867" y="857250"/>
                    </a:lnTo>
                    <a:lnTo>
                      <a:pt x="974636" y="857250"/>
                    </a:lnTo>
                    <a:close/>
                    <a:moveTo>
                      <a:pt x="974636" y="750094"/>
                    </a:moveTo>
                    <a:lnTo>
                      <a:pt x="974636" y="651862"/>
                    </a:lnTo>
                    <a:lnTo>
                      <a:pt x="1072867" y="651862"/>
                    </a:lnTo>
                    <a:lnTo>
                      <a:pt x="1072867" y="750094"/>
                    </a:lnTo>
                    <a:lnTo>
                      <a:pt x="974636" y="750094"/>
                    </a:lnTo>
                    <a:close/>
                    <a:moveTo>
                      <a:pt x="965702" y="750094"/>
                    </a:moveTo>
                    <a:lnTo>
                      <a:pt x="867470" y="750094"/>
                    </a:lnTo>
                    <a:lnTo>
                      <a:pt x="867470" y="651862"/>
                    </a:lnTo>
                    <a:lnTo>
                      <a:pt x="965702" y="651862"/>
                    </a:lnTo>
                    <a:lnTo>
                      <a:pt x="965702" y="750094"/>
                    </a:lnTo>
                    <a:close/>
                    <a:moveTo>
                      <a:pt x="858546" y="750094"/>
                    </a:moveTo>
                    <a:lnTo>
                      <a:pt x="760314" y="750094"/>
                    </a:lnTo>
                    <a:lnTo>
                      <a:pt x="760314" y="651862"/>
                    </a:lnTo>
                    <a:lnTo>
                      <a:pt x="858546" y="651862"/>
                    </a:lnTo>
                    <a:lnTo>
                      <a:pt x="858546" y="750094"/>
                    </a:lnTo>
                    <a:close/>
                    <a:moveTo>
                      <a:pt x="858546" y="759019"/>
                    </a:moveTo>
                    <a:lnTo>
                      <a:pt x="858546" y="857250"/>
                    </a:lnTo>
                    <a:lnTo>
                      <a:pt x="760314" y="857250"/>
                    </a:lnTo>
                    <a:lnTo>
                      <a:pt x="760314" y="759019"/>
                    </a:lnTo>
                    <a:lnTo>
                      <a:pt x="858546" y="759019"/>
                    </a:lnTo>
                    <a:close/>
                    <a:moveTo>
                      <a:pt x="751389" y="857250"/>
                    </a:moveTo>
                    <a:lnTo>
                      <a:pt x="653158" y="857250"/>
                    </a:lnTo>
                    <a:lnTo>
                      <a:pt x="653158" y="759019"/>
                    </a:lnTo>
                    <a:lnTo>
                      <a:pt x="751389" y="759019"/>
                    </a:lnTo>
                    <a:lnTo>
                      <a:pt x="751389" y="857250"/>
                    </a:lnTo>
                    <a:close/>
                    <a:moveTo>
                      <a:pt x="751389" y="866175"/>
                    </a:moveTo>
                    <a:lnTo>
                      <a:pt x="751389" y="964406"/>
                    </a:lnTo>
                    <a:lnTo>
                      <a:pt x="653158" y="964406"/>
                    </a:lnTo>
                    <a:lnTo>
                      <a:pt x="653158" y="866175"/>
                    </a:lnTo>
                    <a:lnTo>
                      <a:pt x="751389" y="866175"/>
                    </a:lnTo>
                    <a:close/>
                    <a:moveTo>
                      <a:pt x="751389" y="973331"/>
                    </a:moveTo>
                    <a:lnTo>
                      <a:pt x="751389" y="1071562"/>
                    </a:lnTo>
                    <a:lnTo>
                      <a:pt x="653158" y="1071562"/>
                    </a:lnTo>
                    <a:lnTo>
                      <a:pt x="653158" y="973331"/>
                    </a:lnTo>
                    <a:lnTo>
                      <a:pt x="751389" y="973331"/>
                    </a:lnTo>
                    <a:close/>
                    <a:moveTo>
                      <a:pt x="751389" y="1080487"/>
                    </a:moveTo>
                    <a:lnTo>
                      <a:pt x="751389" y="1178719"/>
                    </a:lnTo>
                    <a:lnTo>
                      <a:pt x="653158" y="1178719"/>
                    </a:lnTo>
                    <a:lnTo>
                      <a:pt x="653158" y="1080487"/>
                    </a:lnTo>
                    <a:lnTo>
                      <a:pt x="751389" y="1080487"/>
                    </a:lnTo>
                    <a:close/>
                    <a:moveTo>
                      <a:pt x="751389" y="1187644"/>
                    </a:moveTo>
                    <a:lnTo>
                      <a:pt x="751389" y="1285875"/>
                    </a:lnTo>
                    <a:lnTo>
                      <a:pt x="653158" y="1285875"/>
                    </a:lnTo>
                    <a:lnTo>
                      <a:pt x="653158" y="1187644"/>
                    </a:lnTo>
                    <a:lnTo>
                      <a:pt x="751389" y="1187644"/>
                    </a:lnTo>
                    <a:close/>
                    <a:moveTo>
                      <a:pt x="751389" y="1294800"/>
                    </a:moveTo>
                    <a:lnTo>
                      <a:pt x="751389" y="1393031"/>
                    </a:lnTo>
                    <a:lnTo>
                      <a:pt x="653158" y="1393031"/>
                    </a:lnTo>
                    <a:lnTo>
                      <a:pt x="653158" y="1294800"/>
                    </a:lnTo>
                    <a:lnTo>
                      <a:pt x="751389" y="1294800"/>
                    </a:lnTo>
                    <a:close/>
                    <a:moveTo>
                      <a:pt x="751389" y="1401956"/>
                    </a:moveTo>
                    <a:lnTo>
                      <a:pt x="751389" y="1500187"/>
                    </a:lnTo>
                    <a:lnTo>
                      <a:pt x="653158" y="1500187"/>
                    </a:lnTo>
                    <a:lnTo>
                      <a:pt x="653158" y="1401956"/>
                    </a:lnTo>
                    <a:lnTo>
                      <a:pt x="751389" y="1401956"/>
                    </a:lnTo>
                    <a:close/>
                    <a:moveTo>
                      <a:pt x="751389" y="1509112"/>
                    </a:moveTo>
                    <a:lnTo>
                      <a:pt x="751389" y="1607344"/>
                    </a:lnTo>
                    <a:lnTo>
                      <a:pt x="653158" y="1607344"/>
                    </a:lnTo>
                    <a:lnTo>
                      <a:pt x="653158" y="1509112"/>
                    </a:lnTo>
                    <a:lnTo>
                      <a:pt x="751389" y="1509112"/>
                    </a:lnTo>
                    <a:close/>
                    <a:moveTo>
                      <a:pt x="760324" y="1509112"/>
                    </a:moveTo>
                    <a:lnTo>
                      <a:pt x="858555" y="1509112"/>
                    </a:lnTo>
                    <a:lnTo>
                      <a:pt x="858555" y="1607344"/>
                    </a:lnTo>
                    <a:lnTo>
                      <a:pt x="760324" y="1607344"/>
                    </a:lnTo>
                    <a:lnTo>
                      <a:pt x="760324" y="1509112"/>
                    </a:lnTo>
                    <a:close/>
                    <a:moveTo>
                      <a:pt x="858546" y="1616269"/>
                    </a:moveTo>
                    <a:lnTo>
                      <a:pt x="858546" y="1714500"/>
                    </a:lnTo>
                    <a:lnTo>
                      <a:pt x="760314" y="1714500"/>
                    </a:lnTo>
                    <a:lnTo>
                      <a:pt x="760314" y="1616269"/>
                    </a:lnTo>
                    <a:lnTo>
                      <a:pt x="858546" y="1616269"/>
                    </a:lnTo>
                    <a:close/>
                    <a:moveTo>
                      <a:pt x="867480" y="1616269"/>
                    </a:moveTo>
                    <a:lnTo>
                      <a:pt x="965711" y="1616269"/>
                    </a:lnTo>
                    <a:lnTo>
                      <a:pt x="965711" y="1714500"/>
                    </a:lnTo>
                    <a:lnTo>
                      <a:pt x="867480" y="1714500"/>
                    </a:lnTo>
                    <a:lnTo>
                      <a:pt x="867480" y="1616269"/>
                    </a:lnTo>
                    <a:close/>
                    <a:moveTo>
                      <a:pt x="974636" y="1616269"/>
                    </a:moveTo>
                    <a:lnTo>
                      <a:pt x="1072867" y="1616269"/>
                    </a:lnTo>
                    <a:lnTo>
                      <a:pt x="1072867" y="1714500"/>
                    </a:lnTo>
                    <a:lnTo>
                      <a:pt x="974636" y="1714500"/>
                    </a:lnTo>
                    <a:lnTo>
                      <a:pt x="974636" y="1616269"/>
                    </a:lnTo>
                    <a:close/>
                    <a:moveTo>
                      <a:pt x="974636" y="1607344"/>
                    </a:moveTo>
                    <a:lnTo>
                      <a:pt x="974636" y="1509112"/>
                    </a:lnTo>
                    <a:lnTo>
                      <a:pt x="1072867" y="1509112"/>
                    </a:lnTo>
                    <a:lnTo>
                      <a:pt x="1072867" y="1607344"/>
                    </a:lnTo>
                    <a:lnTo>
                      <a:pt x="974636" y="1607344"/>
                    </a:lnTo>
                    <a:close/>
                    <a:moveTo>
                      <a:pt x="1081792" y="1509112"/>
                    </a:moveTo>
                    <a:lnTo>
                      <a:pt x="1180024" y="1509112"/>
                    </a:lnTo>
                    <a:lnTo>
                      <a:pt x="1180024" y="1607344"/>
                    </a:lnTo>
                    <a:lnTo>
                      <a:pt x="1081792" y="1607344"/>
                    </a:lnTo>
                    <a:lnTo>
                      <a:pt x="1081792" y="1509112"/>
                    </a:lnTo>
                    <a:close/>
                    <a:moveTo>
                      <a:pt x="1081792" y="1500187"/>
                    </a:moveTo>
                    <a:lnTo>
                      <a:pt x="1081792" y="1401956"/>
                    </a:lnTo>
                    <a:lnTo>
                      <a:pt x="1180024" y="1401956"/>
                    </a:lnTo>
                    <a:lnTo>
                      <a:pt x="1180024" y="1500187"/>
                    </a:lnTo>
                    <a:lnTo>
                      <a:pt x="1081792" y="1500187"/>
                    </a:lnTo>
                    <a:close/>
                    <a:moveTo>
                      <a:pt x="1081792" y="1393031"/>
                    </a:moveTo>
                    <a:lnTo>
                      <a:pt x="1081792" y="1294800"/>
                    </a:lnTo>
                    <a:lnTo>
                      <a:pt x="1180024" y="1294800"/>
                    </a:lnTo>
                    <a:lnTo>
                      <a:pt x="1180024" y="1393031"/>
                    </a:lnTo>
                    <a:lnTo>
                      <a:pt x="1081792" y="1393031"/>
                    </a:lnTo>
                    <a:close/>
                    <a:moveTo>
                      <a:pt x="1081792" y="1285875"/>
                    </a:moveTo>
                    <a:lnTo>
                      <a:pt x="1081792" y="1187644"/>
                    </a:lnTo>
                    <a:lnTo>
                      <a:pt x="1180024" y="1187644"/>
                    </a:lnTo>
                    <a:lnTo>
                      <a:pt x="1180024" y="1285875"/>
                    </a:lnTo>
                    <a:lnTo>
                      <a:pt x="1081792" y="1285875"/>
                    </a:lnTo>
                    <a:close/>
                    <a:moveTo>
                      <a:pt x="1081792" y="1178719"/>
                    </a:moveTo>
                    <a:lnTo>
                      <a:pt x="1081792" y="1080487"/>
                    </a:lnTo>
                    <a:lnTo>
                      <a:pt x="1180024" y="1080487"/>
                    </a:lnTo>
                    <a:lnTo>
                      <a:pt x="1180024" y="1178719"/>
                    </a:lnTo>
                    <a:lnTo>
                      <a:pt x="1081792" y="1178719"/>
                    </a:lnTo>
                    <a:close/>
                    <a:moveTo>
                      <a:pt x="1081792" y="1071562"/>
                    </a:moveTo>
                    <a:lnTo>
                      <a:pt x="1081792" y="973331"/>
                    </a:lnTo>
                    <a:lnTo>
                      <a:pt x="1180024" y="973331"/>
                    </a:lnTo>
                    <a:lnTo>
                      <a:pt x="1180024" y="1071562"/>
                    </a:lnTo>
                    <a:lnTo>
                      <a:pt x="1081792" y="1071562"/>
                    </a:lnTo>
                    <a:close/>
                    <a:moveTo>
                      <a:pt x="1081792" y="964406"/>
                    </a:moveTo>
                    <a:lnTo>
                      <a:pt x="1081792" y="866175"/>
                    </a:lnTo>
                    <a:lnTo>
                      <a:pt x="1180024" y="866175"/>
                    </a:lnTo>
                    <a:lnTo>
                      <a:pt x="1180024" y="964406"/>
                    </a:lnTo>
                    <a:lnTo>
                      <a:pt x="1081792" y="964406"/>
                    </a:lnTo>
                    <a:close/>
                    <a:moveTo>
                      <a:pt x="1081792" y="857250"/>
                    </a:moveTo>
                    <a:lnTo>
                      <a:pt x="1081792" y="759019"/>
                    </a:lnTo>
                    <a:lnTo>
                      <a:pt x="1180024" y="759019"/>
                    </a:lnTo>
                    <a:lnTo>
                      <a:pt x="1180024" y="857250"/>
                    </a:lnTo>
                    <a:lnTo>
                      <a:pt x="1081792" y="857250"/>
                    </a:lnTo>
                    <a:close/>
                    <a:moveTo>
                      <a:pt x="1081792" y="750094"/>
                    </a:moveTo>
                    <a:lnTo>
                      <a:pt x="1081792" y="651862"/>
                    </a:lnTo>
                    <a:lnTo>
                      <a:pt x="1180024" y="651862"/>
                    </a:lnTo>
                    <a:lnTo>
                      <a:pt x="1180024" y="750094"/>
                    </a:lnTo>
                    <a:lnTo>
                      <a:pt x="1081792" y="750094"/>
                    </a:lnTo>
                    <a:close/>
                    <a:moveTo>
                      <a:pt x="1081792" y="642938"/>
                    </a:moveTo>
                    <a:lnTo>
                      <a:pt x="1081792" y="544706"/>
                    </a:lnTo>
                    <a:lnTo>
                      <a:pt x="1180024" y="544706"/>
                    </a:lnTo>
                    <a:lnTo>
                      <a:pt x="1180024" y="642938"/>
                    </a:lnTo>
                    <a:lnTo>
                      <a:pt x="1081792" y="642938"/>
                    </a:lnTo>
                    <a:close/>
                    <a:moveTo>
                      <a:pt x="1072858" y="642938"/>
                    </a:moveTo>
                    <a:lnTo>
                      <a:pt x="974627" y="642938"/>
                    </a:lnTo>
                    <a:lnTo>
                      <a:pt x="974627" y="544706"/>
                    </a:lnTo>
                    <a:lnTo>
                      <a:pt x="1072858" y="544706"/>
                    </a:lnTo>
                    <a:lnTo>
                      <a:pt x="1072858" y="642938"/>
                    </a:lnTo>
                    <a:close/>
                    <a:moveTo>
                      <a:pt x="965702" y="642938"/>
                    </a:moveTo>
                    <a:lnTo>
                      <a:pt x="867470" y="642938"/>
                    </a:lnTo>
                    <a:lnTo>
                      <a:pt x="867470" y="544706"/>
                    </a:lnTo>
                    <a:lnTo>
                      <a:pt x="965702" y="544706"/>
                    </a:lnTo>
                    <a:lnTo>
                      <a:pt x="965702" y="642938"/>
                    </a:lnTo>
                    <a:close/>
                    <a:moveTo>
                      <a:pt x="858546" y="642938"/>
                    </a:moveTo>
                    <a:lnTo>
                      <a:pt x="760314" y="642938"/>
                    </a:lnTo>
                    <a:lnTo>
                      <a:pt x="760314" y="544706"/>
                    </a:lnTo>
                    <a:lnTo>
                      <a:pt x="858546" y="544706"/>
                    </a:lnTo>
                    <a:lnTo>
                      <a:pt x="858546" y="642938"/>
                    </a:lnTo>
                    <a:close/>
                    <a:moveTo>
                      <a:pt x="751389" y="642938"/>
                    </a:moveTo>
                    <a:lnTo>
                      <a:pt x="653158" y="642938"/>
                    </a:lnTo>
                    <a:lnTo>
                      <a:pt x="653158" y="544706"/>
                    </a:lnTo>
                    <a:lnTo>
                      <a:pt x="751389" y="544706"/>
                    </a:lnTo>
                    <a:lnTo>
                      <a:pt x="751389" y="642938"/>
                    </a:lnTo>
                    <a:close/>
                    <a:moveTo>
                      <a:pt x="751389" y="651862"/>
                    </a:moveTo>
                    <a:lnTo>
                      <a:pt x="751389" y="750094"/>
                    </a:lnTo>
                    <a:lnTo>
                      <a:pt x="653158" y="750094"/>
                    </a:lnTo>
                    <a:lnTo>
                      <a:pt x="653158" y="651862"/>
                    </a:lnTo>
                    <a:lnTo>
                      <a:pt x="751389" y="651862"/>
                    </a:lnTo>
                    <a:close/>
                    <a:moveTo>
                      <a:pt x="644233" y="750094"/>
                    </a:moveTo>
                    <a:lnTo>
                      <a:pt x="546002" y="750094"/>
                    </a:lnTo>
                    <a:lnTo>
                      <a:pt x="546002" y="651862"/>
                    </a:lnTo>
                    <a:lnTo>
                      <a:pt x="644233" y="651862"/>
                    </a:lnTo>
                    <a:lnTo>
                      <a:pt x="644233" y="750094"/>
                    </a:lnTo>
                    <a:close/>
                    <a:moveTo>
                      <a:pt x="644233" y="759019"/>
                    </a:moveTo>
                    <a:lnTo>
                      <a:pt x="644233" y="857250"/>
                    </a:lnTo>
                    <a:lnTo>
                      <a:pt x="546002" y="857250"/>
                    </a:lnTo>
                    <a:lnTo>
                      <a:pt x="546002" y="759019"/>
                    </a:lnTo>
                    <a:lnTo>
                      <a:pt x="644233" y="759019"/>
                    </a:lnTo>
                    <a:close/>
                    <a:moveTo>
                      <a:pt x="644233" y="866175"/>
                    </a:moveTo>
                    <a:lnTo>
                      <a:pt x="644233" y="964406"/>
                    </a:lnTo>
                    <a:lnTo>
                      <a:pt x="546002" y="964406"/>
                    </a:lnTo>
                    <a:lnTo>
                      <a:pt x="546002" y="866175"/>
                    </a:lnTo>
                    <a:lnTo>
                      <a:pt x="644233" y="866175"/>
                    </a:lnTo>
                    <a:close/>
                    <a:moveTo>
                      <a:pt x="644233" y="973331"/>
                    </a:moveTo>
                    <a:lnTo>
                      <a:pt x="644233" y="1071562"/>
                    </a:lnTo>
                    <a:lnTo>
                      <a:pt x="546002" y="1071562"/>
                    </a:lnTo>
                    <a:lnTo>
                      <a:pt x="546002" y="973331"/>
                    </a:lnTo>
                    <a:lnTo>
                      <a:pt x="644233" y="973331"/>
                    </a:lnTo>
                    <a:close/>
                    <a:moveTo>
                      <a:pt x="644233" y="1080487"/>
                    </a:moveTo>
                    <a:lnTo>
                      <a:pt x="644233" y="1178719"/>
                    </a:lnTo>
                    <a:lnTo>
                      <a:pt x="546002" y="1178719"/>
                    </a:lnTo>
                    <a:lnTo>
                      <a:pt x="546002" y="1080487"/>
                    </a:lnTo>
                    <a:lnTo>
                      <a:pt x="644233" y="1080487"/>
                    </a:lnTo>
                    <a:close/>
                    <a:moveTo>
                      <a:pt x="644233" y="1187644"/>
                    </a:moveTo>
                    <a:lnTo>
                      <a:pt x="644233" y="1285875"/>
                    </a:lnTo>
                    <a:lnTo>
                      <a:pt x="546002" y="1285875"/>
                    </a:lnTo>
                    <a:lnTo>
                      <a:pt x="546002" y="1187644"/>
                    </a:lnTo>
                    <a:lnTo>
                      <a:pt x="644233" y="1187644"/>
                    </a:lnTo>
                    <a:close/>
                    <a:moveTo>
                      <a:pt x="644233" y="1294800"/>
                    </a:moveTo>
                    <a:lnTo>
                      <a:pt x="644233" y="1393031"/>
                    </a:lnTo>
                    <a:lnTo>
                      <a:pt x="546002" y="1393031"/>
                    </a:lnTo>
                    <a:lnTo>
                      <a:pt x="546002" y="1294800"/>
                    </a:lnTo>
                    <a:lnTo>
                      <a:pt x="644233" y="1294800"/>
                    </a:lnTo>
                    <a:close/>
                    <a:moveTo>
                      <a:pt x="644233" y="1401956"/>
                    </a:moveTo>
                    <a:lnTo>
                      <a:pt x="644233" y="1500187"/>
                    </a:lnTo>
                    <a:lnTo>
                      <a:pt x="546002" y="1500187"/>
                    </a:lnTo>
                    <a:lnTo>
                      <a:pt x="546002" y="1401956"/>
                    </a:lnTo>
                    <a:lnTo>
                      <a:pt x="644233" y="1401956"/>
                    </a:lnTo>
                    <a:close/>
                    <a:moveTo>
                      <a:pt x="644233" y="1509112"/>
                    </a:moveTo>
                    <a:lnTo>
                      <a:pt x="644233" y="1607344"/>
                    </a:lnTo>
                    <a:lnTo>
                      <a:pt x="546002" y="1607344"/>
                    </a:lnTo>
                    <a:lnTo>
                      <a:pt x="546002" y="1509112"/>
                    </a:lnTo>
                    <a:lnTo>
                      <a:pt x="644233" y="1509112"/>
                    </a:lnTo>
                    <a:close/>
                    <a:moveTo>
                      <a:pt x="644233" y="1616269"/>
                    </a:moveTo>
                    <a:lnTo>
                      <a:pt x="644233" y="1714500"/>
                    </a:lnTo>
                    <a:lnTo>
                      <a:pt x="546002" y="1714500"/>
                    </a:lnTo>
                    <a:lnTo>
                      <a:pt x="546002" y="1616269"/>
                    </a:lnTo>
                    <a:lnTo>
                      <a:pt x="644233" y="1616269"/>
                    </a:lnTo>
                    <a:close/>
                    <a:moveTo>
                      <a:pt x="653167" y="1616269"/>
                    </a:moveTo>
                    <a:lnTo>
                      <a:pt x="751399" y="1616269"/>
                    </a:lnTo>
                    <a:lnTo>
                      <a:pt x="751399" y="1714500"/>
                    </a:lnTo>
                    <a:lnTo>
                      <a:pt x="653167" y="1714500"/>
                    </a:lnTo>
                    <a:lnTo>
                      <a:pt x="653167" y="1616269"/>
                    </a:lnTo>
                    <a:close/>
                    <a:moveTo>
                      <a:pt x="751389" y="1723425"/>
                    </a:moveTo>
                    <a:lnTo>
                      <a:pt x="751389" y="1821656"/>
                    </a:lnTo>
                    <a:lnTo>
                      <a:pt x="653158" y="1821656"/>
                    </a:lnTo>
                    <a:lnTo>
                      <a:pt x="653158" y="1723425"/>
                    </a:lnTo>
                    <a:lnTo>
                      <a:pt x="751389" y="1723425"/>
                    </a:lnTo>
                    <a:close/>
                    <a:moveTo>
                      <a:pt x="760324" y="1723425"/>
                    </a:moveTo>
                    <a:lnTo>
                      <a:pt x="858555" y="1723425"/>
                    </a:lnTo>
                    <a:lnTo>
                      <a:pt x="858555" y="1821656"/>
                    </a:lnTo>
                    <a:lnTo>
                      <a:pt x="760324" y="1821656"/>
                    </a:lnTo>
                    <a:lnTo>
                      <a:pt x="760324" y="1723425"/>
                    </a:lnTo>
                    <a:close/>
                    <a:moveTo>
                      <a:pt x="867480" y="1723425"/>
                    </a:moveTo>
                    <a:lnTo>
                      <a:pt x="965711" y="1723425"/>
                    </a:lnTo>
                    <a:lnTo>
                      <a:pt x="965711" y="1821656"/>
                    </a:lnTo>
                    <a:lnTo>
                      <a:pt x="867480" y="1821656"/>
                    </a:lnTo>
                    <a:lnTo>
                      <a:pt x="867480" y="1723425"/>
                    </a:lnTo>
                    <a:close/>
                    <a:moveTo>
                      <a:pt x="974636" y="1723425"/>
                    </a:moveTo>
                    <a:lnTo>
                      <a:pt x="1072867" y="1723425"/>
                    </a:lnTo>
                    <a:lnTo>
                      <a:pt x="1072867" y="1821656"/>
                    </a:lnTo>
                    <a:lnTo>
                      <a:pt x="974636" y="1821656"/>
                    </a:lnTo>
                    <a:lnTo>
                      <a:pt x="974636" y="1723425"/>
                    </a:lnTo>
                    <a:close/>
                    <a:moveTo>
                      <a:pt x="1081792" y="1723425"/>
                    </a:moveTo>
                    <a:lnTo>
                      <a:pt x="1180024" y="1723425"/>
                    </a:lnTo>
                    <a:lnTo>
                      <a:pt x="1180024" y="1821656"/>
                    </a:lnTo>
                    <a:lnTo>
                      <a:pt x="1081792" y="1821656"/>
                    </a:lnTo>
                    <a:lnTo>
                      <a:pt x="1081792" y="1723425"/>
                    </a:lnTo>
                    <a:close/>
                    <a:moveTo>
                      <a:pt x="1081792" y="1714500"/>
                    </a:moveTo>
                    <a:lnTo>
                      <a:pt x="1081792" y="1616269"/>
                    </a:lnTo>
                    <a:lnTo>
                      <a:pt x="1180024" y="1616269"/>
                    </a:lnTo>
                    <a:lnTo>
                      <a:pt x="1180024" y="1714500"/>
                    </a:lnTo>
                    <a:lnTo>
                      <a:pt x="1081792" y="1714500"/>
                    </a:lnTo>
                    <a:close/>
                    <a:moveTo>
                      <a:pt x="1188949" y="1616269"/>
                    </a:moveTo>
                    <a:lnTo>
                      <a:pt x="1287180" y="1616269"/>
                    </a:lnTo>
                    <a:lnTo>
                      <a:pt x="1287180" y="1714500"/>
                    </a:lnTo>
                    <a:lnTo>
                      <a:pt x="1188949" y="1714500"/>
                    </a:lnTo>
                    <a:lnTo>
                      <a:pt x="1188949" y="1616269"/>
                    </a:lnTo>
                    <a:close/>
                    <a:moveTo>
                      <a:pt x="1188949" y="1607344"/>
                    </a:moveTo>
                    <a:lnTo>
                      <a:pt x="1188949" y="1509112"/>
                    </a:lnTo>
                    <a:lnTo>
                      <a:pt x="1287180" y="1509112"/>
                    </a:lnTo>
                    <a:lnTo>
                      <a:pt x="1287180" y="1607344"/>
                    </a:lnTo>
                    <a:lnTo>
                      <a:pt x="1188949" y="1607344"/>
                    </a:lnTo>
                    <a:close/>
                    <a:moveTo>
                      <a:pt x="1188949" y="1500187"/>
                    </a:moveTo>
                    <a:lnTo>
                      <a:pt x="1188949" y="1401956"/>
                    </a:lnTo>
                    <a:lnTo>
                      <a:pt x="1287180" y="1401956"/>
                    </a:lnTo>
                    <a:lnTo>
                      <a:pt x="1287180" y="1500187"/>
                    </a:lnTo>
                    <a:lnTo>
                      <a:pt x="1188949" y="1500187"/>
                    </a:lnTo>
                    <a:close/>
                    <a:moveTo>
                      <a:pt x="1188949" y="1393031"/>
                    </a:moveTo>
                    <a:lnTo>
                      <a:pt x="1188949" y="1294800"/>
                    </a:lnTo>
                    <a:lnTo>
                      <a:pt x="1287180" y="1294800"/>
                    </a:lnTo>
                    <a:lnTo>
                      <a:pt x="1287180" y="1393031"/>
                    </a:lnTo>
                    <a:lnTo>
                      <a:pt x="1188949" y="1393031"/>
                    </a:lnTo>
                    <a:close/>
                    <a:moveTo>
                      <a:pt x="1188949" y="1285875"/>
                    </a:moveTo>
                    <a:lnTo>
                      <a:pt x="1188949" y="1187644"/>
                    </a:lnTo>
                    <a:lnTo>
                      <a:pt x="1287180" y="1187644"/>
                    </a:lnTo>
                    <a:lnTo>
                      <a:pt x="1287180" y="1285875"/>
                    </a:lnTo>
                    <a:lnTo>
                      <a:pt x="1188949" y="1285875"/>
                    </a:lnTo>
                    <a:close/>
                    <a:moveTo>
                      <a:pt x="1188949" y="1178719"/>
                    </a:moveTo>
                    <a:lnTo>
                      <a:pt x="1188949" y="1080487"/>
                    </a:lnTo>
                    <a:lnTo>
                      <a:pt x="1287180" y="1080487"/>
                    </a:lnTo>
                    <a:lnTo>
                      <a:pt x="1287180" y="1178719"/>
                    </a:lnTo>
                    <a:lnTo>
                      <a:pt x="1188949" y="1178719"/>
                    </a:lnTo>
                    <a:close/>
                    <a:moveTo>
                      <a:pt x="1188949" y="1071562"/>
                    </a:moveTo>
                    <a:lnTo>
                      <a:pt x="1188949" y="973331"/>
                    </a:lnTo>
                    <a:lnTo>
                      <a:pt x="1287180" y="973331"/>
                    </a:lnTo>
                    <a:lnTo>
                      <a:pt x="1287180" y="1071562"/>
                    </a:lnTo>
                    <a:lnTo>
                      <a:pt x="1188949" y="1071562"/>
                    </a:lnTo>
                    <a:close/>
                    <a:moveTo>
                      <a:pt x="1188949" y="964406"/>
                    </a:moveTo>
                    <a:lnTo>
                      <a:pt x="1188949" y="866175"/>
                    </a:lnTo>
                    <a:lnTo>
                      <a:pt x="1287180" y="866175"/>
                    </a:lnTo>
                    <a:lnTo>
                      <a:pt x="1287180" y="964406"/>
                    </a:lnTo>
                    <a:lnTo>
                      <a:pt x="1188949" y="964406"/>
                    </a:lnTo>
                    <a:close/>
                    <a:moveTo>
                      <a:pt x="1188949" y="857250"/>
                    </a:moveTo>
                    <a:lnTo>
                      <a:pt x="1188949" y="759019"/>
                    </a:lnTo>
                    <a:lnTo>
                      <a:pt x="1287180" y="759019"/>
                    </a:lnTo>
                    <a:lnTo>
                      <a:pt x="1287180" y="857250"/>
                    </a:lnTo>
                    <a:lnTo>
                      <a:pt x="1188949" y="857250"/>
                    </a:lnTo>
                    <a:close/>
                    <a:moveTo>
                      <a:pt x="1188949" y="750094"/>
                    </a:moveTo>
                    <a:lnTo>
                      <a:pt x="1188949" y="651862"/>
                    </a:lnTo>
                    <a:lnTo>
                      <a:pt x="1287180" y="651862"/>
                    </a:lnTo>
                    <a:lnTo>
                      <a:pt x="1287180" y="750094"/>
                    </a:lnTo>
                    <a:lnTo>
                      <a:pt x="1188949" y="750094"/>
                    </a:lnTo>
                    <a:close/>
                    <a:moveTo>
                      <a:pt x="1188949" y="642938"/>
                    </a:moveTo>
                    <a:lnTo>
                      <a:pt x="1188949" y="544706"/>
                    </a:lnTo>
                    <a:lnTo>
                      <a:pt x="1287180" y="544706"/>
                    </a:lnTo>
                    <a:lnTo>
                      <a:pt x="1287180" y="642938"/>
                    </a:lnTo>
                    <a:lnTo>
                      <a:pt x="1188949" y="642938"/>
                    </a:lnTo>
                    <a:close/>
                    <a:moveTo>
                      <a:pt x="1188949" y="535781"/>
                    </a:moveTo>
                    <a:lnTo>
                      <a:pt x="1188949" y="437550"/>
                    </a:lnTo>
                    <a:lnTo>
                      <a:pt x="1287180" y="437550"/>
                    </a:lnTo>
                    <a:lnTo>
                      <a:pt x="1287180" y="535781"/>
                    </a:lnTo>
                    <a:lnTo>
                      <a:pt x="1188949" y="535781"/>
                    </a:lnTo>
                    <a:close/>
                    <a:moveTo>
                      <a:pt x="1180014" y="535781"/>
                    </a:moveTo>
                    <a:lnTo>
                      <a:pt x="1081783" y="535781"/>
                    </a:lnTo>
                    <a:lnTo>
                      <a:pt x="1081783" y="437550"/>
                    </a:lnTo>
                    <a:lnTo>
                      <a:pt x="1180014" y="437550"/>
                    </a:lnTo>
                    <a:lnTo>
                      <a:pt x="1180014" y="535781"/>
                    </a:lnTo>
                    <a:close/>
                    <a:moveTo>
                      <a:pt x="1072858" y="535781"/>
                    </a:moveTo>
                    <a:lnTo>
                      <a:pt x="974627" y="535781"/>
                    </a:lnTo>
                    <a:lnTo>
                      <a:pt x="974627" y="437550"/>
                    </a:lnTo>
                    <a:lnTo>
                      <a:pt x="1072858" y="437550"/>
                    </a:lnTo>
                    <a:lnTo>
                      <a:pt x="1072858" y="535781"/>
                    </a:lnTo>
                    <a:close/>
                    <a:moveTo>
                      <a:pt x="965702" y="535781"/>
                    </a:moveTo>
                    <a:lnTo>
                      <a:pt x="867470" y="535781"/>
                    </a:lnTo>
                    <a:lnTo>
                      <a:pt x="867470" y="437550"/>
                    </a:lnTo>
                    <a:lnTo>
                      <a:pt x="965702" y="437550"/>
                    </a:lnTo>
                    <a:lnTo>
                      <a:pt x="965702" y="535781"/>
                    </a:lnTo>
                    <a:close/>
                    <a:moveTo>
                      <a:pt x="858546" y="535781"/>
                    </a:moveTo>
                    <a:lnTo>
                      <a:pt x="760314" y="535781"/>
                    </a:lnTo>
                    <a:lnTo>
                      <a:pt x="760314" y="437550"/>
                    </a:lnTo>
                    <a:lnTo>
                      <a:pt x="858546" y="437550"/>
                    </a:lnTo>
                    <a:lnTo>
                      <a:pt x="858546" y="535781"/>
                    </a:lnTo>
                    <a:close/>
                    <a:moveTo>
                      <a:pt x="751389" y="535781"/>
                    </a:moveTo>
                    <a:lnTo>
                      <a:pt x="653158" y="535781"/>
                    </a:lnTo>
                    <a:lnTo>
                      <a:pt x="653158" y="437550"/>
                    </a:lnTo>
                    <a:lnTo>
                      <a:pt x="751389" y="437550"/>
                    </a:lnTo>
                    <a:lnTo>
                      <a:pt x="751389" y="535781"/>
                    </a:lnTo>
                    <a:close/>
                    <a:moveTo>
                      <a:pt x="644233" y="535781"/>
                    </a:moveTo>
                    <a:lnTo>
                      <a:pt x="546002" y="535781"/>
                    </a:lnTo>
                    <a:lnTo>
                      <a:pt x="546002" y="437550"/>
                    </a:lnTo>
                    <a:lnTo>
                      <a:pt x="644233" y="437550"/>
                    </a:lnTo>
                    <a:lnTo>
                      <a:pt x="644233" y="535781"/>
                    </a:lnTo>
                    <a:close/>
                    <a:moveTo>
                      <a:pt x="644233" y="544706"/>
                    </a:moveTo>
                    <a:lnTo>
                      <a:pt x="644233" y="642938"/>
                    </a:lnTo>
                    <a:lnTo>
                      <a:pt x="546002" y="642938"/>
                    </a:lnTo>
                    <a:lnTo>
                      <a:pt x="546002" y="544706"/>
                    </a:lnTo>
                    <a:lnTo>
                      <a:pt x="644233" y="544706"/>
                    </a:lnTo>
                    <a:close/>
                    <a:moveTo>
                      <a:pt x="537077" y="642938"/>
                    </a:moveTo>
                    <a:lnTo>
                      <a:pt x="438845" y="642938"/>
                    </a:lnTo>
                    <a:lnTo>
                      <a:pt x="438845" y="544706"/>
                    </a:lnTo>
                    <a:lnTo>
                      <a:pt x="537077" y="544706"/>
                    </a:lnTo>
                    <a:lnTo>
                      <a:pt x="537077" y="642938"/>
                    </a:lnTo>
                    <a:close/>
                    <a:moveTo>
                      <a:pt x="537077" y="651862"/>
                    </a:moveTo>
                    <a:lnTo>
                      <a:pt x="537077" y="750094"/>
                    </a:lnTo>
                    <a:lnTo>
                      <a:pt x="438845" y="750094"/>
                    </a:lnTo>
                    <a:lnTo>
                      <a:pt x="438845" y="651862"/>
                    </a:lnTo>
                    <a:lnTo>
                      <a:pt x="537077" y="651862"/>
                    </a:lnTo>
                    <a:close/>
                    <a:moveTo>
                      <a:pt x="537077" y="759019"/>
                    </a:moveTo>
                    <a:lnTo>
                      <a:pt x="537077" y="857250"/>
                    </a:lnTo>
                    <a:lnTo>
                      <a:pt x="438845" y="857250"/>
                    </a:lnTo>
                    <a:lnTo>
                      <a:pt x="438845" y="759019"/>
                    </a:lnTo>
                    <a:lnTo>
                      <a:pt x="537077" y="759019"/>
                    </a:lnTo>
                    <a:close/>
                    <a:moveTo>
                      <a:pt x="537077" y="866175"/>
                    </a:moveTo>
                    <a:lnTo>
                      <a:pt x="537077" y="964406"/>
                    </a:lnTo>
                    <a:lnTo>
                      <a:pt x="438845" y="964406"/>
                    </a:lnTo>
                    <a:lnTo>
                      <a:pt x="438845" y="866175"/>
                    </a:lnTo>
                    <a:lnTo>
                      <a:pt x="537077" y="866175"/>
                    </a:lnTo>
                    <a:close/>
                    <a:moveTo>
                      <a:pt x="537077" y="973331"/>
                    </a:moveTo>
                    <a:lnTo>
                      <a:pt x="537077" y="1071562"/>
                    </a:lnTo>
                    <a:lnTo>
                      <a:pt x="438845" y="1071562"/>
                    </a:lnTo>
                    <a:lnTo>
                      <a:pt x="438845" y="973331"/>
                    </a:lnTo>
                    <a:lnTo>
                      <a:pt x="537077" y="973331"/>
                    </a:lnTo>
                    <a:close/>
                    <a:moveTo>
                      <a:pt x="537077" y="1080487"/>
                    </a:moveTo>
                    <a:lnTo>
                      <a:pt x="537077" y="1178719"/>
                    </a:lnTo>
                    <a:lnTo>
                      <a:pt x="438845" y="1178719"/>
                    </a:lnTo>
                    <a:lnTo>
                      <a:pt x="438845" y="1080487"/>
                    </a:lnTo>
                    <a:lnTo>
                      <a:pt x="537077" y="1080487"/>
                    </a:lnTo>
                    <a:close/>
                    <a:moveTo>
                      <a:pt x="537077" y="1187644"/>
                    </a:moveTo>
                    <a:lnTo>
                      <a:pt x="537077" y="1285875"/>
                    </a:lnTo>
                    <a:lnTo>
                      <a:pt x="438845" y="1285875"/>
                    </a:lnTo>
                    <a:lnTo>
                      <a:pt x="438845" y="1187644"/>
                    </a:lnTo>
                    <a:lnTo>
                      <a:pt x="537077" y="1187644"/>
                    </a:lnTo>
                    <a:close/>
                    <a:moveTo>
                      <a:pt x="537077" y="1294800"/>
                    </a:moveTo>
                    <a:lnTo>
                      <a:pt x="537077" y="1393031"/>
                    </a:lnTo>
                    <a:lnTo>
                      <a:pt x="438845" y="1393031"/>
                    </a:lnTo>
                    <a:lnTo>
                      <a:pt x="438845" y="1294800"/>
                    </a:lnTo>
                    <a:lnTo>
                      <a:pt x="537077" y="1294800"/>
                    </a:lnTo>
                    <a:close/>
                    <a:moveTo>
                      <a:pt x="537077" y="1401956"/>
                    </a:moveTo>
                    <a:lnTo>
                      <a:pt x="537077" y="1500187"/>
                    </a:lnTo>
                    <a:lnTo>
                      <a:pt x="438845" y="1500187"/>
                    </a:lnTo>
                    <a:lnTo>
                      <a:pt x="438845" y="1401956"/>
                    </a:lnTo>
                    <a:lnTo>
                      <a:pt x="537077" y="1401956"/>
                    </a:lnTo>
                    <a:close/>
                    <a:moveTo>
                      <a:pt x="537077" y="1509112"/>
                    </a:moveTo>
                    <a:lnTo>
                      <a:pt x="537077" y="1607344"/>
                    </a:lnTo>
                    <a:lnTo>
                      <a:pt x="438845" y="1607344"/>
                    </a:lnTo>
                    <a:lnTo>
                      <a:pt x="438845" y="1509112"/>
                    </a:lnTo>
                    <a:lnTo>
                      <a:pt x="537077" y="1509112"/>
                    </a:lnTo>
                    <a:close/>
                    <a:moveTo>
                      <a:pt x="537077" y="1616269"/>
                    </a:moveTo>
                    <a:lnTo>
                      <a:pt x="537077" y="1714500"/>
                    </a:lnTo>
                    <a:lnTo>
                      <a:pt x="438845" y="1714500"/>
                    </a:lnTo>
                    <a:lnTo>
                      <a:pt x="438845" y="1616269"/>
                    </a:lnTo>
                    <a:lnTo>
                      <a:pt x="537077" y="1616269"/>
                    </a:lnTo>
                    <a:close/>
                    <a:moveTo>
                      <a:pt x="537077" y="1723425"/>
                    </a:moveTo>
                    <a:lnTo>
                      <a:pt x="537077" y="1821656"/>
                    </a:lnTo>
                    <a:lnTo>
                      <a:pt x="438845" y="1821656"/>
                    </a:lnTo>
                    <a:lnTo>
                      <a:pt x="438845" y="1723425"/>
                    </a:lnTo>
                    <a:lnTo>
                      <a:pt x="537077" y="1723425"/>
                    </a:lnTo>
                    <a:close/>
                    <a:moveTo>
                      <a:pt x="546011" y="1723425"/>
                    </a:moveTo>
                    <a:lnTo>
                      <a:pt x="644243" y="1723425"/>
                    </a:lnTo>
                    <a:lnTo>
                      <a:pt x="644243" y="1821656"/>
                    </a:lnTo>
                    <a:lnTo>
                      <a:pt x="546011" y="1821656"/>
                    </a:lnTo>
                    <a:lnTo>
                      <a:pt x="546011" y="1723425"/>
                    </a:lnTo>
                    <a:close/>
                    <a:moveTo>
                      <a:pt x="644233" y="1830581"/>
                    </a:moveTo>
                    <a:lnTo>
                      <a:pt x="644233" y="1928812"/>
                    </a:lnTo>
                    <a:lnTo>
                      <a:pt x="546002" y="1928812"/>
                    </a:lnTo>
                    <a:lnTo>
                      <a:pt x="546002" y="1830581"/>
                    </a:lnTo>
                    <a:lnTo>
                      <a:pt x="644233" y="1830581"/>
                    </a:lnTo>
                    <a:close/>
                    <a:moveTo>
                      <a:pt x="653167" y="1830581"/>
                    </a:moveTo>
                    <a:lnTo>
                      <a:pt x="751399" y="1830581"/>
                    </a:lnTo>
                    <a:lnTo>
                      <a:pt x="751399" y="1928812"/>
                    </a:lnTo>
                    <a:lnTo>
                      <a:pt x="653167" y="1928812"/>
                    </a:lnTo>
                    <a:lnTo>
                      <a:pt x="653167" y="1830581"/>
                    </a:lnTo>
                    <a:close/>
                    <a:moveTo>
                      <a:pt x="760324" y="1830581"/>
                    </a:moveTo>
                    <a:lnTo>
                      <a:pt x="858555" y="1830581"/>
                    </a:lnTo>
                    <a:lnTo>
                      <a:pt x="858555" y="1928812"/>
                    </a:lnTo>
                    <a:lnTo>
                      <a:pt x="760324" y="1928812"/>
                    </a:lnTo>
                    <a:lnTo>
                      <a:pt x="760324" y="1830581"/>
                    </a:lnTo>
                    <a:close/>
                    <a:moveTo>
                      <a:pt x="867480" y="1830581"/>
                    </a:moveTo>
                    <a:lnTo>
                      <a:pt x="965711" y="1830581"/>
                    </a:lnTo>
                    <a:lnTo>
                      <a:pt x="965711" y="1928812"/>
                    </a:lnTo>
                    <a:lnTo>
                      <a:pt x="867480" y="1928812"/>
                    </a:lnTo>
                    <a:lnTo>
                      <a:pt x="867480" y="1830581"/>
                    </a:lnTo>
                    <a:close/>
                    <a:moveTo>
                      <a:pt x="974636" y="1830581"/>
                    </a:moveTo>
                    <a:lnTo>
                      <a:pt x="1072867" y="1830581"/>
                    </a:lnTo>
                    <a:lnTo>
                      <a:pt x="1072867" y="1928812"/>
                    </a:lnTo>
                    <a:lnTo>
                      <a:pt x="974636" y="1928812"/>
                    </a:lnTo>
                    <a:lnTo>
                      <a:pt x="974636" y="1830581"/>
                    </a:lnTo>
                    <a:close/>
                    <a:moveTo>
                      <a:pt x="1081792" y="1830581"/>
                    </a:moveTo>
                    <a:lnTo>
                      <a:pt x="1180024" y="1830581"/>
                    </a:lnTo>
                    <a:lnTo>
                      <a:pt x="1180024" y="1928812"/>
                    </a:lnTo>
                    <a:lnTo>
                      <a:pt x="1081792" y="1928812"/>
                    </a:lnTo>
                    <a:lnTo>
                      <a:pt x="1081792" y="1830581"/>
                    </a:lnTo>
                    <a:close/>
                    <a:moveTo>
                      <a:pt x="1188949" y="1830581"/>
                    </a:moveTo>
                    <a:lnTo>
                      <a:pt x="1287180" y="1830581"/>
                    </a:lnTo>
                    <a:lnTo>
                      <a:pt x="1287180" y="1928812"/>
                    </a:lnTo>
                    <a:lnTo>
                      <a:pt x="1188949" y="1928812"/>
                    </a:lnTo>
                    <a:lnTo>
                      <a:pt x="1188949" y="1830581"/>
                    </a:lnTo>
                    <a:close/>
                    <a:moveTo>
                      <a:pt x="1188949" y="1821656"/>
                    </a:moveTo>
                    <a:lnTo>
                      <a:pt x="1188949" y="1723425"/>
                    </a:lnTo>
                    <a:lnTo>
                      <a:pt x="1287180" y="1723425"/>
                    </a:lnTo>
                    <a:lnTo>
                      <a:pt x="1287180" y="1821656"/>
                    </a:lnTo>
                    <a:lnTo>
                      <a:pt x="1188949" y="1821656"/>
                    </a:lnTo>
                    <a:close/>
                    <a:moveTo>
                      <a:pt x="1296105" y="1723425"/>
                    </a:moveTo>
                    <a:lnTo>
                      <a:pt x="1394336" y="1723425"/>
                    </a:lnTo>
                    <a:lnTo>
                      <a:pt x="1394336" y="1821656"/>
                    </a:lnTo>
                    <a:lnTo>
                      <a:pt x="1296105" y="1821656"/>
                    </a:lnTo>
                    <a:lnTo>
                      <a:pt x="1296105" y="1723425"/>
                    </a:lnTo>
                    <a:close/>
                    <a:moveTo>
                      <a:pt x="1296105" y="1714500"/>
                    </a:moveTo>
                    <a:lnTo>
                      <a:pt x="1296105" y="1616269"/>
                    </a:lnTo>
                    <a:lnTo>
                      <a:pt x="1394336" y="1616269"/>
                    </a:lnTo>
                    <a:lnTo>
                      <a:pt x="1394336" y="1714500"/>
                    </a:lnTo>
                    <a:lnTo>
                      <a:pt x="1296105" y="1714500"/>
                    </a:lnTo>
                    <a:close/>
                    <a:moveTo>
                      <a:pt x="1296105" y="1607344"/>
                    </a:moveTo>
                    <a:lnTo>
                      <a:pt x="1296105" y="1509112"/>
                    </a:lnTo>
                    <a:lnTo>
                      <a:pt x="1394336" y="1509112"/>
                    </a:lnTo>
                    <a:lnTo>
                      <a:pt x="1394336" y="1607344"/>
                    </a:lnTo>
                    <a:lnTo>
                      <a:pt x="1296105" y="1607344"/>
                    </a:lnTo>
                    <a:close/>
                    <a:moveTo>
                      <a:pt x="1296105" y="1500187"/>
                    </a:moveTo>
                    <a:lnTo>
                      <a:pt x="1296105" y="1401956"/>
                    </a:lnTo>
                    <a:lnTo>
                      <a:pt x="1394336" y="1401956"/>
                    </a:lnTo>
                    <a:lnTo>
                      <a:pt x="1394336" y="1500187"/>
                    </a:lnTo>
                    <a:lnTo>
                      <a:pt x="1296105" y="1500187"/>
                    </a:lnTo>
                    <a:close/>
                    <a:moveTo>
                      <a:pt x="1296105" y="1393031"/>
                    </a:moveTo>
                    <a:lnTo>
                      <a:pt x="1296105" y="1294800"/>
                    </a:lnTo>
                    <a:lnTo>
                      <a:pt x="1394336" y="1294800"/>
                    </a:lnTo>
                    <a:lnTo>
                      <a:pt x="1394336" y="1393031"/>
                    </a:lnTo>
                    <a:lnTo>
                      <a:pt x="1296105" y="1393031"/>
                    </a:lnTo>
                    <a:close/>
                    <a:moveTo>
                      <a:pt x="1296105" y="1285875"/>
                    </a:moveTo>
                    <a:lnTo>
                      <a:pt x="1296105" y="1187644"/>
                    </a:lnTo>
                    <a:lnTo>
                      <a:pt x="1394336" y="1187644"/>
                    </a:lnTo>
                    <a:lnTo>
                      <a:pt x="1394336" y="1285875"/>
                    </a:lnTo>
                    <a:lnTo>
                      <a:pt x="1296105" y="1285875"/>
                    </a:lnTo>
                    <a:close/>
                    <a:moveTo>
                      <a:pt x="1296105" y="1178719"/>
                    </a:moveTo>
                    <a:lnTo>
                      <a:pt x="1296105" y="1080487"/>
                    </a:lnTo>
                    <a:lnTo>
                      <a:pt x="1394336" y="1080487"/>
                    </a:lnTo>
                    <a:lnTo>
                      <a:pt x="1394336" y="1178719"/>
                    </a:lnTo>
                    <a:lnTo>
                      <a:pt x="1296105" y="1178719"/>
                    </a:lnTo>
                    <a:close/>
                    <a:moveTo>
                      <a:pt x="1296105" y="1071562"/>
                    </a:moveTo>
                    <a:lnTo>
                      <a:pt x="1296105" y="973331"/>
                    </a:lnTo>
                    <a:lnTo>
                      <a:pt x="1394336" y="973331"/>
                    </a:lnTo>
                    <a:lnTo>
                      <a:pt x="1394336" y="1071562"/>
                    </a:lnTo>
                    <a:lnTo>
                      <a:pt x="1296105" y="1071562"/>
                    </a:lnTo>
                    <a:close/>
                    <a:moveTo>
                      <a:pt x="1296105" y="964406"/>
                    </a:moveTo>
                    <a:lnTo>
                      <a:pt x="1296105" y="866175"/>
                    </a:lnTo>
                    <a:lnTo>
                      <a:pt x="1394336" y="866175"/>
                    </a:lnTo>
                    <a:lnTo>
                      <a:pt x="1394336" y="964406"/>
                    </a:lnTo>
                    <a:lnTo>
                      <a:pt x="1296105" y="964406"/>
                    </a:lnTo>
                    <a:close/>
                    <a:moveTo>
                      <a:pt x="1296105" y="857250"/>
                    </a:moveTo>
                    <a:lnTo>
                      <a:pt x="1296105" y="759019"/>
                    </a:lnTo>
                    <a:lnTo>
                      <a:pt x="1394336" y="759019"/>
                    </a:lnTo>
                    <a:lnTo>
                      <a:pt x="1394336" y="857250"/>
                    </a:lnTo>
                    <a:lnTo>
                      <a:pt x="1296105" y="857250"/>
                    </a:lnTo>
                    <a:close/>
                    <a:moveTo>
                      <a:pt x="1296105" y="750094"/>
                    </a:moveTo>
                    <a:lnTo>
                      <a:pt x="1296105" y="651862"/>
                    </a:lnTo>
                    <a:lnTo>
                      <a:pt x="1394336" y="651862"/>
                    </a:lnTo>
                    <a:lnTo>
                      <a:pt x="1394336" y="750094"/>
                    </a:lnTo>
                    <a:lnTo>
                      <a:pt x="1296105" y="750094"/>
                    </a:lnTo>
                    <a:close/>
                    <a:moveTo>
                      <a:pt x="1296105" y="642938"/>
                    </a:moveTo>
                    <a:lnTo>
                      <a:pt x="1296105" y="544706"/>
                    </a:lnTo>
                    <a:lnTo>
                      <a:pt x="1394336" y="544706"/>
                    </a:lnTo>
                    <a:lnTo>
                      <a:pt x="1394336" y="642938"/>
                    </a:lnTo>
                    <a:lnTo>
                      <a:pt x="1296105" y="642938"/>
                    </a:lnTo>
                    <a:close/>
                    <a:moveTo>
                      <a:pt x="1296105" y="535781"/>
                    </a:moveTo>
                    <a:lnTo>
                      <a:pt x="1296105" y="437550"/>
                    </a:lnTo>
                    <a:lnTo>
                      <a:pt x="1394336" y="437550"/>
                    </a:lnTo>
                    <a:lnTo>
                      <a:pt x="1394336" y="535781"/>
                    </a:lnTo>
                    <a:lnTo>
                      <a:pt x="1296105" y="535781"/>
                    </a:lnTo>
                    <a:close/>
                    <a:moveTo>
                      <a:pt x="1296105" y="428625"/>
                    </a:moveTo>
                    <a:lnTo>
                      <a:pt x="1296105" y="330394"/>
                    </a:lnTo>
                    <a:lnTo>
                      <a:pt x="1394336" y="330394"/>
                    </a:lnTo>
                    <a:lnTo>
                      <a:pt x="1394336" y="428625"/>
                    </a:lnTo>
                    <a:lnTo>
                      <a:pt x="1296105" y="428625"/>
                    </a:lnTo>
                    <a:close/>
                    <a:moveTo>
                      <a:pt x="1287171" y="428625"/>
                    </a:moveTo>
                    <a:lnTo>
                      <a:pt x="1188939" y="428625"/>
                    </a:lnTo>
                    <a:lnTo>
                      <a:pt x="1188939" y="330394"/>
                    </a:lnTo>
                    <a:lnTo>
                      <a:pt x="1287171" y="330394"/>
                    </a:lnTo>
                    <a:lnTo>
                      <a:pt x="1287171" y="428625"/>
                    </a:lnTo>
                    <a:close/>
                    <a:moveTo>
                      <a:pt x="1180014" y="428625"/>
                    </a:moveTo>
                    <a:lnTo>
                      <a:pt x="1081783" y="428625"/>
                    </a:lnTo>
                    <a:lnTo>
                      <a:pt x="1081783" y="330394"/>
                    </a:lnTo>
                    <a:lnTo>
                      <a:pt x="1180014" y="330394"/>
                    </a:lnTo>
                    <a:lnTo>
                      <a:pt x="1180014" y="428625"/>
                    </a:lnTo>
                    <a:close/>
                    <a:moveTo>
                      <a:pt x="1072858" y="428625"/>
                    </a:moveTo>
                    <a:lnTo>
                      <a:pt x="974627" y="428625"/>
                    </a:lnTo>
                    <a:lnTo>
                      <a:pt x="974627" y="330394"/>
                    </a:lnTo>
                    <a:lnTo>
                      <a:pt x="1072858" y="330394"/>
                    </a:lnTo>
                    <a:lnTo>
                      <a:pt x="1072858" y="428625"/>
                    </a:lnTo>
                    <a:close/>
                    <a:moveTo>
                      <a:pt x="965702" y="428625"/>
                    </a:moveTo>
                    <a:lnTo>
                      <a:pt x="867470" y="428625"/>
                    </a:lnTo>
                    <a:lnTo>
                      <a:pt x="867470" y="330394"/>
                    </a:lnTo>
                    <a:lnTo>
                      <a:pt x="965702" y="330394"/>
                    </a:lnTo>
                    <a:lnTo>
                      <a:pt x="965702" y="428625"/>
                    </a:lnTo>
                    <a:close/>
                    <a:moveTo>
                      <a:pt x="858546" y="428625"/>
                    </a:moveTo>
                    <a:lnTo>
                      <a:pt x="760314" y="428625"/>
                    </a:lnTo>
                    <a:lnTo>
                      <a:pt x="760314" y="330394"/>
                    </a:lnTo>
                    <a:lnTo>
                      <a:pt x="858546" y="330394"/>
                    </a:lnTo>
                    <a:lnTo>
                      <a:pt x="858546" y="428625"/>
                    </a:lnTo>
                    <a:close/>
                    <a:moveTo>
                      <a:pt x="751389" y="428625"/>
                    </a:moveTo>
                    <a:lnTo>
                      <a:pt x="653158" y="428625"/>
                    </a:lnTo>
                    <a:lnTo>
                      <a:pt x="653158" y="330394"/>
                    </a:lnTo>
                    <a:lnTo>
                      <a:pt x="751389" y="330394"/>
                    </a:lnTo>
                    <a:lnTo>
                      <a:pt x="751389" y="428625"/>
                    </a:lnTo>
                    <a:close/>
                    <a:moveTo>
                      <a:pt x="644233" y="428625"/>
                    </a:moveTo>
                    <a:lnTo>
                      <a:pt x="546002" y="428625"/>
                    </a:lnTo>
                    <a:lnTo>
                      <a:pt x="546002" y="330394"/>
                    </a:lnTo>
                    <a:lnTo>
                      <a:pt x="644233" y="330394"/>
                    </a:lnTo>
                    <a:lnTo>
                      <a:pt x="644233" y="428625"/>
                    </a:lnTo>
                    <a:close/>
                    <a:moveTo>
                      <a:pt x="537077" y="428625"/>
                    </a:moveTo>
                    <a:lnTo>
                      <a:pt x="438845" y="428625"/>
                    </a:lnTo>
                    <a:lnTo>
                      <a:pt x="438845" y="330394"/>
                    </a:lnTo>
                    <a:lnTo>
                      <a:pt x="537077" y="330394"/>
                    </a:lnTo>
                    <a:lnTo>
                      <a:pt x="537077" y="428625"/>
                    </a:lnTo>
                    <a:close/>
                    <a:moveTo>
                      <a:pt x="537077" y="437550"/>
                    </a:moveTo>
                    <a:lnTo>
                      <a:pt x="537077" y="535781"/>
                    </a:lnTo>
                    <a:lnTo>
                      <a:pt x="438845" y="535781"/>
                    </a:lnTo>
                    <a:lnTo>
                      <a:pt x="438845" y="437550"/>
                    </a:lnTo>
                    <a:lnTo>
                      <a:pt x="537077" y="437550"/>
                    </a:lnTo>
                    <a:close/>
                    <a:moveTo>
                      <a:pt x="429920" y="535781"/>
                    </a:moveTo>
                    <a:lnTo>
                      <a:pt x="331689" y="535781"/>
                    </a:lnTo>
                    <a:lnTo>
                      <a:pt x="331689" y="437550"/>
                    </a:lnTo>
                    <a:lnTo>
                      <a:pt x="429920" y="437550"/>
                    </a:lnTo>
                    <a:lnTo>
                      <a:pt x="429920" y="535781"/>
                    </a:lnTo>
                    <a:close/>
                    <a:moveTo>
                      <a:pt x="429920" y="544706"/>
                    </a:moveTo>
                    <a:lnTo>
                      <a:pt x="429920" y="642938"/>
                    </a:lnTo>
                    <a:lnTo>
                      <a:pt x="331689" y="642938"/>
                    </a:lnTo>
                    <a:lnTo>
                      <a:pt x="331689" y="544706"/>
                    </a:lnTo>
                    <a:lnTo>
                      <a:pt x="429920" y="544706"/>
                    </a:lnTo>
                    <a:close/>
                    <a:moveTo>
                      <a:pt x="429920" y="651862"/>
                    </a:moveTo>
                    <a:lnTo>
                      <a:pt x="429920" y="750094"/>
                    </a:lnTo>
                    <a:lnTo>
                      <a:pt x="331689" y="750094"/>
                    </a:lnTo>
                    <a:lnTo>
                      <a:pt x="331689" y="651862"/>
                    </a:lnTo>
                    <a:lnTo>
                      <a:pt x="429920" y="651862"/>
                    </a:lnTo>
                    <a:close/>
                    <a:moveTo>
                      <a:pt x="429920" y="759019"/>
                    </a:moveTo>
                    <a:lnTo>
                      <a:pt x="429920" y="857250"/>
                    </a:lnTo>
                    <a:lnTo>
                      <a:pt x="331689" y="857250"/>
                    </a:lnTo>
                    <a:lnTo>
                      <a:pt x="331689" y="759019"/>
                    </a:lnTo>
                    <a:lnTo>
                      <a:pt x="429920" y="759019"/>
                    </a:lnTo>
                    <a:close/>
                    <a:moveTo>
                      <a:pt x="429920" y="866175"/>
                    </a:moveTo>
                    <a:lnTo>
                      <a:pt x="429920" y="964406"/>
                    </a:lnTo>
                    <a:lnTo>
                      <a:pt x="331689" y="964406"/>
                    </a:lnTo>
                    <a:lnTo>
                      <a:pt x="331689" y="866175"/>
                    </a:lnTo>
                    <a:lnTo>
                      <a:pt x="429920" y="866175"/>
                    </a:lnTo>
                    <a:close/>
                    <a:moveTo>
                      <a:pt x="429920" y="973331"/>
                    </a:moveTo>
                    <a:lnTo>
                      <a:pt x="429920" y="1071562"/>
                    </a:lnTo>
                    <a:lnTo>
                      <a:pt x="331689" y="1071562"/>
                    </a:lnTo>
                    <a:lnTo>
                      <a:pt x="331689" y="973331"/>
                    </a:lnTo>
                    <a:lnTo>
                      <a:pt x="429920" y="973331"/>
                    </a:lnTo>
                    <a:close/>
                    <a:moveTo>
                      <a:pt x="429920" y="1080487"/>
                    </a:moveTo>
                    <a:lnTo>
                      <a:pt x="429920" y="1178719"/>
                    </a:lnTo>
                    <a:lnTo>
                      <a:pt x="331689" y="1178719"/>
                    </a:lnTo>
                    <a:lnTo>
                      <a:pt x="331689" y="1080487"/>
                    </a:lnTo>
                    <a:lnTo>
                      <a:pt x="429920" y="1080487"/>
                    </a:lnTo>
                    <a:close/>
                    <a:moveTo>
                      <a:pt x="429920" y="1187644"/>
                    </a:moveTo>
                    <a:lnTo>
                      <a:pt x="429920" y="1285875"/>
                    </a:lnTo>
                    <a:lnTo>
                      <a:pt x="331689" y="1285875"/>
                    </a:lnTo>
                    <a:lnTo>
                      <a:pt x="331689" y="1187644"/>
                    </a:lnTo>
                    <a:lnTo>
                      <a:pt x="429920" y="1187644"/>
                    </a:lnTo>
                    <a:close/>
                    <a:moveTo>
                      <a:pt x="429920" y="1294800"/>
                    </a:moveTo>
                    <a:lnTo>
                      <a:pt x="429920" y="1393031"/>
                    </a:lnTo>
                    <a:lnTo>
                      <a:pt x="331689" y="1393031"/>
                    </a:lnTo>
                    <a:lnTo>
                      <a:pt x="331689" y="1294800"/>
                    </a:lnTo>
                    <a:lnTo>
                      <a:pt x="429920" y="1294800"/>
                    </a:lnTo>
                    <a:close/>
                    <a:moveTo>
                      <a:pt x="429920" y="1401956"/>
                    </a:moveTo>
                    <a:lnTo>
                      <a:pt x="429920" y="1500187"/>
                    </a:lnTo>
                    <a:lnTo>
                      <a:pt x="331689" y="1500187"/>
                    </a:lnTo>
                    <a:lnTo>
                      <a:pt x="331689" y="1401956"/>
                    </a:lnTo>
                    <a:lnTo>
                      <a:pt x="429920" y="1401956"/>
                    </a:lnTo>
                    <a:close/>
                    <a:moveTo>
                      <a:pt x="429920" y="1509112"/>
                    </a:moveTo>
                    <a:lnTo>
                      <a:pt x="429920" y="1607344"/>
                    </a:lnTo>
                    <a:lnTo>
                      <a:pt x="331689" y="1607344"/>
                    </a:lnTo>
                    <a:lnTo>
                      <a:pt x="331689" y="1509112"/>
                    </a:lnTo>
                    <a:lnTo>
                      <a:pt x="429920" y="1509112"/>
                    </a:lnTo>
                    <a:close/>
                    <a:moveTo>
                      <a:pt x="429920" y="1616269"/>
                    </a:moveTo>
                    <a:lnTo>
                      <a:pt x="429920" y="1714500"/>
                    </a:lnTo>
                    <a:lnTo>
                      <a:pt x="331689" y="1714500"/>
                    </a:lnTo>
                    <a:lnTo>
                      <a:pt x="331689" y="1616269"/>
                    </a:lnTo>
                    <a:lnTo>
                      <a:pt x="429920" y="1616269"/>
                    </a:lnTo>
                    <a:close/>
                    <a:moveTo>
                      <a:pt x="429920" y="1723425"/>
                    </a:moveTo>
                    <a:lnTo>
                      <a:pt x="429920" y="1821656"/>
                    </a:lnTo>
                    <a:lnTo>
                      <a:pt x="331689" y="1821656"/>
                    </a:lnTo>
                    <a:lnTo>
                      <a:pt x="331689" y="1723425"/>
                    </a:lnTo>
                    <a:lnTo>
                      <a:pt x="429920" y="1723425"/>
                    </a:lnTo>
                    <a:close/>
                    <a:moveTo>
                      <a:pt x="429920" y="1830581"/>
                    </a:moveTo>
                    <a:lnTo>
                      <a:pt x="429920" y="1928812"/>
                    </a:lnTo>
                    <a:lnTo>
                      <a:pt x="331689" y="1928812"/>
                    </a:lnTo>
                    <a:lnTo>
                      <a:pt x="331689" y="1830581"/>
                    </a:lnTo>
                    <a:lnTo>
                      <a:pt x="429920" y="1830581"/>
                    </a:lnTo>
                    <a:close/>
                    <a:moveTo>
                      <a:pt x="438855" y="1830581"/>
                    </a:moveTo>
                    <a:lnTo>
                      <a:pt x="537086" y="1830581"/>
                    </a:lnTo>
                    <a:lnTo>
                      <a:pt x="537086" y="1928812"/>
                    </a:lnTo>
                    <a:lnTo>
                      <a:pt x="438855" y="1928812"/>
                    </a:lnTo>
                    <a:lnTo>
                      <a:pt x="438855" y="1830581"/>
                    </a:lnTo>
                    <a:close/>
                    <a:moveTo>
                      <a:pt x="537077" y="1937737"/>
                    </a:moveTo>
                    <a:lnTo>
                      <a:pt x="537077" y="2035969"/>
                    </a:lnTo>
                    <a:lnTo>
                      <a:pt x="438845" y="2035969"/>
                    </a:lnTo>
                    <a:lnTo>
                      <a:pt x="438845" y="1937737"/>
                    </a:lnTo>
                    <a:lnTo>
                      <a:pt x="537077" y="1937737"/>
                    </a:lnTo>
                    <a:close/>
                    <a:moveTo>
                      <a:pt x="546011" y="1937737"/>
                    </a:moveTo>
                    <a:lnTo>
                      <a:pt x="644243" y="1937737"/>
                    </a:lnTo>
                    <a:lnTo>
                      <a:pt x="644243" y="2035969"/>
                    </a:lnTo>
                    <a:lnTo>
                      <a:pt x="546011" y="2035969"/>
                    </a:lnTo>
                    <a:lnTo>
                      <a:pt x="546011" y="1937737"/>
                    </a:lnTo>
                    <a:close/>
                    <a:moveTo>
                      <a:pt x="653167" y="1937737"/>
                    </a:moveTo>
                    <a:lnTo>
                      <a:pt x="751399" y="1937737"/>
                    </a:lnTo>
                    <a:lnTo>
                      <a:pt x="751399" y="2035969"/>
                    </a:lnTo>
                    <a:lnTo>
                      <a:pt x="653167" y="2035969"/>
                    </a:lnTo>
                    <a:lnTo>
                      <a:pt x="653167" y="1937737"/>
                    </a:lnTo>
                    <a:close/>
                    <a:moveTo>
                      <a:pt x="760324" y="1937737"/>
                    </a:moveTo>
                    <a:lnTo>
                      <a:pt x="858555" y="1937737"/>
                    </a:lnTo>
                    <a:lnTo>
                      <a:pt x="858555" y="2035969"/>
                    </a:lnTo>
                    <a:lnTo>
                      <a:pt x="760324" y="2035969"/>
                    </a:lnTo>
                    <a:lnTo>
                      <a:pt x="760324" y="1937737"/>
                    </a:lnTo>
                    <a:close/>
                    <a:moveTo>
                      <a:pt x="867480" y="1937737"/>
                    </a:moveTo>
                    <a:lnTo>
                      <a:pt x="965711" y="1937737"/>
                    </a:lnTo>
                    <a:lnTo>
                      <a:pt x="965711" y="2035969"/>
                    </a:lnTo>
                    <a:lnTo>
                      <a:pt x="867480" y="2035969"/>
                    </a:lnTo>
                    <a:lnTo>
                      <a:pt x="867480" y="1937737"/>
                    </a:lnTo>
                    <a:close/>
                    <a:moveTo>
                      <a:pt x="974636" y="1937737"/>
                    </a:moveTo>
                    <a:lnTo>
                      <a:pt x="1072867" y="1937737"/>
                    </a:lnTo>
                    <a:lnTo>
                      <a:pt x="1072867" y="2035969"/>
                    </a:lnTo>
                    <a:lnTo>
                      <a:pt x="974636" y="2035969"/>
                    </a:lnTo>
                    <a:lnTo>
                      <a:pt x="974636" y="1937737"/>
                    </a:lnTo>
                    <a:close/>
                    <a:moveTo>
                      <a:pt x="1081792" y="1937737"/>
                    </a:moveTo>
                    <a:lnTo>
                      <a:pt x="1180024" y="1937737"/>
                    </a:lnTo>
                    <a:lnTo>
                      <a:pt x="1180024" y="2035969"/>
                    </a:lnTo>
                    <a:lnTo>
                      <a:pt x="1081792" y="2035969"/>
                    </a:lnTo>
                    <a:lnTo>
                      <a:pt x="1081792" y="1937737"/>
                    </a:lnTo>
                    <a:close/>
                    <a:moveTo>
                      <a:pt x="1188949" y="1937737"/>
                    </a:moveTo>
                    <a:lnTo>
                      <a:pt x="1287180" y="1937737"/>
                    </a:lnTo>
                    <a:lnTo>
                      <a:pt x="1287180" y="2035969"/>
                    </a:lnTo>
                    <a:lnTo>
                      <a:pt x="1188949" y="2035969"/>
                    </a:lnTo>
                    <a:lnTo>
                      <a:pt x="1188949" y="1937737"/>
                    </a:lnTo>
                    <a:close/>
                    <a:moveTo>
                      <a:pt x="1296105" y="1937737"/>
                    </a:moveTo>
                    <a:lnTo>
                      <a:pt x="1394336" y="1937737"/>
                    </a:lnTo>
                    <a:lnTo>
                      <a:pt x="1394336" y="2035969"/>
                    </a:lnTo>
                    <a:lnTo>
                      <a:pt x="1296105" y="2035969"/>
                    </a:lnTo>
                    <a:lnTo>
                      <a:pt x="1296105" y="1937737"/>
                    </a:lnTo>
                    <a:close/>
                    <a:moveTo>
                      <a:pt x="1296105" y="1928812"/>
                    </a:moveTo>
                    <a:lnTo>
                      <a:pt x="1296105" y="1830581"/>
                    </a:lnTo>
                    <a:lnTo>
                      <a:pt x="1394336" y="1830581"/>
                    </a:lnTo>
                    <a:lnTo>
                      <a:pt x="1394336" y="1928812"/>
                    </a:lnTo>
                    <a:lnTo>
                      <a:pt x="1296105" y="1928812"/>
                    </a:lnTo>
                    <a:close/>
                    <a:moveTo>
                      <a:pt x="1403261" y="1830581"/>
                    </a:moveTo>
                    <a:lnTo>
                      <a:pt x="1501492" y="1830581"/>
                    </a:lnTo>
                    <a:lnTo>
                      <a:pt x="1501492" y="1928812"/>
                    </a:lnTo>
                    <a:lnTo>
                      <a:pt x="1403261" y="1928812"/>
                    </a:lnTo>
                    <a:lnTo>
                      <a:pt x="1403261" y="1830581"/>
                    </a:lnTo>
                    <a:close/>
                    <a:moveTo>
                      <a:pt x="1403261" y="1821656"/>
                    </a:moveTo>
                    <a:lnTo>
                      <a:pt x="1403261" y="1723425"/>
                    </a:lnTo>
                    <a:lnTo>
                      <a:pt x="1501492" y="1723425"/>
                    </a:lnTo>
                    <a:lnTo>
                      <a:pt x="1501492" y="1821656"/>
                    </a:lnTo>
                    <a:lnTo>
                      <a:pt x="1403261" y="1821656"/>
                    </a:lnTo>
                    <a:close/>
                    <a:moveTo>
                      <a:pt x="1403261" y="1714500"/>
                    </a:moveTo>
                    <a:lnTo>
                      <a:pt x="1403261" y="1616269"/>
                    </a:lnTo>
                    <a:lnTo>
                      <a:pt x="1501492" y="1616269"/>
                    </a:lnTo>
                    <a:lnTo>
                      <a:pt x="1501492" y="1714500"/>
                    </a:lnTo>
                    <a:lnTo>
                      <a:pt x="1403261" y="1714500"/>
                    </a:lnTo>
                    <a:close/>
                    <a:moveTo>
                      <a:pt x="1403261" y="1607344"/>
                    </a:moveTo>
                    <a:lnTo>
                      <a:pt x="1403261" y="1509112"/>
                    </a:lnTo>
                    <a:lnTo>
                      <a:pt x="1501492" y="1509112"/>
                    </a:lnTo>
                    <a:lnTo>
                      <a:pt x="1501492" y="1607344"/>
                    </a:lnTo>
                    <a:lnTo>
                      <a:pt x="1403261" y="1607344"/>
                    </a:lnTo>
                    <a:close/>
                    <a:moveTo>
                      <a:pt x="1403261" y="1500187"/>
                    </a:moveTo>
                    <a:lnTo>
                      <a:pt x="1403261" y="1401956"/>
                    </a:lnTo>
                    <a:lnTo>
                      <a:pt x="1501492" y="1401956"/>
                    </a:lnTo>
                    <a:lnTo>
                      <a:pt x="1501492" y="1500187"/>
                    </a:lnTo>
                    <a:lnTo>
                      <a:pt x="1403261" y="1500187"/>
                    </a:lnTo>
                    <a:close/>
                    <a:moveTo>
                      <a:pt x="1403261" y="1393031"/>
                    </a:moveTo>
                    <a:lnTo>
                      <a:pt x="1403261" y="1294800"/>
                    </a:lnTo>
                    <a:lnTo>
                      <a:pt x="1501492" y="1294800"/>
                    </a:lnTo>
                    <a:lnTo>
                      <a:pt x="1501492" y="1393031"/>
                    </a:lnTo>
                    <a:lnTo>
                      <a:pt x="1403261" y="1393031"/>
                    </a:lnTo>
                    <a:close/>
                    <a:moveTo>
                      <a:pt x="1403261" y="1285875"/>
                    </a:moveTo>
                    <a:lnTo>
                      <a:pt x="1403261" y="1187644"/>
                    </a:lnTo>
                    <a:lnTo>
                      <a:pt x="1501492" y="1187644"/>
                    </a:lnTo>
                    <a:lnTo>
                      <a:pt x="1501492" y="1285875"/>
                    </a:lnTo>
                    <a:lnTo>
                      <a:pt x="1403261" y="1285875"/>
                    </a:lnTo>
                    <a:close/>
                    <a:moveTo>
                      <a:pt x="1403261" y="1178719"/>
                    </a:moveTo>
                    <a:lnTo>
                      <a:pt x="1403261" y="1080487"/>
                    </a:lnTo>
                    <a:lnTo>
                      <a:pt x="1501492" y="1080487"/>
                    </a:lnTo>
                    <a:lnTo>
                      <a:pt x="1501492" y="1178719"/>
                    </a:lnTo>
                    <a:lnTo>
                      <a:pt x="1403261" y="1178719"/>
                    </a:lnTo>
                    <a:close/>
                    <a:moveTo>
                      <a:pt x="1403261" y="1071562"/>
                    </a:moveTo>
                    <a:lnTo>
                      <a:pt x="1403261" y="973331"/>
                    </a:lnTo>
                    <a:lnTo>
                      <a:pt x="1501492" y="973331"/>
                    </a:lnTo>
                    <a:lnTo>
                      <a:pt x="1501492" y="1071562"/>
                    </a:lnTo>
                    <a:lnTo>
                      <a:pt x="1403261" y="1071562"/>
                    </a:lnTo>
                    <a:close/>
                    <a:moveTo>
                      <a:pt x="1403261" y="964406"/>
                    </a:moveTo>
                    <a:lnTo>
                      <a:pt x="1403261" y="866175"/>
                    </a:lnTo>
                    <a:lnTo>
                      <a:pt x="1501492" y="866175"/>
                    </a:lnTo>
                    <a:lnTo>
                      <a:pt x="1501492" y="964406"/>
                    </a:lnTo>
                    <a:lnTo>
                      <a:pt x="1403261" y="964406"/>
                    </a:lnTo>
                    <a:close/>
                    <a:moveTo>
                      <a:pt x="1403261" y="857250"/>
                    </a:moveTo>
                    <a:lnTo>
                      <a:pt x="1403261" y="759019"/>
                    </a:lnTo>
                    <a:lnTo>
                      <a:pt x="1501492" y="759019"/>
                    </a:lnTo>
                    <a:lnTo>
                      <a:pt x="1501492" y="857250"/>
                    </a:lnTo>
                    <a:lnTo>
                      <a:pt x="1403261" y="857250"/>
                    </a:lnTo>
                    <a:close/>
                    <a:moveTo>
                      <a:pt x="1403261" y="750094"/>
                    </a:moveTo>
                    <a:lnTo>
                      <a:pt x="1403261" y="651862"/>
                    </a:lnTo>
                    <a:lnTo>
                      <a:pt x="1501492" y="651862"/>
                    </a:lnTo>
                    <a:lnTo>
                      <a:pt x="1501492" y="750094"/>
                    </a:lnTo>
                    <a:lnTo>
                      <a:pt x="1403261" y="750094"/>
                    </a:lnTo>
                    <a:close/>
                    <a:moveTo>
                      <a:pt x="1403261" y="642938"/>
                    </a:moveTo>
                    <a:lnTo>
                      <a:pt x="1403261" y="544706"/>
                    </a:lnTo>
                    <a:lnTo>
                      <a:pt x="1501492" y="544706"/>
                    </a:lnTo>
                    <a:lnTo>
                      <a:pt x="1501492" y="642938"/>
                    </a:lnTo>
                    <a:lnTo>
                      <a:pt x="1403261" y="642938"/>
                    </a:lnTo>
                    <a:close/>
                    <a:moveTo>
                      <a:pt x="1403261" y="535781"/>
                    </a:moveTo>
                    <a:lnTo>
                      <a:pt x="1403261" y="437550"/>
                    </a:lnTo>
                    <a:lnTo>
                      <a:pt x="1501492" y="437550"/>
                    </a:lnTo>
                    <a:lnTo>
                      <a:pt x="1501492" y="535781"/>
                    </a:lnTo>
                    <a:lnTo>
                      <a:pt x="1403261" y="535781"/>
                    </a:lnTo>
                    <a:close/>
                    <a:moveTo>
                      <a:pt x="1403261" y="428625"/>
                    </a:moveTo>
                    <a:lnTo>
                      <a:pt x="1403261" y="330394"/>
                    </a:lnTo>
                    <a:lnTo>
                      <a:pt x="1501492" y="330394"/>
                    </a:lnTo>
                    <a:lnTo>
                      <a:pt x="1501492" y="428625"/>
                    </a:lnTo>
                    <a:lnTo>
                      <a:pt x="1403261" y="428625"/>
                    </a:lnTo>
                    <a:close/>
                    <a:moveTo>
                      <a:pt x="1403261" y="321469"/>
                    </a:moveTo>
                    <a:lnTo>
                      <a:pt x="1403261" y="223237"/>
                    </a:lnTo>
                    <a:lnTo>
                      <a:pt x="1501492" y="223237"/>
                    </a:lnTo>
                    <a:lnTo>
                      <a:pt x="1501492" y="321469"/>
                    </a:lnTo>
                    <a:lnTo>
                      <a:pt x="1403261" y="321469"/>
                    </a:lnTo>
                    <a:close/>
                    <a:moveTo>
                      <a:pt x="1394327" y="321469"/>
                    </a:moveTo>
                    <a:lnTo>
                      <a:pt x="1296095" y="321469"/>
                    </a:lnTo>
                    <a:lnTo>
                      <a:pt x="1296095" y="223237"/>
                    </a:lnTo>
                    <a:lnTo>
                      <a:pt x="1394327" y="223237"/>
                    </a:lnTo>
                    <a:lnTo>
                      <a:pt x="1394327" y="321469"/>
                    </a:lnTo>
                    <a:close/>
                    <a:moveTo>
                      <a:pt x="1287171" y="321469"/>
                    </a:moveTo>
                    <a:lnTo>
                      <a:pt x="1188939" y="321469"/>
                    </a:lnTo>
                    <a:lnTo>
                      <a:pt x="1188939" y="223237"/>
                    </a:lnTo>
                    <a:lnTo>
                      <a:pt x="1287171" y="223237"/>
                    </a:lnTo>
                    <a:lnTo>
                      <a:pt x="1287171" y="321469"/>
                    </a:lnTo>
                    <a:close/>
                    <a:moveTo>
                      <a:pt x="1180014" y="321469"/>
                    </a:moveTo>
                    <a:lnTo>
                      <a:pt x="1081783" y="321469"/>
                    </a:lnTo>
                    <a:lnTo>
                      <a:pt x="1081783" y="223237"/>
                    </a:lnTo>
                    <a:lnTo>
                      <a:pt x="1180014" y="223237"/>
                    </a:lnTo>
                    <a:lnTo>
                      <a:pt x="1180014" y="321469"/>
                    </a:lnTo>
                    <a:close/>
                    <a:moveTo>
                      <a:pt x="1072858" y="321469"/>
                    </a:moveTo>
                    <a:lnTo>
                      <a:pt x="974627" y="321469"/>
                    </a:lnTo>
                    <a:lnTo>
                      <a:pt x="974627" y="223237"/>
                    </a:lnTo>
                    <a:lnTo>
                      <a:pt x="1072858" y="223237"/>
                    </a:lnTo>
                    <a:lnTo>
                      <a:pt x="1072858" y="321469"/>
                    </a:lnTo>
                    <a:close/>
                    <a:moveTo>
                      <a:pt x="965702" y="321469"/>
                    </a:moveTo>
                    <a:lnTo>
                      <a:pt x="867470" y="321469"/>
                    </a:lnTo>
                    <a:lnTo>
                      <a:pt x="867470" y="223237"/>
                    </a:lnTo>
                    <a:lnTo>
                      <a:pt x="965702" y="223237"/>
                    </a:lnTo>
                    <a:lnTo>
                      <a:pt x="965702" y="321469"/>
                    </a:lnTo>
                    <a:close/>
                    <a:moveTo>
                      <a:pt x="858546" y="321469"/>
                    </a:moveTo>
                    <a:lnTo>
                      <a:pt x="760314" y="321469"/>
                    </a:lnTo>
                    <a:lnTo>
                      <a:pt x="760314" y="223237"/>
                    </a:lnTo>
                    <a:lnTo>
                      <a:pt x="858546" y="223237"/>
                    </a:lnTo>
                    <a:lnTo>
                      <a:pt x="858546" y="321469"/>
                    </a:lnTo>
                    <a:close/>
                    <a:moveTo>
                      <a:pt x="751389" y="321469"/>
                    </a:moveTo>
                    <a:lnTo>
                      <a:pt x="653158" y="321469"/>
                    </a:lnTo>
                    <a:lnTo>
                      <a:pt x="653158" y="223237"/>
                    </a:lnTo>
                    <a:lnTo>
                      <a:pt x="751389" y="223237"/>
                    </a:lnTo>
                    <a:lnTo>
                      <a:pt x="751389" y="321469"/>
                    </a:lnTo>
                    <a:close/>
                    <a:moveTo>
                      <a:pt x="644233" y="321469"/>
                    </a:moveTo>
                    <a:lnTo>
                      <a:pt x="546002" y="321469"/>
                    </a:lnTo>
                    <a:lnTo>
                      <a:pt x="546002" y="223237"/>
                    </a:lnTo>
                    <a:lnTo>
                      <a:pt x="644233" y="223237"/>
                    </a:lnTo>
                    <a:lnTo>
                      <a:pt x="644233" y="321469"/>
                    </a:lnTo>
                    <a:close/>
                    <a:moveTo>
                      <a:pt x="537077" y="321469"/>
                    </a:moveTo>
                    <a:lnTo>
                      <a:pt x="438845" y="321469"/>
                    </a:lnTo>
                    <a:lnTo>
                      <a:pt x="438845" y="223237"/>
                    </a:lnTo>
                    <a:lnTo>
                      <a:pt x="537077" y="223237"/>
                    </a:lnTo>
                    <a:lnTo>
                      <a:pt x="537077" y="321469"/>
                    </a:lnTo>
                    <a:close/>
                    <a:moveTo>
                      <a:pt x="429920" y="321469"/>
                    </a:moveTo>
                    <a:lnTo>
                      <a:pt x="331689" y="321469"/>
                    </a:lnTo>
                    <a:lnTo>
                      <a:pt x="331689" y="223237"/>
                    </a:lnTo>
                    <a:lnTo>
                      <a:pt x="429920" y="223237"/>
                    </a:lnTo>
                    <a:lnTo>
                      <a:pt x="429920" y="321469"/>
                    </a:lnTo>
                    <a:close/>
                    <a:moveTo>
                      <a:pt x="429920" y="330394"/>
                    </a:moveTo>
                    <a:lnTo>
                      <a:pt x="429920" y="428625"/>
                    </a:lnTo>
                    <a:lnTo>
                      <a:pt x="331689" y="428625"/>
                    </a:lnTo>
                    <a:lnTo>
                      <a:pt x="331689" y="330394"/>
                    </a:lnTo>
                    <a:lnTo>
                      <a:pt x="429920" y="330394"/>
                    </a:lnTo>
                    <a:close/>
                    <a:moveTo>
                      <a:pt x="322764" y="428625"/>
                    </a:moveTo>
                    <a:lnTo>
                      <a:pt x="224533" y="428625"/>
                    </a:lnTo>
                    <a:lnTo>
                      <a:pt x="224533" y="330394"/>
                    </a:lnTo>
                    <a:lnTo>
                      <a:pt x="322764" y="330394"/>
                    </a:lnTo>
                    <a:lnTo>
                      <a:pt x="322764" y="428625"/>
                    </a:lnTo>
                    <a:close/>
                    <a:moveTo>
                      <a:pt x="322764" y="437550"/>
                    </a:moveTo>
                    <a:lnTo>
                      <a:pt x="322764" y="535781"/>
                    </a:lnTo>
                    <a:lnTo>
                      <a:pt x="224533" y="535781"/>
                    </a:lnTo>
                    <a:lnTo>
                      <a:pt x="224533" y="437550"/>
                    </a:lnTo>
                    <a:lnTo>
                      <a:pt x="322764" y="437550"/>
                    </a:lnTo>
                    <a:close/>
                    <a:moveTo>
                      <a:pt x="322764" y="544706"/>
                    </a:moveTo>
                    <a:lnTo>
                      <a:pt x="322764" y="642938"/>
                    </a:lnTo>
                    <a:lnTo>
                      <a:pt x="224533" y="642938"/>
                    </a:lnTo>
                    <a:lnTo>
                      <a:pt x="224533" y="544706"/>
                    </a:lnTo>
                    <a:lnTo>
                      <a:pt x="322764" y="544706"/>
                    </a:lnTo>
                    <a:close/>
                    <a:moveTo>
                      <a:pt x="322764" y="651862"/>
                    </a:moveTo>
                    <a:lnTo>
                      <a:pt x="322764" y="750094"/>
                    </a:lnTo>
                    <a:lnTo>
                      <a:pt x="224533" y="750094"/>
                    </a:lnTo>
                    <a:lnTo>
                      <a:pt x="224533" y="651862"/>
                    </a:lnTo>
                    <a:lnTo>
                      <a:pt x="322764" y="651862"/>
                    </a:lnTo>
                    <a:close/>
                    <a:moveTo>
                      <a:pt x="322764" y="759019"/>
                    </a:moveTo>
                    <a:lnTo>
                      <a:pt x="322764" y="857250"/>
                    </a:lnTo>
                    <a:lnTo>
                      <a:pt x="224533" y="857250"/>
                    </a:lnTo>
                    <a:lnTo>
                      <a:pt x="224533" y="759019"/>
                    </a:lnTo>
                    <a:lnTo>
                      <a:pt x="322764" y="759019"/>
                    </a:lnTo>
                    <a:close/>
                    <a:moveTo>
                      <a:pt x="322764" y="866175"/>
                    </a:moveTo>
                    <a:lnTo>
                      <a:pt x="322764" y="964406"/>
                    </a:lnTo>
                    <a:lnTo>
                      <a:pt x="224533" y="964406"/>
                    </a:lnTo>
                    <a:lnTo>
                      <a:pt x="224533" y="866175"/>
                    </a:lnTo>
                    <a:lnTo>
                      <a:pt x="322764" y="866175"/>
                    </a:lnTo>
                    <a:close/>
                    <a:moveTo>
                      <a:pt x="322764" y="973331"/>
                    </a:moveTo>
                    <a:lnTo>
                      <a:pt x="322764" y="1071562"/>
                    </a:lnTo>
                    <a:lnTo>
                      <a:pt x="224533" y="1071562"/>
                    </a:lnTo>
                    <a:lnTo>
                      <a:pt x="224533" y="973331"/>
                    </a:lnTo>
                    <a:lnTo>
                      <a:pt x="322764" y="973331"/>
                    </a:lnTo>
                    <a:close/>
                    <a:moveTo>
                      <a:pt x="322764" y="1080487"/>
                    </a:moveTo>
                    <a:lnTo>
                      <a:pt x="322764" y="1178719"/>
                    </a:lnTo>
                    <a:lnTo>
                      <a:pt x="224533" y="1178719"/>
                    </a:lnTo>
                    <a:lnTo>
                      <a:pt x="224533" y="1080487"/>
                    </a:lnTo>
                    <a:lnTo>
                      <a:pt x="322764" y="1080487"/>
                    </a:lnTo>
                    <a:close/>
                    <a:moveTo>
                      <a:pt x="322764" y="1187644"/>
                    </a:moveTo>
                    <a:lnTo>
                      <a:pt x="322764" y="1285875"/>
                    </a:lnTo>
                    <a:lnTo>
                      <a:pt x="224533" y="1285875"/>
                    </a:lnTo>
                    <a:lnTo>
                      <a:pt x="224533" y="1187644"/>
                    </a:lnTo>
                    <a:lnTo>
                      <a:pt x="322764" y="1187644"/>
                    </a:lnTo>
                    <a:close/>
                    <a:moveTo>
                      <a:pt x="322764" y="1294800"/>
                    </a:moveTo>
                    <a:lnTo>
                      <a:pt x="322764" y="1393031"/>
                    </a:lnTo>
                    <a:lnTo>
                      <a:pt x="224533" y="1393031"/>
                    </a:lnTo>
                    <a:lnTo>
                      <a:pt x="224533" y="1294800"/>
                    </a:lnTo>
                    <a:lnTo>
                      <a:pt x="322764" y="1294800"/>
                    </a:lnTo>
                    <a:close/>
                    <a:moveTo>
                      <a:pt x="322764" y="1401956"/>
                    </a:moveTo>
                    <a:lnTo>
                      <a:pt x="322764" y="1500187"/>
                    </a:lnTo>
                    <a:lnTo>
                      <a:pt x="224533" y="1500187"/>
                    </a:lnTo>
                    <a:lnTo>
                      <a:pt x="224533" y="1401956"/>
                    </a:lnTo>
                    <a:lnTo>
                      <a:pt x="322764" y="1401956"/>
                    </a:lnTo>
                    <a:close/>
                    <a:moveTo>
                      <a:pt x="322764" y="1509112"/>
                    </a:moveTo>
                    <a:lnTo>
                      <a:pt x="322764" y="1607344"/>
                    </a:lnTo>
                    <a:lnTo>
                      <a:pt x="224533" y="1607344"/>
                    </a:lnTo>
                    <a:lnTo>
                      <a:pt x="224533" y="1509112"/>
                    </a:lnTo>
                    <a:lnTo>
                      <a:pt x="322764" y="1509112"/>
                    </a:lnTo>
                    <a:close/>
                    <a:moveTo>
                      <a:pt x="322764" y="1616269"/>
                    </a:moveTo>
                    <a:lnTo>
                      <a:pt x="322764" y="1714500"/>
                    </a:lnTo>
                    <a:lnTo>
                      <a:pt x="224533" y="1714500"/>
                    </a:lnTo>
                    <a:lnTo>
                      <a:pt x="224533" y="1616269"/>
                    </a:lnTo>
                    <a:lnTo>
                      <a:pt x="322764" y="1616269"/>
                    </a:lnTo>
                    <a:close/>
                    <a:moveTo>
                      <a:pt x="322764" y="1723425"/>
                    </a:moveTo>
                    <a:lnTo>
                      <a:pt x="322764" y="1821656"/>
                    </a:lnTo>
                    <a:lnTo>
                      <a:pt x="224533" y="1821656"/>
                    </a:lnTo>
                    <a:lnTo>
                      <a:pt x="224533" y="1723425"/>
                    </a:lnTo>
                    <a:lnTo>
                      <a:pt x="322764" y="1723425"/>
                    </a:lnTo>
                    <a:close/>
                    <a:moveTo>
                      <a:pt x="322764" y="1830581"/>
                    </a:moveTo>
                    <a:lnTo>
                      <a:pt x="322764" y="1928812"/>
                    </a:lnTo>
                    <a:lnTo>
                      <a:pt x="224533" y="1928812"/>
                    </a:lnTo>
                    <a:lnTo>
                      <a:pt x="224533" y="1830581"/>
                    </a:lnTo>
                    <a:lnTo>
                      <a:pt x="322764" y="1830581"/>
                    </a:lnTo>
                    <a:close/>
                    <a:moveTo>
                      <a:pt x="322764" y="1937737"/>
                    </a:moveTo>
                    <a:lnTo>
                      <a:pt x="322764" y="2035969"/>
                    </a:lnTo>
                    <a:lnTo>
                      <a:pt x="224533" y="2035969"/>
                    </a:lnTo>
                    <a:lnTo>
                      <a:pt x="224533" y="1937737"/>
                    </a:lnTo>
                    <a:lnTo>
                      <a:pt x="322764" y="1937737"/>
                    </a:lnTo>
                    <a:close/>
                    <a:moveTo>
                      <a:pt x="331699" y="1937737"/>
                    </a:moveTo>
                    <a:lnTo>
                      <a:pt x="429930" y="1937737"/>
                    </a:lnTo>
                    <a:lnTo>
                      <a:pt x="429930" y="2035969"/>
                    </a:lnTo>
                    <a:lnTo>
                      <a:pt x="331699" y="2035969"/>
                    </a:lnTo>
                    <a:lnTo>
                      <a:pt x="331699" y="1937737"/>
                    </a:lnTo>
                    <a:close/>
                    <a:moveTo>
                      <a:pt x="429920" y="2044894"/>
                    </a:moveTo>
                    <a:lnTo>
                      <a:pt x="429920" y="2143125"/>
                    </a:lnTo>
                    <a:lnTo>
                      <a:pt x="331689" y="2143125"/>
                    </a:lnTo>
                    <a:lnTo>
                      <a:pt x="331689" y="2044894"/>
                    </a:lnTo>
                    <a:lnTo>
                      <a:pt x="429920" y="2044894"/>
                    </a:lnTo>
                    <a:close/>
                    <a:moveTo>
                      <a:pt x="438855" y="2044894"/>
                    </a:moveTo>
                    <a:lnTo>
                      <a:pt x="537086" y="2044894"/>
                    </a:lnTo>
                    <a:lnTo>
                      <a:pt x="537086" y="2143125"/>
                    </a:lnTo>
                    <a:lnTo>
                      <a:pt x="438855" y="2143125"/>
                    </a:lnTo>
                    <a:lnTo>
                      <a:pt x="438855" y="2044894"/>
                    </a:lnTo>
                    <a:close/>
                    <a:moveTo>
                      <a:pt x="546011" y="2044894"/>
                    </a:moveTo>
                    <a:lnTo>
                      <a:pt x="644243" y="2044894"/>
                    </a:lnTo>
                    <a:lnTo>
                      <a:pt x="644243" y="2143125"/>
                    </a:lnTo>
                    <a:lnTo>
                      <a:pt x="546011" y="2143125"/>
                    </a:lnTo>
                    <a:lnTo>
                      <a:pt x="546011" y="2044894"/>
                    </a:lnTo>
                    <a:close/>
                    <a:moveTo>
                      <a:pt x="653167" y="2044894"/>
                    </a:moveTo>
                    <a:lnTo>
                      <a:pt x="751399" y="2044894"/>
                    </a:lnTo>
                    <a:lnTo>
                      <a:pt x="751399" y="2143125"/>
                    </a:lnTo>
                    <a:lnTo>
                      <a:pt x="653167" y="2143125"/>
                    </a:lnTo>
                    <a:lnTo>
                      <a:pt x="653167" y="2044894"/>
                    </a:lnTo>
                    <a:close/>
                    <a:moveTo>
                      <a:pt x="760324" y="2044894"/>
                    </a:moveTo>
                    <a:lnTo>
                      <a:pt x="858555" y="2044894"/>
                    </a:lnTo>
                    <a:lnTo>
                      <a:pt x="858555" y="2143125"/>
                    </a:lnTo>
                    <a:lnTo>
                      <a:pt x="760324" y="2143125"/>
                    </a:lnTo>
                    <a:lnTo>
                      <a:pt x="760324" y="2044894"/>
                    </a:lnTo>
                    <a:close/>
                    <a:moveTo>
                      <a:pt x="867480" y="2044894"/>
                    </a:moveTo>
                    <a:lnTo>
                      <a:pt x="965711" y="2044894"/>
                    </a:lnTo>
                    <a:lnTo>
                      <a:pt x="965711" y="2143125"/>
                    </a:lnTo>
                    <a:lnTo>
                      <a:pt x="867480" y="2143125"/>
                    </a:lnTo>
                    <a:lnTo>
                      <a:pt x="867480" y="2044894"/>
                    </a:lnTo>
                    <a:close/>
                    <a:moveTo>
                      <a:pt x="974636" y="2044894"/>
                    </a:moveTo>
                    <a:lnTo>
                      <a:pt x="1072867" y="2044894"/>
                    </a:lnTo>
                    <a:lnTo>
                      <a:pt x="1072867" y="2143125"/>
                    </a:lnTo>
                    <a:lnTo>
                      <a:pt x="974636" y="2143125"/>
                    </a:lnTo>
                    <a:lnTo>
                      <a:pt x="974636" y="2044894"/>
                    </a:lnTo>
                    <a:close/>
                    <a:moveTo>
                      <a:pt x="1081792" y="2044894"/>
                    </a:moveTo>
                    <a:lnTo>
                      <a:pt x="1180024" y="2044894"/>
                    </a:lnTo>
                    <a:lnTo>
                      <a:pt x="1180024" y="2143125"/>
                    </a:lnTo>
                    <a:lnTo>
                      <a:pt x="1081792" y="2143125"/>
                    </a:lnTo>
                    <a:lnTo>
                      <a:pt x="1081792" y="2044894"/>
                    </a:lnTo>
                    <a:close/>
                    <a:moveTo>
                      <a:pt x="1188949" y="2044894"/>
                    </a:moveTo>
                    <a:lnTo>
                      <a:pt x="1287180" y="2044894"/>
                    </a:lnTo>
                    <a:lnTo>
                      <a:pt x="1287180" y="2143125"/>
                    </a:lnTo>
                    <a:lnTo>
                      <a:pt x="1188949" y="2143125"/>
                    </a:lnTo>
                    <a:lnTo>
                      <a:pt x="1188949" y="2044894"/>
                    </a:lnTo>
                    <a:close/>
                    <a:moveTo>
                      <a:pt x="1296105" y="2044894"/>
                    </a:moveTo>
                    <a:lnTo>
                      <a:pt x="1394336" y="2044894"/>
                    </a:lnTo>
                    <a:lnTo>
                      <a:pt x="1394336" y="2143125"/>
                    </a:lnTo>
                    <a:lnTo>
                      <a:pt x="1296105" y="2143125"/>
                    </a:lnTo>
                    <a:lnTo>
                      <a:pt x="1296105" y="2044894"/>
                    </a:lnTo>
                    <a:close/>
                    <a:moveTo>
                      <a:pt x="1403261" y="2044894"/>
                    </a:moveTo>
                    <a:lnTo>
                      <a:pt x="1501492" y="2044894"/>
                    </a:lnTo>
                    <a:lnTo>
                      <a:pt x="1501492" y="2143125"/>
                    </a:lnTo>
                    <a:lnTo>
                      <a:pt x="1403261" y="2143125"/>
                    </a:lnTo>
                    <a:lnTo>
                      <a:pt x="1403261" y="2044894"/>
                    </a:lnTo>
                    <a:close/>
                    <a:moveTo>
                      <a:pt x="1403261" y="2035969"/>
                    </a:moveTo>
                    <a:lnTo>
                      <a:pt x="1403261" y="1937737"/>
                    </a:lnTo>
                    <a:lnTo>
                      <a:pt x="1501492" y="1937737"/>
                    </a:lnTo>
                    <a:lnTo>
                      <a:pt x="1501492" y="2035969"/>
                    </a:lnTo>
                    <a:lnTo>
                      <a:pt x="1403261" y="2035969"/>
                    </a:lnTo>
                    <a:close/>
                    <a:moveTo>
                      <a:pt x="1510417" y="1937737"/>
                    </a:moveTo>
                    <a:lnTo>
                      <a:pt x="1608649" y="1937737"/>
                    </a:lnTo>
                    <a:lnTo>
                      <a:pt x="1608649" y="2035969"/>
                    </a:lnTo>
                    <a:lnTo>
                      <a:pt x="1510417" y="2035969"/>
                    </a:lnTo>
                    <a:lnTo>
                      <a:pt x="1510417" y="1937737"/>
                    </a:lnTo>
                    <a:close/>
                    <a:moveTo>
                      <a:pt x="1510417" y="1928812"/>
                    </a:moveTo>
                    <a:lnTo>
                      <a:pt x="1510417" y="1830581"/>
                    </a:lnTo>
                    <a:lnTo>
                      <a:pt x="1608649" y="1830581"/>
                    </a:lnTo>
                    <a:lnTo>
                      <a:pt x="1608649" y="1928812"/>
                    </a:lnTo>
                    <a:lnTo>
                      <a:pt x="1510417" y="1928812"/>
                    </a:lnTo>
                    <a:close/>
                    <a:moveTo>
                      <a:pt x="1510417" y="1821656"/>
                    </a:moveTo>
                    <a:lnTo>
                      <a:pt x="1510417" y="1723425"/>
                    </a:lnTo>
                    <a:lnTo>
                      <a:pt x="1608649" y="1723425"/>
                    </a:lnTo>
                    <a:lnTo>
                      <a:pt x="1608649" y="1821656"/>
                    </a:lnTo>
                    <a:lnTo>
                      <a:pt x="1510417" y="1821656"/>
                    </a:lnTo>
                    <a:close/>
                    <a:moveTo>
                      <a:pt x="1510417" y="1714500"/>
                    </a:moveTo>
                    <a:lnTo>
                      <a:pt x="1510417" y="1616269"/>
                    </a:lnTo>
                    <a:lnTo>
                      <a:pt x="1608649" y="1616269"/>
                    </a:lnTo>
                    <a:lnTo>
                      <a:pt x="1608649" y="1714500"/>
                    </a:lnTo>
                    <a:lnTo>
                      <a:pt x="1510417" y="1714500"/>
                    </a:lnTo>
                    <a:close/>
                    <a:moveTo>
                      <a:pt x="1510417" y="1607344"/>
                    </a:moveTo>
                    <a:lnTo>
                      <a:pt x="1510417" y="1509112"/>
                    </a:lnTo>
                    <a:lnTo>
                      <a:pt x="1608649" y="1509112"/>
                    </a:lnTo>
                    <a:lnTo>
                      <a:pt x="1608649" y="1607344"/>
                    </a:lnTo>
                    <a:lnTo>
                      <a:pt x="1510417" y="1607344"/>
                    </a:lnTo>
                    <a:close/>
                    <a:moveTo>
                      <a:pt x="1510417" y="1500187"/>
                    </a:moveTo>
                    <a:lnTo>
                      <a:pt x="1510417" y="1401956"/>
                    </a:lnTo>
                    <a:lnTo>
                      <a:pt x="1608649" y="1401956"/>
                    </a:lnTo>
                    <a:lnTo>
                      <a:pt x="1608649" y="1500187"/>
                    </a:lnTo>
                    <a:lnTo>
                      <a:pt x="1510417" y="1500187"/>
                    </a:lnTo>
                    <a:close/>
                    <a:moveTo>
                      <a:pt x="1510417" y="1393031"/>
                    </a:moveTo>
                    <a:lnTo>
                      <a:pt x="1510417" y="1294800"/>
                    </a:lnTo>
                    <a:lnTo>
                      <a:pt x="1608649" y="1294800"/>
                    </a:lnTo>
                    <a:lnTo>
                      <a:pt x="1608649" y="1393031"/>
                    </a:lnTo>
                    <a:lnTo>
                      <a:pt x="1510417" y="1393031"/>
                    </a:lnTo>
                    <a:close/>
                    <a:moveTo>
                      <a:pt x="1510417" y="1285875"/>
                    </a:moveTo>
                    <a:lnTo>
                      <a:pt x="1510417" y="1187644"/>
                    </a:lnTo>
                    <a:lnTo>
                      <a:pt x="1608649" y="1187644"/>
                    </a:lnTo>
                    <a:lnTo>
                      <a:pt x="1608649" y="1285875"/>
                    </a:lnTo>
                    <a:lnTo>
                      <a:pt x="1510417" y="1285875"/>
                    </a:lnTo>
                    <a:close/>
                    <a:moveTo>
                      <a:pt x="1510417" y="1178719"/>
                    </a:moveTo>
                    <a:lnTo>
                      <a:pt x="1510417" y="1080487"/>
                    </a:lnTo>
                    <a:lnTo>
                      <a:pt x="1608649" y="1080487"/>
                    </a:lnTo>
                    <a:lnTo>
                      <a:pt x="1608649" y="1178719"/>
                    </a:lnTo>
                    <a:lnTo>
                      <a:pt x="1510417" y="1178719"/>
                    </a:lnTo>
                    <a:close/>
                    <a:moveTo>
                      <a:pt x="1510417" y="1071562"/>
                    </a:moveTo>
                    <a:lnTo>
                      <a:pt x="1510417" y="973331"/>
                    </a:lnTo>
                    <a:lnTo>
                      <a:pt x="1608649" y="973331"/>
                    </a:lnTo>
                    <a:lnTo>
                      <a:pt x="1608649" y="1071562"/>
                    </a:lnTo>
                    <a:lnTo>
                      <a:pt x="1510417" y="1071562"/>
                    </a:lnTo>
                    <a:close/>
                    <a:moveTo>
                      <a:pt x="1510417" y="964406"/>
                    </a:moveTo>
                    <a:lnTo>
                      <a:pt x="1510417" y="866175"/>
                    </a:lnTo>
                    <a:lnTo>
                      <a:pt x="1608649" y="866175"/>
                    </a:lnTo>
                    <a:lnTo>
                      <a:pt x="1608649" y="964406"/>
                    </a:lnTo>
                    <a:lnTo>
                      <a:pt x="1510417" y="964406"/>
                    </a:lnTo>
                    <a:close/>
                    <a:moveTo>
                      <a:pt x="1510417" y="857250"/>
                    </a:moveTo>
                    <a:lnTo>
                      <a:pt x="1510417" y="759019"/>
                    </a:lnTo>
                    <a:lnTo>
                      <a:pt x="1608649" y="759019"/>
                    </a:lnTo>
                    <a:lnTo>
                      <a:pt x="1608649" y="857250"/>
                    </a:lnTo>
                    <a:lnTo>
                      <a:pt x="1510417" y="857250"/>
                    </a:lnTo>
                    <a:close/>
                    <a:moveTo>
                      <a:pt x="1510417" y="750094"/>
                    </a:moveTo>
                    <a:lnTo>
                      <a:pt x="1510417" y="651862"/>
                    </a:lnTo>
                    <a:lnTo>
                      <a:pt x="1608649" y="651862"/>
                    </a:lnTo>
                    <a:lnTo>
                      <a:pt x="1608649" y="750094"/>
                    </a:lnTo>
                    <a:lnTo>
                      <a:pt x="1510417" y="750094"/>
                    </a:lnTo>
                    <a:close/>
                    <a:moveTo>
                      <a:pt x="1510417" y="642938"/>
                    </a:moveTo>
                    <a:lnTo>
                      <a:pt x="1510417" y="544706"/>
                    </a:lnTo>
                    <a:lnTo>
                      <a:pt x="1608649" y="544706"/>
                    </a:lnTo>
                    <a:lnTo>
                      <a:pt x="1608649" y="642938"/>
                    </a:lnTo>
                    <a:lnTo>
                      <a:pt x="1510417" y="642938"/>
                    </a:lnTo>
                    <a:close/>
                    <a:moveTo>
                      <a:pt x="1510417" y="535781"/>
                    </a:moveTo>
                    <a:lnTo>
                      <a:pt x="1510417" y="437550"/>
                    </a:lnTo>
                    <a:lnTo>
                      <a:pt x="1608649" y="437550"/>
                    </a:lnTo>
                    <a:lnTo>
                      <a:pt x="1608649" y="535781"/>
                    </a:lnTo>
                    <a:lnTo>
                      <a:pt x="1510417" y="535781"/>
                    </a:lnTo>
                    <a:close/>
                    <a:moveTo>
                      <a:pt x="1510417" y="428625"/>
                    </a:moveTo>
                    <a:lnTo>
                      <a:pt x="1510417" y="330394"/>
                    </a:lnTo>
                    <a:lnTo>
                      <a:pt x="1608649" y="330394"/>
                    </a:lnTo>
                    <a:lnTo>
                      <a:pt x="1608649" y="428625"/>
                    </a:lnTo>
                    <a:lnTo>
                      <a:pt x="1510417" y="428625"/>
                    </a:lnTo>
                    <a:close/>
                    <a:moveTo>
                      <a:pt x="1510417" y="321469"/>
                    </a:moveTo>
                    <a:lnTo>
                      <a:pt x="1510417" y="223237"/>
                    </a:lnTo>
                    <a:lnTo>
                      <a:pt x="1608649" y="223237"/>
                    </a:lnTo>
                    <a:lnTo>
                      <a:pt x="1608649" y="321469"/>
                    </a:lnTo>
                    <a:lnTo>
                      <a:pt x="1510417" y="321469"/>
                    </a:lnTo>
                    <a:close/>
                    <a:moveTo>
                      <a:pt x="1510417" y="214313"/>
                    </a:moveTo>
                    <a:lnTo>
                      <a:pt x="1510417" y="116081"/>
                    </a:lnTo>
                    <a:lnTo>
                      <a:pt x="1608649" y="116081"/>
                    </a:lnTo>
                    <a:lnTo>
                      <a:pt x="1608649" y="214313"/>
                    </a:lnTo>
                    <a:lnTo>
                      <a:pt x="1510417" y="214313"/>
                    </a:lnTo>
                    <a:close/>
                    <a:moveTo>
                      <a:pt x="1501483" y="214313"/>
                    </a:moveTo>
                    <a:lnTo>
                      <a:pt x="1403252" y="214313"/>
                    </a:lnTo>
                    <a:lnTo>
                      <a:pt x="1403252" y="116081"/>
                    </a:lnTo>
                    <a:lnTo>
                      <a:pt x="1501483" y="116081"/>
                    </a:lnTo>
                    <a:lnTo>
                      <a:pt x="1501483" y="214313"/>
                    </a:lnTo>
                    <a:close/>
                    <a:moveTo>
                      <a:pt x="1394327" y="214313"/>
                    </a:moveTo>
                    <a:lnTo>
                      <a:pt x="1296095" y="214313"/>
                    </a:lnTo>
                    <a:lnTo>
                      <a:pt x="1296095" y="116081"/>
                    </a:lnTo>
                    <a:lnTo>
                      <a:pt x="1394327" y="116081"/>
                    </a:lnTo>
                    <a:lnTo>
                      <a:pt x="1394327" y="214313"/>
                    </a:lnTo>
                    <a:close/>
                    <a:moveTo>
                      <a:pt x="1287171" y="214313"/>
                    </a:moveTo>
                    <a:lnTo>
                      <a:pt x="1188939" y="214313"/>
                    </a:lnTo>
                    <a:lnTo>
                      <a:pt x="1188939" y="116081"/>
                    </a:lnTo>
                    <a:lnTo>
                      <a:pt x="1287171" y="116081"/>
                    </a:lnTo>
                    <a:lnTo>
                      <a:pt x="1287171" y="214313"/>
                    </a:lnTo>
                    <a:close/>
                    <a:moveTo>
                      <a:pt x="1180014" y="214313"/>
                    </a:moveTo>
                    <a:lnTo>
                      <a:pt x="1081783" y="214313"/>
                    </a:lnTo>
                    <a:lnTo>
                      <a:pt x="1081783" y="116081"/>
                    </a:lnTo>
                    <a:lnTo>
                      <a:pt x="1180014" y="116081"/>
                    </a:lnTo>
                    <a:lnTo>
                      <a:pt x="1180014" y="214313"/>
                    </a:lnTo>
                    <a:close/>
                    <a:moveTo>
                      <a:pt x="1072858" y="214313"/>
                    </a:moveTo>
                    <a:lnTo>
                      <a:pt x="974627" y="214313"/>
                    </a:lnTo>
                    <a:lnTo>
                      <a:pt x="974627" y="116081"/>
                    </a:lnTo>
                    <a:lnTo>
                      <a:pt x="1072858" y="116081"/>
                    </a:lnTo>
                    <a:lnTo>
                      <a:pt x="1072858" y="214313"/>
                    </a:lnTo>
                    <a:close/>
                    <a:moveTo>
                      <a:pt x="965702" y="214313"/>
                    </a:moveTo>
                    <a:lnTo>
                      <a:pt x="867470" y="214313"/>
                    </a:lnTo>
                    <a:lnTo>
                      <a:pt x="867470" y="116081"/>
                    </a:lnTo>
                    <a:lnTo>
                      <a:pt x="965702" y="116081"/>
                    </a:lnTo>
                    <a:lnTo>
                      <a:pt x="965702" y="214313"/>
                    </a:lnTo>
                    <a:close/>
                    <a:moveTo>
                      <a:pt x="858546" y="214313"/>
                    </a:moveTo>
                    <a:lnTo>
                      <a:pt x="760314" y="214313"/>
                    </a:lnTo>
                    <a:lnTo>
                      <a:pt x="760314" y="116081"/>
                    </a:lnTo>
                    <a:lnTo>
                      <a:pt x="858546" y="116081"/>
                    </a:lnTo>
                    <a:lnTo>
                      <a:pt x="858546" y="214313"/>
                    </a:lnTo>
                    <a:close/>
                    <a:moveTo>
                      <a:pt x="751389" y="214313"/>
                    </a:moveTo>
                    <a:lnTo>
                      <a:pt x="653158" y="214313"/>
                    </a:lnTo>
                    <a:lnTo>
                      <a:pt x="653158" y="116081"/>
                    </a:lnTo>
                    <a:lnTo>
                      <a:pt x="751389" y="116081"/>
                    </a:lnTo>
                    <a:lnTo>
                      <a:pt x="751389" y="214313"/>
                    </a:lnTo>
                    <a:close/>
                    <a:moveTo>
                      <a:pt x="644233" y="214313"/>
                    </a:moveTo>
                    <a:lnTo>
                      <a:pt x="546002" y="214313"/>
                    </a:lnTo>
                    <a:lnTo>
                      <a:pt x="546002" y="116081"/>
                    </a:lnTo>
                    <a:lnTo>
                      <a:pt x="644233" y="116081"/>
                    </a:lnTo>
                    <a:lnTo>
                      <a:pt x="644233" y="214313"/>
                    </a:lnTo>
                    <a:close/>
                    <a:moveTo>
                      <a:pt x="537077" y="214313"/>
                    </a:moveTo>
                    <a:lnTo>
                      <a:pt x="438845" y="214313"/>
                    </a:lnTo>
                    <a:lnTo>
                      <a:pt x="438845" y="116081"/>
                    </a:lnTo>
                    <a:lnTo>
                      <a:pt x="537077" y="116081"/>
                    </a:lnTo>
                    <a:lnTo>
                      <a:pt x="537077" y="214313"/>
                    </a:lnTo>
                    <a:close/>
                    <a:moveTo>
                      <a:pt x="429920" y="214313"/>
                    </a:moveTo>
                    <a:lnTo>
                      <a:pt x="331689" y="214313"/>
                    </a:lnTo>
                    <a:lnTo>
                      <a:pt x="331689" y="116081"/>
                    </a:lnTo>
                    <a:lnTo>
                      <a:pt x="429920" y="116081"/>
                    </a:lnTo>
                    <a:lnTo>
                      <a:pt x="429920" y="214313"/>
                    </a:lnTo>
                    <a:close/>
                    <a:moveTo>
                      <a:pt x="322764" y="214313"/>
                    </a:moveTo>
                    <a:lnTo>
                      <a:pt x="224533" y="214313"/>
                    </a:lnTo>
                    <a:lnTo>
                      <a:pt x="224533" y="116081"/>
                    </a:lnTo>
                    <a:lnTo>
                      <a:pt x="322764" y="116081"/>
                    </a:lnTo>
                    <a:lnTo>
                      <a:pt x="322764" y="214313"/>
                    </a:lnTo>
                    <a:close/>
                    <a:moveTo>
                      <a:pt x="322764" y="223237"/>
                    </a:moveTo>
                    <a:lnTo>
                      <a:pt x="322764" y="321469"/>
                    </a:lnTo>
                    <a:lnTo>
                      <a:pt x="224533" y="321469"/>
                    </a:lnTo>
                    <a:lnTo>
                      <a:pt x="224533" y="223237"/>
                    </a:lnTo>
                    <a:lnTo>
                      <a:pt x="322764" y="223237"/>
                    </a:lnTo>
                    <a:close/>
                    <a:moveTo>
                      <a:pt x="215608" y="321469"/>
                    </a:moveTo>
                    <a:lnTo>
                      <a:pt x="117377" y="321469"/>
                    </a:lnTo>
                    <a:lnTo>
                      <a:pt x="117377" y="223237"/>
                    </a:lnTo>
                    <a:lnTo>
                      <a:pt x="215608" y="223237"/>
                    </a:lnTo>
                    <a:lnTo>
                      <a:pt x="215608" y="321469"/>
                    </a:lnTo>
                    <a:close/>
                    <a:moveTo>
                      <a:pt x="215608" y="330394"/>
                    </a:moveTo>
                    <a:lnTo>
                      <a:pt x="215608" y="428625"/>
                    </a:lnTo>
                    <a:lnTo>
                      <a:pt x="117377" y="428625"/>
                    </a:lnTo>
                    <a:lnTo>
                      <a:pt x="117377" y="330394"/>
                    </a:lnTo>
                    <a:lnTo>
                      <a:pt x="215608" y="330394"/>
                    </a:lnTo>
                    <a:close/>
                    <a:moveTo>
                      <a:pt x="215608" y="437550"/>
                    </a:moveTo>
                    <a:lnTo>
                      <a:pt x="215608" y="535781"/>
                    </a:lnTo>
                    <a:lnTo>
                      <a:pt x="117377" y="535781"/>
                    </a:lnTo>
                    <a:lnTo>
                      <a:pt x="117377" y="437550"/>
                    </a:lnTo>
                    <a:lnTo>
                      <a:pt x="215608" y="437550"/>
                    </a:lnTo>
                    <a:close/>
                    <a:moveTo>
                      <a:pt x="215608" y="544706"/>
                    </a:moveTo>
                    <a:lnTo>
                      <a:pt x="215608" y="642938"/>
                    </a:lnTo>
                    <a:lnTo>
                      <a:pt x="117377" y="642938"/>
                    </a:lnTo>
                    <a:lnTo>
                      <a:pt x="117377" y="544706"/>
                    </a:lnTo>
                    <a:lnTo>
                      <a:pt x="215608" y="544706"/>
                    </a:lnTo>
                    <a:close/>
                    <a:moveTo>
                      <a:pt x="215608" y="651862"/>
                    </a:moveTo>
                    <a:lnTo>
                      <a:pt x="215608" y="750094"/>
                    </a:lnTo>
                    <a:lnTo>
                      <a:pt x="117377" y="750094"/>
                    </a:lnTo>
                    <a:lnTo>
                      <a:pt x="117377" y="651862"/>
                    </a:lnTo>
                    <a:lnTo>
                      <a:pt x="215608" y="651862"/>
                    </a:lnTo>
                    <a:close/>
                    <a:moveTo>
                      <a:pt x="215608" y="759019"/>
                    </a:moveTo>
                    <a:lnTo>
                      <a:pt x="215608" y="857250"/>
                    </a:lnTo>
                    <a:lnTo>
                      <a:pt x="117377" y="857250"/>
                    </a:lnTo>
                    <a:lnTo>
                      <a:pt x="117377" y="759019"/>
                    </a:lnTo>
                    <a:lnTo>
                      <a:pt x="215608" y="759019"/>
                    </a:lnTo>
                    <a:close/>
                    <a:moveTo>
                      <a:pt x="215608" y="866175"/>
                    </a:moveTo>
                    <a:lnTo>
                      <a:pt x="215608" y="964406"/>
                    </a:lnTo>
                    <a:lnTo>
                      <a:pt x="117377" y="964406"/>
                    </a:lnTo>
                    <a:lnTo>
                      <a:pt x="117377" y="866175"/>
                    </a:lnTo>
                    <a:lnTo>
                      <a:pt x="215608" y="866175"/>
                    </a:lnTo>
                    <a:close/>
                    <a:moveTo>
                      <a:pt x="215608" y="973331"/>
                    </a:moveTo>
                    <a:lnTo>
                      <a:pt x="215608" y="1071562"/>
                    </a:lnTo>
                    <a:lnTo>
                      <a:pt x="117377" y="1071562"/>
                    </a:lnTo>
                    <a:lnTo>
                      <a:pt x="117377" y="973331"/>
                    </a:lnTo>
                    <a:lnTo>
                      <a:pt x="215608" y="973331"/>
                    </a:lnTo>
                    <a:close/>
                    <a:moveTo>
                      <a:pt x="215608" y="1080487"/>
                    </a:moveTo>
                    <a:lnTo>
                      <a:pt x="215608" y="1178719"/>
                    </a:lnTo>
                    <a:lnTo>
                      <a:pt x="117377" y="1178719"/>
                    </a:lnTo>
                    <a:lnTo>
                      <a:pt x="117377" y="1080487"/>
                    </a:lnTo>
                    <a:lnTo>
                      <a:pt x="215608" y="1080487"/>
                    </a:lnTo>
                    <a:close/>
                    <a:moveTo>
                      <a:pt x="215608" y="1187644"/>
                    </a:moveTo>
                    <a:lnTo>
                      <a:pt x="215608" y="1285875"/>
                    </a:lnTo>
                    <a:lnTo>
                      <a:pt x="117377" y="1285875"/>
                    </a:lnTo>
                    <a:lnTo>
                      <a:pt x="117377" y="1187644"/>
                    </a:lnTo>
                    <a:lnTo>
                      <a:pt x="215608" y="1187644"/>
                    </a:lnTo>
                    <a:close/>
                    <a:moveTo>
                      <a:pt x="215608" y="1294800"/>
                    </a:moveTo>
                    <a:lnTo>
                      <a:pt x="215608" y="1393031"/>
                    </a:lnTo>
                    <a:lnTo>
                      <a:pt x="117377" y="1393031"/>
                    </a:lnTo>
                    <a:lnTo>
                      <a:pt x="117377" y="1294800"/>
                    </a:lnTo>
                    <a:lnTo>
                      <a:pt x="215608" y="1294800"/>
                    </a:lnTo>
                    <a:close/>
                    <a:moveTo>
                      <a:pt x="215608" y="1401956"/>
                    </a:moveTo>
                    <a:lnTo>
                      <a:pt x="215608" y="1500187"/>
                    </a:lnTo>
                    <a:lnTo>
                      <a:pt x="117377" y="1500187"/>
                    </a:lnTo>
                    <a:lnTo>
                      <a:pt x="117377" y="1401956"/>
                    </a:lnTo>
                    <a:lnTo>
                      <a:pt x="215608" y="1401956"/>
                    </a:lnTo>
                    <a:close/>
                    <a:moveTo>
                      <a:pt x="215608" y="1509112"/>
                    </a:moveTo>
                    <a:lnTo>
                      <a:pt x="215608" y="1607344"/>
                    </a:lnTo>
                    <a:lnTo>
                      <a:pt x="117377" y="1607344"/>
                    </a:lnTo>
                    <a:lnTo>
                      <a:pt x="117377" y="1509112"/>
                    </a:lnTo>
                    <a:lnTo>
                      <a:pt x="215608" y="1509112"/>
                    </a:lnTo>
                    <a:close/>
                    <a:moveTo>
                      <a:pt x="215608" y="1616269"/>
                    </a:moveTo>
                    <a:lnTo>
                      <a:pt x="215608" y="1714500"/>
                    </a:lnTo>
                    <a:lnTo>
                      <a:pt x="117377" y="1714500"/>
                    </a:lnTo>
                    <a:lnTo>
                      <a:pt x="117377" y="1616269"/>
                    </a:lnTo>
                    <a:lnTo>
                      <a:pt x="215608" y="1616269"/>
                    </a:lnTo>
                    <a:close/>
                    <a:moveTo>
                      <a:pt x="215608" y="1723425"/>
                    </a:moveTo>
                    <a:lnTo>
                      <a:pt x="215608" y="1821656"/>
                    </a:lnTo>
                    <a:lnTo>
                      <a:pt x="117377" y="1821656"/>
                    </a:lnTo>
                    <a:lnTo>
                      <a:pt x="117377" y="1723425"/>
                    </a:lnTo>
                    <a:lnTo>
                      <a:pt x="215608" y="1723425"/>
                    </a:lnTo>
                    <a:close/>
                    <a:moveTo>
                      <a:pt x="215608" y="1830581"/>
                    </a:moveTo>
                    <a:lnTo>
                      <a:pt x="215608" y="1928812"/>
                    </a:lnTo>
                    <a:lnTo>
                      <a:pt x="117377" y="1928812"/>
                    </a:lnTo>
                    <a:lnTo>
                      <a:pt x="117377" y="1830581"/>
                    </a:lnTo>
                    <a:lnTo>
                      <a:pt x="215608" y="1830581"/>
                    </a:lnTo>
                    <a:close/>
                    <a:moveTo>
                      <a:pt x="215608" y="1937737"/>
                    </a:moveTo>
                    <a:lnTo>
                      <a:pt x="215608" y="2035969"/>
                    </a:lnTo>
                    <a:lnTo>
                      <a:pt x="117377" y="2035969"/>
                    </a:lnTo>
                    <a:lnTo>
                      <a:pt x="117377" y="1937737"/>
                    </a:lnTo>
                    <a:lnTo>
                      <a:pt x="215608" y="1937737"/>
                    </a:lnTo>
                    <a:close/>
                    <a:moveTo>
                      <a:pt x="215608" y="2044894"/>
                    </a:moveTo>
                    <a:lnTo>
                      <a:pt x="215608" y="2143125"/>
                    </a:lnTo>
                    <a:lnTo>
                      <a:pt x="117377" y="2143125"/>
                    </a:lnTo>
                    <a:lnTo>
                      <a:pt x="117377" y="2044894"/>
                    </a:lnTo>
                    <a:lnTo>
                      <a:pt x="215608" y="2044894"/>
                    </a:lnTo>
                    <a:close/>
                    <a:moveTo>
                      <a:pt x="224542" y="2044894"/>
                    </a:moveTo>
                    <a:lnTo>
                      <a:pt x="322774" y="2044894"/>
                    </a:lnTo>
                    <a:lnTo>
                      <a:pt x="322774" y="2143125"/>
                    </a:lnTo>
                    <a:lnTo>
                      <a:pt x="224542" y="2143125"/>
                    </a:lnTo>
                    <a:lnTo>
                      <a:pt x="224542" y="2044894"/>
                    </a:lnTo>
                    <a:close/>
                    <a:moveTo>
                      <a:pt x="322764" y="2152050"/>
                    </a:moveTo>
                    <a:lnTo>
                      <a:pt x="322764" y="2250281"/>
                    </a:lnTo>
                    <a:lnTo>
                      <a:pt x="224533" y="2250281"/>
                    </a:lnTo>
                    <a:lnTo>
                      <a:pt x="224533" y="2152050"/>
                    </a:lnTo>
                    <a:lnTo>
                      <a:pt x="322764" y="2152050"/>
                    </a:lnTo>
                    <a:close/>
                    <a:moveTo>
                      <a:pt x="331699" y="2152050"/>
                    </a:moveTo>
                    <a:lnTo>
                      <a:pt x="429930" y="2152050"/>
                    </a:lnTo>
                    <a:lnTo>
                      <a:pt x="429930" y="2250281"/>
                    </a:lnTo>
                    <a:lnTo>
                      <a:pt x="331699" y="2250281"/>
                    </a:lnTo>
                    <a:lnTo>
                      <a:pt x="331699" y="2152050"/>
                    </a:lnTo>
                    <a:close/>
                    <a:moveTo>
                      <a:pt x="438855" y="2152050"/>
                    </a:moveTo>
                    <a:lnTo>
                      <a:pt x="537086" y="2152050"/>
                    </a:lnTo>
                    <a:lnTo>
                      <a:pt x="537086" y="2250281"/>
                    </a:lnTo>
                    <a:lnTo>
                      <a:pt x="438855" y="2250281"/>
                    </a:lnTo>
                    <a:lnTo>
                      <a:pt x="438855" y="2152050"/>
                    </a:lnTo>
                    <a:close/>
                    <a:moveTo>
                      <a:pt x="546011" y="2152050"/>
                    </a:moveTo>
                    <a:lnTo>
                      <a:pt x="644243" y="2152050"/>
                    </a:lnTo>
                    <a:lnTo>
                      <a:pt x="644243" y="2250281"/>
                    </a:lnTo>
                    <a:lnTo>
                      <a:pt x="546011" y="2250281"/>
                    </a:lnTo>
                    <a:lnTo>
                      <a:pt x="546011" y="2152050"/>
                    </a:lnTo>
                    <a:close/>
                    <a:moveTo>
                      <a:pt x="653167" y="2152050"/>
                    </a:moveTo>
                    <a:lnTo>
                      <a:pt x="751399" y="2152050"/>
                    </a:lnTo>
                    <a:lnTo>
                      <a:pt x="751399" y="2250281"/>
                    </a:lnTo>
                    <a:lnTo>
                      <a:pt x="653167" y="2250281"/>
                    </a:lnTo>
                    <a:lnTo>
                      <a:pt x="653167" y="2152050"/>
                    </a:lnTo>
                    <a:close/>
                    <a:moveTo>
                      <a:pt x="760324" y="2152050"/>
                    </a:moveTo>
                    <a:lnTo>
                      <a:pt x="858555" y="2152050"/>
                    </a:lnTo>
                    <a:lnTo>
                      <a:pt x="858555" y="2250281"/>
                    </a:lnTo>
                    <a:lnTo>
                      <a:pt x="760324" y="2250281"/>
                    </a:lnTo>
                    <a:lnTo>
                      <a:pt x="760324" y="2152050"/>
                    </a:lnTo>
                    <a:close/>
                    <a:moveTo>
                      <a:pt x="867480" y="2152050"/>
                    </a:moveTo>
                    <a:lnTo>
                      <a:pt x="965711" y="2152050"/>
                    </a:lnTo>
                    <a:lnTo>
                      <a:pt x="965711" y="2250281"/>
                    </a:lnTo>
                    <a:lnTo>
                      <a:pt x="867480" y="2250281"/>
                    </a:lnTo>
                    <a:lnTo>
                      <a:pt x="867480" y="2152050"/>
                    </a:lnTo>
                    <a:close/>
                    <a:moveTo>
                      <a:pt x="974636" y="2152050"/>
                    </a:moveTo>
                    <a:lnTo>
                      <a:pt x="1072867" y="2152050"/>
                    </a:lnTo>
                    <a:lnTo>
                      <a:pt x="1072867" y="2250281"/>
                    </a:lnTo>
                    <a:lnTo>
                      <a:pt x="974636" y="2250281"/>
                    </a:lnTo>
                    <a:lnTo>
                      <a:pt x="974636" y="2152050"/>
                    </a:lnTo>
                    <a:close/>
                    <a:moveTo>
                      <a:pt x="1081792" y="2152050"/>
                    </a:moveTo>
                    <a:lnTo>
                      <a:pt x="1180024" y="2152050"/>
                    </a:lnTo>
                    <a:lnTo>
                      <a:pt x="1180024" y="2250281"/>
                    </a:lnTo>
                    <a:lnTo>
                      <a:pt x="1081792" y="2250281"/>
                    </a:lnTo>
                    <a:lnTo>
                      <a:pt x="1081792" y="2152050"/>
                    </a:lnTo>
                    <a:close/>
                    <a:moveTo>
                      <a:pt x="1188949" y="2152050"/>
                    </a:moveTo>
                    <a:lnTo>
                      <a:pt x="1287180" y="2152050"/>
                    </a:lnTo>
                    <a:lnTo>
                      <a:pt x="1287180" y="2250281"/>
                    </a:lnTo>
                    <a:lnTo>
                      <a:pt x="1188949" y="2250281"/>
                    </a:lnTo>
                    <a:lnTo>
                      <a:pt x="1188949" y="2152050"/>
                    </a:lnTo>
                    <a:close/>
                    <a:moveTo>
                      <a:pt x="1296105" y="2152050"/>
                    </a:moveTo>
                    <a:lnTo>
                      <a:pt x="1394336" y="2152050"/>
                    </a:lnTo>
                    <a:lnTo>
                      <a:pt x="1394336" y="2250281"/>
                    </a:lnTo>
                    <a:lnTo>
                      <a:pt x="1296105" y="2250281"/>
                    </a:lnTo>
                    <a:lnTo>
                      <a:pt x="1296105" y="2152050"/>
                    </a:lnTo>
                    <a:close/>
                    <a:moveTo>
                      <a:pt x="1403261" y="2152050"/>
                    </a:moveTo>
                    <a:lnTo>
                      <a:pt x="1501492" y="2152050"/>
                    </a:lnTo>
                    <a:lnTo>
                      <a:pt x="1501492" y="2250281"/>
                    </a:lnTo>
                    <a:lnTo>
                      <a:pt x="1403261" y="2250281"/>
                    </a:lnTo>
                    <a:lnTo>
                      <a:pt x="1403261" y="2152050"/>
                    </a:lnTo>
                    <a:close/>
                    <a:moveTo>
                      <a:pt x="1510417" y="2152050"/>
                    </a:moveTo>
                    <a:lnTo>
                      <a:pt x="1608649" y="2152050"/>
                    </a:lnTo>
                    <a:lnTo>
                      <a:pt x="1608649" y="2250281"/>
                    </a:lnTo>
                    <a:lnTo>
                      <a:pt x="1510417" y="2250281"/>
                    </a:lnTo>
                    <a:lnTo>
                      <a:pt x="1510417" y="2152050"/>
                    </a:lnTo>
                    <a:close/>
                    <a:moveTo>
                      <a:pt x="1510417" y="2143125"/>
                    </a:moveTo>
                    <a:lnTo>
                      <a:pt x="1510417" y="2044894"/>
                    </a:lnTo>
                    <a:lnTo>
                      <a:pt x="1608649" y="2044894"/>
                    </a:lnTo>
                    <a:lnTo>
                      <a:pt x="1608649" y="2143125"/>
                    </a:lnTo>
                    <a:lnTo>
                      <a:pt x="1510417" y="2143125"/>
                    </a:lnTo>
                    <a:close/>
                    <a:moveTo>
                      <a:pt x="1617574" y="2044894"/>
                    </a:moveTo>
                    <a:lnTo>
                      <a:pt x="1715805" y="2044894"/>
                    </a:lnTo>
                    <a:lnTo>
                      <a:pt x="1715805" y="2143125"/>
                    </a:lnTo>
                    <a:lnTo>
                      <a:pt x="1617574" y="2143125"/>
                    </a:lnTo>
                    <a:lnTo>
                      <a:pt x="1617574" y="2044894"/>
                    </a:lnTo>
                    <a:close/>
                    <a:moveTo>
                      <a:pt x="1617574" y="2035969"/>
                    </a:moveTo>
                    <a:lnTo>
                      <a:pt x="1617574" y="1937737"/>
                    </a:lnTo>
                    <a:lnTo>
                      <a:pt x="1715805" y="1937737"/>
                    </a:lnTo>
                    <a:lnTo>
                      <a:pt x="1715805" y="2035969"/>
                    </a:lnTo>
                    <a:lnTo>
                      <a:pt x="1617574" y="2035969"/>
                    </a:lnTo>
                    <a:close/>
                    <a:moveTo>
                      <a:pt x="1617574" y="1928812"/>
                    </a:moveTo>
                    <a:lnTo>
                      <a:pt x="1617574" y="1830581"/>
                    </a:lnTo>
                    <a:lnTo>
                      <a:pt x="1715805" y="1830581"/>
                    </a:lnTo>
                    <a:lnTo>
                      <a:pt x="1715805" y="1928812"/>
                    </a:lnTo>
                    <a:lnTo>
                      <a:pt x="1617574" y="1928812"/>
                    </a:lnTo>
                    <a:close/>
                    <a:moveTo>
                      <a:pt x="1617574" y="1821656"/>
                    </a:moveTo>
                    <a:lnTo>
                      <a:pt x="1617574" y="1723425"/>
                    </a:lnTo>
                    <a:lnTo>
                      <a:pt x="1715805" y="1723425"/>
                    </a:lnTo>
                    <a:lnTo>
                      <a:pt x="1715805" y="1821656"/>
                    </a:lnTo>
                    <a:lnTo>
                      <a:pt x="1617574" y="1821656"/>
                    </a:lnTo>
                    <a:close/>
                    <a:moveTo>
                      <a:pt x="1617574" y="1714500"/>
                    </a:moveTo>
                    <a:lnTo>
                      <a:pt x="1617574" y="1616269"/>
                    </a:lnTo>
                    <a:lnTo>
                      <a:pt x="1715805" y="1616269"/>
                    </a:lnTo>
                    <a:lnTo>
                      <a:pt x="1715805" y="1714500"/>
                    </a:lnTo>
                    <a:lnTo>
                      <a:pt x="1617574" y="1714500"/>
                    </a:lnTo>
                    <a:close/>
                    <a:moveTo>
                      <a:pt x="1617574" y="1607344"/>
                    </a:moveTo>
                    <a:lnTo>
                      <a:pt x="1617574" y="1509112"/>
                    </a:lnTo>
                    <a:lnTo>
                      <a:pt x="1715805" y="1509112"/>
                    </a:lnTo>
                    <a:lnTo>
                      <a:pt x="1715805" y="1607344"/>
                    </a:lnTo>
                    <a:lnTo>
                      <a:pt x="1617574" y="1607344"/>
                    </a:lnTo>
                    <a:close/>
                    <a:moveTo>
                      <a:pt x="1617574" y="1500187"/>
                    </a:moveTo>
                    <a:lnTo>
                      <a:pt x="1617574" y="1401956"/>
                    </a:lnTo>
                    <a:lnTo>
                      <a:pt x="1715805" y="1401956"/>
                    </a:lnTo>
                    <a:lnTo>
                      <a:pt x="1715805" y="1500187"/>
                    </a:lnTo>
                    <a:lnTo>
                      <a:pt x="1617574" y="1500187"/>
                    </a:lnTo>
                    <a:close/>
                    <a:moveTo>
                      <a:pt x="1617574" y="1393031"/>
                    </a:moveTo>
                    <a:lnTo>
                      <a:pt x="1617574" y="1294800"/>
                    </a:lnTo>
                    <a:lnTo>
                      <a:pt x="1715805" y="1294800"/>
                    </a:lnTo>
                    <a:lnTo>
                      <a:pt x="1715805" y="1393031"/>
                    </a:lnTo>
                    <a:lnTo>
                      <a:pt x="1617574" y="1393031"/>
                    </a:lnTo>
                    <a:close/>
                    <a:moveTo>
                      <a:pt x="1617574" y="1285875"/>
                    </a:moveTo>
                    <a:lnTo>
                      <a:pt x="1617574" y="1187644"/>
                    </a:lnTo>
                    <a:lnTo>
                      <a:pt x="1715805" y="1187644"/>
                    </a:lnTo>
                    <a:lnTo>
                      <a:pt x="1715805" y="1285875"/>
                    </a:lnTo>
                    <a:lnTo>
                      <a:pt x="1617574" y="1285875"/>
                    </a:lnTo>
                    <a:close/>
                    <a:moveTo>
                      <a:pt x="1617574" y="1178719"/>
                    </a:moveTo>
                    <a:lnTo>
                      <a:pt x="1617574" y="1080487"/>
                    </a:lnTo>
                    <a:lnTo>
                      <a:pt x="1715805" y="1080487"/>
                    </a:lnTo>
                    <a:lnTo>
                      <a:pt x="1715805" y="1178719"/>
                    </a:lnTo>
                    <a:lnTo>
                      <a:pt x="1617574" y="1178719"/>
                    </a:lnTo>
                    <a:close/>
                    <a:moveTo>
                      <a:pt x="1617574" y="1071562"/>
                    </a:moveTo>
                    <a:lnTo>
                      <a:pt x="1617574" y="973331"/>
                    </a:lnTo>
                    <a:lnTo>
                      <a:pt x="1715805" y="973331"/>
                    </a:lnTo>
                    <a:lnTo>
                      <a:pt x="1715805" y="1071562"/>
                    </a:lnTo>
                    <a:lnTo>
                      <a:pt x="1617574" y="1071562"/>
                    </a:lnTo>
                    <a:close/>
                    <a:moveTo>
                      <a:pt x="1617574" y="964406"/>
                    </a:moveTo>
                    <a:lnTo>
                      <a:pt x="1617574" y="866175"/>
                    </a:lnTo>
                    <a:lnTo>
                      <a:pt x="1715805" y="866175"/>
                    </a:lnTo>
                    <a:lnTo>
                      <a:pt x="1715805" y="964406"/>
                    </a:lnTo>
                    <a:lnTo>
                      <a:pt x="1617574" y="964406"/>
                    </a:lnTo>
                    <a:close/>
                    <a:moveTo>
                      <a:pt x="1617574" y="857250"/>
                    </a:moveTo>
                    <a:lnTo>
                      <a:pt x="1617574" y="759019"/>
                    </a:lnTo>
                    <a:lnTo>
                      <a:pt x="1715805" y="759019"/>
                    </a:lnTo>
                    <a:lnTo>
                      <a:pt x="1715805" y="857250"/>
                    </a:lnTo>
                    <a:lnTo>
                      <a:pt x="1617574" y="857250"/>
                    </a:lnTo>
                    <a:close/>
                    <a:moveTo>
                      <a:pt x="1617574" y="750094"/>
                    </a:moveTo>
                    <a:lnTo>
                      <a:pt x="1617574" y="651862"/>
                    </a:lnTo>
                    <a:lnTo>
                      <a:pt x="1715805" y="651862"/>
                    </a:lnTo>
                    <a:lnTo>
                      <a:pt x="1715805" y="750094"/>
                    </a:lnTo>
                    <a:lnTo>
                      <a:pt x="1617574" y="750094"/>
                    </a:lnTo>
                    <a:close/>
                    <a:moveTo>
                      <a:pt x="1617574" y="642938"/>
                    </a:moveTo>
                    <a:lnTo>
                      <a:pt x="1617574" y="544706"/>
                    </a:lnTo>
                    <a:lnTo>
                      <a:pt x="1715805" y="544706"/>
                    </a:lnTo>
                    <a:lnTo>
                      <a:pt x="1715805" y="642938"/>
                    </a:lnTo>
                    <a:lnTo>
                      <a:pt x="1617574" y="642938"/>
                    </a:lnTo>
                    <a:close/>
                    <a:moveTo>
                      <a:pt x="1617574" y="535781"/>
                    </a:moveTo>
                    <a:lnTo>
                      <a:pt x="1617574" y="437550"/>
                    </a:lnTo>
                    <a:lnTo>
                      <a:pt x="1715805" y="437550"/>
                    </a:lnTo>
                    <a:lnTo>
                      <a:pt x="1715805" y="535781"/>
                    </a:lnTo>
                    <a:lnTo>
                      <a:pt x="1617574" y="535781"/>
                    </a:lnTo>
                    <a:close/>
                    <a:moveTo>
                      <a:pt x="1617574" y="428625"/>
                    </a:moveTo>
                    <a:lnTo>
                      <a:pt x="1617574" y="330394"/>
                    </a:lnTo>
                    <a:lnTo>
                      <a:pt x="1715805" y="330394"/>
                    </a:lnTo>
                    <a:lnTo>
                      <a:pt x="1715805" y="428625"/>
                    </a:lnTo>
                    <a:lnTo>
                      <a:pt x="1617574" y="428625"/>
                    </a:lnTo>
                    <a:close/>
                    <a:moveTo>
                      <a:pt x="1617574" y="321469"/>
                    </a:moveTo>
                    <a:lnTo>
                      <a:pt x="1617574" y="223237"/>
                    </a:lnTo>
                    <a:lnTo>
                      <a:pt x="1715805" y="223237"/>
                    </a:lnTo>
                    <a:lnTo>
                      <a:pt x="1715805" y="321469"/>
                    </a:lnTo>
                    <a:lnTo>
                      <a:pt x="1617574" y="321469"/>
                    </a:lnTo>
                    <a:close/>
                    <a:moveTo>
                      <a:pt x="1617574" y="214313"/>
                    </a:moveTo>
                    <a:lnTo>
                      <a:pt x="1617574" y="116081"/>
                    </a:lnTo>
                    <a:lnTo>
                      <a:pt x="1715805" y="116081"/>
                    </a:lnTo>
                    <a:lnTo>
                      <a:pt x="1715805" y="214313"/>
                    </a:lnTo>
                    <a:lnTo>
                      <a:pt x="1617574" y="214313"/>
                    </a:lnTo>
                    <a:close/>
                    <a:moveTo>
                      <a:pt x="1617574" y="107156"/>
                    </a:moveTo>
                    <a:lnTo>
                      <a:pt x="1617574" y="8925"/>
                    </a:lnTo>
                    <a:lnTo>
                      <a:pt x="1715805" y="8925"/>
                    </a:lnTo>
                    <a:lnTo>
                      <a:pt x="1715805" y="107156"/>
                    </a:lnTo>
                    <a:lnTo>
                      <a:pt x="1617574" y="107156"/>
                    </a:lnTo>
                    <a:close/>
                    <a:moveTo>
                      <a:pt x="1608639" y="107156"/>
                    </a:moveTo>
                    <a:lnTo>
                      <a:pt x="1510408" y="107156"/>
                    </a:lnTo>
                    <a:lnTo>
                      <a:pt x="1510408" y="8925"/>
                    </a:lnTo>
                    <a:lnTo>
                      <a:pt x="1608639" y="8925"/>
                    </a:lnTo>
                    <a:lnTo>
                      <a:pt x="1608639" y="107156"/>
                    </a:lnTo>
                    <a:close/>
                    <a:moveTo>
                      <a:pt x="1501483" y="107156"/>
                    </a:moveTo>
                    <a:lnTo>
                      <a:pt x="1403252" y="107156"/>
                    </a:lnTo>
                    <a:lnTo>
                      <a:pt x="1403252" y="8925"/>
                    </a:lnTo>
                    <a:lnTo>
                      <a:pt x="1501483" y="8925"/>
                    </a:lnTo>
                    <a:lnTo>
                      <a:pt x="1501483" y="107156"/>
                    </a:lnTo>
                    <a:close/>
                    <a:moveTo>
                      <a:pt x="1394327" y="107156"/>
                    </a:moveTo>
                    <a:lnTo>
                      <a:pt x="1296095" y="107156"/>
                    </a:lnTo>
                    <a:lnTo>
                      <a:pt x="1296095" y="8925"/>
                    </a:lnTo>
                    <a:lnTo>
                      <a:pt x="1394327" y="8925"/>
                    </a:lnTo>
                    <a:lnTo>
                      <a:pt x="1394327" y="107156"/>
                    </a:lnTo>
                    <a:close/>
                    <a:moveTo>
                      <a:pt x="1287171" y="107156"/>
                    </a:moveTo>
                    <a:lnTo>
                      <a:pt x="1188939" y="107156"/>
                    </a:lnTo>
                    <a:lnTo>
                      <a:pt x="1188939" y="8925"/>
                    </a:lnTo>
                    <a:lnTo>
                      <a:pt x="1287171" y="8925"/>
                    </a:lnTo>
                    <a:lnTo>
                      <a:pt x="1287171" y="107156"/>
                    </a:lnTo>
                    <a:close/>
                    <a:moveTo>
                      <a:pt x="1180014" y="107156"/>
                    </a:moveTo>
                    <a:lnTo>
                      <a:pt x="1081783" y="107156"/>
                    </a:lnTo>
                    <a:lnTo>
                      <a:pt x="1081783" y="8925"/>
                    </a:lnTo>
                    <a:lnTo>
                      <a:pt x="1180014" y="8925"/>
                    </a:lnTo>
                    <a:lnTo>
                      <a:pt x="1180014" y="107156"/>
                    </a:lnTo>
                    <a:close/>
                    <a:moveTo>
                      <a:pt x="1072858" y="107156"/>
                    </a:moveTo>
                    <a:lnTo>
                      <a:pt x="974627" y="107156"/>
                    </a:lnTo>
                    <a:lnTo>
                      <a:pt x="974627" y="8925"/>
                    </a:lnTo>
                    <a:lnTo>
                      <a:pt x="1072858" y="8925"/>
                    </a:lnTo>
                    <a:lnTo>
                      <a:pt x="1072858" y="107156"/>
                    </a:lnTo>
                    <a:close/>
                    <a:moveTo>
                      <a:pt x="965702" y="107156"/>
                    </a:moveTo>
                    <a:lnTo>
                      <a:pt x="867470" y="107156"/>
                    </a:lnTo>
                    <a:lnTo>
                      <a:pt x="867470" y="8925"/>
                    </a:lnTo>
                    <a:lnTo>
                      <a:pt x="965702" y="8925"/>
                    </a:lnTo>
                    <a:lnTo>
                      <a:pt x="965702" y="107156"/>
                    </a:lnTo>
                    <a:close/>
                    <a:moveTo>
                      <a:pt x="858546" y="107156"/>
                    </a:moveTo>
                    <a:lnTo>
                      <a:pt x="760314" y="107156"/>
                    </a:lnTo>
                    <a:lnTo>
                      <a:pt x="760314" y="8925"/>
                    </a:lnTo>
                    <a:lnTo>
                      <a:pt x="858546" y="8925"/>
                    </a:lnTo>
                    <a:lnTo>
                      <a:pt x="858546" y="107156"/>
                    </a:lnTo>
                    <a:close/>
                    <a:moveTo>
                      <a:pt x="751389" y="107156"/>
                    </a:moveTo>
                    <a:lnTo>
                      <a:pt x="653158" y="107156"/>
                    </a:lnTo>
                    <a:lnTo>
                      <a:pt x="653158" y="8925"/>
                    </a:lnTo>
                    <a:lnTo>
                      <a:pt x="751389" y="8925"/>
                    </a:lnTo>
                    <a:lnTo>
                      <a:pt x="751389" y="107156"/>
                    </a:lnTo>
                    <a:close/>
                    <a:moveTo>
                      <a:pt x="644233" y="107156"/>
                    </a:moveTo>
                    <a:lnTo>
                      <a:pt x="546002" y="107156"/>
                    </a:lnTo>
                    <a:lnTo>
                      <a:pt x="546002" y="8925"/>
                    </a:lnTo>
                    <a:lnTo>
                      <a:pt x="644233" y="8925"/>
                    </a:lnTo>
                    <a:lnTo>
                      <a:pt x="644233" y="107156"/>
                    </a:lnTo>
                    <a:close/>
                    <a:moveTo>
                      <a:pt x="537077" y="107156"/>
                    </a:moveTo>
                    <a:lnTo>
                      <a:pt x="438845" y="107156"/>
                    </a:lnTo>
                    <a:lnTo>
                      <a:pt x="438845" y="8925"/>
                    </a:lnTo>
                    <a:lnTo>
                      <a:pt x="537077" y="8925"/>
                    </a:lnTo>
                    <a:lnTo>
                      <a:pt x="537077" y="107156"/>
                    </a:lnTo>
                    <a:close/>
                    <a:moveTo>
                      <a:pt x="429920" y="107156"/>
                    </a:moveTo>
                    <a:lnTo>
                      <a:pt x="331689" y="107156"/>
                    </a:lnTo>
                    <a:lnTo>
                      <a:pt x="331689" y="8925"/>
                    </a:lnTo>
                    <a:lnTo>
                      <a:pt x="429920" y="8925"/>
                    </a:lnTo>
                    <a:lnTo>
                      <a:pt x="429920" y="107156"/>
                    </a:lnTo>
                    <a:close/>
                    <a:moveTo>
                      <a:pt x="322764" y="107156"/>
                    </a:moveTo>
                    <a:lnTo>
                      <a:pt x="224533" y="107156"/>
                    </a:lnTo>
                    <a:lnTo>
                      <a:pt x="224533" y="8925"/>
                    </a:lnTo>
                    <a:lnTo>
                      <a:pt x="322764" y="8925"/>
                    </a:lnTo>
                    <a:lnTo>
                      <a:pt x="322764" y="107156"/>
                    </a:lnTo>
                    <a:close/>
                    <a:moveTo>
                      <a:pt x="215608" y="107156"/>
                    </a:moveTo>
                    <a:lnTo>
                      <a:pt x="117377" y="107156"/>
                    </a:lnTo>
                    <a:lnTo>
                      <a:pt x="117377" y="8925"/>
                    </a:lnTo>
                    <a:lnTo>
                      <a:pt x="215608" y="8925"/>
                    </a:lnTo>
                    <a:lnTo>
                      <a:pt x="215608" y="107156"/>
                    </a:lnTo>
                    <a:close/>
                    <a:moveTo>
                      <a:pt x="215608" y="116081"/>
                    </a:moveTo>
                    <a:lnTo>
                      <a:pt x="215608" y="214313"/>
                    </a:lnTo>
                    <a:lnTo>
                      <a:pt x="117377" y="214313"/>
                    </a:lnTo>
                    <a:lnTo>
                      <a:pt x="117377" y="116081"/>
                    </a:lnTo>
                    <a:lnTo>
                      <a:pt x="215608" y="116081"/>
                    </a:lnTo>
                    <a:close/>
                    <a:moveTo>
                      <a:pt x="108452" y="214313"/>
                    </a:moveTo>
                    <a:lnTo>
                      <a:pt x="8925" y="214313"/>
                    </a:lnTo>
                    <a:lnTo>
                      <a:pt x="8925" y="116081"/>
                    </a:lnTo>
                    <a:lnTo>
                      <a:pt x="108452" y="116081"/>
                    </a:lnTo>
                    <a:lnTo>
                      <a:pt x="108452" y="214313"/>
                    </a:lnTo>
                    <a:close/>
                    <a:moveTo>
                      <a:pt x="8925" y="223237"/>
                    </a:moveTo>
                    <a:lnTo>
                      <a:pt x="108452" y="223237"/>
                    </a:lnTo>
                    <a:lnTo>
                      <a:pt x="108452" y="321469"/>
                    </a:lnTo>
                    <a:lnTo>
                      <a:pt x="8925" y="321469"/>
                    </a:lnTo>
                    <a:lnTo>
                      <a:pt x="8925" y="223237"/>
                    </a:lnTo>
                    <a:close/>
                    <a:moveTo>
                      <a:pt x="108452" y="330394"/>
                    </a:moveTo>
                    <a:lnTo>
                      <a:pt x="108452" y="428625"/>
                    </a:lnTo>
                    <a:lnTo>
                      <a:pt x="8925" y="428625"/>
                    </a:lnTo>
                    <a:lnTo>
                      <a:pt x="8925" y="330394"/>
                    </a:lnTo>
                    <a:lnTo>
                      <a:pt x="108452" y="330394"/>
                    </a:lnTo>
                    <a:close/>
                    <a:moveTo>
                      <a:pt x="8925" y="437550"/>
                    </a:moveTo>
                    <a:lnTo>
                      <a:pt x="108452" y="437550"/>
                    </a:lnTo>
                    <a:lnTo>
                      <a:pt x="108452" y="535781"/>
                    </a:lnTo>
                    <a:lnTo>
                      <a:pt x="8925" y="535781"/>
                    </a:lnTo>
                    <a:lnTo>
                      <a:pt x="8925" y="437550"/>
                    </a:lnTo>
                    <a:close/>
                    <a:moveTo>
                      <a:pt x="108452" y="544706"/>
                    </a:moveTo>
                    <a:lnTo>
                      <a:pt x="108452" y="642938"/>
                    </a:lnTo>
                    <a:lnTo>
                      <a:pt x="8925" y="642938"/>
                    </a:lnTo>
                    <a:lnTo>
                      <a:pt x="8925" y="544706"/>
                    </a:lnTo>
                    <a:lnTo>
                      <a:pt x="108452" y="544706"/>
                    </a:lnTo>
                    <a:close/>
                    <a:moveTo>
                      <a:pt x="8925" y="651862"/>
                    </a:moveTo>
                    <a:lnTo>
                      <a:pt x="108452" y="651862"/>
                    </a:lnTo>
                    <a:lnTo>
                      <a:pt x="108452" y="750094"/>
                    </a:lnTo>
                    <a:lnTo>
                      <a:pt x="8925" y="750094"/>
                    </a:lnTo>
                    <a:lnTo>
                      <a:pt x="8925" y="651862"/>
                    </a:lnTo>
                    <a:close/>
                    <a:moveTo>
                      <a:pt x="108452" y="759019"/>
                    </a:moveTo>
                    <a:lnTo>
                      <a:pt x="108452" y="857250"/>
                    </a:lnTo>
                    <a:lnTo>
                      <a:pt x="8925" y="857250"/>
                    </a:lnTo>
                    <a:lnTo>
                      <a:pt x="8925" y="759019"/>
                    </a:lnTo>
                    <a:lnTo>
                      <a:pt x="108452" y="759019"/>
                    </a:lnTo>
                    <a:close/>
                    <a:moveTo>
                      <a:pt x="8925" y="866175"/>
                    </a:moveTo>
                    <a:lnTo>
                      <a:pt x="108452" y="866175"/>
                    </a:lnTo>
                    <a:lnTo>
                      <a:pt x="108452" y="964406"/>
                    </a:lnTo>
                    <a:lnTo>
                      <a:pt x="8925" y="964406"/>
                    </a:lnTo>
                    <a:lnTo>
                      <a:pt x="8925" y="866175"/>
                    </a:lnTo>
                    <a:close/>
                    <a:moveTo>
                      <a:pt x="108452" y="973331"/>
                    </a:moveTo>
                    <a:lnTo>
                      <a:pt x="108452" y="1071562"/>
                    </a:lnTo>
                    <a:lnTo>
                      <a:pt x="8925" y="1071562"/>
                    </a:lnTo>
                    <a:lnTo>
                      <a:pt x="8925" y="973331"/>
                    </a:lnTo>
                    <a:lnTo>
                      <a:pt x="108452" y="973331"/>
                    </a:lnTo>
                    <a:close/>
                    <a:moveTo>
                      <a:pt x="8925" y="1080487"/>
                    </a:moveTo>
                    <a:lnTo>
                      <a:pt x="108452" y="1080487"/>
                    </a:lnTo>
                    <a:lnTo>
                      <a:pt x="108452" y="1178719"/>
                    </a:lnTo>
                    <a:lnTo>
                      <a:pt x="8925" y="1178719"/>
                    </a:lnTo>
                    <a:lnTo>
                      <a:pt x="8925" y="1080487"/>
                    </a:lnTo>
                    <a:close/>
                    <a:moveTo>
                      <a:pt x="108452" y="1187644"/>
                    </a:moveTo>
                    <a:lnTo>
                      <a:pt x="108452" y="1285875"/>
                    </a:lnTo>
                    <a:lnTo>
                      <a:pt x="8925" y="1285875"/>
                    </a:lnTo>
                    <a:lnTo>
                      <a:pt x="8925" y="1187644"/>
                    </a:lnTo>
                    <a:lnTo>
                      <a:pt x="108452" y="1187644"/>
                    </a:lnTo>
                    <a:close/>
                    <a:moveTo>
                      <a:pt x="8925" y="1294800"/>
                    </a:moveTo>
                    <a:lnTo>
                      <a:pt x="108452" y="1294800"/>
                    </a:lnTo>
                    <a:lnTo>
                      <a:pt x="108452" y="1393031"/>
                    </a:lnTo>
                    <a:lnTo>
                      <a:pt x="8925" y="1393031"/>
                    </a:lnTo>
                    <a:lnTo>
                      <a:pt x="8925" y="1294800"/>
                    </a:lnTo>
                    <a:close/>
                    <a:moveTo>
                      <a:pt x="108452" y="1401956"/>
                    </a:moveTo>
                    <a:lnTo>
                      <a:pt x="108452" y="1500187"/>
                    </a:lnTo>
                    <a:lnTo>
                      <a:pt x="8925" y="1500187"/>
                    </a:lnTo>
                    <a:lnTo>
                      <a:pt x="8925" y="1401956"/>
                    </a:lnTo>
                    <a:lnTo>
                      <a:pt x="108452" y="1401956"/>
                    </a:lnTo>
                    <a:close/>
                    <a:moveTo>
                      <a:pt x="8925" y="1509112"/>
                    </a:moveTo>
                    <a:lnTo>
                      <a:pt x="108452" y="1509112"/>
                    </a:lnTo>
                    <a:lnTo>
                      <a:pt x="108452" y="1607344"/>
                    </a:lnTo>
                    <a:lnTo>
                      <a:pt x="8925" y="1607344"/>
                    </a:lnTo>
                    <a:lnTo>
                      <a:pt x="8925" y="1509112"/>
                    </a:lnTo>
                    <a:close/>
                    <a:moveTo>
                      <a:pt x="108452" y="1616269"/>
                    </a:moveTo>
                    <a:lnTo>
                      <a:pt x="108452" y="1714500"/>
                    </a:lnTo>
                    <a:lnTo>
                      <a:pt x="8925" y="1714500"/>
                    </a:lnTo>
                    <a:lnTo>
                      <a:pt x="8925" y="1616269"/>
                    </a:lnTo>
                    <a:lnTo>
                      <a:pt x="108452" y="1616269"/>
                    </a:lnTo>
                    <a:close/>
                    <a:moveTo>
                      <a:pt x="8925" y="1723425"/>
                    </a:moveTo>
                    <a:lnTo>
                      <a:pt x="108452" y="1723425"/>
                    </a:lnTo>
                    <a:lnTo>
                      <a:pt x="108452" y="1821656"/>
                    </a:lnTo>
                    <a:lnTo>
                      <a:pt x="8925" y="1821656"/>
                    </a:lnTo>
                    <a:lnTo>
                      <a:pt x="8925" y="1723425"/>
                    </a:lnTo>
                    <a:close/>
                    <a:moveTo>
                      <a:pt x="108452" y="1830581"/>
                    </a:moveTo>
                    <a:lnTo>
                      <a:pt x="108452" y="1928812"/>
                    </a:lnTo>
                    <a:lnTo>
                      <a:pt x="8925" y="1928812"/>
                    </a:lnTo>
                    <a:lnTo>
                      <a:pt x="8925" y="1830581"/>
                    </a:lnTo>
                    <a:lnTo>
                      <a:pt x="108452" y="1830581"/>
                    </a:lnTo>
                    <a:close/>
                    <a:moveTo>
                      <a:pt x="8925" y="1937737"/>
                    </a:moveTo>
                    <a:lnTo>
                      <a:pt x="108452" y="1937737"/>
                    </a:lnTo>
                    <a:lnTo>
                      <a:pt x="108452" y="2035969"/>
                    </a:lnTo>
                    <a:lnTo>
                      <a:pt x="8925" y="2035969"/>
                    </a:lnTo>
                    <a:lnTo>
                      <a:pt x="8925" y="1937737"/>
                    </a:lnTo>
                    <a:close/>
                    <a:moveTo>
                      <a:pt x="108452" y="2044894"/>
                    </a:moveTo>
                    <a:lnTo>
                      <a:pt x="108452" y="2143125"/>
                    </a:lnTo>
                    <a:lnTo>
                      <a:pt x="8925" y="2143125"/>
                    </a:lnTo>
                    <a:lnTo>
                      <a:pt x="8925" y="2044894"/>
                    </a:lnTo>
                    <a:lnTo>
                      <a:pt x="108452" y="2044894"/>
                    </a:lnTo>
                    <a:close/>
                    <a:moveTo>
                      <a:pt x="8925" y="2152050"/>
                    </a:moveTo>
                    <a:lnTo>
                      <a:pt x="108452" y="2152050"/>
                    </a:lnTo>
                    <a:lnTo>
                      <a:pt x="108452" y="2250281"/>
                    </a:lnTo>
                    <a:lnTo>
                      <a:pt x="8925" y="2250281"/>
                    </a:lnTo>
                    <a:lnTo>
                      <a:pt x="8925" y="2152050"/>
                    </a:lnTo>
                    <a:close/>
                    <a:moveTo>
                      <a:pt x="117386" y="2152050"/>
                    </a:moveTo>
                    <a:lnTo>
                      <a:pt x="215618" y="2152050"/>
                    </a:lnTo>
                    <a:lnTo>
                      <a:pt x="215618" y="2250281"/>
                    </a:lnTo>
                    <a:lnTo>
                      <a:pt x="117386" y="2250281"/>
                    </a:lnTo>
                    <a:lnTo>
                      <a:pt x="117386" y="2152050"/>
                    </a:lnTo>
                    <a:close/>
                    <a:moveTo>
                      <a:pt x="215608" y="2259206"/>
                    </a:moveTo>
                    <a:lnTo>
                      <a:pt x="215608" y="2357437"/>
                    </a:lnTo>
                    <a:lnTo>
                      <a:pt x="117377" y="2357437"/>
                    </a:lnTo>
                    <a:lnTo>
                      <a:pt x="117377" y="2259206"/>
                    </a:lnTo>
                    <a:lnTo>
                      <a:pt x="215608" y="2259206"/>
                    </a:lnTo>
                    <a:close/>
                    <a:moveTo>
                      <a:pt x="224542" y="2259206"/>
                    </a:moveTo>
                    <a:lnTo>
                      <a:pt x="322774" y="2259206"/>
                    </a:lnTo>
                    <a:lnTo>
                      <a:pt x="322774" y="2357437"/>
                    </a:lnTo>
                    <a:lnTo>
                      <a:pt x="224542" y="2357437"/>
                    </a:lnTo>
                    <a:lnTo>
                      <a:pt x="224542" y="2259206"/>
                    </a:lnTo>
                    <a:close/>
                    <a:moveTo>
                      <a:pt x="331699" y="2259206"/>
                    </a:moveTo>
                    <a:lnTo>
                      <a:pt x="429930" y="2259206"/>
                    </a:lnTo>
                    <a:lnTo>
                      <a:pt x="429930" y="2357437"/>
                    </a:lnTo>
                    <a:lnTo>
                      <a:pt x="331699" y="2357437"/>
                    </a:lnTo>
                    <a:lnTo>
                      <a:pt x="331699" y="2259206"/>
                    </a:lnTo>
                    <a:close/>
                    <a:moveTo>
                      <a:pt x="438855" y="2259206"/>
                    </a:moveTo>
                    <a:lnTo>
                      <a:pt x="537086" y="2259206"/>
                    </a:lnTo>
                    <a:lnTo>
                      <a:pt x="537086" y="2357437"/>
                    </a:lnTo>
                    <a:lnTo>
                      <a:pt x="438855" y="2357437"/>
                    </a:lnTo>
                    <a:lnTo>
                      <a:pt x="438855" y="2259206"/>
                    </a:lnTo>
                    <a:close/>
                    <a:moveTo>
                      <a:pt x="546011" y="2259206"/>
                    </a:moveTo>
                    <a:lnTo>
                      <a:pt x="644243" y="2259206"/>
                    </a:lnTo>
                    <a:lnTo>
                      <a:pt x="644243" y="2357437"/>
                    </a:lnTo>
                    <a:lnTo>
                      <a:pt x="546011" y="2357437"/>
                    </a:lnTo>
                    <a:lnTo>
                      <a:pt x="546011" y="2259206"/>
                    </a:lnTo>
                    <a:close/>
                    <a:moveTo>
                      <a:pt x="653167" y="2259206"/>
                    </a:moveTo>
                    <a:lnTo>
                      <a:pt x="751399" y="2259206"/>
                    </a:lnTo>
                    <a:lnTo>
                      <a:pt x="751399" y="2357437"/>
                    </a:lnTo>
                    <a:lnTo>
                      <a:pt x="653167" y="2357437"/>
                    </a:lnTo>
                    <a:lnTo>
                      <a:pt x="653167" y="2259206"/>
                    </a:lnTo>
                    <a:close/>
                    <a:moveTo>
                      <a:pt x="760324" y="2259206"/>
                    </a:moveTo>
                    <a:lnTo>
                      <a:pt x="858555" y="2259206"/>
                    </a:lnTo>
                    <a:lnTo>
                      <a:pt x="858555" y="2357437"/>
                    </a:lnTo>
                    <a:lnTo>
                      <a:pt x="760324" y="2357437"/>
                    </a:lnTo>
                    <a:lnTo>
                      <a:pt x="760324" y="2259206"/>
                    </a:lnTo>
                    <a:close/>
                    <a:moveTo>
                      <a:pt x="867480" y="2259206"/>
                    </a:moveTo>
                    <a:lnTo>
                      <a:pt x="965711" y="2259206"/>
                    </a:lnTo>
                    <a:lnTo>
                      <a:pt x="965711" y="2357437"/>
                    </a:lnTo>
                    <a:lnTo>
                      <a:pt x="867480" y="2357437"/>
                    </a:lnTo>
                    <a:lnTo>
                      <a:pt x="867480" y="2259206"/>
                    </a:lnTo>
                    <a:close/>
                    <a:moveTo>
                      <a:pt x="974636" y="2259206"/>
                    </a:moveTo>
                    <a:lnTo>
                      <a:pt x="1072867" y="2259206"/>
                    </a:lnTo>
                    <a:lnTo>
                      <a:pt x="1072867" y="2357437"/>
                    </a:lnTo>
                    <a:lnTo>
                      <a:pt x="974636" y="2357437"/>
                    </a:lnTo>
                    <a:lnTo>
                      <a:pt x="974636" y="2259206"/>
                    </a:lnTo>
                    <a:close/>
                    <a:moveTo>
                      <a:pt x="1081792" y="2259206"/>
                    </a:moveTo>
                    <a:lnTo>
                      <a:pt x="1180024" y="2259206"/>
                    </a:lnTo>
                    <a:lnTo>
                      <a:pt x="1180024" y="2357437"/>
                    </a:lnTo>
                    <a:lnTo>
                      <a:pt x="1081792" y="2357437"/>
                    </a:lnTo>
                    <a:lnTo>
                      <a:pt x="1081792" y="2259206"/>
                    </a:lnTo>
                    <a:close/>
                    <a:moveTo>
                      <a:pt x="1188949" y="2259206"/>
                    </a:moveTo>
                    <a:lnTo>
                      <a:pt x="1287180" y="2259206"/>
                    </a:lnTo>
                    <a:lnTo>
                      <a:pt x="1287180" y="2357437"/>
                    </a:lnTo>
                    <a:lnTo>
                      <a:pt x="1188949" y="2357437"/>
                    </a:lnTo>
                    <a:lnTo>
                      <a:pt x="1188949" y="2259206"/>
                    </a:lnTo>
                    <a:close/>
                    <a:moveTo>
                      <a:pt x="1296105" y="2259206"/>
                    </a:moveTo>
                    <a:lnTo>
                      <a:pt x="1394336" y="2259206"/>
                    </a:lnTo>
                    <a:lnTo>
                      <a:pt x="1394336" y="2357437"/>
                    </a:lnTo>
                    <a:lnTo>
                      <a:pt x="1296105" y="2357437"/>
                    </a:lnTo>
                    <a:lnTo>
                      <a:pt x="1296105" y="2259206"/>
                    </a:lnTo>
                    <a:close/>
                    <a:moveTo>
                      <a:pt x="1403261" y="2259206"/>
                    </a:moveTo>
                    <a:lnTo>
                      <a:pt x="1501492" y="2259206"/>
                    </a:lnTo>
                    <a:lnTo>
                      <a:pt x="1501492" y="2357437"/>
                    </a:lnTo>
                    <a:lnTo>
                      <a:pt x="1403261" y="2357437"/>
                    </a:lnTo>
                    <a:lnTo>
                      <a:pt x="1403261" y="2259206"/>
                    </a:lnTo>
                    <a:close/>
                    <a:moveTo>
                      <a:pt x="1510417" y="2259206"/>
                    </a:moveTo>
                    <a:lnTo>
                      <a:pt x="1608649" y="2259206"/>
                    </a:lnTo>
                    <a:lnTo>
                      <a:pt x="1608649" y="2357437"/>
                    </a:lnTo>
                    <a:lnTo>
                      <a:pt x="1510417" y="2357437"/>
                    </a:lnTo>
                    <a:lnTo>
                      <a:pt x="1510417" y="2259206"/>
                    </a:lnTo>
                    <a:close/>
                    <a:moveTo>
                      <a:pt x="1617574" y="2259206"/>
                    </a:moveTo>
                    <a:lnTo>
                      <a:pt x="1715805" y="2259206"/>
                    </a:lnTo>
                    <a:lnTo>
                      <a:pt x="1715805" y="2357437"/>
                    </a:lnTo>
                    <a:lnTo>
                      <a:pt x="1617574" y="2357437"/>
                    </a:lnTo>
                    <a:lnTo>
                      <a:pt x="1617574" y="2259206"/>
                    </a:lnTo>
                    <a:close/>
                    <a:moveTo>
                      <a:pt x="1617574" y="2250281"/>
                    </a:moveTo>
                    <a:lnTo>
                      <a:pt x="1617574" y="2152050"/>
                    </a:lnTo>
                    <a:lnTo>
                      <a:pt x="1715805" y="2152050"/>
                    </a:lnTo>
                    <a:lnTo>
                      <a:pt x="1715805" y="2250281"/>
                    </a:lnTo>
                    <a:lnTo>
                      <a:pt x="1617574" y="2250281"/>
                    </a:lnTo>
                    <a:close/>
                    <a:moveTo>
                      <a:pt x="1724730" y="2152050"/>
                    </a:moveTo>
                    <a:lnTo>
                      <a:pt x="1821656" y="2152050"/>
                    </a:lnTo>
                    <a:lnTo>
                      <a:pt x="1821656" y="2250281"/>
                    </a:lnTo>
                    <a:lnTo>
                      <a:pt x="1724730" y="2250281"/>
                    </a:lnTo>
                    <a:lnTo>
                      <a:pt x="1724730" y="2152050"/>
                    </a:lnTo>
                    <a:close/>
                    <a:moveTo>
                      <a:pt x="1724730" y="2143125"/>
                    </a:moveTo>
                    <a:lnTo>
                      <a:pt x="1724730" y="2044894"/>
                    </a:lnTo>
                    <a:lnTo>
                      <a:pt x="1821656" y="2044894"/>
                    </a:lnTo>
                    <a:lnTo>
                      <a:pt x="1821656" y="2143125"/>
                    </a:lnTo>
                    <a:lnTo>
                      <a:pt x="1724730" y="2143125"/>
                    </a:lnTo>
                    <a:close/>
                    <a:moveTo>
                      <a:pt x="1821656" y="2035969"/>
                    </a:moveTo>
                    <a:lnTo>
                      <a:pt x="1724730" y="2035969"/>
                    </a:lnTo>
                    <a:lnTo>
                      <a:pt x="1724730" y="1937737"/>
                    </a:lnTo>
                    <a:lnTo>
                      <a:pt x="1821656" y="1937737"/>
                    </a:lnTo>
                    <a:lnTo>
                      <a:pt x="1821656" y="2035969"/>
                    </a:lnTo>
                    <a:close/>
                    <a:moveTo>
                      <a:pt x="1724730" y="1928812"/>
                    </a:moveTo>
                    <a:lnTo>
                      <a:pt x="1724730" y="1830581"/>
                    </a:lnTo>
                    <a:lnTo>
                      <a:pt x="1821656" y="1830581"/>
                    </a:lnTo>
                    <a:lnTo>
                      <a:pt x="1821656" y="1928812"/>
                    </a:lnTo>
                    <a:lnTo>
                      <a:pt x="1724730" y="1928812"/>
                    </a:lnTo>
                    <a:close/>
                    <a:moveTo>
                      <a:pt x="1821656" y="1821656"/>
                    </a:moveTo>
                    <a:lnTo>
                      <a:pt x="1724730" y="1821656"/>
                    </a:lnTo>
                    <a:lnTo>
                      <a:pt x="1724730" y="1723425"/>
                    </a:lnTo>
                    <a:lnTo>
                      <a:pt x="1821656" y="1723425"/>
                    </a:lnTo>
                    <a:lnTo>
                      <a:pt x="1821656" y="1821656"/>
                    </a:lnTo>
                    <a:close/>
                    <a:moveTo>
                      <a:pt x="1724730" y="1714500"/>
                    </a:moveTo>
                    <a:lnTo>
                      <a:pt x="1724730" y="1616269"/>
                    </a:lnTo>
                    <a:lnTo>
                      <a:pt x="1821656" y="1616269"/>
                    </a:lnTo>
                    <a:lnTo>
                      <a:pt x="1821656" y="1714500"/>
                    </a:lnTo>
                    <a:lnTo>
                      <a:pt x="1724730" y="1714500"/>
                    </a:lnTo>
                    <a:close/>
                    <a:moveTo>
                      <a:pt x="1821656" y="1607344"/>
                    </a:moveTo>
                    <a:lnTo>
                      <a:pt x="1724730" y="1607344"/>
                    </a:lnTo>
                    <a:lnTo>
                      <a:pt x="1724730" y="1509112"/>
                    </a:lnTo>
                    <a:lnTo>
                      <a:pt x="1821656" y="1509112"/>
                    </a:lnTo>
                    <a:lnTo>
                      <a:pt x="1821656" y="1607344"/>
                    </a:lnTo>
                    <a:close/>
                    <a:moveTo>
                      <a:pt x="1724730" y="1500187"/>
                    </a:moveTo>
                    <a:lnTo>
                      <a:pt x="1724730" y="1401956"/>
                    </a:lnTo>
                    <a:lnTo>
                      <a:pt x="1821656" y="1401956"/>
                    </a:lnTo>
                    <a:lnTo>
                      <a:pt x="1821656" y="1500187"/>
                    </a:lnTo>
                    <a:lnTo>
                      <a:pt x="1724730" y="1500187"/>
                    </a:lnTo>
                    <a:close/>
                    <a:moveTo>
                      <a:pt x="1821656" y="1393031"/>
                    </a:moveTo>
                    <a:lnTo>
                      <a:pt x="1724730" y="1393031"/>
                    </a:lnTo>
                    <a:lnTo>
                      <a:pt x="1724730" y="1294800"/>
                    </a:lnTo>
                    <a:lnTo>
                      <a:pt x="1821656" y="1294800"/>
                    </a:lnTo>
                    <a:lnTo>
                      <a:pt x="1821656" y="1393031"/>
                    </a:lnTo>
                    <a:close/>
                    <a:moveTo>
                      <a:pt x="1724730" y="1285875"/>
                    </a:moveTo>
                    <a:lnTo>
                      <a:pt x="1724730" y="1187644"/>
                    </a:lnTo>
                    <a:lnTo>
                      <a:pt x="1821656" y="1187644"/>
                    </a:lnTo>
                    <a:lnTo>
                      <a:pt x="1821656" y="1285875"/>
                    </a:lnTo>
                    <a:lnTo>
                      <a:pt x="1724730" y="1285875"/>
                    </a:lnTo>
                    <a:close/>
                    <a:moveTo>
                      <a:pt x="1821656" y="1178719"/>
                    </a:moveTo>
                    <a:lnTo>
                      <a:pt x="1724730" y="1178719"/>
                    </a:lnTo>
                    <a:lnTo>
                      <a:pt x="1724730" y="1080487"/>
                    </a:lnTo>
                    <a:lnTo>
                      <a:pt x="1821656" y="1080487"/>
                    </a:lnTo>
                    <a:lnTo>
                      <a:pt x="1821656" y="1178719"/>
                    </a:lnTo>
                    <a:close/>
                    <a:moveTo>
                      <a:pt x="1724730" y="1071562"/>
                    </a:moveTo>
                    <a:lnTo>
                      <a:pt x="1724730" y="973331"/>
                    </a:lnTo>
                    <a:lnTo>
                      <a:pt x="1821656" y="973331"/>
                    </a:lnTo>
                    <a:lnTo>
                      <a:pt x="1821656" y="1071562"/>
                    </a:lnTo>
                    <a:lnTo>
                      <a:pt x="1724730" y="1071562"/>
                    </a:lnTo>
                    <a:close/>
                    <a:moveTo>
                      <a:pt x="1821656" y="964406"/>
                    </a:moveTo>
                    <a:lnTo>
                      <a:pt x="1724730" y="964406"/>
                    </a:lnTo>
                    <a:lnTo>
                      <a:pt x="1724730" y="866175"/>
                    </a:lnTo>
                    <a:lnTo>
                      <a:pt x="1821656" y="866175"/>
                    </a:lnTo>
                    <a:lnTo>
                      <a:pt x="1821656" y="964406"/>
                    </a:lnTo>
                    <a:close/>
                    <a:moveTo>
                      <a:pt x="1724730" y="857250"/>
                    </a:moveTo>
                    <a:lnTo>
                      <a:pt x="1724730" y="759019"/>
                    </a:lnTo>
                    <a:lnTo>
                      <a:pt x="1821656" y="759019"/>
                    </a:lnTo>
                    <a:lnTo>
                      <a:pt x="1821656" y="857250"/>
                    </a:lnTo>
                    <a:lnTo>
                      <a:pt x="1724730" y="857250"/>
                    </a:lnTo>
                    <a:close/>
                    <a:moveTo>
                      <a:pt x="1821656" y="750094"/>
                    </a:moveTo>
                    <a:lnTo>
                      <a:pt x="1724730" y="750094"/>
                    </a:lnTo>
                    <a:lnTo>
                      <a:pt x="1724730" y="651862"/>
                    </a:lnTo>
                    <a:lnTo>
                      <a:pt x="1821656" y="651862"/>
                    </a:lnTo>
                    <a:lnTo>
                      <a:pt x="1821656" y="750094"/>
                    </a:lnTo>
                    <a:close/>
                    <a:moveTo>
                      <a:pt x="1724730" y="642938"/>
                    </a:moveTo>
                    <a:lnTo>
                      <a:pt x="1724730" y="544706"/>
                    </a:lnTo>
                    <a:lnTo>
                      <a:pt x="1821656" y="544706"/>
                    </a:lnTo>
                    <a:lnTo>
                      <a:pt x="1821656" y="642938"/>
                    </a:lnTo>
                    <a:lnTo>
                      <a:pt x="1724730" y="642938"/>
                    </a:lnTo>
                    <a:close/>
                    <a:moveTo>
                      <a:pt x="1821656" y="535781"/>
                    </a:moveTo>
                    <a:lnTo>
                      <a:pt x="1724730" y="535781"/>
                    </a:lnTo>
                    <a:lnTo>
                      <a:pt x="1724730" y="437550"/>
                    </a:lnTo>
                    <a:lnTo>
                      <a:pt x="1821656" y="437550"/>
                    </a:lnTo>
                    <a:lnTo>
                      <a:pt x="1821656" y="535781"/>
                    </a:lnTo>
                    <a:close/>
                    <a:moveTo>
                      <a:pt x="1724730" y="428625"/>
                    </a:moveTo>
                    <a:lnTo>
                      <a:pt x="1724730" y="330394"/>
                    </a:lnTo>
                    <a:lnTo>
                      <a:pt x="1821656" y="330394"/>
                    </a:lnTo>
                    <a:lnTo>
                      <a:pt x="1821656" y="428625"/>
                    </a:lnTo>
                    <a:lnTo>
                      <a:pt x="1724730" y="428625"/>
                    </a:lnTo>
                    <a:close/>
                    <a:moveTo>
                      <a:pt x="1821656" y="321469"/>
                    </a:moveTo>
                    <a:lnTo>
                      <a:pt x="1724730" y="321469"/>
                    </a:lnTo>
                    <a:lnTo>
                      <a:pt x="1724730" y="223237"/>
                    </a:lnTo>
                    <a:lnTo>
                      <a:pt x="1821656" y="223237"/>
                    </a:lnTo>
                    <a:lnTo>
                      <a:pt x="1821656" y="321469"/>
                    </a:lnTo>
                    <a:close/>
                    <a:moveTo>
                      <a:pt x="1724730" y="214313"/>
                    </a:moveTo>
                    <a:lnTo>
                      <a:pt x="1724730" y="116081"/>
                    </a:lnTo>
                    <a:lnTo>
                      <a:pt x="1821656" y="116081"/>
                    </a:lnTo>
                    <a:lnTo>
                      <a:pt x="1821656" y="214313"/>
                    </a:lnTo>
                    <a:lnTo>
                      <a:pt x="1724730" y="214313"/>
                    </a:lnTo>
                    <a:close/>
                    <a:moveTo>
                      <a:pt x="1821656" y="107156"/>
                    </a:moveTo>
                    <a:lnTo>
                      <a:pt x="1724730" y="107156"/>
                    </a:lnTo>
                    <a:lnTo>
                      <a:pt x="1724730" y="8925"/>
                    </a:lnTo>
                    <a:lnTo>
                      <a:pt x="1821656" y="8925"/>
                    </a:lnTo>
                    <a:lnTo>
                      <a:pt x="1821656" y="107156"/>
                    </a:lnTo>
                    <a:close/>
                    <a:moveTo>
                      <a:pt x="108452" y="8925"/>
                    </a:moveTo>
                    <a:lnTo>
                      <a:pt x="108452" y="107156"/>
                    </a:lnTo>
                    <a:lnTo>
                      <a:pt x="8925" y="107156"/>
                    </a:lnTo>
                    <a:lnTo>
                      <a:pt x="8925" y="8925"/>
                    </a:lnTo>
                    <a:lnTo>
                      <a:pt x="108452" y="8925"/>
                    </a:lnTo>
                    <a:close/>
                    <a:moveTo>
                      <a:pt x="8925" y="2259206"/>
                    </a:moveTo>
                    <a:lnTo>
                      <a:pt x="108452" y="2259206"/>
                    </a:lnTo>
                    <a:lnTo>
                      <a:pt x="108452" y="2357437"/>
                    </a:lnTo>
                    <a:lnTo>
                      <a:pt x="8925" y="2357437"/>
                    </a:lnTo>
                    <a:lnTo>
                      <a:pt x="8925" y="2259206"/>
                    </a:lnTo>
                    <a:close/>
                    <a:moveTo>
                      <a:pt x="1724730" y="2357437"/>
                    </a:moveTo>
                    <a:lnTo>
                      <a:pt x="1724730" y="2259206"/>
                    </a:lnTo>
                    <a:lnTo>
                      <a:pt x="1821656" y="2259206"/>
                    </a:lnTo>
                    <a:lnTo>
                      <a:pt x="1821656" y="2357437"/>
                    </a:lnTo>
                    <a:lnTo>
                      <a:pt x="1724730" y="2357437"/>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5" name="Google Shape;625;p22"/>
              <p:cNvSpPr/>
              <p:nvPr/>
            </p:nvSpPr>
            <p:spPr>
              <a:xfrm>
                <a:off x="8914350" y="1126559"/>
                <a:ext cx="2134200" cy="214312"/>
              </a:xfrm>
              <a:custGeom>
                <a:avLst/>
                <a:gdLst/>
                <a:ahLst/>
                <a:cxnLst/>
                <a:rect l="l" t="t" r="r" b="b"/>
                <a:pathLst>
                  <a:path w="2134200" h="214312" extrusionOk="0">
                    <a:moveTo>
                      <a:pt x="0" y="0"/>
                    </a:moveTo>
                    <a:lnTo>
                      <a:pt x="2134200" y="0"/>
                    </a:lnTo>
                    <a:lnTo>
                      <a:pt x="2134200" y="214313"/>
                    </a:lnTo>
                    <a:lnTo>
                      <a:pt x="0" y="214313"/>
                    </a:lnTo>
                    <a:close/>
                  </a:path>
                </a:pathLst>
              </a:custGeom>
              <a:solidFill>
                <a:srgbClr val="7F6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6" name="Google Shape;626;p22"/>
              <p:cNvSpPr/>
              <p:nvPr/>
            </p:nvSpPr>
            <p:spPr>
              <a:xfrm>
                <a:off x="9195633" y="1187414"/>
                <a:ext cx="107156" cy="107156"/>
              </a:xfrm>
              <a:custGeom>
                <a:avLst/>
                <a:gdLst/>
                <a:ahLst/>
                <a:cxnLst/>
                <a:rect l="l" t="t" r="r" b="b"/>
                <a:pathLst>
                  <a:path w="107156" h="107156" extrusionOk="0">
                    <a:moveTo>
                      <a:pt x="107156" y="53578"/>
                    </a:moveTo>
                    <a:cubicBezTo>
                      <a:pt x="107156" y="83169"/>
                      <a:pt x="83168" y="107156"/>
                      <a:pt x="53578" y="107156"/>
                    </a:cubicBezTo>
                    <a:cubicBezTo>
                      <a:pt x="23988" y="107156"/>
                      <a:pt x="0" y="83169"/>
                      <a:pt x="0" y="53578"/>
                    </a:cubicBezTo>
                    <a:cubicBezTo>
                      <a:pt x="0" y="23988"/>
                      <a:pt x="23988" y="0"/>
                      <a:pt x="53578" y="0"/>
                    </a:cubicBezTo>
                    <a:cubicBezTo>
                      <a:pt x="83168"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27" name="Google Shape;627;p22"/>
              <p:cNvSpPr/>
              <p:nvPr/>
            </p:nvSpPr>
            <p:spPr>
              <a:xfrm>
                <a:off x="10695820" y="1187414"/>
                <a:ext cx="107156" cy="107156"/>
              </a:xfrm>
              <a:custGeom>
                <a:avLst/>
                <a:gdLst/>
                <a:ahLst/>
                <a:cxnLst/>
                <a:rect l="l" t="t" r="r" b="b"/>
                <a:pathLst>
                  <a:path w="107156" h="107156" extrusionOk="0">
                    <a:moveTo>
                      <a:pt x="107156" y="53578"/>
                    </a:moveTo>
                    <a:cubicBezTo>
                      <a:pt x="107156" y="83169"/>
                      <a:pt x="83169" y="107156"/>
                      <a:pt x="53578" y="107156"/>
                    </a:cubicBezTo>
                    <a:cubicBezTo>
                      <a:pt x="23988" y="107156"/>
                      <a:pt x="0" y="83169"/>
                      <a:pt x="0" y="53578"/>
                    </a:cubicBezTo>
                    <a:cubicBezTo>
                      <a:pt x="0" y="23988"/>
                      <a:pt x="23988" y="0"/>
                      <a:pt x="53578" y="0"/>
                    </a:cubicBezTo>
                    <a:cubicBezTo>
                      <a:pt x="83169" y="0"/>
                      <a:pt x="107156" y="23988"/>
                      <a:pt x="107156" y="5357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628" name="Google Shape;628;p22"/>
          <p:cNvSpPr/>
          <p:nvPr/>
        </p:nvSpPr>
        <p:spPr>
          <a:xfrm>
            <a:off x="7888581" y="1396714"/>
            <a:ext cx="4293393" cy="3436136"/>
          </a:xfrm>
          <a:custGeom>
            <a:avLst/>
            <a:gdLst/>
            <a:ahLst/>
            <a:cxnLst/>
            <a:rect l="l" t="t" r="r" b="b"/>
            <a:pathLst>
              <a:path w="4293393" h="3436136" extrusionOk="0">
                <a:moveTo>
                  <a:pt x="0" y="0"/>
                </a:moveTo>
                <a:lnTo>
                  <a:pt x="0" y="3436137"/>
                </a:lnTo>
                <a:lnTo>
                  <a:pt x="4293394" y="3436137"/>
                </a:lnTo>
                <a:lnTo>
                  <a:pt x="4293394" y="0"/>
                </a:lnTo>
                <a:lnTo>
                  <a:pt x="0" y="0"/>
                </a:lnTo>
                <a:close/>
                <a:moveTo>
                  <a:pt x="4286250" y="428625"/>
                </a:moveTo>
                <a:lnTo>
                  <a:pt x="3864769" y="428625"/>
                </a:lnTo>
                <a:lnTo>
                  <a:pt x="3864769" y="7144"/>
                </a:lnTo>
                <a:lnTo>
                  <a:pt x="4286250" y="7144"/>
                </a:lnTo>
                <a:lnTo>
                  <a:pt x="4286250" y="428625"/>
                </a:lnTo>
                <a:close/>
                <a:moveTo>
                  <a:pt x="2143125" y="2143118"/>
                </a:moveTo>
                <a:lnTo>
                  <a:pt x="1721644" y="2143118"/>
                </a:lnTo>
                <a:lnTo>
                  <a:pt x="1721644" y="1721637"/>
                </a:lnTo>
                <a:lnTo>
                  <a:pt x="2143125" y="1721637"/>
                </a:lnTo>
                <a:lnTo>
                  <a:pt x="2143125" y="2143118"/>
                </a:lnTo>
                <a:close/>
                <a:moveTo>
                  <a:pt x="1721644" y="1293019"/>
                </a:moveTo>
                <a:lnTo>
                  <a:pt x="2143125" y="1293019"/>
                </a:lnTo>
                <a:lnTo>
                  <a:pt x="2143125" y="1714500"/>
                </a:lnTo>
                <a:lnTo>
                  <a:pt x="1721644" y="1714500"/>
                </a:lnTo>
                <a:lnTo>
                  <a:pt x="1721644" y="1293019"/>
                </a:lnTo>
                <a:close/>
                <a:moveTo>
                  <a:pt x="2150269" y="1721637"/>
                </a:moveTo>
                <a:lnTo>
                  <a:pt x="2571750" y="1721637"/>
                </a:lnTo>
                <a:lnTo>
                  <a:pt x="2571750" y="2143118"/>
                </a:lnTo>
                <a:lnTo>
                  <a:pt x="2150269" y="2143118"/>
                </a:lnTo>
                <a:lnTo>
                  <a:pt x="2150269" y="1721637"/>
                </a:lnTo>
                <a:close/>
                <a:moveTo>
                  <a:pt x="2150269" y="1293019"/>
                </a:moveTo>
                <a:lnTo>
                  <a:pt x="2571750" y="1293019"/>
                </a:lnTo>
                <a:lnTo>
                  <a:pt x="2571750" y="1714500"/>
                </a:lnTo>
                <a:lnTo>
                  <a:pt x="2150269" y="1714500"/>
                </a:lnTo>
                <a:lnTo>
                  <a:pt x="2150269" y="1293019"/>
                </a:lnTo>
                <a:close/>
                <a:moveTo>
                  <a:pt x="2578894" y="1293019"/>
                </a:moveTo>
                <a:lnTo>
                  <a:pt x="3000375" y="1293019"/>
                </a:lnTo>
                <a:lnTo>
                  <a:pt x="3000375" y="1714500"/>
                </a:lnTo>
                <a:lnTo>
                  <a:pt x="2578894" y="1714500"/>
                </a:lnTo>
                <a:lnTo>
                  <a:pt x="2578894" y="1293019"/>
                </a:lnTo>
                <a:close/>
                <a:moveTo>
                  <a:pt x="2578894" y="864394"/>
                </a:moveTo>
                <a:lnTo>
                  <a:pt x="3000375" y="864394"/>
                </a:lnTo>
                <a:lnTo>
                  <a:pt x="3000375" y="1285875"/>
                </a:lnTo>
                <a:lnTo>
                  <a:pt x="2578894" y="1285875"/>
                </a:lnTo>
                <a:lnTo>
                  <a:pt x="2578894" y="864394"/>
                </a:lnTo>
                <a:close/>
                <a:moveTo>
                  <a:pt x="2571750" y="1285875"/>
                </a:moveTo>
                <a:lnTo>
                  <a:pt x="2150269" y="1285875"/>
                </a:lnTo>
                <a:lnTo>
                  <a:pt x="2150269" y="864394"/>
                </a:lnTo>
                <a:lnTo>
                  <a:pt x="2571750" y="864394"/>
                </a:lnTo>
                <a:lnTo>
                  <a:pt x="2571750" y="1285875"/>
                </a:lnTo>
                <a:close/>
                <a:moveTo>
                  <a:pt x="2143125" y="1285875"/>
                </a:moveTo>
                <a:lnTo>
                  <a:pt x="1721644" y="1285875"/>
                </a:lnTo>
                <a:lnTo>
                  <a:pt x="1721644" y="864394"/>
                </a:lnTo>
                <a:lnTo>
                  <a:pt x="2143125" y="864394"/>
                </a:lnTo>
                <a:lnTo>
                  <a:pt x="2143125" y="1285875"/>
                </a:lnTo>
                <a:close/>
                <a:moveTo>
                  <a:pt x="1714500" y="1285875"/>
                </a:moveTo>
                <a:lnTo>
                  <a:pt x="1293019" y="1285875"/>
                </a:lnTo>
                <a:lnTo>
                  <a:pt x="1293019" y="864394"/>
                </a:lnTo>
                <a:lnTo>
                  <a:pt x="1714500" y="864394"/>
                </a:lnTo>
                <a:lnTo>
                  <a:pt x="1714500" y="1285875"/>
                </a:lnTo>
                <a:close/>
                <a:moveTo>
                  <a:pt x="1714500" y="1714493"/>
                </a:moveTo>
                <a:lnTo>
                  <a:pt x="1293019" y="1714493"/>
                </a:lnTo>
                <a:lnTo>
                  <a:pt x="1293019" y="1293012"/>
                </a:lnTo>
                <a:lnTo>
                  <a:pt x="1714500" y="1293012"/>
                </a:lnTo>
                <a:lnTo>
                  <a:pt x="1714500" y="1714493"/>
                </a:lnTo>
                <a:close/>
                <a:moveTo>
                  <a:pt x="1714500" y="2143118"/>
                </a:moveTo>
                <a:lnTo>
                  <a:pt x="1293019" y="2143118"/>
                </a:lnTo>
                <a:lnTo>
                  <a:pt x="1293019" y="1721637"/>
                </a:lnTo>
                <a:lnTo>
                  <a:pt x="1714500" y="1721637"/>
                </a:lnTo>
                <a:lnTo>
                  <a:pt x="1714500" y="2143118"/>
                </a:lnTo>
                <a:close/>
                <a:moveTo>
                  <a:pt x="1714500" y="2571743"/>
                </a:moveTo>
                <a:lnTo>
                  <a:pt x="1293019" y="2571743"/>
                </a:lnTo>
                <a:lnTo>
                  <a:pt x="1293019" y="2150262"/>
                </a:lnTo>
                <a:lnTo>
                  <a:pt x="1714500" y="2150262"/>
                </a:lnTo>
                <a:lnTo>
                  <a:pt x="1714500" y="2571743"/>
                </a:lnTo>
                <a:close/>
                <a:moveTo>
                  <a:pt x="1721644" y="2150262"/>
                </a:moveTo>
                <a:lnTo>
                  <a:pt x="2143125" y="2150262"/>
                </a:lnTo>
                <a:lnTo>
                  <a:pt x="2143125" y="2571743"/>
                </a:lnTo>
                <a:lnTo>
                  <a:pt x="1721644" y="2571743"/>
                </a:lnTo>
                <a:lnTo>
                  <a:pt x="1721644" y="2150262"/>
                </a:lnTo>
                <a:close/>
                <a:moveTo>
                  <a:pt x="2150269" y="2150262"/>
                </a:moveTo>
                <a:lnTo>
                  <a:pt x="2571750" y="2150262"/>
                </a:lnTo>
                <a:lnTo>
                  <a:pt x="2571750" y="2571743"/>
                </a:lnTo>
                <a:lnTo>
                  <a:pt x="2150269" y="2571743"/>
                </a:lnTo>
                <a:lnTo>
                  <a:pt x="2150269" y="2150262"/>
                </a:lnTo>
                <a:close/>
                <a:moveTo>
                  <a:pt x="2578894" y="2150262"/>
                </a:moveTo>
                <a:lnTo>
                  <a:pt x="3000375" y="2150262"/>
                </a:lnTo>
                <a:lnTo>
                  <a:pt x="3000375" y="2571743"/>
                </a:lnTo>
                <a:lnTo>
                  <a:pt x="2578894" y="2571743"/>
                </a:lnTo>
                <a:lnTo>
                  <a:pt x="2578894" y="2150262"/>
                </a:lnTo>
                <a:close/>
                <a:moveTo>
                  <a:pt x="2578894" y="1721637"/>
                </a:moveTo>
                <a:lnTo>
                  <a:pt x="3000375" y="1721637"/>
                </a:lnTo>
                <a:lnTo>
                  <a:pt x="3000375" y="2143118"/>
                </a:lnTo>
                <a:lnTo>
                  <a:pt x="2578894" y="2143118"/>
                </a:lnTo>
                <a:lnTo>
                  <a:pt x="2578894" y="1721637"/>
                </a:lnTo>
                <a:close/>
                <a:moveTo>
                  <a:pt x="3007519" y="1721637"/>
                </a:moveTo>
                <a:lnTo>
                  <a:pt x="3429000" y="1721637"/>
                </a:lnTo>
                <a:lnTo>
                  <a:pt x="3429000" y="2143118"/>
                </a:lnTo>
                <a:lnTo>
                  <a:pt x="3007519" y="2143118"/>
                </a:lnTo>
                <a:lnTo>
                  <a:pt x="3007519" y="1721637"/>
                </a:lnTo>
                <a:close/>
                <a:moveTo>
                  <a:pt x="3007519" y="1293019"/>
                </a:moveTo>
                <a:lnTo>
                  <a:pt x="3429000" y="1293019"/>
                </a:lnTo>
                <a:lnTo>
                  <a:pt x="3429000" y="1714500"/>
                </a:lnTo>
                <a:lnTo>
                  <a:pt x="3007519" y="1714500"/>
                </a:lnTo>
                <a:lnTo>
                  <a:pt x="3007519" y="1293019"/>
                </a:lnTo>
                <a:close/>
                <a:moveTo>
                  <a:pt x="3007519" y="864394"/>
                </a:moveTo>
                <a:lnTo>
                  <a:pt x="3429000" y="864394"/>
                </a:lnTo>
                <a:lnTo>
                  <a:pt x="3429000" y="1285875"/>
                </a:lnTo>
                <a:lnTo>
                  <a:pt x="3007519" y="1285875"/>
                </a:lnTo>
                <a:lnTo>
                  <a:pt x="3007519" y="864394"/>
                </a:lnTo>
                <a:close/>
                <a:moveTo>
                  <a:pt x="3007519" y="435769"/>
                </a:moveTo>
                <a:lnTo>
                  <a:pt x="3429000" y="435769"/>
                </a:lnTo>
                <a:lnTo>
                  <a:pt x="3429000" y="857250"/>
                </a:lnTo>
                <a:lnTo>
                  <a:pt x="3007519" y="857250"/>
                </a:lnTo>
                <a:lnTo>
                  <a:pt x="3007519" y="435769"/>
                </a:lnTo>
                <a:close/>
                <a:moveTo>
                  <a:pt x="3000375" y="857250"/>
                </a:moveTo>
                <a:lnTo>
                  <a:pt x="2578894" y="857250"/>
                </a:lnTo>
                <a:lnTo>
                  <a:pt x="2578894" y="435769"/>
                </a:lnTo>
                <a:lnTo>
                  <a:pt x="3000375" y="435769"/>
                </a:lnTo>
                <a:lnTo>
                  <a:pt x="3000375" y="857250"/>
                </a:lnTo>
                <a:close/>
                <a:moveTo>
                  <a:pt x="2571750" y="857250"/>
                </a:moveTo>
                <a:lnTo>
                  <a:pt x="2150269" y="857250"/>
                </a:lnTo>
                <a:lnTo>
                  <a:pt x="2150269" y="435769"/>
                </a:lnTo>
                <a:lnTo>
                  <a:pt x="2571750" y="435769"/>
                </a:lnTo>
                <a:lnTo>
                  <a:pt x="2571750" y="857250"/>
                </a:lnTo>
                <a:close/>
                <a:moveTo>
                  <a:pt x="2143125" y="857250"/>
                </a:moveTo>
                <a:lnTo>
                  <a:pt x="1721644" y="857250"/>
                </a:lnTo>
                <a:lnTo>
                  <a:pt x="1721644" y="435769"/>
                </a:lnTo>
                <a:lnTo>
                  <a:pt x="2143125" y="435769"/>
                </a:lnTo>
                <a:lnTo>
                  <a:pt x="2143125" y="857250"/>
                </a:lnTo>
                <a:close/>
                <a:moveTo>
                  <a:pt x="1714500" y="857250"/>
                </a:moveTo>
                <a:lnTo>
                  <a:pt x="1293019" y="857250"/>
                </a:lnTo>
                <a:lnTo>
                  <a:pt x="1293019" y="435769"/>
                </a:lnTo>
                <a:lnTo>
                  <a:pt x="1714500" y="435769"/>
                </a:lnTo>
                <a:lnTo>
                  <a:pt x="1714500" y="857250"/>
                </a:lnTo>
                <a:close/>
                <a:moveTo>
                  <a:pt x="1285875" y="857250"/>
                </a:moveTo>
                <a:lnTo>
                  <a:pt x="864394" y="857250"/>
                </a:lnTo>
                <a:lnTo>
                  <a:pt x="864394" y="435769"/>
                </a:lnTo>
                <a:lnTo>
                  <a:pt x="1285875" y="435769"/>
                </a:lnTo>
                <a:lnTo>
                  <a:pt x="1285875" y="857250"/>
                </a:lnTo>
                <a:close/>
                <a:moveTo>
                  <a:pt x="1285875" y="1285875"/>
                </a:moveTo>
                <a:lnTo>
                  <a:pt x="864394" y="1285875"/>
                </a:lnTo>
                <a:lnTo>
                  <a:pt x="864394" y="864394"/>
                </a:lnTo>
                <a:lnTo>
                  <a:pt x="1285875" y="864394"/>
                </a:lnTo>
                <a:lnTo>
                  <a:pt x="1285875" y="1285875"/>
                </a:lnTo>
                <a:close/>
                <a:moveTo>
                  <a:pt x="1285875" y="1714493"/>
                </a:moveTo>
                <a:lnTo>
                  <a:pt x="864394" y="1714493"/>
                </a:lnTo>
                <a:lnTo>
                  <a:pt x="864394" y="1293012"/>
                </a:lnTo>
                <a:lnTo>
                  <a:pt x="1285875" y="1293012"/>
                </a:lnTo>
                <a:lnTo>
                  <a:pt x="1285875" y="1714493"/>
                </a:lnTo>
                <a:close/>
                <a:moveTo>
                  <a:pt x="1285875" y="2143118"/>
                </a:moveTo>
                <a:lnTo>
                  <a:pt x="864394" y="2143118"/>
                </a:lnTo>
                <a:lnTo>
                  <a:pt x="864394" y="1721637"/>
                </a:lnTo>
                <a:lnTo>
                  <a:pt x="1285875" y="1721637"/>
                </a:lnTo>
                <a:lnTo>
                  <a:pt x="1285875" y="2143118"/>
                </a:lnTo>
                <a:close/>
                <a:moveTo>
                  <a:pt x="1285875" y="2571743"/>
                </a:moveTo>
                <a:lnTo>
                  <a:pt x="864394" y="2571743"/>
                </a:lnTo>
                <a:lnTo>
                  <a:pt x="864394" y="2150262"/>
                </a:lnTo>
                <a:lnTo>
                  <a:pt x="1285875" y="2150262"/>
                </a:lnTo>
                <a:lnTo>
                  <a:pt x="1285875" y="2571743"/>
                </a:lnTo>
                <a:close/>
                <a:moveTo>
                  <a:pt x="1285875" y="3000368"/>
                </a:moveTo>
                <a:lnTo>
                  <a:pt x="864394" y="3000368"/>
                </a:lnTo>
                <a:lnTo>
                  <a:pt x="864394" y="2578887"/>
                </a:lnTo>
                <a:lnTo>
                  <a:pt x="1285875" y="2578887"/>
                </a:lnTo>
                <a:lnTo>
                  <a:pt x="1285875" y="3000368"/>
                </a:lnTo>
                <a:close/>
                <a:moveTo>
                  <a:pt x="1293019" y="2578887"/>
                </a:moveTo>
                <a:lnTo>
                  <a:pt x="1714500" y="2578887"/>
                </a:lnTo>
                <a:lnTo>
                  <a:pt x="1714500" y="3000368"/>
                </a:lnTo>
                <a:lnTo>
                  <a:pt x="1293019" y="3000368"/>
                </a:lnTo>
                <a:lnTo>
                  <a:pt x="1293019" y="2578887"/>
                </a:lnTo>
                <a:close/>
                <a:moveTo>
                  <a:pt x="1721644" y="2578887"/>
                </a:moveTo>
                <a:lnTo>
                  <a:pt x="2143125" y="2578887"/>
                </a:lnTo>
                <a:lnTo>
                  <a:pt x="2143125" y="3000368"/>
                </a:lnTo>
                <a:lnTo>
                  <a:pt x="1721644" y="3000368"/>
                </a:lnTo>
                <a:lnTo>
                  <a:pt x="1721644" y="2578887"/>
                </a:lnTo>
                <a:close/>
                <a:moveTo>
                  <a:pt x="2150269" y="2578887"/>
                </a:moveTo>
                <a:lnTo>
                  <a:pt x="2571750" y="2578887"/>
                </a:lnTo>
                <a:lnTo>
                  <a:pt x="2571750" y="3000368"/>
                </a:lnTo>
                <a:lnTo>
                  <a:pt x="2150269" y="3000368"/>
                </a:lnTo>
                <a:lnTo>
                  <a:pt x="2150269" y="2578887"/>
                </a:lnTo>
                <a:close/>
                <a:moveTo>
                  <a:pt x="2578894" y="2578887"/>
                </a:moveTo>
                <a:lnTo>
                  <a:pt x="3000375" y="2578887"/>
                </a:lnTo>
                <a:lnTo>
                  <a:pt x="3000375" y="3000368"/>
                </a:lnTo>
                <a:lnTo>
                  <a:pt x="2578894" y="3000368"/>
                </a:lnTo>
                <a:lnTo>
                  <a:pt x="2578894" y="2578887"/>
                </a:lnTo>
                <a:close/>
                <a:moveTo>
                  <a:pt x="3007519" y="2578887"/>
                </a:moveTo>
                <a:lnTo>
                  <a:pt x="3429000" y="2578887"/>
                </a:lnTo>
                <a:lnTo>
                  <a:pt x="3429000" y="3000368"/>
                </a:lnTo>
                <a:lnTo>
                  <a:pt x="3007519" y="3000368"/>
                </a:lnTo>
                <a:lnTo>
                  <a:pt x="3007519" y="2578887"/>
                </a:lnTo>
                <a:close/>
                <a:moveTo>
                  <a:pt x="3007519" y="2150262"/>
                </a:moveTo>
                <a:lnTo>
                  <a:pt x="3429000" y="2150262"/>
                </a:lnTo>
                <a:lnTo>
                  <a:pt x="3429000" y="2571743"/>
                </a:lnTo>
                <a:lnTo>
                  <a:pt x="3007519" y="2571743"/>
                </a:lnTo>
                <a:lnTo>
                  <a:pt x="3007519" y="2150262"/>
                </a:lnTo>
                <a:close/>
                <a:moveTo>
                  <a:pt x="3436144" y="2150262"/>
                </a:moveTo>
                <a:lnTo>
                  <a:pt x="3857625" y="2150262"/>
                </a:lnTo>
                <a:lnTo>
                  <a:pt x="3857625" y="2571743"/>
                </a:lnTo>
                <a:lnTo>
                  <a:pt x="3436144" y="2571743"/>
                </a:lnTo>
                <a:lnTo>
                  <a:pt x="3436144" y="2150262"/>
                </a:lnTo>
                <a:close/>
                <a:moveTo>
                  <a:pt x="3436144" y="1721637"/>
                </a:moveTo>
                <a:lnTo>
                  <a:pt x="3857625" y="1721637"/>
                </a:lnTo>
                <a:lnTo>
                  <a:pt x="3857625" y="2143118"/>
                </a:lnTo>
                <a:lnTo>
                  <a:pt x="3436144" y="2143118"/>
                </a:lnTo>
                <a:lnTo>
                  <a:pt x="3436144" y="1721637"/>
                </a:lnTo>
                <a:close/>
                <a:moveTo>
                  <a:pt x="3436144" y="1293019"/>
                </a:moveTo>
                <a:lnTo>
                  <a:pt x="3857625" y="1293019"/>
                </a:lnTo>
                <a:lnTo>
                  <a:pt x="3857625" y="1714500"/>
                </a:lnTo>
                <a:lnTo>
                  <a:pt x="3436144" y="1714500"/>
                </a:lnTo>
                <a:lnTo>
                  <a:pt x="3436144" y="1293019"/>
                </a:lnTo>
                <a:close/>
                <a:moveTo>
                  <a:pt x="3436144" y="864394"/>
                </a:moveTo>
                <a:lnTo>
                  <a:pt x="3857625" y="864394"/>
                </a:lnTo>
                <a:lnTo>
                  <a:pt x="3857625" y="1285875"/>
                </a:lnTo>
                <a:lnTo>
                  <a:pt x="3436144" y="1285875"/>
                </a:lnTo>
                <a:lnTo>
                  <a:pt x="3436144" y="864394"/>
                </a:lnTo>
                <a:close/>
                <a:moveTo>
                  <a:pt x="3436144" y="435769"/>
                </a:moveTo>
                <a:lnTo>
                  <a:pt x="3857625" y="435769"/>
                </a:lnTo>
                <a:lnTo>
                  <a:pt x="3857625" y="857250"/>
                </a:lnTo>
                <a:lnTo>
                  <a:pt x="3436144" y="857250"/>
                </a:lnTo>
                <a:lnTo>
                  <a:pt x="3436144" y="435769"/>
                </a:lnTo>
                <a:close/>
                <a:moveTo>
                  <a:pt x="3436144" y="7144"/>
                </a:moveTo>
                <a:lnTo>
                  <a:pt x="3857625" y="7144"/>
                </a:lnTo>
                <a:lnTo>
                  <a:pt x="3857625" y="428625"/>
                </a:lnTo>
                <a:lnTo>
                  <a:pt x="3436144" y="428625"/>
                </a:lnTo>
                <a:lnTo>
                  <a:pt x="3436144" y="7144"/>
                </a:lnTo>
                <a:close/>
                <a:moveTo>
                  <a:pt x="3429000" y="428625"/>
                </a:moveTo>
                <a:lnTo>
                  <a:pt x="3007519" y="428625"/>
                </a:lnTo>
                <a:lnTo>
                  <a:pt x="3007519" y="7144"/>
                </a:lnTo>
                <a:lnTo>
                  <a:pt x="3429000" y="7144"/>
                </a:lnTo>
                <a:lnTo>
                  <a:pt x="3429000" y="428625"/>
                </a:lnTo>
                <a:close/>
                <a:moveTo>
                  <a:pt x="3000375" y="428625"/>
                </a:moveTo>
                <a:lnTo>
                  <a:pt x="2578894" y="428625"/>
                </a:lnTo>
                <a:lnTo>
                  <a:pt x="2578894" y="7144"/>
                </a:lnTo>
                <a:lnTo>
                  <a:pt x="3000375" y="7144"/>
                </a:lnTo>
                <a:lnTo>
                  <a:pt x="3000375" y="428625"/>
                </a:lnTo>
                <a:close/>
                <a:moveTo>
                  <a:pt x="2571750" y="428625"/>
                </a:moveTo>
                <a:lnTo>
                  <a:pt x="2150269" y="428625"/>
                </a:lnTo>
                <a:lnTo>
                  <a:pt x="2150269" y="7144"/>
                </a:lnTo>
                <a:lnTo>
                  <a:pt x="2571750" y="7144"/>
                </a:lnTo>
                <a:lnTo>
                  <a:pt x="2571750" y="428625"/>
                </a:lnTo>
                <a:close/>
                <a:moveTo>
                  <a:pt x="2143125" y="428625"/>
                </a:moveTo>
                <a:lnTo>
                  <a:pt x="1721644" y="428625"/>
                </a:lnTo>
                <a:lnTo>
                  <a:pt x="1721644" y="7144"/>
                </a:lnTo>
                <a:lnTo>
                  <a:pt x="2143125" y="7144"/>
                </a:lnTo>
                <a:lnTo>
                  <a:pt x="2143125" y="428625"/>
                </a:lnTo>
                <a:close/>
                <a:moveTo>
                  <a:pt x="1714500" y="428625"/>
                </a:moveTo>
                <a:lnTo>
                  <a:pt x="1293019" y="428625"/>
                </a:lnTo>
                <a:lnTo>
                  <a:pt x="1293019" y="7144"/>
                </a:lnTo>
                <a:lnTo>
                  <a:pt x="1714500" y="7144"/>
                </a:lnTo>
                <a:lnTo>
                  <a:pt x="1714500" y="428625"/>
                </a:lnTo>
                <a:close/>
                <a:moveTo>
                  <a:pt x="1285875" y="428625"/>
                </a:moveTo>
                <a:lnTo>
                  <a:pt x="864394" y="428625"/>
                </a:lnTo>
                <a:lnTo>
                  <a:pt x="864394" y="7144"/>
                </a:lnTo>
                <a:lnTo>
                  <a:pt x="1285875" y="7144"/>
                </a:lnTo>
                <a:lnTo>
                  <a:pt x="1285875" y="428625"/>
                </a:lnTo>
                <a:close/>
                <a:moveTo>
                  <a:pt x="857250" y="428625"/>
                </a:moveTo>
                <a:lnTo>
                  <a:pt x="435769" y="428625"/>
                </a:lnTo>
                <a:lnTo>
                  <a:pt x="435769" y="7144"/>
                </a:lnTo>
                <a:lnTo>
                  <a:pt x="857250" y="7144"/>
                </a:lnTo>
                <a:lnTo>
                  <a:pt x="857250" y="428625"/>
                </a:lnTo>
                <a:close/>
                <a:moveTo>
                  <a:pt x="857250" y="857250"/>
                </a:moveTo>
                <a:lnTo>
                  <a:pt x="435769" y="857250"/>
                </a:lnTo>
                <a:lnTo>
                  <a:pt x="435769" y="435769"/>
                </a:lnTo>
                <a:lnTo>
                  <a:pt x="857250" y="435769"/>
                </a:lnTo>
                <a:lnTo>
                  <a:pt x="857250" y="857250"/>
                </a:lnTo>
                <a:close/>
                <a:moveTo>
                  <a:pt x="857250" y="1285875"/>
                </a:moveTo>
                <a:lnTo>
                  <a:pt x="435769" y="1285875"/>
                </a:lnTo>
                <a:lnTo>
                  <a:pt x="435769" y="864394"/>
                </a:lnTo>
                <a:lnTo>
                  <a:pt x="857250" y="864394"/>
                </a:lnTo>
                <a:lnTo>
                  <a:pt x="857250" y="1285875"/>
                </a:lnTo>
                <a:close/>
                <a:moveTo>
                  <a:pt x="857250" y="1714493"/>
                </a:moveTo>
                <a:lnTo>
                  <a:pt x="435769" y="1714493"/>
                </a:lnTo>
                <a:lnTo>
                  <a:pt x="435769" y="1293012"/>
                </a:lnTo>
                <a:lnTo>
                  <a:pt x="857250" y="1293012"/>
                </a:lnTo>
                <a:lnTo>
                  <a:pt x="857250" y="1714493"/>
                </a:lnTo>
                <a:close/>
                <a:moveTo>
                  <a:pt x="857250" y="2143118"/>
                </a:moveTo>
                <a:lnTo>
                  <a:pt x="435769" y="2143118"/>
                </a:lnTo>
                <a:lnTo>
                  <a:pt x="435769" y="1721637"/>
                </a:lnTo>
                <a:lnTo>
                  <a:pt x="857250" y="1721637"/>
                </a:lnTo>
                <a:lnTo>
                  <a:pt x="857250" y="2143118"/>
                </a:lnTo>
                <a:close/>
                <a:moveTo>
                  <a:pt x="857250" y="2571743"/>
                </a:moveTo>
                <a:lnTo>
                  <a:pt x="435769" y="2571743"/>
                </a:lnTo>
                <a:lnTo>
                  <a:pt x="435769" y="2150262"/>
                </a:lnTo>
                <a:lnTo>
                  <a:pt x="857250" y="2150262"/>
                </a:lnTo>
                <a:lnTo>
                  <a:pt x="857250" y="2571743"/>
                </a:lnTo>
                <a:close/>
                <a:moveTo>
                  <a:pt x="857250" y="3000368"/>
                </a:moveTo>
                <a:lnTo>
                  <a:pt x="435769" y="3000368"/>
                </a:lnTo>
                <a:lnTo>
                  <a:pt x="435769" y="2578887"/>
                </a:lnTo>
                <a:lnTo>
                  <a:pt x="857250" y="2578887"/>
                </a:lnTo>
                <a:lnTo>
                  <a:pt x="857250" y="3000368"/>
                </a:lnTo>
                <a:close/>
                <a:moveTo>
                  <a:pt x="857250" y="3428993"/>
                </a:moveTo>
                <a:lnTo>
                  <a:pt x="435769" y="3428993"/>
                </a:lnTo>
                <a:lnTo>
                  <a:pt x="435769" y="3007512"/>
                </a:lnTo>
                <a:lnTo>
                  <a:pt x="857250" y="3007512"/>
                </a:lnTo>
                <a:lnTo>
                  <a:pt x="857250" y="3428993"/>
                </a:lnTo>
                <a:close/>
                <a:moveTo>
                  <a:pt x="864394" y="3007512"/>
                </a:moveTo>
                <a:lnTo>
                  <a:pt x="1285875" y="3007512"/>
                </a:lnTo>
                <a:lnTo>
                  <a:pt x="1285875" y="3428993"/>
                </a:lnTo>
                <a:lnTo>
                  <a:pt x="864394" y="3428993"/>
                </a:lnTo>
                <a:lnTo>
                  <a:pt x="864394" y="3007512"/>
                </a:lnTo>
                <a:close/>
                <a:moveTo>
                  <a:pt x="1293019" y="3007512"/>
                </a:moveTo>
                <a:lnTo>
                  <a:pt x="1714500" y="3007512"/>
                </a:lnTo>
                <a:lnTo>
                  <a:pt x="1714500" y="3428993"/>
                </a:lnTo>
                <a:lnTo>
                  <a:pt x="1293019" y="3428993"/>
                </a:lnTo>
                <a:lnTo>
                  <a:pt x="1293019" y="3007512"/>
                </a:lnTo>
                <a:close/>
                <a:moveTo>
                  <a:pt x="1721644" y="3007512"/>
                </a:moveTo>
                <a:lnTo>
                  <a:pt x="2143125" y="3007512"/>
                </a:lnTo>
                <a:lnTo>
                  <a:pt x="2143125" y="3428993"/>
                </a:lnTo>
                <a:lnTo>
                  <a:pt x="1721644" y="3428993"/>
                </a:lnTo>
                <a:lnTo>
                  <a:pt x="1721644" y="3007512"/>
                </a:lnTo>
                <a:close/>
                <a:moveTo>
                  <a:pt x="2150269" y="3007512"/>
                </a:moveTo>
                <a:lnTo>
                  <a:pt x="2571750" y="3007512"/>
                </a:lnTo>
                <a:lnTo>
                  <a:pt x="2571750" y="3428993"/>
                </a:lnTo>
                <a:lnTo>
                  <a:pt x="2150269" y="3428993"/>
                </a:lnTo>
                <a:lnTo>
                  <a:pt x="2150269" y="3007512"/>
                </a:lnTo>
                <a:close/>
                <a:moveTo>
                  <a:pt x="2578894" y="3007512"/>
                </a:moveTo>
                <a:lnTo>
                  <a:pt x="3000375" y="3007512"/>
                </a:lnTo>
                <a:lnTo>
                  <a:pt x="3000375" y="3428993"/>
                </a:lnTo>
                <a:lnTo>
                  <a:pt x="2578894" y="3428993"/>
                </a:lnTo>
                <a:lnTo>
                  <a:pt x="2578894" y="3007512"/>
                </a:lnTo>
                <a:close/>
                <a:moveTo>
                  <a:pt x="3007519" y="3007512"/>
                </a:moveTo>
                <a:lnTo>
                  <a:pt x="3429000" y="3007512"/>
                </a:lnTo>
                <a:lnTo>
                  <a:pt x="3429000" y="3428993"/>
                </a:lnTo>
                <a:lnTo>
                  <a:pt x="3007519" y="3428993"/>
                </a:lnTo>
                <a:lnTo>
                  <a:pt x="3007519" y="3007512"/>
                </a:lnTo>
                <a:close/>
                <a:moveTo>
                  <a:pt x="3436144" y="3007512"/>
                </a:moveTo>
                <a:lnTo>
                  <a:pt x="3857625" y="3007512"/>
                </a:lnTo>
                <a:lnTo>
                  <a:pt x="3857625" y="3428993"/>
                </a:lnTo>
                <a:lnTo>
                  <a:pt x="3436144" y="3428993"/>
                </a:lnTo>
                <a:lnTo>
                  <a:pt x="3436144" y="3007512"/>
                </a:lnTo>
                <a:close/>
                <a:moveTo>
                  <a:pt x="3436144" y="2578887"/>
                </a:moveTo>
                <a:lnTo>
                  <a:pt x="3857625" y="2578887"/>
                </a:lnTo>
                <a:lnTo>
                  <a:pt x="3857625" y="3000368"/>
                </a:lnTo>
                <a:lnTo>
                  <a:pt x="3436144" y="3000368"/>
                </a:lnTo>
                <a:lnTo>
                  <a:pt x="3436144" y="2578887"/>
                </a:lnTo>
                <a:close/>
                <a:moveTo>
                  <a:pt x="3864769" y="2578887"/>
                </a:moveTo>
                <a:lnTo>
                  <a:pt x="4286250" y="2578887"/>
                </a:lnTo>
                <a:lnTo>
                  <a:pt x="4286250" y="3000368"/>
                </a:lnTo>
                <a:lnTo>
                  <a:pt x="3864769" y="3000368"/>
                </a:lnTo>
                <a:lnTo>
                  <a:pt x="3864769" y="2578887"/>
                </a:lnTo>
                <a:close/>
                <a:moveTo>
                  <a:pt x="3864769" y="2150262"/>
                </a:moveTo>
                <a:lnTo>
                  <a:pt x="4286250" y="2150262"/>
                </a:lnTo>
                <a:lnTo>
                  <a:pt x="4286250" y="2571743"/>
                </a:lnTo>
                <a:lnTo>
                  <a:pt x="3864769" y="2571743"/>
                </a:lnTo>
                <a:lnTo>
                  <a:pt x="3864769" y="2150262"/>
                </a:lnTo>
                <a:close/>
                <a:moveTo>
                  <a:pt x="3864769" y="1721637"/>
                </a:moveTo>
                <a:lnTo>
                  <a:pt x="4286250" y="1721637"/>
                </a:lnTo>
                <a:lnTo>
                  <a:pt x="4286250" y="2143118"/>
                </a:lnTo>
                <a:lnTo>
                  <a:pt x="3864769" y="2143118"/>
                </a:lnTo>
                <a:lnTo>
                  <a:pt x="3864769" y="1721637"/>
                </a:lnTo>
                <a:close/>
                <a:moveTo>
                  <a:pt x="3864769" y="1293019"/>
                </a:moveTo>
                <a:lnTo>
                  <a:pt x="4286250" y="1293019"/>
                </a:lnTo>
                <a:lnTo>
                  <a:pt x="4286250" y="1714500"/>
                </a:lnTo>
                <a:lnTo>
                  <a:pt x="3864769" y="1714500"/>
                </a:lnTo>
                <a:lnTo>
                  <a:pt x="3864769" y="1293019"/>
                </a:lnTo>
                <a:close/>
                <a:moveTo>
                  <a:pt x="3864769" y="864394"/>
                </a:moveTo>
                <a:lnTo>
                  <a:pt x="4286250" y="864394"/>
                </a:lnTo>
                <a:lnTo>
                  <a:pt x="4286250" y="1285875"/>
                </a:lnTo>
                <a:lnTo>
                  <a:pt x="3864769" y="1285875"/>
                </a:lnTo>
                <a:lnTo>
                  <a:pt x="3864769" y="864394"/>
                </a:lnTo>
                <a:close/>
                <a:moveTo>
                  <a:pt x="3864769" y="435769"/>
                </a:moveTo>
                <a:lnTo>
                  <a:pt x="4286250" y="435769"/>
                </a:lnTo>
                <a:lnTo>
                  <a:pt x="4286250" y="857250"/>
                </a:lnTo>
                <a:lnTo>
                  <a:pt x="3864769" y="857250"/>
                </a:lnTo>
                <a:lnTo>
                  <a:pt x="3864769" y="435769"/>
                </a:lnTo>
                <a:close/>
                <a:moveTo>
                  <a:pt x="7144" y="7144"/>
                </a:moveTo>
                <a:lnTo>
                  <a:pt x="428625" y="7144"/>
                </a:lnTo>
                <a:lnTo>
                  <a:pt x="428625" y="428625"/>
                </a:lnTo>
                <a:lnTo>
                  <a:pt x="7144" y="428625"/>
                </a:lnTo>
                <a:lnTo>
                  <a:pt x="7144" y="7144"/>
                </a:lnTo>
                <a:close/>
                <a:moveTo>
                  <a:pt x="7144" y="435769"/>
                </a:moveTo>
                <a:lnTo>
                  <a:pt x="428625" y="435769"/>
                </a:lnTo>
                <a:lnTo>
                  <a:pt x="428625" y="857250"/>
                </a:lnTo>
                <a:lnTo>
                  <a:pt x="7144" y="857250"/>
                </a:lnTo>
                <a:lnTo>
                  <a:pt x="7144" y="435769"/>
                </a:lnTo>
                <a:close/>
                <a:moveTo>
                  <a:pt x="7144" y="864394"/>
                </a:moveTo>
                <a:lnTo>
                  <a:pt x="428625" y="864394"/>
                </a:lnTo>
                <a:lnTo>
                  <a:pt x="428625" y="1285875"/>
                </a:lnTo>
                <a:lnTo>
                  <a:pt x="7144" y="1285875"/>
                </a:lnTo>
                <a:lnTo>
                  <a:pt x="7144" y="864394"/>
                </a:lnTo>
                <a:close/>
                <a:moveTo>
                  <a:pt x="7144" y="1293019"/>
                </a:moveTo>
                <a:lnTo>
                  <a:pt x="428625" y="1293019"/>
                </a:lnTo>
                <a:lnTo>
                  <a:pt x="428625" y="1714500"/>
                </a:lnTo>
                <a:lnTo>
                  <a:pt x="7144" y="1714500"/>
                </a:lnTo>
                <a:lnTo>
                  <a:pt x="7144" y="1293019"/>
                </a:lnTo>
                <a:close/>
                <a:moveTo>
                  <a:pt x="7144" y="1721637"/>
                </a:moveTo>
                <a:lnTo>
                  <a:pt x="428625" y="1721637"/>
                </a:lnTo>
                <a:lnTo>
                  <a:pt x="428625" y="2143118"/>
                </a:lnTo>
                <a:lnTo>
                  <a:pt x="7144" y="2143118"/>
                </a:lnTo>
                <a:lnTo>
                  <a:pt x="7144" y="1721637"/>
                </a:lnTo>
                <a:close/>
                <a:moveTo>
                  <a:pt x="7144" y="2150262"/>
                </a:moveTo>
                <a:lnTo>
                  <a:pt x="428625" y="2150262"/>
                </a:lnTo>
                <a:lnTo>
                  <a:pt x="428625" y="2571743"/>
                </a:lnTo>
                <a:lnTo>
                  <a:pt x="7144" y="2571743"/>
                </a:lnTo>
                <a:lnTo>
                  <a:pt x="7144" y="2150262"/>
                </a:lnTo>
                <a:close/>
                <a:moveTo>
                  <a:pt x="7144" y="2578887"/>
                </a:moveTo>
                <a:lnTo>
                  <a:pt x="428625" y="2578887"/>
                </a:lnTo>
                <a:lnTo>
                  <a:pt x="428625" y="3000368"/>
                </a:lnTo>
                <a:lnTo>
                  <a:pt x="7144" y="3000368"/>
                </a:lnTo>
                <a:lnTo>
                  <a:pt x="7144" y="2578887"/>
                </a:lnTo>
                <a:close/>
                <a:moveTo>
                  <a:pt x="7144" y="3007512"/>
                </a:moveTo>
                <a:lnTo>
                  <a:pt x="428625" y="3007512"/>
                </a:lnTo>
                <a:lnTo>
                  <a:pt x="428625" y="3428993"/>
                </a:lnTo>
                <a:lnTo>
                  <a:pt x="7144" y="3428993"/>
                </a:lnTo>
                <a:lnTo>
                  <a:pt x="7144" y="3007512"/>
                </a:lnTo>
                <a:close/>
                <a:moveTo>
                  <a:pt x="3864769" y="3007512"/>
                </a:moveTo>
                <a:lnTo>
                  <a:pt x="4286250" y="3007512"/>
                </a:lnTo>
                <a:lnTo>
                  <a:pt x="4286250" y="3428993"/>
                </a:lnTo>
                <a:lnTo>
                  <a:pt x="3864769" y="3428993"/>
                </a:lnTo>
                <a:lnTo>
                  <a:pt x="3864769" y="3007512"/>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29" name="Google Shape;629;p22" descr="Graph paper with calculator, ruler, highlighter, and pencils"/>
          <p:cNvGrpSpPr/>
          <p:nvPr/>
        </p:nvGrpSpPr>
        <p:grpSpPr>
          <a:xfrm>
            <a:off x="10035278" y="1651381"/>
            <a:ext cx="1714500" cy="2596096"/>
            <a:chOff x="10035278" y="1651381"/>
            <a:chExt cx="1714500" cy="2596096"/>
          </a:xfrm>
        </p:grpSpPr>
        <p:sp>
          <p:nvSpPr>
            <p:cNvPr id="630" name="Google Shape;630;p22"/>
            <p:cNvSpPr/>
            <p:nvPr/>
          </p:nvSpPr>
          <p:spPr>
            <a:xfrm>
              <a:off x="10049565" y="1675727"/>
              <a:ext cx="1700212" cy="2571750"/>
            </a:xfrm>
            <a:custGeom>
              <a:avLst/>
              <a:gdLst/>
              <a:ahLst/>
              <a:cxnLst/>
              <a:rect l="l" t="t" r="r" b="b"/>
              <a:pathLst>
                <a:path w="1700212" h="2571750" extrusionOk="0">
                  <a:moveTo>
                    <a:pt x="0" y="0"/>
                  </a:moveTo>
                  <a:lnTo>
                    <a:pt x="1700213" y="0"/>
                  </a:lnTo>
                  <a:lnTo>
                    <a:pt x="1700213" y="2571750"/>
                  </a:lnTo>
                  <a:lnTo>
                    <a:pt x="0" y="25717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31" name="Google Shape;631;p22" descr="Graph paper with calculator, ruler, highlighter, and pencils"/>
            <p:cNvGrpSpPr/>
            <p:nvPr/>
          </p:nvGrpSpPr>
          <p:grpSpPr>
            <a:xfrm>
              <a:off x="10035278" y="1651381"/>
              <a:ext cx="1714500" cy="2571749"/>
              <a:chOff x="10035278" y="1651381"/>
              <a:chExt cx="1714500" cy="2571749"/>
            </a:xfrm>
          </p:grpSpPr>
          <p:sp>
            <p:nvSpPr>
              <p:cNvPr id="632" name="Google Shape;632;p22"/>
              <p:cNvSpPr/>
              <p:nvPr/>
            </p:nvSpPr>
            <p:spPr>
              <a:xfrm>
                <a:off x="10035278" y="1651381"/>
                <a:ext cx="1714500" cy="2571749"/>
              </a:xfrm>
              <a:custGeom>
                <a:avLst/>
                <a:gdLst/>
                <a:ahLst/>
                <a:cxnLst/>
                <a:rect l="l" t="t" r="r" b="b"/>
                <a:pathLst>
                  <a:path w="1714500" h="2571749" extrusionOk="0">
                    <a:moveTo>
                      <a:pt x="0" y="0"/>
                    </a:moveTo>
                    <a:lnTo>
                      <a:pt x="1714500" y="0"/>
                    </a:lnTo>
                    <a:lnTo>
                      <a:pt x="1714500" y="2571750"/>
                    </a:lnTo>
                    <a:lnTo>
                      <a:pt x="0" y="2571750"/>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3" name="Google Shape;633;p22"/>
              <p:cNvSpPr/>
              <p:nvPr/>
            </p:nvSpPr>
            <p:spPr>
              <a:xfrm>
                <a:off x="10035278" y="1651381"/>
                <a:ext cx="1714500" cy="171450"/>
              </a:xfrm>
              <a:custGeom>
                <a:avLst/>
                <a:gdLst/>
                <a:ahLst/>
                <a:cxnLst/>
                <a:rect l="l" t="t" r="r" b="b"/>
                <a:pathLst>
                  <a:path w="1714500" h="171450" extrusionOk="0">
                    <a:moveTo>
                      <a:pt x="0" y="0"/>
                    </a:moveTo>
                    <a:lnTo>
                      <a:pt x="1714500" y="0"/>
                    </a:lnTo>
                    <a:lnTo>
                      <a:pt x="1714500" y="171450"/>
                    </a:lnTo>
                    <a:lnTo>
                      <a:pt x="0" y="1714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34" name="Google Shape;634;p22" descr="Graph paper with calculator, ruler, highlighter, and pencils"/>
              <p:cNvGrpSpPr/>
              <p:nvPr/>
            </p:nvGrpSpPr>
            <p:grpSpPr>
              <a:xfrm>
                <a:off x="10178153" y="2076434"/>
                <a:ext cx="1428749" cy="1893101"/>
                <a:chOff x="10178153" y="2076434"/>
                <a:chExt cx="1428749" cy="1893101"/>
              </a:xfrm>
            </p:grpSpPr>
            <p:sp>
              <p:nvSpPr>
                <p:cNvPr id="635" name="Google Shape;635;p22"/>
                <p:cNvSpPr/>
                <p:nvPr/>
              </p:nvSpPr>
              <p:spPr>
                <a:xfrm>
                  <a:off x="10179195" y="20764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6" name="Google Shape;636;p22"/>
                <p:cNvSpPr/>
                <p:nvPr/>
              </p:nvSpPr>
              <p:spPr>
                <a:xfrm>
                  <a:off x="10178153" y="21621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7" name="Google Shape;637;p22"/>
                <p:cNvSpPr/>
                <p:nvPr/>
              </p:nvSpPr>
              <p:spPr>
                <a:xfrm>
                  <a:off x="10179195" y="22478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8" name="Google Shape;638;p22"/>
                <p:cNvSpPr/>
                <p:nvPr/>
              </p:nvSpPr>
              <p:spPr>
                <a:xfrm>
                  <a:off x="10178153" y="23336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39" name="Google Shape;639;p22"/>
                <p:cNvSpPr/>
                <p:nvPr/>
              </p:nvSpPr>
              <p:spPr>
                <a:xfrm>
                  <a:off x="10179195" y="24193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0" name="Google Shape;640;p22"/>
                <p:cNvSpPr/>
                <p:nvPr/>
              </p:nvSpPr>
              <p:spPr>
                <a:xfrm>
                  <a:off x="10178153" y="25050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1" name="Google Shape;641;p22"/>
                <p:cNvSpPr/>
                <p:nvPr/>
              </p:nvSpPr>
              <p:spPr>
                <a:xfrm>
                  <a:off x="10179195" y="25907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2" name="Google Shape;642;p22"/>
                <p:cNvSpPr/>
                <p:nvPr/>
              </p:nvSpPr>
              <p:spPr>
                <a:xfrm>
                  <a:off x="10178153" y="26765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3" name="Google Shape;643;p22"/>
                <p:cNvSpPr/>
                <p:nvPr/>
              </p:nvSpPr>
              <p:spPr>
                <a:xfrm>
                  <a:off x="10179195" y="27622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4" name="Google Shape;644;p22"/>
                <p:cNvSpPr/>
                <p:nvPr/>
              </p:nvSpPr>
              <p:spPr>
                <a:xfrm>
                  <a:off x="10178153" y="284795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5" name="Google Shape;645;p22"/>
                <p:cNvSpPr/>
                <p:nvPr/>
              </p:nvSpPr>
              <p:spPr>
                <a:xfrm>
                  <a:off x="10179195" y="293368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6" name="Google Shape;646;p22"/>
                <p:cNvSpPr/>
                <p:nvPr/>
              </p:nvSpPr>
              <p:spPr>
                <a:xfrm>
                  <a:off x="10178153" y="3019409"/>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7" name="Google Shape;647;p22"/>
                <p:cNvSpPr/>
                <p:nvPr/>
              </p:nvSpPr>
              <p:spPr>
                <a:xfrm>
                  <a:off x="10179195" y="3105134"/>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8" name="Google Shape;648;p22"/>
                <p:cNvSpPr/>
                <p:nvPr/>
              </p:nvSpPr>
              <p:spPr>
                <a:xfrm>
                  <a:off x="10178153" y="31908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9" name="Google Shape;649;p22"/>
                <p:cNvSpPr/>
                <p:nvPr/>
              </p:nvSpPr>
              <p:spPr>
                <a:xfrm>
                  <a:off x="10179195" y="32765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0" name="Google Shape;650;p22"/>
                <p:cNvSpPr/>
                <p:nvPr/>
              </p:nvSpPr>
              <p:spPr>
                <a:xfrm>
                  <a:off x="10178153" y="336231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1" name="Google Shape;651;p22"/>
                <p:cNvSpPr/>
                <p:nvPr/>
              </p:nvSpPr>
              <p:spPr>
                <a:xfrm>
                  <a:off x="10179195" y="344804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2" name="Google Shape;652;p22"/>
                <p:cNvSpPr/>
                <p:nvPr/>
              </p:nvSpPr>
              <p:spPr>
                <a:xfrm>
                  <a:off x="10178153" y="35337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3" name="Google Shape;653;p22"/>
                <p:cNvSpPr/>
                <p:nvPr/>
              </p:nvSpPr>
              <p:spPr>
                <a:xfrm>
                  <a:off x="10179195" y="36194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4" name="Google Shape;654;p22"/>
                <p:cNvSpPr/>
                <p:nvPr/>
              </p:nvSpPr>
              <p:spPr>
                <a:xfrm>
                  <a:off x="10178153" y="370521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5" name="Google Shape;655;p22"/>
                <p:cNvSpPr/>
                <p:nvPr/>
              </p:nvSpPr>
              <p:spPr>
                <a:xfrm>
                  <a:off x="10179195" y="379094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6" name="Google Shape;656;p22"/>
                <p:cNvSpPr/>
                <p:nvPr/>
              </p:nvSpPr>
              <p:spPr>
                <a:xfrm>
                  <a:off x="10178153" y="3876667"/>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7" name="Google Shape;657;p22"/>
                <p:cNvSpPr/>
                <p:nvPr/>
              </p:nvSpPr>
              <p:spPr>
                <a:xfrm>
                  <a:off x="10179195" y="3962392"/>
                  <a:ext cx="1427707" cy="7143"/>
                </a:xfrm>
                <a:custGeom>
                  <a:avLst/>
                  <a:gdLst/>
                  <a:ahLst/>
                  <a:cxnLst/>
                  <a:rect l="l" t="t" r="r" b="b"/>
                  <a:pathLst>
                    <a:path w="1427707" h="7143" extrusionOk="0">
                      <a:moveTo>
                        <a:pt x="0" y="0"/>
                      </a:moveTo>
                      <a:lnTo>
                        <a:pt x="1427707" y="0"/>
                      </a:lnTo>
                      <a:lnTo>
                        <a:pt x="1427707"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658" name="Google Shape;658;p22"/>
              <p:cNvSpPr/>
              <p:nvPr/>
            </p:nvSpPr>
            <p:spPr>
              <a:xfrm>
                <a:off x="10249590" y="1700066"/>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9" name="Google Shape;659;p22"/>
              <p:cNvSpPr/>
              <p:nvPr/>
            </p:nvSpPr>
            <p:spPr>
              <a:xfrm>
                <a:off x="11449740" y="1700066"/>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60" name="Google Shape;660;p22" descr="Graph paper with calculator, ruler, highlighter, and pencils"/>
          <p:cNvGrpSpPr/>
          <p:nvPr/>
        </p:nvGrpSpPr>
        <p:grpSpPr>
          <a:xfrm>
            <a:off x="10463903" y="2080006"/>
            <a:ext cx="1714500" cy="2596096"/>
            <a:chOff x="10463903" y="2080006"/>
            <a:chExt cx="1714500" cy="2596096"/>
          </a:xfrm>
        </p:grpSpPr>
        <p:sp>
          <p:nvSpPr>
            <p:cNvPr id="661" name="Google Shape;661;p22"/>
            <p:cNvSpPr/>
            <p:nvPr/>
          </p:nvSpPr>
          <p:spPr>
            <a:xfrm>
              <a:off x="10478190" y="2104352"/>
              <a:ext cx="1700212" cy="2571750"/>
            </a:xfrm>
            <a:custGeom>
              <a:avLst/>
              <a:gdLst/>
              <a:ahLst/>
              <a:cxnLst/>
              <a:rect l="l" t="t" r="r" b="b"/>
              <a:pathLst>
                <a:path w="1700212" h="2571750" extrusionOk="0">
                  <a:moveTo>
                    <a:pt x="0" y="0"/>
                  </a:moveTo>
                  <a:lnTo>
                    <a:pt x="1700213" y="0"/>
                  </a:lnTo>
                  <a:lnTo>
                    <a:pt x="1700213" y="2571750"/>
                  </a:lnTo>
                  <a:lnTo>
                    <a:pt x="0" y="257175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62" name="Google Shape;662;p22" descr="Graph paper with calculator, ruler, highlighter, and pencils"/>
            <p:cNvGrpSpPr/>
            <p:nvPr/>
          </p:nvGrpSpPr>
          <p:grpSpPr>
            <a:xfrm>
              <a:off x="10463903" y="2080006"/>
              <a:ext cx="1714500" cy="2571750"/>
              <a:chOff x="10463903" y="2080006"/>
              <a:chExt cx="1714500" cy="2571750"/>
            </a:xfrm>
          </p:grpSpPr>
          <p:sp>
            <p:nvSpPr>
              <p:cNvPr id="663" name="Google Shape;663;p22"/>
              <p:cNvSpPr/>
              <p:nvPr/>
            </p:nvSpPr>
            <p:spPr>
              <a:xfrm>
                <a:off x="10463903" y="2080006"/>
                <a:ext cx="1714500" cy="2571750"/>
              </a:xfrm>
              <a:custGeom>
                <a:avLst/>
                <a:gdLst/>
                <a:ahLst/>
                <a:cxnLst/>
                <a:rect l="l" t="t" r="r" b="b"/>
                <a:pathLst>
                  <a:path w="1714500" h="2571750" extrusionOk="0">
                    <a:moveTo>
                      <a:pt x="1714500" y="2571750"/>
                    </a:moveTo>
                    <a:lnTo>
                      <a:pt x="192881" y="2571750"/>
                    </a:lnTo>
                    <a:lnTo>
                      <a:pt x="0" y="2571750"/>
                    </a:lnTo>
                    <a:lnTo>
                      <a:pt x="0" y="0"/>
                    </a:lnTo>
                    <a:lnTo>
                      <a:pt x="171450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4" name="Google Shape;664;p22"/>
              <p:cNvSpPr/>
              <p:nvPr/>
            </p:nvSpPr>
            <p:spPr>
              <a:xfrm>
                <a:off x="10463903" y="2080006"/>
                <a:ext cx="1714500" cy="171450"/>
              </a:xfrm>
              <a:custGeom>
                <a:avLst/>
                <a:gdLst/>
                <a:ahLst/>
                <a:cxnLst/>
                <a:rect l="l" t="t" r="r" b="b"/>
                <a:pathLst>
                  <a:path w="1714500" h="171450" extrusionOk="0">
                    <a:moveTo>
                      <a:pt x="0" y="0"/>
                    </a:moveTo>
                    <a:lnTo>
                      <a:pt x="1714500" y="0"/>
                    </a:lnTo>
                    <a:lnTo>
                      <a:pt x="1714500" y="171450"/>
                    </a:lnTo>
                    <a:lnTo>
                      <a:pt x="0" y="17145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5" name="Google Shape;665;p22"/>
              <p:cNvSpPr/>
              <p:nvPr/>
            </p:nvSpPr>
            <p:spPr>
              <a:xfrm>
                <a:off x="10603206" y="2505059"/>
                <a:ext cx="1464468" cy="1893093"/>
              </a:xfrm>
              <a:custGeom>
                <a:avLst/>
                <a:gdLst/>
                <a:ahLst/>
                <a:cxnLst/>
                <a:rect l="l" t="t" r="r" b="b"/>
                <a:pathLst>
                  <a:path w="1464468" h="1893093" extrusionOk="0">
                    <a:moveTo>
                      <a:pt x="0" y="0"/>
                    </a:moveTo>
                    <a:lnTo>
                      <a:pt x="0" y="1893094"/>
                    </a:lnTo>
                    <a:lnTo>
                      <a:pt x="1464469" y="1893094"/>
                    </a:lnTo>
                    <a:lnTo>
                      <a:pt x="1464469" y="0"/>
                    </a:lnTo>
                    <a:lnTo>
                      <a:pt x="0" y="0"/>
                    </a:lnTo>
                    <a:close/>
                    <a:moveTo>
                      <a:pt x="693987" y="1200157"/>
                    </a:moveTo>
                    <a:lnTo>
                      <a:pt x="693987" y="1121576"/>
                    </a:lnTo>
                    <a:lnTo>
                      <a:pt x="772568" y="1121576"/>
                    </a:lnTo>
                    <a:lnTo>
                      <a:pt x="772568" y="1200157"/>
                    </a:lnTo>
                    <a:lnTo>
                      <a:pt x="693987" y="1200157"/>
                    </a:lnTo>
                    <a:close/>
                    <a:moveTo>
                      <a:pt x="772568" y="1207301"/>
                    </a:moveTo>
                    <a:lnTo>
                      <a:pt x="772568" y="1285882"/>
                    </a:lnTo>
                    <a:lnTo>
                      <a:pt x="693987" y="1285882"/>
                    </a:lnTo>
                    <a:lnTo>
                      <a:pt x="693987" y="1207301"/>
                    </a:lnTo>
                    <a:lnTo>
                      <a:pt x="772568" y="1207301"/>
                    </a:lnTo>
                    <a:close/>
                    <a:moveTo>
                      <a:pt x="772568" y="692951"/>
                    </a:moveTo>
                    <a:lnTo>
                      <a:pt x="772568" y="771532"/>
                    </a:lnTo>
                    <a:lnTo>
                      <a:pt x="693987" y="771532"/>
                    </a:lnTo>
                    <a:lnTo>
                      <a:pt x="693987" y="692951"/>
                    </a:lnTo>
                    <a:lnTo>
                      <a:pt x="772568" y="692951"/>
                    </a:lnTo>
                    <a:close/>
                    <a:moveTo>
                      <a:pt x="693987" y="685807"/>
                    </a:moveTo>
                    <a:lnTo>
                      <a:pt x="693987" y="607226"/>
                    </a:lnTo>
                    <a:lnTo>
                      <a:pt x="772568" y="607226"/>
                    </a:lnTo>
                    <a:lnTo>
                      <a:pt x="772568" y="685807"/>
                    </a:lnTo>
                    <a:lnTo>
                      <a:pt x="693987" y="685807"/>
                    </a:lnTo>
                    <a:close/>
                    <a:moveTo>
                      <a:pt x="693987" y="1028707"/>
                    </a:moveTo>
                    <a:lnTo>
                      <a:pt x="693987" y="950126"/>
                    </a:lnTo>
                    <a:lnTo>
                      <a:pt x="772568" y="950126"/>
                    </a:lnTo>
                    <a:lnTo>
                      <a:pt x="772568" y="1028707"/>
                    </a:lnTo>
                    <a:lnTo>
                      <a:pt x="693987" y="1028707"/>
                    </a:lnTo>
                    <a:close/>
                    <a:moveTo>
                      <a:pt x="772568" y="1035851"/>
                    </a:moveTo>
                    <a:lnTo>
                      <a:pt x="772568" y="1114432"/>
                    </a:lnTo>
                    <a:lnTo>
                      <a:pt x="693987" y="1114432"/>
                    </a:lnTo>
                    <a:lnTo>
                      <a:pt x="693987" y="1035851"/>
                    </a:lnTo>
                    <a:lnTo>
                      <a:pt x="772568" y="1035851"/>
                    </a:lnTo>
                    <a:close/>
                    <a:moveTo>
                      <a:pt x="693987" y="942982"/>
                    </a:moveTo>
                    <a:lnTo>
                      <a:pt x="693987" y="864401"/>
                    </a:lnTo>
                    <a:lnTo>
                      <a:pt x="772568" y="864401"/>
                    </a:lnTo>
                    <a:lnTo>
                      <a:pt x="772568" y="942982"/>
                    </a:lnTo>
                    <a:lnTo>
                      <a:pt x="693987" y="942982"/>
                    </a:lnTo>
                    <a:close/>
                    <a:moveTo>
                      <a:pt x="693987" y="857257"/>
                    </a:moveTo>
                    <a:lnTo>
                      <a:pt x="693987" y="778676"/>
                    </a:lnTo>
                    <a:lnTo>
                      <a:pt x="772568" y="778676"/>
                    </a:lnTo>
                    <a:lnTo>
                      <a:pt x="772568" y="857257"/>
                    </a:lnTo>
                    <a:lnTo>
                      <a:pt x="693987" y="857257"/>
                    </a:lnTo>
                    <a:close/>
                    <a:moveTo>
                      <a:pt x="686843" y="771532"/>
                    </a:moveTo>
                    <a:lnTo>
                      <a:pt x="608262" y="771532"/>
                    </a:lnTo>
                    <a:lnTo>
                      <a:pt x="608262" y="692951"/>
                    </a:lnTo>
                    <a:lnTo>
                      <a:pt x="686843" y="692951"/>
                    </a:lnTo>
                    <a:lnTo>
                      <a:pt x="686843" y="771532"/>
                    </a:lnTo>
                    <a:close/>
                    <a:moveTo>
                      <a:pt x="686843" y="778676"/>
                    </a:moveTo>
                    <a:lnTo>
                      <a:pt x="686843" y="857257"/>
                    </a:lnTo>
                    <a:lnTo>
                      <a:pt x="608262" y="857257"/>
                    </a:lnTo>
                    <a:lnTo>
                      <a:pt x="608262" y="778676"/>
                    </a:lnTo>
                    <a:lnTo>
                      <a:pt x="686843" y="778676"/>
                    </a:lnTo>
                    <a:close/>
                    <a:moveTo>
                      <a:pt x="686843" y="864401"/>
                    </a:moveTo>
                    <a:lnTo>
                      <a:pt x="686843" y="942982"/>
                    </a:lnTo>
                    <a:lnTo>
                      <a:pt x="608262" y="942982"/>
                    </a:lnTo>
                    <a:lnTo>
                      <a:pt x="608262" y="864401"/>
                    </a:lnTo>
                    <a:lnTo>
                      <a:pt x="686843" y="864401"/>
                    </a:lnTo>
                    <a:close/>
                    <a:moveTo>
                      <a:pt x="686843" y="950126"/>
                    </a:moveTo>
                    <a:lnTo>
                      <a:pt x="686843" y="1028707"/>
                    </a:lnTo>
                    <a:lnTo>
                      <a:pt x="608262" y="1028707"/>
                    </a:lnTo>
                    <a:lnTo>
                      <a:pt x="608262" y="950126"/>
                    </a:lnTo>
                    <a:lnTo>
                      <a:pt x="686843" y="950126"/>
                    </a:lnTo>
                    <a:close/>
                    <a:moveTo>
                      <a:pt x="686843" y="1035851"/>
                    </a:moveTo>
                    <a:lnTo>
                      <a:pt x="686843" y="1114432"/>
                    </a:lnTo>
                    <a:lnTo>
                      <a:pt x="608262" y="1114432"/>
                    </a:lnTo>
                    <a:lnTo>
                      <a:pt x="608262" y="1035851"/>
                    </a:lnTo>
                    <a:lnTo>
                      <a:pt x="686843" y="1035851"/>
                    </a:lnTo>
                    <a:close/>
                    <a:moveTo>
                      <a:pt x="686843" y="1121576"/>
                    </a:moveTo>
                    <a:lnTo>
                      <a:pt x="686843" y="1200157"/>
                    </a:lnTo>
                    <a:lnTo>
                      <a:pt x="608262" y="1200157"/>
                    </a:lnTo>
                    <a:lnTo>
                      <a:pt x="608262" y="1121576"/>
                    </a:lnTo>
                    <a:lnTo>
                      <a:pt x="686843" y="1121576"/>
                    </a:lnTo>
                    <a:close/>
                    <a:moveTo>
                      <a:pt x="779712" y="1121576"/>
                    </a:moveTo>
                    <a:lnTo>
                      <a:pt x="858293" y="1121576"/>
                    </a:lnTo>
                    <a:lnTo>
                      <a:pt x="858293" y="1200157"/>
                    </a:lnTo>
                    <a:lnTo>
                      <a:pt x="779712" y="1200157"/>
                    </a:lnTo>
                    <a:lnTo>
                      <a:pt x="779712" y="1121576"/>
                    </a:lnTo>
                    <a:close/>
                    <a:moveTo>
                      <a:pt x="779712" y="1114432"/>
                    </a:moveTo>
                    <a:lnTo>
                      <a:pt x="779712" y="1035851"/>
                    </a:lnTo>
                    <a:lnTo>
                      <a:pt x="858293" y="1035851"/>
                    </a:lnTo>
                    <a:lnTo>
                      <a:pt x="858293" y="1114432"/>
                    </a:lnTo>
                    <a:lnTo>
                      <a:pt x="779712" y="1114432"/>
                    </a:lnTo>
                    <a:close/>
                    <a:moveTo>
                      <a:pt x="779712" y="1028707"/>
                    </a:moveTo>
                    <a:lnTo>
                      <a:pt x="779712" y="950126"/>
                    </a:lnTo>
                    <a:lnTo>
                      <a:pt x="858293" y="950126"/>
                    </a:lnTo>
                    <a:lnTo>
                      <a:pt x="858293" y="1028707"/>
                    </a:lnTo>
                    <a:lnTo>
                      <a:pt x="779712" y="1028707"/>
                    </a:lnTo>
                    <a:close/>
                    <a:moveTo>
                      <a:pt x="779712" y="942982"/>
                    </a:moveTo>
                    <a:lnTo>
                      <a:pt x="779712" y="864401"/>
                    </a:lnTo>
                    <a:lnTo>
                      <a:pt x="858293" y="864401"/>
                    </a:lnTo>
                    <a:lnTo>
                      <a:pt x="858293" y="942982"/>
                    </a:lnTo>
                    <a:lnTo>
                      <a:pt x="779712" y="942982"/>
                    </a:lnTo>
                    <a:close/>
                    <a:moveTo>
                      <a:pt x="779712" y="857257"/>
                    </a:moveTo>
                    <a:lnTo>
                      <a:pt x="779712" y="778676"/>
                    </a:lnTo>
                    <a:lnTo>
                      <a:pt x="858293" y="778676"/>
                    </a:lnTo>
                    <a:lnTo>
                      <a:pt x="858293" y="857257"/>
                    </a:lnTo>
                    <a:lnTo>
                      <a:pt x="779712" y="857257"/>
                    </a:lnTo>
                    <a:close/>
                    <a:moveTo>
                      <a:pt x="779712" y="771532"/>
                    </a:moveTo>
                    <a:lnTo>
                      <a:pt x="779712" y="692951"/>
                    </a:lnTo>
                    <a:lnTo>
                      <a:pt x="858293" y="692951"/>
                    </a:lnTo>
                    <a:lnTo>
                      <a:pt x="858293" y="771532"/>
                    </a:lnTo>
                    <a:lnTo>
                      <a:pt x="779712" y="771532"/>
                    </a:lnTo>
                    <a:close/>
                    <a:moveTo>
                      <a:pt x="779712" y="685807"/>
                    </a:moveTo>
                    <a:lnTo>
                      <a:pt x="779712" y="607226"/>
                    </a:lnTo>
                    <a:lnTo>
                      <a:pt x="858293" y="607226"/>
                    </a:lnTo>
                    <a:lnTo>
                      <a:pt x="858293" y="685807"/>
                    </a:lnTo>
                    <a:lnTo>
                      <a:pt x="779712" y="685807"/>
                    </a:lnTo>
                    <a:close/>
                    <a:moveTo>
                      <a:pt x="779712" y="600075"/>
                    </a:moveTo>
                    <a:lnTo>
                      <a:pt x="779712" y="521494"/>
                    </a:lnTo>
                    <a:lnTo>
                      <a:pt x="858293" y="521494"/>
                    </a:lnTo>
                    <a:lnTo>
                      <a:pt x="858293" y="600075"/>
                    </a:lnTo>
                    <a:lnTo>
                      <a:pt x="779712" y="600075"/>
                    </a:lnTo>
                    <a:close/>
                    <a:moveTo>
                      <a:pt x="772568" y="600075"/>
                    </a:moveTo>
                    <a:lnTo>
                      <a:pt x="693987" y="600075"/>
                    </a:lnTo>
                    <a:lnTo>
                      <a:pt x="693987" y="521494"/>
                    </a:lnTo>
                    <a:lnTo>
                      <a:pt x="772568" y="521494"/>
                    </a:lnTo>
                    <a:lnTo>
                      <a:pt x="772568" y="600075"/>
                    </a:lnTo>
                    <a:close/>
                    <a:moveTo>
                      <a:pt x="686843" y="600075"/>
                    </a:moveTo>
                    <a:lnTo>
                      <a:pt x="608262" y="600075"/>
                    </a:lnTo>
                    <a:lnTo>
                      <a:pt x="608262" y="521494"/>
                    </a:lnTo>
                    <a:lnTo>
                      <a:pt x="686843" y="521494"/>
                    </a:lnTo>
                    <a:lnTo>
                      <a:pt x="686843" y="600075"/>
                    </a:lnTo>
                    <a:close/>
                    <a:moveTo>
                      <a:pt x="686843" y="607219"/>
                    </a:moveTo>
                    <a:lnTo>
                      <a:pt x="686843" y="685800"/>
                    </a:lnTo>
                    <a:lnTo>
                      <a:pt x="608262" y="685800"/>
                    </a:lnTo>
                    <a:lnTo>
                      <a:pt x="608262" y="607219"/>
                    </a:lnTo>
                    <a:lnTo>
                      <a:pt x="686843" y="607219"/>
                    </a:lnTo>
                    <a:close/>
                    <a:moveTo>
                      <a:pt x="601118" y="685807"/>
                    </a:moveTo>
                    <a:lnTo>
                      <a:pt x="522537" y="685807"/>
                    </a:lnTo>
                    <a:lnTo>
                      <a:pt x="522537" y="607226"/>
                    </a:lnTo>
                    <a:lnTo>
                      <a:pt x="601118" y="607226"/>
                    </a:lnTo>
                    <a:lnTo>
                      <a:pt x="601118" y="685807"/>
                    </a:lnTo>
                    <a:close/>
                    <a:moveTo>
                      <a:pt x="601118" y="692951"/>
                    </a:moveTo>
                    <a:lnTo>
                      <a:pt x="601118" y="771532"/>
                    </a:lnTo>
                    <a:lnTo>
                      <a:pt x="522537" y="771532"/>
                    </a:lnTo>
                    <a:lnTo>
                      <a:pt x="522537" y="692951"/>
                    </a:lnTo>
                    <a:lnTo>
                      <a:pt x="601118" y="692951"/>
                    </a:lnTo>
                    <a:close/>
                    <a:moveTo>
                      <a:pt x="601118" y="778676"/>
                    </a:moveTo>
                    <a:lnTo>
                      <a:pt x="601118" y="857257"/>
                    </a:lnTo>
                    <a:lnTo>
                      <a:pt x="522537" y="857257"/>
                    </a:lnTo>
                    <a:lnTo>
                      <a:pt x="522537" y="778676"/>
                    </a:lnTo>
                    <a:lnTo>
                      <a:pt x="601118" y="778676"/>
                    </a:lnTo>
                    <a:close/>
                    <a:moveTo>
                      <a:pt x="601118" y="864401"/>
                    </a:moveTo>
                    <a:lnTo>
                      <a:pt x="601118" y="942982"/>
                    </a:lnTo>
                    <a:lnTo>
                      <a:pt x="522537" y="942982"/>
                    </a:lnTo>
                    <a:lnTo>
                      <a:pt x="522537" y="864401"/>
                    </a:lnTo>
                    <a:lnTo>
                      <a:pt x="601118" y="864401"/>
                    </a:lnTo>
                    <a:close/>
                    <a:moveTo>
                      <a:pt x="601118" y="950126"/>
                    </a:moveTo>
                    <a:lnTo>
                      <a:pt x="601118" y="1028707"/>
                    </a:lnTo>
                    <a:lnTo>
                      <a:pt x="522537" y="1028707"/>
                    </a:lnTo>
                    <a:lnTo>
                      <a:pt x="522537" y="950126"/>
                    </a:lnTo>
                    <a:lnTo>
                      <a:pt x="601118" y="950126"/>
                    </a:lnTo>
                    <a:close/>
                    <a:moveTo>
                      <a:pt x="601118" y="1035851"/>
                    </a:moveTo>
                    <a:lnTo>
                      <a:pt x="601118" y="1114432"/>
                    </a:lnTo>
                    <a:lnTo>
                      <a:pt x="522537" y="1114432"/>
                    </a:lnTo>
                    <a:lnTo>
                      <a:pt x="522537" y="1035851"/>
                    </a:lnTo>
                    <a:lnTo>
                      <a:pt x="601118" y="1035851"/>
                    </a:lnTo>
                    <a:close/>
                    <a:moveTo>
                      <a:pt x="601118" y="1121576"/>
                    </a:moveTo>
                    <a:lnTo>
                      <a:pt x="601118" y="1200157"/>
                    </a:lnTo>
                    <a:lnTo>
                      <a:pt x="522537" y="1200157"/>
                    </a:lnTo>
                    <a:lnTo>
                      <a:pt x="522537" y="1121576"/>
                    </a:lnTo>
                    <a:lnTo>
                      <a:pt x="601118" y="1121576"/>
                    </a:lnTo>
                    <a:close/>
                    <a:moveTo>
                      <a:pt x="601118" y="1207301"/>
                    </a:moveTo>
                    <a:lnTo>
                      <a:pt x="601118" y="1285882"/>
                    </a:lnTo>
                    <a:lnTo>
                      <a:pt x="522537" y="1285882"/>
                    </a:lnTo>
                    <a:lnTo>
                      <a:pt x="522537" y="1207301"/>
                    </a:lnTo>
                    <a:lnTo>
                      <a:pt x="601118" y="1207301"/>
                    </a:lnTo>
                    <a:close/>
                    <a:moveTo>
                      <a:pt x="608262" y="1207301"/>
                    </a:moveTo>
                    <a:lnTo>
                      <a:pt x="686843" y="1207301"/>
                    </a:lnTo>
                    <a:lnTo>
                      <a:pt x="686843" y="1285882"/>
                    </a:lnTo>
                    <a:lnTo>
                      <a:pt x="608262" y="1285882"/>
                    </a:lnTo>
                    <a:lnTo>
                      <a:pt x="608262" y="1207301"/>
                    </a:lnTo>
                    <a:close/>
                    <a:moveTo>
                      <a:pt x="686843" y="1293026"/>
                    </a:moveTo>
                    <a:lnTo>
                      <a:pt x="686843" y="1371607"/>
                    </a:lnTo>
                    <a:lnTo>
                      <a:pt x="608262" y="1371607"/>
                    </a:lnTo>
                    <a:lnTo>
                      <a:pt x="608262" y="1293026"/>
                    </a:lnTo>
                    <a:lnTo>
                      <a:pt x="686843" y="1293026"/>
                    </a:lnTo>
                    <a:close/>
                    <a:moveTo>
                      <a:pt x="693987" y="1293026"/>
                    </a:moveTo>
                    <a:lnTo>
                      <a:pt x="772568" y="1293026"/>
                    </a:lnTo>
                    <a:lnTo>
                      <a:pt x="772568" y="1371607"/>
                    </a:lnTo>
                    <a:lnTo>
                      <a:pt x="693987" y="1371607"/>
                    </a:lnTo>
                    <a:lnTo>
                      <a:pt x="693987" y="1293026"/>
                    </a:lnTo>
                    <a:close/>
                    <a:moveTo>
                      <a:pt x="779712" y="1293026"/>
                    </a:moveTo>
                    <a:lnTo>
                      <a:pt x="858293" y="1293026"/>
                    </a:lnTo>
                    <a:lnTo>
                      <a:pt x="858293" y="1371607"/>
                    </a:lnTo>
                    <a:lnTo>
                      <a:pt x="779712" y="1371607"/>
                    </a:lnTo>
                    <a:lnTo>
                      <a:pt x="779712" y="1293026"/>
                    </a:lnTo>
                    <a:close/>
                    <a:moveTo>
                      <a:pt x="779712" y="1285882"/>
                    </a:moveTo>
                    <a:lnTo>
                      <a:pt x="779712" y="1207301"/>
                    </a:lnTo>
                    <a:lnTo>
                      <a:pt x="858293" y="1207301"/>
                    </a:lnTo>
                    <a:lnTo>
                      <a:pt x="858293" y="1285882"/>
                    </a:lnTo>
                    <a:lnTo>
                      <a:pt x="779712" y="1285882"/>
                    </a:lnTo>
                    <a:close/>
                    <a:moveTo>
                      <a:pt x="865437" y="1207301"/>
                    </a:moveTo>
                    <a:lnTo>
                      <a:pt x="944018" y="1207301"/>
                    </a:lnTo>
                    <a:lnTo>
                      <a:pt x="944018" y="1285882"/>
                    </a:lnTo>
                    <a:lnTo>
                      <a:pt x="865437" y="1285882"/>
                    </a:lnTo>
                    <a:lnTo>
                      <a:pt x="865437" y="1207301"/>
                    </a:lnTo>
                    <a:close/>
                    <a:moveTo>
                      <a:pt x="865437" y="1200157"/>
                    </a:moveTo>
                    <a:lnTo>
                      <a:pt x="865437" y="1121576"/>
                    </a:lnTo>
                    <a:lnTo>
                      <a:pt x="944018" y="1121576"/>
                    </a:lnTo>
                    <a:lnTo>
                      <a:pt x="944018" y="1200157"/>
                    </a:lnTo>
                    <a:lnTo>
                      <a:pt x="865437" y="1200157"/>
                    </a:lnTo>
                    <a:close/>
                    <a:moveTo>
                      <a:pt x="865437" y="1114432"/>
                    </a:moveTo>
                    <a:lnTo>
                      <a:pt x="865437" y="1035851"/>
                    </a:lnTo>
                    <a:lnTo>
                      <a:pt x="944018" y="1035851"/>
                    </a:lnTo>
                    <a:lnTo>
                      <a:pt x="944018" y="1114432"/>
                    </a:lnTo>
                    <a:lnTo>
                      <a:pt x="865437" y="1114432"/>
                    </a:lnTo>
                    <a:close/>
                    <a:moveTo>
                      <a:pt x="865437" y="1028707"/>
                    </a:moveTo>
                    <a:lnTo>
                      <a:pt x="865437" y="950126"/>
                    </a:lnTo>
                    <a:lnTo>
                      <a:pt x="944018" y="950126"/>
                    </a:lnTo>
                    <a:lnTo>
                      <a:pt x="944018" y="1028707"/>
                    </a:lnTo>
                    <a:lnTo>
                      <a:pt x="865437" y="1028707"/>
                    </a:lnTo>
                    <a:close/>
                    <a:moveTo>
                      <a:pt x="865437" y="942982"/>
                    </a:moveTo>
                    <a:lnTo>
                      <a:pt x="865437" y="864401"/>
                    </a:lnTo>
                    <a:lnTo>
                      <a:pt x="944018" y="864401"/>
                    </a:lnTo>
                    <a:lnTo>
                      <a:pt x="944018" y="942982"/>
                    </a:lnTo>
                    <a:lnTo>
                      <a:pt x="865437" y="942982"/>
                    </a:lnTo>
                    <a:close/>
                    <a:moveTo>
                      <a:pt x="865437" y="857257"/>
                    </a:moveTo>
                    <a:lnTo>
                      <a:pt x="865437" y="778676"/>
                    </a:lnTo>
                    <a:lnTo>
                      <a:pt x="944018" y="778676"/>
                    </a:lnTo>
                    <a:lnTo>
                      <a:pt x="944018" y="857257"/>
                    </a:lnTo>
                    <a:lnTo>
                      <a:pt x="865437" y="857257"/>
                    </a:lnTo>
                    <a:close/>
                    <a:moveTo>
                      <a:pt x="865437" y="771532"/>
                    </a:moveTo>
                    <a:lnTo>
                      <a:pt x="865437" y="692951"/>
                    </a:lnTo>
                    <a:lnTo>
                      <a:pt x="944018" y="692951"/>
                    </a:lnTo>
                    <a:lnTo>
                      <a:pt x="944018" y="771532"/>
                    </a:lnTo>
                    <a:lnTo>
                      <a:pt x="865437" y="771532"/>
                    </a:lnTo>
                    <a:close/>
                    <a:moveTo>
                      <a:pt x="865437" y="685807"/>
                    </a:moveTo>
                    <a:lnTo>
                      <a:pt x="865437" y="607226"/>
                    </a:lnTo>
                    <a:lnTo>
                      <a:pt x="944018" y="607226"/>
                    </a:lnTo>
                    <a:lnTo>
                      <a:pt x="944018" y="685807"/>
                    </a:lnTo>
                    <a:lnTo>
                      <a:pt x="865437" y="685807"/>
                    </a:lnTo>
                    <a:close/>
                    <a:moveTo>
                      <a:pt x="865437" y="600075"/>
                    </a:moveTo>
                    <a:lnTo>
                      <a:pt x="865437" y="521494"/>
                    </a:lnTo>
                    <a:lnTo>
                      <a:pt x="944018" y="521494"/>
                    </a:lnTo>
                    <a:lnTo>
                      <a:pt x="944018" y="600075"/>
                    </a:lnTo>
                    <a:lnTo>
                      <a:pt x="865437" y="600075"/>
                    </a:lnTo>
                    <a:close/>
                    <a:moveTo>
                      <a:pt x="865437" y="514350"/>
                    </a:moveTo>
                    <a:lnTo>
                      <a:pt x="865437" y="435769"/>
                    </a:lnTo>
                    <a:lnTo>
                      <a:pt x="944018" y="435769"/>
                    </a:lnTo>
                    <a:lnTo>
                      <a:pt x="944018" y="514350"/>
                    </a:lnTo>
                    <a:lnTo>
                      <a:pt x="865437" y="514350"/>
                    </a:lnTo>
                    <a:close/>
                    <a:moveTo>
                      <a:pt x="858293" y="514350"/>
                    </a:moveTo>
                    <a:lnTo>
                      <a:pt x="779712" y="514350"/>
                    </a:lnTo>
                    <a:lnTo>
                      <a:pt x="779712" y="435769"/>
                    </a:lnTo>
                    <a:lnTo>
                      <a:pt x="858293" y="435769"/>
                    </a:lnTo>
                    <a:lnTo>
                      <a:pt x="858293" y="514350"/>
                    </a:lnTo>
                    <a:close/>
                    <a:moveTo>
                      <a:pt x="772568" y="514350"/>
                    </a:moveTo>
                    <a:lnTo>
                      <a:pt x="693987" y="514350"/>
                    </a:lnTo>
                    <a:lnTo>
                      <a:pt x="693987" y="435769"/>
                    </a:lnTo>
                    <a:lnTo>
                      <a:pt x="772568" y="435769"/>
                    </a:lnTo>
                    <a:lnTo>
                      <a:pt x="772568" y="514350"/>
                    </a:lnTo>
                    <a:close/>
                    <a:moveTo>
                      <a:pt x="686843" y="514350"/>
                    </a:moveTo>
                    <a:lnTo>
                      <a:pt x="608262" y="514350"/>
                    </a:lnTo>
                    <a:lnTo>
                      <a:pt x="608262" y="435769"/>
                    </a:lnTo>
                    <a:lnTo>
                      <a:pt x="686843" y="435769"/>
                    </a:lnTo>
                    <a:lnTo>
                      <a:pt x="686843" y="514350"/>
                    </a:lnTo>
                    <a:close/>
                    <a:moveTo>
                      <a:pt x="601118" y="514350"/>
                    </a:moveTo>
                    <a:lnTo>
                      <a:pt x="522537" y="514350"/>
                    </a:lnTo>
                    <a:lnTo>
                      <a:pt x="522537" y="435769"/>
                    </a:lnTo>
                    <a:lnTo>
                      <a:pt x="601118" y="435769"/>
                    </a:lnTo>
                    <a:lnTo>
                      <a:pt x="601118" y="514350"/>
                    </a:lnTo>
                    <a:close/>
                    <a:moveTo>
                      <a:pt x="601118" y="521494"/>
                    </a:moveTo>
                    <a:lnTo>
                      <a:pt x="601118" y="600075"/>
                    </a:lnTo>
                    <a:lnTo>
                      <a:pt x="522537" y="600075"/>
                    </a:lnTo>
                    <a:lnTo>
                      <a:pt x="522537" y="521494"/>
                    </a:lnTo>
                    <a:lnTo>
                      <a:pt x="601118" y="521494"/>
                    </a:lnTo>
                    <a:close/>
                    <a:moveTo>
                      <a:pt x="515393" y="600075"/>
                    </a:moveTo>
                    <a:lnTo>
                      <a:pt x="436812" y="600075"/>
                    </a:lnTo>
                    <a:lnTo>
                      <a:pt x="436812" y="521494"/>
                    </a:lnTo>
                    <a:lnTo>
                      <a:pt x="515393" y="521494"/>
                    </a:lnTo>
                    <a:lnTo>
                      <a:pt x="515393" y="600075"/>
                    </a:lnTo>
                    <a:close/>
                    <a:moveTo>
                      <a:pt x="515393" y="607219"/>
                    </a:moveTo>
                    <a:lnTo>
                      <a:pt x="515393" y="685800"/>
                    </a:lnTo>
                    <a:lnTo>
                      <a:pt x="436812" y="685800"/>
                    </a:lnTo>
                    <a:lnTo>
                      <a:pt x="436812" y="607219"/>
                    </a:lnTo>
                    <a:lnTo>
                      <a:pt x="515393" y="607219"/>
                    </a:lnTo>
                    <a:close/>
                    <a:moveTo>
                      <a:pt x="515393" y="692951"/>
                    </a:moveTo>
                    <a:lnTo>
                      <a:pt x="515393" y="771532"/>
                    </a:lnTo>
                    <a:lnTo>
                      <a:pt x="436812" y="771532"/>
                    </a:lnTo>
                    <a:lnTo>
                      <a:pt x="436812" y="692951"/>
                    </a:lnTo>
                    <a:lnTo>
                      <a:pt x="515393" y="692951"/>
                    </a:lnTo>
                    <a:close/>
                    <a:moveTo>
                      <a:pt x="515393" y="778676"/>
                    </a:moveTo>
                    <a:lnTo>
                      <a:pt x="515393" y="857257"/>
                    </a:lnTo>
                    <a:lnTo>
                      <a:pt x="436812" y="857257"/>
                    </a:lnTo>
                    <a:lnTo>
                      <a:pt x="436812" y="778676"/>
                    </a:lnTo>
                    <a:lnTo>
                      <a:pt x="515393" y="778676"/>
                    </a:lnTo>
                    <a:close/>
                    <a:moveTo>
                      <a:pt x="515393" y="864401"/>
                    </a:moveTo>
                    <a:lnTo>
                      <a:pt x="515393" y="942982"/>
                    </a:lnTo>
                    <a:lnTo>
                      <a:pt x="436812" y="942982"/>
                    </a:lnTo>
                    <a:lnTo>
                      <a:pt x="436812" y="864401"/>
                    </a:lnTo>
                    <a:lnTo>
                      <a:pt x="515393" y="864401"/>
                    </a:lnTo>
                    <a:close/>
                    <a:moveTo>
                      <a:pt x="515393" y="950126"/>
                    </a:moveTo>
                    <a:lnTo>
                      <a:pt x="515393" y="1028707"/>
                    </a:lnTo>
                    <a:lnTo>
                      <a:pt x="436812" y="1028707"/>
                    </a:lnTo>
                    <a:lnTo>
                      <a:pt x="436812" y="950126"/>
                    </a:lnTo>
                    <a:lnTo>
                      <a:pt x="515393" y="950126"/>
                    </a:lnTo>
                    <a:close/>
                    <a:moveTo>
                      <a:pt x="515393" y="1035851"/>
                    </a:moveTo>
                    <a:lnTo>
                      <a:pt x="515393" y="1114432"/>
                    </a:lnTo>
                    <a:lnTo>
                      <a:pt x="436812" y="1114432"/>
                    </a:lnTo>
                    <a:lnTo>
                      <a:pt x="436812" y="1035851"/>
                    </a:lnTo>
                    <a:lnTo>
                      <a:pt x="515393" y="1035851"/>
                    </a:lnTo>
                    <a:close/>
                    <a:moveTo>
                      <a:pt x="515393" y="1121576"/>
                    </a:moveTo>
                    <a:lnTo>
                      <a:pt x="515393" y="1200157"/>
                    </a:lnTo>
                    <a:lnTo>
                      <a:pt x="436812" y="1200157"/>
                    </a:lnTo>
                    <a:lnTo>
                      <a:pt x="436812" y="1121576"/>
                    </a:lnTo>
                    <a:lnTo>
                      <a:pt x="515393" y="1121576"/>
                    </a:lnTo>
                    <a:close/>
                    <a:moveTo>
                      <a:pt x="515393" y="1207301"/>
                    </a:moveTo>
                    <a:lnTo>
                      <a:pt x="515393" y="1285882"/>
                    </a:lnTo>
                    <a:lnTo>
                      <a:pt x="436812" y="1285882"/>
                    </a:lnTo>
                    <a:lnTo>
                      <a:pt x="436812" y="1207301"/>
                    </a:lnTo>
                    <a:lnTo>
                      <a:pt x="515393" y="1207301"/>
                    </a:lnTo>
                    <a:close/>
                    <a:moveTo>
                      <a:pt x="515393" y="1293026"/>
                    </a:moveTo>
                    <a:lnTo>
                      <a:pt x="515393" y="1371607"/>
                    </a:lnTo>
                    <a:lnTo>
                      <a:pt x="436812" y="1371607"/>
                    </a:lnTo>
                    <a:lnTo>
                      <a:pt x="436812" y="1293026"/>
                    </a:lnTo>
                    <a:lnTo>
                      <a:pt x="515393" y="1293026"/>
                    </a:lnTo>
                    <a:close/>
                    <a:moveTo>
                      <a:pt x="522537" y="1293026"/>
                    </a:moveTo>
                    <a:lnTo>
                      <a:pt x="601118" y="1293026"/>
                    </a:lnTo>
                    <a:lnTo>
                      <a:pt x="601118" y="1371607"/>
                    </a:lnTo>
                    <a:lnTo>
                      <a:pt x="522537" y="1371607"/>
                    </a:lnTo>
                    <a:lnTo>
                      <a:pt x="522537" y="1293026"/>
                    </a:lnTo>
                    <a:close/>
                    <a:moveTo>
                      <a:pt x="601118" y="1378751"/>
                    </a:moveTo>
                    <a:lnTo>
                      <a:pt x="601118" y="1457332"/>
                    </a:lnTo>
                    <a:lnTo>
                      <a:pt x="522537" y="1457332"/>
                    </a:lnTo>
                    <a:lnTo>
                      <a:pt x="522537" y="1378751"/>
                    </a:lnTo>
                    <a:lnTo>
                      <a:pt x="601118" y="1378751"/>
                    </a:lnTo>
                    <a:close/>
                    <a:moveTo>
                      <a:pt x="608262" y="1378751"/>
                    </a:moveTo>
                    <a:lnTo>
                      <a:pt x="686843" y="1378751"/>
                    </a:lnTo>
                    <a:lnTo>
                      <a:pt x="686843" y="1457332"/>
                    </a:lnTo>
                    <a:lnTo>
                      <a:pt x="608262" y="1457332"/>
                    </a:lnTo>
                    <a:lnTo>
                      <a:pt x="608262" y="1378751"/>
                    </a:lnTo>
                    <a:close/>
                    <a:moveTo>
                      <a:pt x="693987" y="1378751"/>
                    </a:moveTo>
                    <a:lnTo>
                      <a:pt x="772568" y="1378751"/>
                    </a:lnTo>
                    <a:lnTo>
                      <a:pt x="772568" y="1457332"/>
                    </a:lnTo>
                    <a:lnTo>
                      <a:pt x="693987" y="1457332"/>
                    </a:lnTo>
                    <a:lnTo>
                      <a:pt x="693987" y="1378751"/>
                    </a:lnTo>
                    <a:close/>
                    <a:moveTo>
                      <a:pt x="779712" y="1378751"/>
                    </a:moveTo>
                    <a:lnTo>
                      <a:pt x="858293" y="1378751"/>
                    </a:lnTo>
                    <a:lnTo>
                      <a:pt x="858293" y="1457332"/>
                    </a:lnTo>
                    <a:lnTo>
                      <a:pt x="779712" y="1457332"/>
                    </a:lnTo>
                    <a:lnTo>
                      <a:pt x="779712" y="1378751"/>
                    </a:lnTo>
                    <a:close/>
                    <a:moveTo>
                      <a:pt x="865437" y="1378751"/>
                    </a:moveTo>
                    <a:lnTo>
                      <a:pt x="944018" y="1378751"/>
                    </a:lnTo>
                    <a:lnTo>
                      <a:pt x="944018" y="1457332"/>
                    </a:lnTo>
                    <a:lnTo>
                      <a:pt x="865437" y="1457332"/>
                    </a:lnTo>
                    <a:lnTo>
                      <a:pt x="865437" y="1378751"/>
                    </a:lnTo>
                    <a:close/>
                    <a:moveTo>
                      <a:pt x="865437" y="1371607"/>
                    </a:moveTo>
                    <a:lnTo>
                      <a:pt x="865437" y="1293026"/>
                    </a:lnTo>
                    <a:lnTo>
                      <a:pt x="944018" y="1293026"/>
                    </a:lnTo>
                    <a:lnTo>
                      <a:pt x="944018" y="1371607"/>
                    </a:lnTo>
                    <a:lnTo>
                      <a:pt x="865437" y="1371607"/>
                    </a:lnTo>
                    <a:close/>
                    <a:moveTo>
                      <a:pt x="951162" y="1293026"/>
                    </a:moveTo>
                    <a:lnTo>
                      <a:pt x="1029743" y="1293026"/>
                    </a:lnTo>
                    <a:lnTo>
                      <a:pt x="1029743" y="1371607"/>
                    </a:lnTo>
                    <a:lnTo>
                      <a:pt x="951162" y="1371607"/>
                    </a:lnTo>
                    <a:lnTo>
                      <a:pt x="951162" y="1293026"/>
                    </a:lnTo>
                    <a:close/>
                    <a:moveTo>
                      <a:pt x="951162" y="1285882"/>
                    </a:moveTo>
                    <a:lnTo>
                      <a:pt x="951162" y="1207301"/>
                    </a:lnTo>
                    <a:lnTo>
                      <a:pt x="1029743" y="1207301"/>
                    </a:lnTo>
                    <a:lnTo>
                      <a:pt x="1029743" y="1285882"/>
                    </a:lnTo>
                    <a:lnTo>
                      <a:pt x="951162" y="1285882"/>
                    </a:lnTo>
                    <a:close/>
                    <a:moveTo>
                      <a:pt x="951162" y="1200157"/>
                    </a:moveTo>
                    <a:lnTo>
                      <a:pt x="951162" y="1121576"/>
                    </a:lnTo>
                    <a:lnTo>
                      <a:pt x="1029743" y="1121576"/>
                    </a:lnTo>
                    <a:lnTo>
                      <a:pt x="1029743" y="1200157"/>
                    </a:lnTo>
                    <a:lnTo>
                      <a:pt x="951162" y="1200157"/>
                    </a:lnTo>
                    <a:close/>
                    <a:moveTo>
                      <a:pt x="951162" y="1114432"/>
                    </a:moveTo>
                    <a:lnTo>
                      <a:pt x="951162" y="1035851"/>
                    </a:lnTo>
                    <a:lnTo>
                      <a:pt x="1029743" y="1035851"/>
                    </a:lnTo>
                    <a:lnTo>
                      <a:pt x="1029743" y="1114432"/>
                    </a:lnTo>
                    <a:lnTo>
                      <a:pt x="951162" y="1114432"/>
                    </a:lnTo>
                    <a:close/>
                    <a:moveTo>
                      <a:pt x="951162" y="1028707"/>
                    </a:moveTo>
                    <a:lnTo>
                      <a:pt x="951162" y="950126"/>
                    </a:lnTo>
                    <a:lnTo>
                      <a:pt x="1029743" y="950126"/>
                    </a:lnTo>
                    <a:lnTo>
                      <a:pt x="1029743" y="1028707"/>
                    </a:lnTo>
                    <a:lnTo>
                      <a:pt x="951162" y="1028707"/>
                    </a:lnTo>
                    <a:close/>
                    <a:moveTo>
                      <a:pt x="951162" y="942982"/>
                    </a:moveTo>
                    <a:lnTo>
                      <a:pt x="951162" y="864401"/>
                    </a:lnTo>
                    <a:lnTo>
                      <a:pt x="1029743" y="864401"/>
                    </a:lnTo>
                    <a:lnTo>
                      <a:pt x="1029743" y="942982"/>
                    </a:lnTo>
                    <a:lnTo>
                      <a:pt x="951162" y="942982"/>
                    </a:lnTo>
                    <a:close/>
                    <a:moveTo>
                      <a:pt x="951162" y="857257"/>
                    </a:moveTo>
                    <a:lnTo>
                      <a:pt x="951162" y="778676"/>
                    </a:lnTo>
                    <a:lnTo>
                      <a:pt x="1029743" y="778676"/>
                    </a:lnTo>
                    <a:lnTo>
                      <a:pt x="1029743" y="857257"/>
                    </a:lnTo>
                    <a:lnTo>
                      <a:pt x="951162" y="857257"/>
                    </a:lnTo>
                    <a:close/>
                    <a:moveTo>
                      <a:pt x="951162" y="771532"/>
                    </a:moveTo>
                    <a:lnTo>
                      <a:pt x="951162" y="692951"/>
                    </a:lnTo>
                    <a:lnTo>
                      <a:pt x="1029743" y="692951"/>
                    </a:lnTo>
                    <a:lnTo>
                      <a:pt x="1029743" y="771532"/>
                    </a:lnTo>
                    <a:lnTo>
                      <a:pt x="951162" y="771532"/>
                    </a:lnTo>
                    <a:close/>
                    <a:moveTo>
                      <a:pt x="951162" y="685807"/>
                    </a:moveTo>
                    <a:lnTo>
                      <a:pt x="951162" y="607226"/>
                    </a:lnTo>
                    <a:lnTo>
                      <a:pt x="1029743" y="607226"/>
                    </a:lnTo>
                    <a:lnTo>
                      <a:pt x="1029743" y="685807"/>
                    </a:lnTo>
                    <a:lnTo>
                      <a:pt x="951162" y="685807"/>
                    </a:lnTo>
                    <a:close/>
                    <a:moveTo>
                      <a:pt x="951162" y="600075"/>
                    </a:moveTo>
                    <a:lnTo>
                      <a:pt x="951162" y="521494"/>
                    </a:lnTo>
                    <a:lnTo>
                      <a:pt x="1029743" y="521494"/>
                    </a:lnTo>
                    <a:lnTo>
                      <a:pt x="1029743" y="600075"/>
                    </a:lnTo>
                    <a:lnTo>
                      <a:pt x="951162" y="600075"/>
                    </a:lnTo>
                    <a:close/>
                    <a:moveTo>
                      <a:pt x="951162" y="514350"/>
                    </a:moveTo>
                    <a:lnTo>
                      <a:pt x="951162" y="435769"/>
                    </a:lnTo>
                    <a:lnTo>
                      <a:pt x="1029743" y="435769"/>
                    </a:lnTo>
                    <a:lnTo>
                      <a:pt x="1029743" y="514350"/>
                    </a:lnTo>
                    <a:lnTo>
                      <a:pt x="951162" y="514350"/>
                    </a:lnTo>
                    <a:close/>
                    <a:moveTo>
                      <a:pt x="951162" y="428625"/>
                    </a:moveTo>
                    <a:lnTo>
                      <a:pt x="951162" y="350044"/>
                    </a:lnTo>
                    <a:lnTo>
                      <a:pt x="1029743" y="350044"/>
                    </a:lnTo>
                    <a:lnTo>
                      <a:pt x="1029743" y="428625"/>
                    </a:lnTo>
                    <a:lnTo>
                      <a:pt x="951162" y="428625"/>
                    </a:lnTo>
                    <a:close/>
                    <a:moveTo>
                      <a:pt x="944018" y="428625"/>
                    </a:moveTo>
                    <a:lnTo>
                      <a:pt x="865437" y="428625"/>
                    </a:lnTo>
                    <a:lnTo>
                      <a:pt x="865437" y="350044"/>
                    </a:lnTo>
                    <a:lnTo>
                      <a:pt x="944018" y="350044"/>
                    </a:lnTo>
                    <a:lnTo>
                      <a:pt x="944018" y="428625"/>
                    </a:lnTo>
                    <a:close/>
                    <a:moveTo>
                      <a:pt x="858293" y="428625"/>
                    </a:moveTo>
                    <a:lnTo>
                      <a:pt x="779712" y="428625"/>
                    </a:lnTo>
                    <a:lnTo>
                      <a:pt x="779712" y="350044"/>
                    </a:lnTo>
                    <a:lnTo>
                      <a:pt x="858293" y="350044"/>
                    </a:lnTo>
                    <a:lnTo>
                      <a:pt x="858293" y="428625"/>
                    </a:lnTo>
                    <a:close/>
                    <a:moveTo>
                      <a:pt x="772568" y="428625"/>
                    </a:moveTo>
                    <a:lnTo>
                      <a:pt x="693987" y="428625"/>
                    </a:lnTo>
                    <a:lnTo>
                      <a:pt x="693987" y="350044"/>
                    </a:lnTo>
                    <a:lnTo>
                      <a:pt x="772568" y="350044"/>
                    </a:lnTo>
                    <a:lnTo>
                      <a:pt x="772568" y="428625"/>
                    </a:lnTo>
                    <a:close/>
                    <a:moveTo>
                      <a:pt x="686843" y="428625"/>
                    </a:moveTo>
                    <a:lnTo>
                      <a:pt x="608262" y="428625"/>
                    </a:lnTo>
                    <a:lnTo>
                      <a:pt x="608262" y="350044"/>
                    </a:lnTo>
                    <a:lnTo>
                      <a:pt x="686843" y="350044"/>
                    </a:lnTo>
                    <a:lnTo>
                      <a:pt x="686843" y="428625"/>
                    </a:lnTo>
                    <a:close/>
                    <a:moveTo>
                      <a:pt x="601118" y="428625"/>
                    </a:moveTo>
                    <a:lnTo>
                      <a:pt x="522537" y="428625"/>
                    </a:lnTo>
                    <a:lnTo>
                      <a:pt x="522537" y="350044"/>
                    </a:lnTo>
                    <a:lnTo>
                      <a:pt x="601118" y="350044"/>
                    </a:lnTo>
                    <a:lnTo>
                      <a:pt x="601118" y="428625"/>
                    </a:lnTo>
                    <a:close/>
                    <a:moveTo>
                      <a:pt x="515393" y="428625"/>
                    </a:moveTo>
                    <a:lnTo>
                      <a:pt x="436812" y="428625"/>
                    </a:lnTo>
                    <a:lnTo>
                      <a:pt x="436812" y="350044"/>
                    </a:lnTo>
                    <a:lnTo>
                      <a:pt x="515393" y="350044"/>
                    </a:lnTo>
                    <a:lnTo>
                      <a:pt x="515393" y="428625"/>
                    </a:lnTo>
                    <a:close/>
                    <a:moveTo>
                      <a:pt x="515393" y="435769"/>
                    </a:moveTo>
                    <a:lnTo>
                      <a:pt x="515393" y="514350"/>
                    </a:lnTo>
                    <a:lnTo>
                      <a:pt x="436812" y="514350"/>
                    </a:lnTo>
                    <a:lnTo>
                      <a:pt x="436812" y="435769"/>
                    </a:lnTo>
                    <a:lnTo>
                      <a:pt x="515393" y="435769"/>
                    </a:lnTo>
                    <a:close/>
                    <a:moveTo>
                      <a:pt x="429668" y="514350"/>
                    </a:moveTo>
                    <a:lnTo>
                      <a:pt x="351087" y="514350"/>
                    </a:lnTo>
                    <a:lnTo>
                      <a:pt x="351087" y="435769"/>
                    </a:lnTo>
                    <a:lnTo>
                      <a:pt x="429668" y="435769"/>
                    </a:lnTo>
                    <a:lnTo>
                      <a:pt x="429668" y="514350"/>
                    </a:lnTo>
                    <a:close/>
                    <a:moveTo>
                      <a:pt x="429668" y="521494"/>
                    </a:moveTo>
                    <a:lnTo>
                      <a:pt x="429668" y="600075"/>
                    </a:lnTo>
                    <a:lnTo>
                      <a:pt x="351087" y="600075"/>
                    </a:lnTo>
                    <a:lnTo>
                      <a:pt x="351087" y="521494"/>
                    </a:lnTo>
                    <a:lnTo>
                      <a:pt x="429668" y="521494"/>
                    </a:lnTo>
                    <a:close/>
                    <a:moveTo>
                      <a:pt x="429668" y="607219"/>
                    </a:moveTo>
                    <a:lnTo>
                      <a:pt x="429668" y="685800"/>
                    </a:lnTo>
                    <a:lnTo>
                      <a:pt x="351087" y="685800"/>
                    </a:lnTo>
                    <a:lnTo>
                      <a:pt x="351087" y="607219"/>
                    </a:lnTo>
                    <a:lnTo>
                      <a:pt x="429668" y="607219"/>
                    </a:lnTo>
                    <a:close/>
                    <a:moveTo>
                      <a:pt x="429668" y="692951"/>
                    </a:moveTo>
                    <a:lnTo>
                      <a:pt x="429668" y="771532"/>
                    </a:lnTo>
                    <a:lnTo>
                      <a:pt x="351087" y="771532"/>
                    </a:lnTo>
                    <a:lnTo>
                      <a:pt x="351087" y="692951"/>
                    </a:lnTo>
                    <a:lnTo>
                      <a:pt x="429668" y="692951"/>
                    </a:lnTo>
                    <a:close/>
                    <a:moveTo>
                      <a:pt x="429668" y="778676"/>
                    </a:moveTo>
                    <a:lnTo>
                      <a:pt x="429668" y="857257"/>
                    </a:lnTo>
                    <a:lnTo>
                      <a:pt x="351087" y="857257"/>
                    </a:lnTo>
                    <a:lnTo>
                      <a:pt x="351087" y="778676"/>
                    </a:lnTo>
                    <a:lnTo>
                      <a:pt x="429668" y="778676"/>
                    </a:lnTo>
                    <a:close/>
                    <a:moveTo>
                      <a:pt x="429668" y="864401"/>
                    </a:moveTo>
                    <a:lnTo>
                      <a:pt x="429668" y="942982"/>
                    </a:lnTo>
                    <a:lnTo>
                      <a:pt x="351087" y="942982"/>
                    </a:lnTo>
                    <a:lnTo>
                      <a:pt x="351087" y="864401"/>
                    </a:lnTo>
                    <a:lnTo>
                      <a:pt x="429668" y="864401"/>
                    </a:lnTo>
                    <a:close/>
                    <a:moveTo>
                      <a:pt x="429668" y="950126"/>
                    </a:moveTo>
                    <a:lnTo>
                      <a:pt x="429668" y="1028707"/>
                    </a:lnTo>
                    <a:lnTo>
                      <a:pt x="351087" y="1028707"/>
                    </a:lnTo>
                    <a:lnTo>
                      <a:pt x="351087" y="950126"/>
                    </a:lnTo>
                    <a:lnTo>
                      <a:pt x="429668" y="950126"/>
                    </a:lnTo>
                    <a:close/>
                    <a:moveTo>
                      <a:pt x="429668" y="1035851"/>
                    </a:moveTo>
                    <a:lnTo>
                      <a:pt x="429668" y="1114432"/>
                    </a:lnTo>
                    <a:lnTo>
                      <a:pt x="351087" y="1114432"/>
                    </a:lnTo>
                    <a:lnTo>
                      <a:pt x="351087" y="1035851"/>
                    </a:lnTo>
                    <a:lnTo>
                      <a:pt x="429668" y="1035851"/>
                    </a:lnTo>
                    <a:close/>
                    <a:moveTo>
                      <a:pt x="429668" y="1121576"/>
                    </a:moveTo>
                    <a:lnTo>
                      <a:pt x="429668" y="1200157"/>
                    </a:lnTo>
                    <a:lnTo>
                      <a:pt x="351087" y="1200157"/>
                    </a:lnTo>
                    <a:lnTo>
                      <a:pt x="351087" y="1121576"/>
                    </a:lnTo>
                    <a:lnTo>
                      <a:pt x="429668" y="1121576"/>
                    </a:lnTo>
                    <a:close/>
                    <a:moveTo>
                      <a:pt x="429668" y="1207301"/>
                    </a:moveTo>
                    <a:lnTo>
                      <a:pt x="429668" y="1285882"/>
                    </a:lnTo>
                    <a:lnTo>
                      <a:pt x="351087" y="1285882"/>
                    </a:lnTo>
                    <a:lnTo>
                      <a:pt x="351087" y="1207301"/>
                    </a:lnTo>
                    <a:lnTo>
                      <a:pt x="429668" y="1207301"/>
                    </a:lnTo>
                    <a:close/>
                    <a:moveTo>
                      <a:pt x="429668" y="1293026"/>
                    </a:moveTo>
                    <a:lnTo>
                      <a:pt x="429668" y="1371607"/>
                    </a:lnTo>
                    <a:lnTo>
                      <a:pt x="351087" y="1371607"/>
                    </a:lnTo>
                    <a:lnTo>
                      <a:pt x="351087" y="1293026"/>
                    </a:lnTo>
                    <a:lnTo>
                      <a:pt x="429668" y="1293026"/>
                    </a:lnTo>
                    <a:close/>
                    <a:moveTo>
                      <a:pt x="429668" y="1378751"/>
                    </a:moveTo>
                    <a:lnTo>
                      <a:pt x="429668" y="1457332"/>
                    </a:lnTo>
                    <a:lnTo>
                      <a:pt x="351087" y="1457332"/>
                    </a:lnTo>
                    <a:lnTo>
                      <a:pt x="351087" y="1378751"/>
                    </a:lnTo>
                    <a:lnTo>
                      <a:pt x="429668" y="1378751"/>
                    </a:lnTo>
                    <a:close/>
                    <a:moveTo>
                      <a:pt x="436812" y="1378751"/>
                    </a:moveTo>
                    <a:lnTo>
                      <a:pt x="515393" y="1378751"/>
                    </a:lnTo>
                    <a:lnTo>
                      <a:pt x="515393" y="1457332"/>
                    </a:lnTo>
                    <a:lnTo>
                      <a:pt x="436812" y="1457332"/>
                    </a:lnTo>
                    <a:lnTo>
                      <a:pt x="436812" y="1378751"/>
                    </a:lnTo>
                    <a:close/>
                    <a:moveTo>
                      <a:pt x="515393" y="1464476"/>
                    </a:moveTo>
                    <a:lnTo>
                      <a:pt x="515393" y="1543057"/>
                    </a:lnTo>
                    <a:lnTo>
                      <a:pt x="436812" y="1543057"/>
                    </a:lnTo>
                    <a:lnTo>
                      <a:pt x="436812" y="1464476"/>
                    </a:lnTo>
                    <a:lnTo>
                      <a:pt x="515393" y="1464476"/>
                    </a:lnTo>
                    <a:close/>
                    <a:moveTo>
                      <a:pt x="522537" y="1464476"/>
                    </a:moveTo>
                    <a:lnTo>
                      <a:pt x="601118" y="1464476"/>
                    </a:lnTo>
                    <a:lnTo>
                      <a:pt x="601118" y="1543057"/>
                    </a:lnTo>
                    <a:lnTo>
                      <a:pt x="522537" y="1543057"/>
                    </a:lnTo>
                    <a:lnTo>
                      <a:pt x="522537" y="1464476"/>
                    </a:lnTo>
                    <a:close/>
                    <a:moveTo>
                      <a:pt x="608262" y="1464476"/>
                    </a:moveTo>
                    <a:lnTo>
                      <a:pt x="686843" y="1464476"/>
                    </a:lnTo>
                    <a:lnTo>
                      <a:pt x="686843" y="1543057"/>
                    </a:lnTo>
                    <a:lnTo>
                      <a:pt x="608262" y="1543057"/>
                    </a:lnTo>
                    <a:lnTo>
                      <a:pt x="608262" y="1464476"/>
                    </a:lnTo>
                    <a:close/>
                    <a:moveTo>
                      <a:pt x="693987" y="1464476"/>
                    </a:moveTo>
                    <a:lnTo>
                      <a:pt x="772568" y="1464476"/>
                    </a:lnTo>
                    <a:lnTo>
                      <a:pt x="772568" y="1543057"/>
                    </a:lnTo>
                    <a:lnTo>
                      <a:pt x="693987" y="1543057"/>
                    </a:lnTo>
                    <a:lnTo>
                      <a:pt x="693987" y="1464476"/>
                    </a:lnTo>
                    <a:close/>
                    <a:moveTo>
                      <a:pt x="779712" y="1464476"/>
                    </a:moveTo>
                    <a:lnTo>
                      <a:pt x="858293" y="1464476"/>
                    </a:lnTo>
                    <a:lnTo>
                      <a:pt x="858293" y="1543057"/>
                    </a:lnTo>
                    <a:lnTo>
                      <a:pt x="779712" y="1543057"/>
                    </a:lnTo>
                    <a:lnTo>
                      <a:pt x="779712" y="1464476"/>
                    </a:lnTo>
                    <a:close/>
                    <a:moveTo>
                      <a:pt x="865437" y="1464476"/>
                    </a:moveTo>
                    <a:lnTo>
                      <a:pt x="944018" y="1464476"/>
                    </a:lnTo>
                    <a:lnTo>
                      <a:pt x="944018" y="1543057"/>
                    </a:lnTo>
                    <a:lnTo>
                      <a:pt x="865437" y="1543057"/>
                    </a:lnTo>
                    <a:lnTo>
                      <a:pt x="865437" y="1464476"/>
                    </a:lnTo>
                    <a:close/>
                    <a:moveTo>
                      <a:pt x="951162" y="1464476"/>
                    </a:moveTo>
                    <a:lnTo>
                      <a:pt x="1029743" y="1464476"/>
                    </a:lnTo>
                    <a:lnTo>
                      <a:pt x="1029743" y="1543057"/>
                    </a:lnTo>
                    <a:lnTo>
                      <a:pt x="951162" y="1543057"/>
                    </a:lnTo>
                    <a:lnTo>
                      <a:pt x="951162" y="1464476"/>
                    </a:lnTo>
                    <a:close/>
                    <a:moveTo>
                      <a:pt x="951162" y="1457332"/>
                    </a:moveTo>
                    <a:lnTo>
                      <a:pt x="951162" y="1378751"/>
                    </a:lnTo>
                    <a:lnTo>
                      <a:pt x="1029743" y="1378751"/>
                    </a:lnTo>
                    <a:lnTo>
                      <a:pt x="1029743" y="1457332"/>
                    </a:lnTo>
                    <a:lnTo>
                      <a:pt x="951162" y="1457332"/>
                    </a:lnTo>
                    <a:close/>
                    <a:moveTo>
                      <a:pt x="1036887" y="1378751"/>
                    </a:moveTo>
                    <a:lnTo>
                      <a:pt x="1115468" y="1378751"/>
                    </a:lnTo>
                    <a:lnTo>
                      <a:pt x="1115468" y="1457332"/>
                    </a:lnTo>
                    <a:lnTo>
                      <a:pt x="1036887" y="1457332"/>
                    </a:lnTo>
                    <a:lnTo>
                      <a:pt x="1036887" y="1378751"/>
                    </a:lnTo>
                    <a:close/>
                    <a:moveTo>
                      <a:pt x="1036887" y="1371607"/>
                    </a:moveTo>
                    <a:lnTo>
                      <a:pt x="1036887" y="1293026"/>
                    </a:lnTo>
                    <a:lnTo>
                      <a:pt x="1115468" y="1293026"/>
                    </a:lnTo>
                    <a:lnTo>
                      <a:pt x="1115468" y="1371607"/>
                    </a:lnTo>
                    <a:lnTo>
                      <a:pt x="1036887" y="1371607"/>
                    </a:lnTo>
                    <a:close/>
                    <a:moveTo>
                      <a:pt x="1036887" y="1285882"/>
                    </a:moveTo>
                    <a:lnTo>
                      <a:pt x="1036887" y="1207301"/>
                    </a:lnTo>
                    <a:lnTo>
                      <a:pt x="1115468" y="1207301"/>
                    </a:lnTo>
                    <a:lnTo>
                      <a:pt x="1115468" y="1285882"/>
                    </a:lnTo>
                    <a:lnTo>
                      <a:pt x="1036887" y="1285882"/>
                    </a:lnTo>
                    <a:close/>
                    <a:moveTo>
                      <a:pt x="1036887" y="1200157"/>
                    </a:moveTo>
                    <a:lnTo>
                      <a:pt x="1036887" y="1121576"/>
                    </a:lnTo>
                    <a:lnTo>
                      <a:pt x="1115468" y="1121576"/>
                    </a:lnTo>
                    <a:lnTo>
                      <a:pt x="1115468" y="1200157"/>
                    </a:lnTo>
                    <a:lnTo>
                      <a:pt x="1036887" y="1200157"/>
                    </a:lnTo>
                    <a:close/>
                    <a:moveTo>
                      <a:pt x="1036887" y="1114432"/>
                    </a:moveTo>
                    <a:lnTo>
                      <a:pt x="1036887" y="1035851"/>
                    </a:lnTo>
                    <a:lnTo>
                      <a:pt x="1115468" y="1035851"/>
                    </a:lnTo>
                    <a:lnTo>
                      <a:pt x="1115468" y="1114432"/>
                    </a:lnTo>
                    <a:lnTo>
                      <a:pt x="1036887" y="1114432"/>
                    </a:lnTo>
                    <a:close/>
                    <a:moveTo>
                      <a:pt x="1036887" y="1028707"/>
                    </a:moveTo>
                    <a:lnTo>
                      <a:pt x="1036887" y="950126"/>
                    </a:lnTo>
                    <a:lnTo>
                      <a:pt x="1115468" y="950126"/>
                    </a:lnTo>
                    <a:lnTo>
                      <a:pt x="1115468" y="1028707"/>
                    </a:lnTo>
                    <a:lnTo>
                      <a:pt x="1036887" y="1028707"/>
                    </a:lnTo>
                    <a:close/>
                    <a:moveTo>
                      <a:pt x="1036887" y="942982"/>
                    </a:moveTo>
                    <a:lnTo>
                      <a:pt x="1036887" y="864401"/>
                    </a:lnTo>
                    <a:lnTo>
                      <a:pt x="1115468" y="864401"/>
                    </a:lnTo>
                    <a:lnTo>
                      <a:pt x="1115468" y="942982"/>
                    </a:lnTo>
                    <a:lnTo>
                      <a:pt x="1036887" y="942982"/>
                    </a:lnTo>
                    <a:close/>
                    <a:moveTo>
                      <a:pt x="1036887" y="857257"/>
                    </a:moveTo>
                    <a:lnTo>
                      <a:pt x="1036887" y="778676"/>
                    </a:lnTo>
                    <a:lnTo>
                      <a:pt x="1115468" y="778676"/>
                    </a:lnTo>
                    <a:lnTo>
                      <a:pt x="1115468" y="857257"/>
                    </a:lnTo>
                    <a:lnTo>
                      <a:pt x="1036887" y="857257"/>
                    </a:lnTo>
                    <a:close/>
                    <a:moveTo>
                      <a:pt x="1036887" y="771532"/>
                    </a:moveTo>
                    <a:lnTo>
                      <a:pt x="1036887" y="692951"/>
                    </a:lnTo>
                    <a:lnTo>
                      <a:pt x="1115468" y="692951"/>
                    </a:lnTo>
                    <a:lnTo>
                      <a:pt x="1115468" y="771532"/>
                    </a:lnTo>
                    <a:lnTo>
                      <a:pt x="1036887" y="771532"/>
                    </a:lnTo>
                    <a:close/>
                    <a:moveTo>
                      <a:pt x="1036887" y="685807"/>
                    </a:moveTo>
                    <a:lnTo>
                      <a:pt x="1036887" y="607226"/>
                    </a:lnTo>
                    <a:lnTo>
                      <a:pt x="1115468" y="607226"/>
                    </a:lnTo>
                    <a:lnTo>
                      <a:pt x="1115468" y="685807"/>
                    </a:lnTo>
                    <a:lnTo>
                      <a:pt x="1036887" y="685807"/>
                    </a:lnTo>
                    <a:close/>
                    <a:moveTo>
                      <a:pt x="1036887" y="600075"/>
                    </a:moveTo>
                    <a:lnTo>
                      <a:pt x="1036887" y="521494"/>
                    </a:lnTo>
                    <a:lnTo>
                      <a:pt x="1115468" y="521494"/>
                    </a:lnTo>
                    <a:lnTo>
                      <a:pt x="1115468" y="600075"/>
                    </a:lnTo>
                    <a:lnTo>
                      <a:pt x="1036887" y="600075"/>
                    </a:lnTo>
                    <a:close/>
                    <a:moveTo>
                      <a:pt x="1036887" y="514350"/>
                    </a:moveTo>
                    <a:lnTo>
                      <a:pt x="1036887" y="435769"/>
                    </a:lnTo>
                    <a:lnTo>
                      <a:pt x="1115468" y="435769"/>
                    </a:lnTo>
                    <a:lnTo>
                      <a:pt x="1115468" y="514350"/>
                    </a:lnTo>
                    <a:lnTo>
                      <a:pt x="1036887" y="514350"/>
                    </a:lnTo>
                    <a:close/>
                    <a:moveTo>
                      <a:pt x="1036887" y="428625"/>
                    </a:moveTo>
                    <a:lnTo>
                      <a:pt x="1036887" y="350044"/>
                    </a:lnTo>
                    <a:lnTo>
                      <a:pt x="1115468" y="350044"/>
                    </a:lnTo>
                    <a:lnTo>
                      <a:pt x="1115468" y="428625"/>
                    </a:lnTo>
                    <a:lnTo>
                      <a:pt x="1036887" y="428625"/>
                    </a:lnTo>
                    <a:close/>
                    <a:moveTo>
                      <a:pt x="1036887" y="342900"/>
                    </a:moveTo>
                    <a:lnTo>
                      <a:pt x="1036887" y="264319"/>
                    </a:lnTo>
                    <a:lnTo>
                      <a:pt x="1115468" y="264319"/>
                    </a:lnTo>
                    <a:lnTo>
                      <a:pt x="1115468" y="342900"/>
                    </a:lnTo>
                    <a:lnTo>
                      <a:pt x="1036887" y="342900"/>
                    </a:lnTo>
                    <a:close/>
                    <a:moveTo>
                      <a:pt x="1029743" y="342900"/>
                    </a:moveTo>
                    <a:lnTo>
                      <a:pt x="951162" y="342900"/>
                    </a:lnTo>
                    <a:lnTo>
                      <a:pt x="951162" y="264319"/>
                    </a:lnTo>
                    <a:lnTo>
                      <a:pt x="1029743" y="264319"/>
                    </a:lnTo>
                    <a:lnTo>
                      <a:pt x="1029743" y="342900"/>
                    </a:lnTo>
                    <a:close/>
                    <a:moveTo>
                      <a:pt x="944018" y="342900"/>
                    </a:moveTo>
                    <a:lnTo>
                      <a:pt x="865437" y="342900"/>
                    </a:lnTo>
                    <a:lnTo>
                      <a:pt x="865437" y="264319"/>
                    </a:lnTo>
                    <a:lnTo>
                      <a:pt x="944018" y="264319"/>
                    </a:lnTo>
                    <a:lnTo>
                      <a:pt x="944018" y="342900"/>
                    </a:lnTo>
                    <a:close/>
                    <a:moveTo>
                      <a:pt x="858293" y="342900"/>
                    </a:moveTo>
                    <a:lnTo>
                      <a:pt x="779712" y="342900"/>
                    </a:lnTo>
                    <a:lnTo>
                      <a:pt x="779712" y="264319"/>
                    </a:lnTo>
                    <a:lnTo>
                      <a:pt x="858293" y="264319"/>
                    </a:lnTo>
                    <a:lnTo>
                      <a:pt x="858293" y="342900"/>
                    </a:lnTo>
                    <a:close/>
                    <a:moveTo>
                      <a:pt x="772568" y="342900"/>
                    </a:moveTo>
                    <a:lnTo>
                      <a:pt x="693987" y="342900"/>
                    </a:lnTo>
                    <a:lnTo>
                      <a:pt x="693987" y="264319"/>
                    </a:lnTo>
                    <a:lnTo>
                      <a:pt x="772568" y="264319"/>
                    </a:lnTo>
                    <a:lnTo>
                      <a:pt x="772568" y="342900"/>
                    </a:lnTo>
                    <a:close/>
                    <a:moveTo>
                      <a:pt x="686843" y="342900"/>
                    </a:moveTo>
                    <a:lnTo>
                      <a:pt x="608262" y="342900"/>
                    </a:lnTo>
                    <a:lnTo>
                      <a:pt x="608262" y="264319"/>
                    </a:lnTo>
                    <a:lnTo>
                      <a:pt x="686843" y="264319"/>
                    </a:lnTo>
                    <a:lnTo>
                      <a:pt x="686843" y="342900"/>
                    </a:lnTo>
                    <a:close/>
                    <a:moveTo>
                      <a:pt x="601118" y="342900"/>
                    </a:moveTo>
                    <a:lnTo>
                      <a:pt x="522537" y="342900"/>
                    </a:lnTo>
                    <a:lnTo>
                      <a:pt x="522537" y="264319"/>
                    </a:lnTo>
                    <a:lnTo>
                      <a:pt x="601118" y="264319"/>
                    </a:lnTo>
                    <a:lnTo>
                      <a:pt x="601118" y="342900"/>
                    </a:lnTo>
                    <a:close/>
                    <a:moveTo>
                      <a:pt x="515393" y="342900"/>
                    </a:moveTo>
                    <a:lnTo>
                      <a:pt x="436812" y="342900"/>
                    </a:lnTo>
                    <a:lnTo>
                      <a:pt x="436812" y="264319"/>
                    </a:lnTo>
                    <a:lnTo>
                      <a:pt x="515393" y="264319"/>
                    </a:lnTo>
                    <a:lnTo>
                      <a:pt x="515393" y="342900"/>
                    </a:lnTo>
                    <a:close/>
                    <a:moveTo>
                      <a:pt x="429668" y="342900"/>
                    </a:moveTo>
                    <a:lnTo>
                      <a:pt x="351087" y="342900"/>
                    </a:lnTo>
                    <a:lnTo>
                      <a:pt x="351087" y="264319"/>
                    </a:lnTo>
                    <a:lnTo>
                      <a:pt x="429668" y="264319"/>
                    </a:lnTo>
                    <a:lnTo>
                      <a:pt x="429668" y="342900"/>
                    </a:lnTo>
                    <a:close/>
                    <a:moveTo>
                      <a:pt x="429668" y="350044"/>
                    </a:moveTo>
                    <a:lnTo>
                      <a:pt x="429668" y="428625"/>
                    </a:lnTo>
                    <a:lnTo>
                      <a:pt x="351087" y="428625"/>
                    </a:lnTo>
                    <a:lnTo>
                      <a:pt x="351087" y="350044"/>
                    </a:lnTo>
                    <a:lnTo>
                      <a:pt x="429668" y="350044"/>
                    </a:lnTo>
                    <a:close/>
                    <a:moveTo>
                      <a:pt x="343943" y="428625"/>
                    </a:moveTo>
                    <a:lnTo>
                      <a:pt x="265362" y="428625"/>
                    </a:lnTo>
                    <a:lnTo>
                      <a:pt x="265362" y="350044"/>
                    </a:lnTo>
                    <a:lnTo>
                      <a:pt x="343943" y="350044"/>
                    </a:lnTo>
                    <a:lnTo>
                      <a:pt x="343943" y="428625"/>
                    </a:lnTo>
                    <a:close/>
                    <a:moveTo>
                      <a:pt x="343943" y="435769"/>
                    </a:moveTo>
                    <a:lnTo>
                      <a:pt x="343943" y="514350"/>
                    </a:lnTo>
                    <a:lnTo>
                      <a:pt x="265362" y="514350"/>
                    </a:lnTo>
                    <a:lnTo>
                      <a:pt x="265362" y="435769"/>
                    </a:lnTo>
                    <a:lnTo>
                      <a:pt x="343943" y="435769"/>
                    </a:lnTo>
                    <a:close/>
                    <a:moveTo>
                      <a:pt x="343943" y="521494"/>
                    </a:moveTo>
                    <a:lnTo>
                      <a:pt x="343943" y="600075"/>
                    </a:lnTo>
                    <a:lnTo>
                      <a:pt x="265362" y="600075"/>
                    </a:lnTo>
                    <a:lnTo>
                      <a:pt x="265362" y="521494"/>
                    </a:lnTo>
                    <a:lnTo>
                      <a:pt x="343943" y="521494"/>
                    </a:lnTo>
                    <a:close/>
                    <a:moveTo>
                      <a:pt x="343943" y="607219"/>
                    </a:moveTo>
                    <a:lnTo>
                      <a:pt x="343943" y="685800"/>
                    </a:lnTo>
                    <a:lnTo>
                      <a:pt x="265362" y="685800"/>
                    </a:lnTo>
                    <a:lnTo>
                      <a:pt x="265362" y="607219"/>
                    </a:lnTo>
                    <a:lnTo>
                      <a:pt x="343943" y="607219"/>
                    </a:lnTo>
                    <a:close/>
                    <a:moveTo>
                      <a:pt x="343943" y="692951"/>
                    </a:moveTo>
                    <a:lnTo>
                      <a:pt x="343943" y="771532"/>
                    </a:lnTo>
                    <a:lnTo>
                      <a:pt x="265362" y="771532"/>
                    </a:lnTo>
                    <a:lnTo>
                      <a:pt x="265362" y="692951"/>
                    </a:lnTo>
                    <a:lnTo>
                      <a:pt x="343943" y="692951"/>
                    </a:lnTo>
                    <a:close/>
                    <a:moveTo>
                      <a:pt x="343943" y="778676"/>
                    </a:moveTo>
                    <a:lnTo>
                      <a:pt x="343943" y="857257"/>
                    </a:lnTo>
                    <a:lnTo>
                      <a:pt x="265362" y="857257"/>
                    </a:lnTo>
                    <a:lnTo>
                      <a:pt x="265362" y="778676"/>
                    </a:lnTo>
                    <a:lnTo>
                      <a:pt x="343943" y="778676"/>
                    </a:lnTo>
                    <a:close/>
                    <a:moveTo>
                      <a:pt x="343943" y="864401"/>
                    </a:moveTo>
                    <a:lnTo>
                      <a:pt x="343943" y="942982"/>
                    </a:lnTo>
                    <a:lnTo>
                      <a:pt x="265362" y="942982"/>
                    </a:lnTo>
                    <a:lnTo>
                      <a:pt x="265362" y="864401"/>
                    </a:lnTo>
                    <a:lnTo>
                      <a:pt x="343943" y="864401"/>
                    </a:lnTo>
                    <a:close/>
                    <a:moveTo>
                      <a:pt x="343943" y="950126"/>
                    </a:moveTo>
                    <a:lnTo>
                      <a:pt x="343943" y="1028707"/>
                    </a:lnTo>
                    <a:lnTo>
                      <a:pt x="265362" y="1028707"/>
                    </a:lnTo>
                    <a:lnTo>
                      <a:pt x="265362" y="950126"/>
                    </a:lnTo>
                    <a:lnTo>
                      <a:pt x="343943" y="950126"/>
                    </a:lnTo>
                    <a:close/>
                    <a:moveTo>
                      <a:pt x="343943" y="1035851"/>
                    </a:moveTo>
                    <a:lnTo>
                      <a:pt x="343943" y="1114432"/>
                    </a:lnTo>
                    <a:lnTo>
                      <a:pt x="265362" y="1114432"/>
                    </a:lnTo>
                    <a:lnTo>
                      <a:pt x="265362" y="1035851"/>
                    </a:lnTo>
                    <a:lnTo>
                      <a:pt x="343943" y="1035851"/>
                    </a:lnTo>
                    <a:close/>
                    <a:moveTo>
                      <a:pt x="343943" y="1121576"/>
                    </a:moveTo>
                    <a:lnTo>
                      <a:pt x="343943" y="1200157"/>
                    </a:lnTo>
                    <a:lnTo>
                      <a:pt x="265362" y="1200157"/>
                    </a:lnTo>
                    <a:lnTo>
                      <a:pt x="265362" y="1121576"/>
                    </a:lnTo>
                    <a:lnTo>
                      <a:pt x="343943" y="1121576"/>
                    </a:lnTo>
                    <a:close/>
                    <a:moveTo>
                      <a:pt x="343943" y="1207301"/>
                    </a:moveTo>
                    <a:lnTo>
                      <a:pt x="343943" y="1285882"/>
                    </a:lnTo>
                    <a:lnTo>
                      <a:pt x="265362" y="1285882"/>
                    </a:lnTo>
                    <a:lnTo>
                      <a:pt x="265362" y="1207301"/>
                    </a:lnTo>
                    <a:lnTo>
                      <a:pt x="343943" y="1207301"/>
                    </a:lnTo>
                    <a:close/>
                    <a:moveTo>
                      <a:pt x="343943" y="1293026"/>
                    </a:moveTo>
                    <a:lnTo>
                      <a:pt x="343943" y="1371607"/>
                    </a:lnTo>
                    <a:lnTo>
                      <a:pt x="265362" y="1371607"/>
                    </a:lnTo>
                    <a:lnTo>
                      <a:pt x="265362" y="1293026"/>
                    </a:lnTo>
                    <a:lnTo>
                      <a:pt x="343943" y="1293026"/>
                    </a:lnTo>
                    <a:close/>
                    <a:moveTo>
                      <a:pt x="343943" y="1378751"/>
                    </a:moveTo>
                    <a:lnTo>
                      <a:pt x="343943" y="1457332"/>
                    </a:lnTo>
                    <a:lnTo>
                      <a:pt x="265362" y="1457332"/>
                    </a:lnTo>
                    <a:lnTo>
                      <a:pt x="265362" y="1378751"/>
                    </a:lnTo>
                    <a:lnTo>
                      <a:pt x="343943" y="1378751"/>
                    </a:lnTo>
                    <a:close/>
                    <a:moveTo>
                      <a:pt x="343943" y="1464476"/>
                    </a:moveTo>
                    <a:lnTo>
                      <a:pt x="343943" y="1543057"/>
                    </a:lnTo>
                    <a:lnTo>
                      <a:pt x="265362" y="1543057"/>
                    </a:lnTo>
                    <a:lnTo>
                      <a:pt x="265362" y="1464476"/>
                    </a:lnTo>
                    <a:lnTo>
                      <a:pt x="343943" y="1464476"/>
                    </a:lnTo>
                    <a:close/>
                    <a:moveTo>
                      <a:pt x="351087" y="1464476"/>
                    </a:moveTo>
                    <a:lnTo>
                      <a:pt x="429668" y="1464476"/>
                    </a:lnTo>
                    <a:lnTo>
                      <a:pt x="429668" y="1543057"/>
                    </a:lnTo>
                    <a:lnTo>
                      <a:pt x="351087" y="1543057"/>
                    </a:lnTo>
                    <a:lnTo>
                      <a:pt x="351087" y="1464476"/>
                    </a:lnTo>
                    <a:close/>
                    <a:moveTo>
                      <a:pt x="429668" y="1550201"/>
                    </a:moveTo>
                    <a:lnTo>
                      <a:pt x="429668" y="1628782"/>
                    </a:lnTo>
                    <a:lnTo>
                      <a:pt x="351087" y="1628782"/>
                    </a:lnTo>
                    <a:lnTo>
                      <a:pt x="351087" y="1550201"/>
                    </a:lnTo>
                    <a:lnTo>
                      <a:pt x="429668" y="1550201"/>
                    </a:lnTo>
                    <a:close/>
                    <a:moveTo>
                      <a:pt x="436812" y="1550201"/>
                    </a:moveTo>
                    <a:lnTo>
                      <a:pt x="515393" y="1550201"/>
                    </a:lnTo>
                    <a:lnTo>
                      <a:pt x="515393" y="1628782"/>
                    </a:lnTo>
                    <a:lnTo>
                      <a:pt x="436812" y="1628782"/>
                    </a:lnTo>
                    <a:lnTo>
                      <a:pt x="436812" y="1550201"/>
                    </a:lnTo>
                    <a:close/>
                    <a:moveTo>
                      <a:pt x="522537" y="1550201"/>
                    </a:moveTo>
                    <a:lnTo>
                      <a:pt x="601118" y="1550201"/>
                    </a:lnTo>
                    <a:lnTo>
                      <a:pt x="601118" y="1628782"/>
                    </a:lnTo>
                    <a:lnTo>
                      <a:pt x="522537" y="1628782"/>
                    </a:lnTo>
                    <a:lnTo>
                      <a:pt x="522537" y="1550201"/>
                    </a:lnTo>
                    <a:close/>
                    <a:moveTo>
                      <a:pt x="608262" y="1550201"/>
                    </a:moveTo>
                    <a:lnTo>
                      <a:pt x="686843" y="1550201"/>
                    </a:lnTo>
                    <a:lnTo>
                      <a:pt x="686843" y="1628782"/>
                    </a:lnTo>
                    <a:lnTo>
                      <a:pt x="608262" y="1628782"/>
                    </a:lnTo>
                    <a:lnTo>
                      <a:pt x="608262" y="1550201"/>
                    </a:lnTo>
                    <a:close/>
                    <a:moveTo>
                      <a:pt x="693987" y="1550201"/>
                    </a:moveTo>
                    <a:lnTo>
                      <a:pt x="772568" y="1550201"/>
                    </a:lnTo>
                    <a:lnTo>
                      <a:pt x="772568" y="1628782"/>
                    </a:lnTo>
                    <a:lnTo>
                      <a:pt x="693987" y="1628782"/>
                    </a:lnTo>
                    <a:lnTo>
                      <a:pt x="693987" y="1550201"/>
                    </a:lnTo>
                    <a:close/>
                    <a:moveTo>
                      <a:pt x="779712" y="1550201"/>
                    </a:moveTo>
                    <a:lnTo>
                      <a:pt x="858293" y="1550201"/>
                    </a:lnTo>
                    <a:lnTo>
                      <a:pt x="858293" y="1628782"/>
                    </a:lnTo>
                    <a:lnTo>
                      <a:pt x="779712" y="1628782"/>
                    </a:lnTo>
                    <a:lnTo>
                      <a:pt x="779712" y="1550201"/>
                    </a:lnTo>
                    <a:close/>
                    <a:moveTo>
                      <a:pt x="865437" y="1550201"/>
                    </a:moveTo>
                    <a:lnTo>
                      <a:pt x="944018" y="1550201"/>
                    </a:lnTo>
                    <a:lnTo>
                      <a:pt x="944018" y="1628782"/>
                    </a:lnTo>
                    <a:lnTo>
                      <a:pt x="865437" y="1628782"/>
                    </a:lnTo>
                    <a:lnTo>
                      <a:pt x="865437" y="1550201"/>
                    </a:lnTo>
                    <a:close/>
                    <a:moveTo>
                      <a:pt x="951162" y="1550201"/>
                    </a:moveTo>
                    <a:lnTo>
                      <a:pt x="1029743" y="1550201"/>
                    </a:lnTo>
                    <a:lnTo>
                      <a:pt x="1029743" y="1628782"/>
                    </a:lnTo>
                    <a:lnTo>
                      <a:pt x="951162" y="1628782"/>
                    </a:lnTo>
                    <a:lnTo>
                      <a:pt x="951162" y="1550201"/>
                    </a:lnTo>
                    <a:close/>
                    <a:moveTo>
                      <a:pt x="1036887" y="1550201"/>
                    </a:moveTo>
                    <a:lnTo>
                      <a:pt x="1115468" y="1550201"/>
                    </a:lnTo>
                    <a:lnTo>
                      <a:pt x="1115468" y="1628782"/>
                    </a:lnTo>
                    <a:lnTo>
                      <a:pt x="1036887" y="1628782"/>
                    </a:lnTo>
                    <a:lnTo>
                      <a:pt x="1036887" y="1550201"/>
                    </a:lnTo>
                    <a:close/>
                    <a:moveTo>
                      <a:pt x="1036887" y="1543057"/>
                    </a:moveTo>
                    <a:lnTo>
                      <a:pt x="1036887" y="1464476"/>
                    </a:lnTo>
                    <a:lnTo>
                      <a:pt x="1115468" y="1464476"/>
                    </a:lnTo>
                    <a:lnTo>
                      <a:pt x="1115468" y="1543057"/>
                    </a:lnTo>
                    <a:lnTo>
                      <a:pt x="1036887" y="1543057"/>
                    </a:lnTo>
                    <a:close/>
                    <a:moveTo>
                      <a:pt x="1122612" y="1464476"/>
                    </a:moveTo>
                    <a:lnTo>
                      <a:pt x="1201193" y="1464476"/>
                    </a:lnTo>
                    <a:lnTo>
                      <a:pt x="1201193" y="1543057"/>
                    </a:lnTo>
                    <a:lnTo>
                      <a:pt x="1122612" y="1543057"/>
                    </a:lnTo>
                    <a:lnTo>
                      <a:pt x="1122612" y="1464476"/>
                    </a:lnTo>
                    <a:close/>
                    <a:moveTo>
                      <a:pt x="1122612" y="1457332"/>
                    </a:moveTo>
                    <a:lnTo>
                      <a:pt x="1122612" y="1378751"/>
                    </a:lnTo>
                    <a:lnTo>
                      <a:pt x="1201193" y="1378751"/>
                    </a:lnTo>
                    <a:lnTo>
                      <a:pt x="1201193" y="1457332"/>
                    </a:lnTo>
                    <a:lnTo>
                      <a:pt x="1122612" y="1457332"/>
                    </a:lnTo>
                    <a:close/>
                    <a:moveTo>
                      <a:pt x="1122612" y="1371607"/>
                    </a:moveTo>
                    <a:lnTo>
                      <a:pt x="1122612" y="1293026"/>
                    </a:lnTo>
                    <a:lnTo>
                      <a:pt x="1201193" y="1293026"/>
                    </a:lnTo>
                    <a:lnTo>
                      <a:pt x="1201193" y="1371607"/>
                    </a:lnTo>
                    <a:lnTo>
                      <a:pt x="1122612" y="1371607"/>
                    </a:lnTo>
                    <a:close/>
                    <a:moveTo>
                      <a:pt x="1122612" y="1285882"/>
                    </a:moveTo>
                    <a:lnTo>
                      <a:pt x="1122612" y="1207301"/>
                    </a:lnTo>
                    <a:lnTo>
                      <a:pt x="1201193" y="1207301"/>
                    </a:lnTo>
                    <a:lnTo>
                      <a:pt x="1201193" y="1285882"/>
                    </a:lnTo>
                    <a:lnTo>
                      <a:pt x="1122612" y="1285882"/>
                    </a:lnTo>
                    <a:close/>
                    <a:moveTo>
                      <a:pt x="1122612" y="1200157"/>
                    </a:moveTo>
                    <a:lnTo>
                      <a:pt x="1122612" y="1121576"/>
                    </a:lnTo>
                    <a:lnTo>
                      <a:pt x="1201193" y="1121576"/>
                    </a:lnTo>
                    <a:lnTo>
                      <a:pt x="1201193" y="1200157"/>
                    </a:lnTo>
                    <a:lnTo>
                      <a:pt x="1122612" y="1200157"/>
                    </a:lnTo>
                    <a:close/>
                    <a:moveTo>
                      <a:pt x="1122612" y="1114432"/>
                    </a:moveTo>
                    <a:lnTo>
                      <a:pt x="1122612" y="1035851"/>
                    </a:lnTo>
                    <a:lnTo>
                      <a:pt x="1201193" y="1035851"/>
                    </a:lnTo>
                    <a:lnTo>
                      <a:pt x="1201193" y="1114432"/>
                    </a:lnTo>
                    <a:lnTo>
                      <a:pt x="1122612" y="1114432"/>
                    </a:lnTo>
                    <a:close/>
                    <a:moveTo>
                      <a:pt x="1122612" y="1028707"/>
                    </a:moveTo>
                    <a:lnTo>
                      <a:pt x="1122612" y="950126"/>
                    </a:lnTo>
                    <a:lnTo>
                      <a:pt x="1201193" y="950126"/>
                    </a:lnTo>
                    <a:lnTo>
                      <a:pt x="1201193" y="1028707"/>
                    </a:lnTo>
                    <a:lnTo>
                      <a:pt x="1122612" y="1028707"/>
                    </a:lnTo>
                    <a:close/>
                    <a:moveTo>
                      <a:pt x="1122612" y="942982"/>
                    </a:moveTo>
                    <a:lnTo>
                      <a:pt x="1122612" y="864401"/>
                    </a:lnTo>
                    <a:lnTo>
                      <a:pt x="1201193" y="864401"/>
                    </a:lnTo>
                    <a:lnTo>
                      <a:pt x="1201193" y="942982"/>
                    </a:lnTo>
                    <a:lnTo>
                      <a:pt x="1122612" y="942982"/>
                    </a:lnTo>
                    <a:close/>
                    <a:moveTo>
                      <a:pt x="1122612" y="857257"/>
                    </a:moveTo>
                    <a:lnTo>
                      <a:pt x="1122612" y="778676"/>
                    </a:lnTo>
                    <a:lnTo>
                      <a:pt x="1201193" y="778676"/>
                    </a:lnTo>
                    <a:lnTo>
                      <a:pt x="1201193" y="857257"/>
                    </a:lnTo>
                    <a:lnTo>
                      <a:pt x="1122612" y="857257"/>
                    </a:lnTo>
                    <a:close/>
                    <a:moveTo>
                      <a:pt x="1122612" y="771532"/>
                    </a:moveTo>
                    <a:lnTo>
                      <a:pt x="1122612" y="692951"/>
                    </a:lnTo>
                    <a:lnTo>
                      <a:pt x="1201193" y="692951"/>
                    </a:lnTo>
                    <a:lnTo>
                      <a:pt x="1201193" y="771532"/>
                    </a:lnTo>
                    <a:lnTo>
                      <a:pt x="1122612" y="771532"/>
                    </a:lnTo>
                    <a:close/>
                    <a:moveTo>
                      <a:pt x="1122612" y="685807"/>
                    </a:moveTo>
                    <a:lnTo>
                      <a:pt x="1122612" y="607226"/>
                    </a:lnTo>
                    <a:lnTo>
                      <a:pt x="1201193" y="607226"/>
                    </a:lnTo>
                    <a:lnTo>
                      <a:pt x="1201193" y="685807"/>
                    </a:lnTo>
                    <a:lnTo>
                      <a:pt x="1122612" y="685807"/>
                    </a:lnTo>
                    <a:close/>
                    <a:moveTo>
                      <a:pt x="1122612" y="600075"/>
                    </a:moveTo>
                    <a:lnTo>
                      <a:pt x="1122612" y="521494"/>
                    </a:lnTo>
                    <a:lnTo>
                      <a:pt x="1201193" y="521494"/>
                    </a:lnTo>
                    <a:lnTo>
                      <a:pt x="1201193" y="600075"/>
                    </a:lnTo>
                    <a:lnTo>
                      <a:pt x="1122612" y="600075"/>
                    </a:lnTo>
                    <a:close/>
                    <a:moveTo>
                      <a:pt x="1122612" y="514350"/>
                    </a:moveTo>
                    <a:lnTo>
                      <a:pt x="1122612" y="435769"/>
                    </a:lnTo>
                    <a:lnTo>
                      <a:pt x="1201193" y="435769"/>
                    </a:lnTo>
                    <a:lnTo>
                      <a:pt x="1201193" y="514350"/>
                    </a:lnTo>
                    <a:lnTo>
                      <a:pt x="1122612" y="514350"/>
                    </a:lnTo>
                    <a:close/>
                    <a:moveTo>
                      <a:pt x="1122612" y="428625"/>
                    </a:moveTo>
                    <a:lnTo>
                      <a:pt x="1122612" y="350044"/>
                    </a:lnTo>
                    <a:lnTo>
                      <a:pt x="1201193" y="350044"/>
                    </a:lnTo>
                    <a:lnTo>
                      <a:pt x="1201193" y="428625"/>
                    </a:lnTo>
                    <a:lnTo>
                      <a:pt x="1122612" y="428625"/>
                    </a:lnTo>
                    <a:close/>
                    <a:moveTo>
                      <a:pt x="1122612" y="342900"/>
                    </a:moveTo>
                    <a:lnTo>
                      <a:pt x="1122612" y="264319"/>
                    </a:lnTo>
                    <a:lnTo>
                      <a:pt x="1201193" y="264319"/>
                    </a:lnTo>
                    <a:lnTo>
                      <a:pt x="1201193" y="342900"/>
                    </a:lnTo>
                    <a:lnTo>
                      <a:pt x="1122612" y="342900"/>
                    </a:lnTo>
                    <a:close/>
                    <a:moveTo>
                      <a:pt x="1122612" y="257175"/>
                    </a:moveTo>
                    <a:lnTo>
                      <a:pt x="1122612" y="178594"/>
                    </a:lnTo>
                    <a:lnTo>
                      <a:pt x="1201193" y="178594"/>
                    </a:lnTo>
                    <a:lnTo>
                      <a:pt x="1201193" y="257175"/>
                    </a:lnTo>
                    <a:lnTo>
                      <a:pt x="1122612" y="257175"/>
                    </a:lnTo>
                    <a:close/>
                    <a:moveTo>
                      <a:pt x="1115468" y="257175"/>
                    </a:moveTo>
                    <a:lnTo>
                      <a:pt x="1036887" y="257175"/>
                    </a:lnTo>
                    <a:lnTo>
                      <a:pt x="1036887" y="178594"/>
                    </a:lnTo>
                    <a:lnTo>
                      <a:pt x="1115468" y="178594"/>
                    </a:lnTo>
                    <a:lnTo>
                      <a:pt x="1115468" y="257175"/>
                    </a:lnTo>
                    <a:close/>
                    <a:moveTo>
                      <a:pt x="1029743" y="257175"/>
                    </a:moveTo>
                    <a:lnTo>
                      <a:pt x="951162" y="257175"/>
                    </a:lnTo>
                    <a:lnTo>
                      <a:pt x="951162" y="178594"/>
                    </a:lnTo>
                    <a:lnTo>
                      <a:pt x="1029743" y="178594"/>
                    </a:lnTo>
                    <a:lnTo>
                      <a:pt x="1029743" y="257175"/>
                    </a:lnTo>
                    <a:close/>
                    <a:moveTo>
                      <a:pt x="944018" y="257175"/>
                    </a:moveTo>
                    <a:lnTo>
                      <a:pt x="865437" y="257175"/>
                    </a:lnTo>
                    <a:lnTo>
                      <a:pt x="865437" y="178594"/>
                    </a:lnTo>
                    <a:lnTo>
                      <a:pt x="944018" y="178594"/>
                    </a:lnTo>
                    <a:lnTo>
                      <a:pt x="944018" y="257175"/>
                    </a:lnTo>
                    <a:close/>
                    <a:moveTo>
                      <a:pt x="858293" y="257175"/>
                    </a:moveTo>
                    <a:lnTo>
                      <a:pt x="779712" y="257175"/>
                    </a:lnTo>
                    <a:lnTo>
                      <a:pt x="779712" y="178594"/>
                    </a:lnTo>
                    <a:lnTo>
                      <a:pt x="858293" y="178594"/>
                    </a:lnTo>
                    <a:lnTo>
                      <a:pt x="858293" y="257175"/>
                    </a:lnTo>
                    <a:close/>
                    <a:moveTo>
                      <a:pt x="772568" y="257175"/>
                    </a:moveTo>
                    <a:lnTo>
                      <a:pt x="693987" y="257175"/>
                    </a:lnTo>
                    <a:lnTo>
                      <a:pt x="693987" y="178594"/>
                    </a:lnTo>
                    <a:lnTo>
                      <a:pt x="772568" y="178594"/>
                    </a:lnTo>
                    <a:lnTo>
                      <a:pt x="772568" y="257175"/>
                    </a:lnTo>
                    <a:close/>
                    <a:moveTo>
                      <a:pt x="686843" y="257175"/>
                    </a:moveTo>
                    <a:lnTo>
                      <a:pt x="608262" y="257175"/>
                    </a:lnTo>
                    <a:lnTo>
                      <a:pt x="608262" y="178594"/>
                    </a:lnTo>
                    <a:lnTo>
                      <a:pt x="686843" y="178594"/>
                    </a:lnTo>
                    <a:lnTo>
                      <a:pt x="686843" y="257175"/>
                    </a:lnTo>
                    <a:close/>
                    <a:moveTo>
                      <a:pt x="601118" y="257175"/>
                    </a:moveTo>
                    <a:lnTo>
                      <a:pt x="522537" y="257175"/>
                    </a:lnTo>
                    <a:lnTo>
                      <a:pt x="522537" y="178594"/>
                    </a:lnTo>
                    <a:lnTo>
                      <a:pt x="601118" y="178594"/>
                    </a:lnTo>
                    <a:lnTo>
                      <a:pt x="601118" y="257175"/>
                    </a:lnTo>
                    <a:close/>
                    <a:moveTo>
                      <a:pt x="515393" y="257175"/>
                    </a:moveTo>
                    <a:lnTo>
                      <a:pt x="436812" y="257175"/>
                    </a:lnTo>
                    <a:lnTo>
                      <a:pt x="436812" y="178594"/>
                    </a:lnTo>
                    <a:lnTo>
                      <a:pt x="515393" y="178594"/>
                    </a:lnTo>
                    <a:lnTo>
                      <a:pt x="515393" y="257175"/>
                    </a:lnTo>
                    <a:close/>
                    <a:moveTo>
                      <a:pt x="429668" y="257175"/>
                    </a:moveTo>
                    <a:lnTo>
                      <a:pt x="351087" y="257175"/>
                    </a:lnTo>
                    <a:lnTo>
                      <a:pt x="351087" y="178594"/>
                    </a:lnTo>
                    <a:lnTo>
                      <a:pt x="429668" y="178594"/>
                    </a:lnTo>
                    <a:lnTo>
                      <a:pt x="429668" y="257175"/>
                    </a:lnTo>
                    <a:close/>
                    <a:moveTo>
                      <a:pt x="343943" y="257175"/>
                    </a:moveTo>
                    <a:lnTo>
                      <a:pt x="265362" y="257175"/>
                    </a:lnTo>
                    <a:lnTo>
                      <a:pt x="265362" y="178594"/>
                    </a:lnTo>
                    <a:lnTo>
                      <a:pt x="343943" y="178594"/>
                    </a:lnTo>
                    <a:lnTo>
                      <a:pt x="343943" y="257175"/>
                    </a:lnTo>
                    <a:close/>
                    <a:moveTo>
                      <a:pt x="343943" y="264319"/>
                    </a:moveTo>
                    <a:lnTo>
                      <a:pt x="343943" y="342900"/>
                    </a:lnTo>
                    <a:lnTo>
                      <a:pt x="265362" y="342900"/>
                    </a:lnTo>
                    <a:lnTo>
                      <a:pt x="265362" y="264319"/>
                    </a:lnTo>
                    <a:lnTo>
                      <a:pt x="343943" y="264319"/>
                    </a:lnTo>
                    <a:close/>
                    <a:moveTo>
                      <a:pt x="258218" y="342900"/>
                    </a:moveTo>
                    <a:lnTo>
                      <a:pt x="179637" y="342900"/>
                    </a:lnTo>
                    <a:lnTo>
                      <a:pt x="179637" y="264319"/>
                    </a:lnTo>
                    <a:lnTo>
                      <a:pt x="258218" y="264319"/>
                    </a:lnTo>
                    <a:lnTo>
                      <a:pt x="258218" y="342900"/>
                    </a:lnTo>
                    <a:close/>
                    <a:moveTo>
                      <a:pt x="258218" y="350044"/>
                    </a:moveTo>
                    <a:lnTo>
                      <a:pt x="258218" y="428625"/>
                    </a:lnTo>
                    <a:lnTo>
                      <a:pt x="179637" y="428625"/>
                    </a:lnTo>
                    <a:lnTo>
                      <a:pt x="179637" y="350044"/>
                    </a:lnTo>
                    <a:lnTo>
                      <a:pt x="258218" y="350044"/>
                    </a:lnTo>
                    <a:close/>
                    <a:moveTo>
                      <a:pt x="258218" y="435769"/>
                    </a:moveTo>
                    <a:lnTo>
                      <a:pt x="258218" y="514350"/>
                    </a:lnTo>
                    <a:lnTo>
                      <a:pt x="179637" y="514350"/>
                    </a:lnTo>
                    <a:lnTo>
                      <a:pt x="179637" y="435769"/>
                    </a:lnTo>
                    <a:lnTo>
                      <a:pt x="258218" y="435769"/>
                    </a:lnTo>
                    <a:close/>
                    <a:moveTo>
                      <a:pt x="258218" y="521494"/>
                    </a:moveTo>
                    <a:lnTo>
                      <a:pt x="258218" y="600075"/>
                    </a:lnTo>
                    <a:lnTo>
                      <a:pt x="179637" y="600075"/>
                    </a:lnTo>
                    <a:lnTo>
                      <a:pt x="179637" y="521494"/>
                    </a:lnTo>
                    <a:lnTo>
                      <a:pt x="258218" y="521494"/>
                    </a:lnTo>
                    <a:close/>
                    <a:moveTo>
                      <a:pt x="258218" y="607219"/>
                    </a:moveTo>
                    <a:lnTo>
                      <a:pt x="258218" y="685800"/>
                    </a:lnTo>
                    <a:lnTo>
                      <a:pt x="179637" y="685800"/>
                    </a:lnTo>
                    <a:lnTo>
                      <a:pt x="179637" y="607219"/>
                    </a:lnTo>
                    <a:lnTo>
                      <a:pt x="258218" y="607219"/>
                    </a:lnTo>
                    <a:close/>
                    <a:moveTo>
                      <a:pt x="258218" y="692951"/>
                    </a:moveTo>
                    <a:lnTo>
                      <a:pt x="258218" y="771532"/>
                    </a:lnTo>
                    <a:lnTo>
                      <a:pt x="179637" y="771532"/>
                    </a:lnTo>
                    <a:lnTo>
                      <a:pt x="179637" y="692951"/>
                    </a:lnTo>
                    <a:lnTo>
                      <a:pt x="258218" y="692951"/>
                    </a:lnTo>
                    <a:close/>
                    <a:moveTo>
                      <a:pt x="258218" y="778676"/>
                    </a:moveTo>
                    <a:lnTo>
                      <a:pt x="258218" y="857257"/>
                    </a:lnTo>
                    <a:lnTo>
                      <a:pt x="179637" y="857257"/>
                    </a:lnTo>
                    <a:lnTo>
                      <a:pt x="179637" y="778676"/>
                    </a:lnTo>
                    <a:lnTo>
                      <a:pt x="258218" y="778676"/>
                    </a:lnTo>
                    <a:close/>
                    <a:moveTo>
                      <a:pt x="258218" y="864401"/>
                    </a:moveTo>
                    <a:lnTo>
                      <a:pt x="258218" y="942982"/>
                    </a:lnTo>
                    <a:lnTo>
                      <a:pt x="179637" y="942982"/>
                    </a:lnTo>
                    <a:lnTo>
                      <a:pt x="179637" y="864401"/>
                    </a:lnTo>
                    <a:lnTo>
                      <a:pt x="258218" y="864401"/>
                    </a:lnTo>
                    <a:close/>
                    <a:moveTo>
                      <a:pt x="258218" y="950126"/>
                    </a:moveTo>
                    <a:lnTo>
                      <a:pt x="258218" y="1028707"/>
                    </a:lnTo>
                    <a:lnTo>
                      <a:pt x="179637" y="1028707"/>
                    </a:lnTo>
                    <a:lnTo>
                      <a:pt x="179637" y="950126"/>
                    </a:lnTo>
                    <a:lnTo>
                      <a:pt x="258218" y="950126"/>
                    </a:lnTo>
                    <a:close/>
                    <a:moveTo>
                      <a:pt x="258218" y="1035851"/>
                    </a:moveTo>
                    <a:lnTo>
                      <a:pt x="258218" y="1114432"/>
                    </a:lnTo>
                    <a:lnTo>
                      <a:pt x="179637" y="1114432"/>
                    </a:lnTo>
                    <a:lnTo>
                      <a:pt x="179637" y="1035851"/>
                    </a:lnTo>
                    <a:lnTo>
                      <a:pt x="258218" y="1035851"/>
                    </a:lnTo>
                    <a:close/>
                    <a:moveTo>
                      <a:pt x="258218" y="1121576"/>
                    </a:moveTo>
                    <a:lnTo>
                      <a:pt x="258218" y="1200157"/>
                    </a:lnTo>
                    <a:lnTo>
                      <a:pt x="179637" y="1200157"/>
                    </a:lnTo>
                    <a:lnTo>
                      <a:pt x="179637" y="1121576"/>
                    </a:lnTo>
                    <a:lnTo>
                      <a:pt x="258218" y="1121576"/>
                    </a:lnTo>
                    <a:close/>
                    <a:moveTo>
                      <a:pt x="258218" y="1207301"/>
                    </a:moveTo>
                    <a:lnTo>
                      <a:pt x="258218" y="1285882"/>
                    </a:lnTo>
                    <a:lnTo>
                      <a:pt x="179637" y="1285882"/>
                    </a:lnTo>
                    <a:lnTo>
                      <a:pt x="179637" y="1207301"/>
                    </a:lnTo>
                    <a:lnTo>
                      <a:pt x="258218" y="1207301"/>
                    </a:lnTo>
                    <a:close/>
                    <a:moveTo>
                      <a:pt x="258218" y="1293026"/>
                    </a:moveTo>
                    <a:lnTo>
                      <a:pt x="258218" y="1371607"/>
                    </a:lnTo>
                    <a:lnTo>
                      <a:pt x="179637" y="1371607"/>
                    </a:lnTo>
                    <a:lnTo>
                      <a:pt x="179637" y="1293026"/>
                    </a:lnTo>
                    <a:lnTo>
                      <a:pt x="258218" y="1293026"/>
                    </a:lnTo>
                    <a:close/>
                    <a:moveTo>
                      <a:pt x="258218" y="1378751"/>
                    </a:moveTo>
                    <a:lnTo>
                      <a:pt x="258218" y="1457332"/>
                    </a:lnTo>
                    <a:lnTo>
                      <a:pt x="179637" y="1457332"/>
                    </a:lnTo>
                    <a:lnTo>
                      <a:pt x="179637" y="1378751"/>
                    </a:lnTo>
                    <a:lnTo>
                      <a:pt x="258218" y="1378751"/>
                    </a:lnTo>
                    <a:close/>
                    <a:moveTo>
                      <a:pt x="258218" y="1464476"/>
                    </a:moveTo>
                    <a:lnTo>
                      <a:pt x="258218" y="1543057"/>
                    </a:lnTo>
                    <a:lnTo>
                      <a:pt x="179637" y="1543057"/>
                    </a:lnTo>
                    <a:lnTo>
                      <a:pt x="179637" y="1464476"/>
                    </a:lnTo>
                    <a:lnTo>
                      <a:pt x="258218" y="1464476"/>
                    </a:lnTo>
                    <a:close/>
                    <a:moveTo>
                      <a:pt x="258218" y="1550201"/>
                    </a:moveTo>
                    <a:lnTo>
                      <a:pt x="258218" y="1628782"/>
                    </a:lnTo>
                    <a:lnTo>
                      <a:pt x="179637" y="1628782"/>
                    </a:lnTo>
                    <a:lnTo>
                      <a:pt x="179637" y="1550201"/>
                    </a:lnTo>
                    <a:lnTo>
                      <a:pt x="258218" y="1550201"/>
                    </a:lnTo>
                    <a:close/>
                    <a:moveTo>
                      <a:pt x="265362" y="1550201"/>
                    </a:moveTo>
                    <a:lnTo>
                      <a:pt x="343943" y="1550201"/>
                    </a:lnTo>
                    <a:lnTo>
                      <a:pt x="343943" y="1628782"/>
                    </a:lnTo>
                    <a:lnTo>
                      <a:pt x="265362" y="1628782"/>
                    </a:lnTo>
                    <a:lnTo>
                      <a:pt x="265362" y="1550201"/>
                    </a:lnTo>
                    <a:close/>
                    <a:moveTo>
                      <a:pt x="343943" y="1635926"/>
                    </a:moveTo>
                    <a:lnTo>
                      <a:pt x="343943" y="1714507"/>
                    </a:lnTo>
                    <a:lnTo>
                      <a:pt x="265362" y="1714507"/>
                    </a:lnTo>
                    <a:lnTo>
                      <a:pt x="265362" y="1635926"/>
                    </a:lnTo>
                    <a:lnTo>
                      <a:pt x="343943" y="1635926"/>
                    </a:lnTo>
                    <a:close/>
                    <a:moveTo>
                      <a:pt x="351087" y="1635926"/>
                    </a:moveTo>
                    <a:lnTo>
                      <a:pt x="429668" y="1635926"/>
                    </a:lnTo>
                    <a:lnTo>
                      <a:pt x="429668" y="1714507"/>
                    </a:lnTo>
                    <a:lnTo>
                      <a:pt x="351087" y="1714507"/>
                    </a:lnTo>
                    <a:lnTo>
                      <a:pt x="351087" y="1635926"/>
                    </a:lnTo>
                    <a:close/>
                    <a:moveTo>
                      <a:pt x="436812" y="1635926"/>
                    </a:moveTo>
                    <a:lnTo>
                      <a:pt x="515393" y="1635926"/>
                    </a:lnTo>
                    <a:lnTo>
                      <a:pt x="515393" y="1714507"/>
                    </a:lnTo>
                    <a:lnTo>
                      <a:pt x="436812" y="1714507"/>
                    </a:lnTo>
                    <a:lnTo>
                      <a:pt x="436812" y="1635926"/>
                    </a:lnTo>
                    <a:close/>
                    <a:moveTo>
                      <a:pt x="522537" y="1635926"/>
                    </a:moveTo>
                    <a:lnTo>
                      <a:pt x="601118" y="1635926"/>
                    </a:lnTo>
                    <a:lnTo>
                      <a:pt x="601118" y="1714507"/>
                    </a:lnTo>
                    <a:lnTo>
                      <a:pt x="522537" y="1714507"/>
                    </a:lnTo>
                    <a:lnTo>
                      <a:pt x="522537" y="1635926"/>
                    </a:lnTo>
                    <a:close/>
                    <a:moveTo>
                      <a:pt x="608262" y="1635926"/>
                    </a:moveTo>
                    <a:lnTo>
                      <a:pt x="686843" y="1635926"/>
                    </a:lnTo>
                    <a:lnTo>
                      <a:pt x="686843" y="1714507"/>
                    </a:lnTo>
                    <a:lnTo>
                      <a:pt x="608262" y="1714507"/>
                    </a:lnTo>
                    <a:lnTo>
                      <a:pt x="608262" y="1635926"/>
                    </a:lnTo>
                    <a:close/>
                    <a:moveTo>
                      <a:pt x="693987" y="1635926"/>
                    </a:moveTo>
                    <a:lnTo>
                      <a:pt x="772568" y="1635926"/>
                    </a:lnTo>
                    <a:lnTo>
                      <a:pt x="772568" y="1714507"/>
                    </a:lnTo>
                    <a:lnTo>
                      <a:pt x="693987" y="1714507"/>
                    </a:lnTo>
                    <a:lnTo>
                      <a:pt x="693987" y="1635926"/>
                    </a:lnTo>
                    <a:close/>
                    <a:moveTo>
                      <a:pt x="779712" y="1635926"/>
                    </a:moveTo>
                    <a:lnTo>
                      <a:pt x="858293" y="1635926"/>
                    </a:lnTo>
                    <a:lnTo>
                      <a:pt x="858293" y="1714507"/>
                    </a:lnTo>
                    <a:lnTo>
                      <a:pt x="779712" y="1714507"/>
                    </a:lnTo>
                    <a:lnTo>
                      <a:pt x="779712" y="1635926"/>
                    </a:lnTo>
                    <a:close/>
                    <a:moveTo>
                      <a:pt x="865437" y="1635926"/>
                    </a:moveTo>
                    <a:lnTo>
                      <a:pt x="944018" y="1635926"/>
                    </a:lnTo>
                    <a:lnTo>
                      <a:pt x="944018" y="1714507"/>
                    </a:lnTo>
                    <a:lnTo>
                      <a:pt x="865437" y="1714507"/>
                    </a:lnTo>
                    <a:lnTo>
                      <a:pt x="865437" y="1635926"/>
                    </a:lnTo>
                    <a:close/>
                    <a:moveTo>
                      <a:pt x="951162" y="1635926"/>
                    </a:moveTo>
                    <a:lnTo>
                      <a:pt x="1029743" y="1635926"/>
                    </a:lnTo>
                    <a:lnTo>
                      <a:pt x="1029743" y="1714507"/>
                    </a:lnTo>
                    <a:lnTo>
                      <a:pt x="951162" y="1714507"/>
                    </a:lnTo>
                    <a:lnTo>
                      <a:pt x="951162" y="1635926"/>
                    </a:lnTo>
                    <a:close/>
                    <a:moveTo>
                      <a:pt x="1036887" y="1635926"/>
                    </a:moveTo>
                    <a:lnTo>
                      <a:pt x="1115468" y="1635926"/>
                    </a:lnTo>
                    <a:lnTo>
                      <a:pt x="1115468" y="1714507"/>
                    </a:lnTo>
                    <a:lnTo>
                      <a:pt x="1036887" y="1714507"/>
                    </a:lnTo>
                    <a:lnTo>
                      <a:pt x="1036887" y="1635926"/>
                    </a:lnTo>
                    <a:close/>
                    <a:moveTo>
                      <a:pt x="1122612" y="1635926"/>
                    </a:moveTo>
                    <a:lnTo>
                      <a:pt x="1201193" y="1635926"/>
                    </a:lnTo>
                    <a:lnTo>
                      <a:pt x="1201193" y="1714507"/>
                    </a:lnTo>
                    <a:lnTo>
                      <a:pt x="1122612" y="1714507"/>
                    </a:lnTo>
                    <a:lnTo>
                      <a:pt x="1122612" y="1635926"/>
                    </a:lnTo>
                    <a:close/>
                    <a:moveTo>
                      <a:pt x="1122612" y="1628782"/>
                    </a:moveTo>
                    <a:lnTo>
                      <a:pt x="1122612" y="1550201"/>
                    </a:lnTo>
                    <a:lnTo>
                      <a:pt x="1201193" y="1550201"/>
                    </a:lnTo>
                    <a:lnTo>
                      <a:pt x="1201193" y="1628782"/>
                    </a:lnTo>
                    <a:lnTo>
                      <a:pt x="1122612" y="1628782"/>
                    </a:lnTo>
                    <a:close/>
                    <a:moveTo>
                      <a:pt x="1208337" y="1550201"/>
                    </a:moveTo>
                    <a:lnTo>
                      <a:pt x="1286918" y="1550201"/>
                    </a:lnTo>
                    <a:lnTo>
                      <a:pt x="1286918" y="1628782"/>
                    </a:lnTo>
                    <a:lnTo>
                      <a:pt x="1208337" y="1628782"/>
                    </a:lnTo>
                    <a:lnTo>
                      <a:pt x="1208337" y="1550201"/>
                    </a:lnTo>
                    <a:close/>
                    <a:moveTo>
                      <a:pt x="1208337" y="1543057"/>
                    </a:moveTo>
                    <a:lnTo>
                      <a:pt x="1208337" y="1464476"/>
                    </a:lnTo>
                    <a:lnTo>
                      <a:pt x="1286918" y="1464476"/>
                    </a:lnTo>
                    <a:lnTo>
                      <a:pt x="1286918" y="1543057"/>
                    </a:lnTo>
                    <a:lnTo>
                      <a:pt x="1208337" y="1543057"/>
                    </a:lnTo>
                    <a:close/>
                    <a:moveTo>
                      <a:pt x="1208337" y="1457332"/>
                    </a:moveTo>
                    <a:lnTo>
                      <a:pt x="1208337" y="1378751"/>
                    </a:lnTo>
                    <a:lnTo>
                      <a:pt x="1286918" y="1378751"/>
                    </a:lnTo>
                    <a:lnTo>
                      <a:pt x="1286918" y="1457332"/>
                    </a:lnTo>
                    <a:lnTo>
                      <a:pt x="1208337" y="1457332"/>
                    </a:lnTo>
                    <a:close/>
                    <a:moveTo>
                      <a:pt x="1208337" y="1371607"/>
                    </a:moveTo>
                    <a:lnTo>
                      <a:pt x="1208337" y="1293026"/>
                    </a:lnTo>
                    <a:lnTo>
                      <a:pt x="1286918" y="1293026"/>
                    </a:lnTo>
                    <a:lnTo>
                      <a:pt x="1286918" y="1371607"/>
                    </a:lnTo>
                    <a:lnTo>
                      <a:pt x="1208337" y="1371607"/>
                    </a:lnTo>
                    <a:close/>
                    <a:moveTo>
                      <a:pt x="1208337" y="1285882"/>
                    </a:moveTo>
                    <a:lnTo>
                      <a:pt x="1208337" y="1207301"/>
                    </a:lnTo>
                    <a:lnTo>
                      <a:pt x="1286918" y="1207301"/>
                    </a:lnTo>
                    <a:lnTo>
                      <a:pt x="1286918" y="1285882"/>
                    </a:lnTo>
                    <a:lnTo>
                      <a:pt x="1208337" y="1285882"/>
                    </a:lnTo>
                    <a:close/>
                    <a:moveTo>
                      <a:pt x="1208337" y="1200157"/>
                    </a:moveTo>
                    <a:lnTo>
                      <a:pt x="1208337" y="1121576"/>
                    </a:lnTo>
                    <a:lnTo>
                      <a:pt x="1286918" y="1121576"/>
                    </a:lnTo>
                    <a:lnTo>
                      <a:pt x="1286918" y="1200157"/>
                    </a:lnTo>
                    <a:lnTo>
                      <a:pt x="1208337" y="1200157"/>
                    </a:lnTo>
                    <a:close/>
                    <a:moveTo>
                      <a:pt x="1208337" y="1114432"/>
                    </a:moveTo>
                    <a:lnTo>
                      <a:pt x="1208337" y="1035851"/>
                    </a:lnTo>
                    <a:lnTo>
                      <a:pt x="1286918" y="1035851"/>
                    </a:lnTo>
                    <a:lnTo>
                      <a:pt x="1286918" y="1114432"/>
                    </a:lnTo>
                    <a:lnTo>
                      <a:pt x="1208337" y="1114432"/>
                    </a:lnTo>
                    <a:close/>
                    <a:moveTo>
                      <a:pt x="1208337" y="1028707"/>
                    </a:moveTo>
                    <a:lnTo>
                      <a:pt x="1208337" y="950126"/>
                    </a:lnTo>
                    <a:lnTo>
                      <a:pt x="1286918" y="950126"/>
                    </a:lnTo>
                    <a:lnTo>
                      <a:pt x="1286918" y="1028707"/>
                    </a:lnTo>
                    <a:lnTo>
                      <a:pt x="1208337" y="1028707"/>
                    </a:lnTo>
                    <a:close/>
                    <a:moveTo>
                      <a:pt x="1208337" y="942982"/>
                    </a:moveTo>
                    <a:lnTo>
                      <a:pt x="1208337" y="864401"/>
                    </a:lnTo>
                    <a:lnTo>
                      <a:pt x="1286918" y="864401"/>
                    </a:lnTo>
                    <a:lnTo>
                      <a:pt x="1286918" y="942982"/>
                    </a:lnTo>
                    <a:lnTo>
                      <a:pt x="1208337" y="942982"/>
                    </a:lnTo>
                    <a:close/>
                    <a:moveTo>
                      <a:pt x="1208337" y="857257"/>
                    </a:moveTo>
                    <a:lnTo>
                      <a:pt x="1208337" y="778676"/>
                    </a:lnTo>
                    <a:lnTo>
                      <a:pt x="1286918" y="778676"/>
                    </a:lnTo>
                    <a:lnTo>
                      <a:pt x="1286918" y="857257"/>
                    </a:lnTo>
                    <a:lnTo>
                      <a:pt x="1208337" y="857257"/>
                    </a:lnTo>
                    <a:close/>
                    <a:moveTo>
                      <a:pt x="1208337" y="771532"/>
                    </a:moveTo>
                    <a:lnTo>
                      <a:pt x="1208337" y="692951"/>
                    </a:lnTo>
                    <a:lnTo>
                      <a:pt x="1286918" y="692951"/>
                    </a:lnTo>
                    <a:lnTo>
                      <a:pt x="1286918" y="771532"/>
                    </a:lnTo>
                    <a:lnTo>
                      <a:pt x="1208337" y="771532"/>
                    </a:lnTo>
                    <a:close/>
                    <a:moveTo>
                      <a:pt x="1208337" y="685807"/>
                    </a:moveTo>
                    <a:lnTo>
                      <a:pt x="1208337" y="607226"/>
                    </a:lnTo>
                    <a:lnTo>
                      <a:pt x="1286918" y="607226"/>
                    </a:lnTo>
                    <a:lnTo>
                      <a:pt x="1286918" y="685807"/>
                    </a:lnTo>
                    <a:lnTo>
                      <a:pt x="1208337" y="685807"/>
                    </a:lnTo>
                    <a:close/>
                    <a:moveTo>
                      <a:pt x="1208337" y="600075"/>
                    </a:moveTo>
                    <a:lnTo>
                      <a:pt x="1208337" y="521494"/>
                    </a:lnTo>
                    <a:lnTo>
                      <a:pt x="1286918" y="521494"/>
                    </a:lnTo>
                    <a:lnTo>
                      <a:pt x="1286918" y="600075"/>
                    </a:lnTo>
                    <a:lnTo>
                      <a:pt x="1208337" y="600075"/>
                    </a:lnTo>
                    <a:close/>
                    <a:moveTo>
                      <a:pt x="1208337" y="514350"/>
                    </a:moveTo>
                    <a:lnTo>
                      <a:pt x="1208337" y="435769"/>
                    </a:lnTo>
                    <a:lnTo>
                      <a:pt x="1286918" y="435769"/>
                    </a:lnTo>
                    <a:lnTo>
                      <a:pt x="1286918" y="514350"/>
                    </a:lnTo>
                    <a:lnTo>
                      <a:pt x="1208337" y="514350"/>
                    </a:lnTo>
                    <a:close/>
                    <a:moveTo>
                      <a:pt x="1208337" y="428625"/>
                    </a:moveTo>
                    <a:lnTo>
                      <a:pt x="1208337" y="350044"/>
                    </a:lnTo>
                    <a:lnTo>
                      <a:pt x="1286918" y="350044"/>
                    </a:lnTo>
                    <a:lnTo>
                      <a:pt x="1286918" y="428625"/>
                    </a:lnTo>
                    <a:lnTo>
                      <a:pt x="1208337" y="428625"/>
                    </a:lnTo>
                    <a:close/>
                    <a:moveTo>
                      <a:pt x="1208337" y="342900"/>
                    </a:moveTo>
                    <a:lnTo>
                      <a:pt x="1208337" y="264319"/>
                    </a:lnTo>
                    <a:lnTo>
                      <a:pt x="1286918" y="264319"/>
                    </a:lnTo>
                    <a:lnTo>
                      <a:pt x="1286918" y="342900"/>
                    </a:lnTo>
                    <a:lnTo>
                      <a:pt x="1208337" y="342900"/>
                    </a:lnTo>
                    <a:close/>
                    <a:moveTo>
                      <a:pt x="1208337" y="257175"/>
                    </a:moveTo>
                    <a:lnTo>
                      <a:pt x="1208337" y="178594"/>
                    </a:lnTo>
                    <a:lnTo>
                      <a:pt x="1286918" y="178594"/>
                    </a:lnTo>
                    <a:lnTo>
                      <a:pt x="1286918" y="257175"/>
                    </a:lnTo>
                    <a:lnTo>
                      <a:pt x="1208337" y="257175"/>
                    </a:lnTo>
                    <a:close/>
                    <a:moveTo>
                      <a:pt x="1208337" y="171450"/>
                    </a:moveTo>
                    <a:lnTo>
                      <a:pt x="1208337" y="92869"/>
                    </a:lnTo>
                    <a:lnTo>
                      <a:pt x="1286918" y="92869"/>
                    </a:lnTo>
                    <a:lnTo>
                      <a:pt x="1286918" y="171450"/>
                    </a:lnTo>
                    <a:lnTo>
                      <a:pt x="1208337" y="171450"/>
                    </a:lnTo>
                    <a:close/>
                    <a:moveTo>
                      <a:pt x="1201193" y="171450"/>
                    </a:moveTo>
                    <a:lnTo>
                      <a:pt x="1122612" y="171450"/>
                    </a:lnTo>
                    <a:lnTo>
                      <a:pt x="1122612" y="92869"/>
                    </a:lnTo>
                    <a:lnTo>
                      <a:pt x="1201193" y="92869"/>
                    </a:lnTo>
                    <a:lnTo>
                      <a:pt x="1201193" y="171450"/>
                    </a:lnTo>
                    <a:close/>
                    <a:moveTo>
                      <a:pt x="1115468" y="171450"/>
                    </a:moveTo>
                    <a:lnTo>
                      <a:pt x="1036887" y="171450"/>
                    </a:lnTo>
                    <a:lnTo>
                      <a:pt x="1036887" y="92869"/>
                    </a:lnTo>
                    <a:lnTo>
                      <a:pt x="1115468" y="92869"/>
                    </a:lnTo>
                    <a:lnTo>
                      <a:pt x="1115468" y="171450"/>
                    </a:lnTo>
                    <a:close/>
                    <a:moveTo>
                      <a:pt x="1029743" y="171450"/>
                    </a:moveTo>
                    <a:lnTo>
                      <a:pt x="951162" y="171450"/>
                    </a:lnTo>
                    <a:lnTo>
                      <a:pt x="951162" y="92869"/>
                    </a:lnTo>
                    <a:lnTo>
                      <a:pt x="1029743" y="92869"/>
                    </a:lnTo>
                    <a:lnTo>
                      <a:pt x="1029743" y="171450"/>
                    </a:lnTo>
                    <a:close/>
                    <a:moveTo>
                      <a:pt x="944018" y="171450"/>
                    </a:moveTo>
                    <a:lnTo>
                      <a:pt x="865437" y="171450"/>
                    </a:lnTo>
                    <a:lnTo>
                      <a:pt x="865437" y="92869"/>
                    </a:lnTo>
                    <a:lnTo>
                      <a:pt x="944018" y="92869"/>
                    </a:lnTo>
                    <a:lnTo>
                      <a:pt x="944018" y="171450"/>
                    </a:lnTo>
                    <a:close/>
                    <a:moveTo>
                      <a:pt x="858293" y="171450"/>
                    </a:moveTo>
                    <a:lnTo>
                      <a:pt x="779712" y="171450"/>
                    </a:lnTo>
                    <a:lnTo>
                      <a:pt x="779712" y="92869"/>
                    </a:lnTo>
                    <a:lnTo>
                      <a:pt x="858293" y="92869"/>
                    </a:lnTo>
                    <a:lnTo>
                      <a:pt x="858293" y="171450"/>
                    </a:lnTo>
                    <a:close/>
                    <a:moveTo>
                      <a:pt x="772568" y="171450"/>
                    </a:moveTo>
                    <a:lnTo>
                      <a:pt x="693987" y="171450"/>
                    </a:lnTo>
                    <a:lnTo>
                      <a:pt x="693987" y="92869"/>
                    </a:lnTo>
                    <a:lnTo>
                      <a:pt x="772568" y="92869"/>
                    </a:lnTo>
                    <a:lnTo>
                      <a:pt x="772568" y="171450"/>
                    </a:lnTo>
                    <a:close/>
                    <a:moveTo>
                      <a:pt x="686843" y="171450"/>
                    </a:moveTo>
                    <a:lnTo>
                      <a:pt x="608262" y="171450"/>
                    </a:lnTo>
                    <a:lnTo>
                      <a:pt x="608262" y="92869"/>
                    </a:lnTo>
                    <a:lnTo>
                      <a:pt x="686843" y="92869"/>
                    </a:lnTo>
                    <a:lnTo>
                      <a:pt x="686843" y="171450"/>
                    </a:lnTo>
                    <a:close/>
                    <a:moveTo>
                      <a:pt x="601118" y="171450"/>
                    </a:moveTo>
                    <a:lnTo>
                      <a:pt x="522537" y="171450"/>
                    </a:lnTo>
                    <a:lnTo>
                      <a:pt x="522537" y="92869"/>
                    </a:lnTo>
                    <a:lnTo>
                      <a:pt x="601118" y="92869"/>
                    </a:lnTo>
                    <a:lnTo>
                      <a:pt x="601118" y="171450"/>
                    </a:lnTo>
                    <a:close/>
                    <a:moveTo>
                      <a:pt x="515393" y="171450"/>
                    </a:moveTo>
                    <a:lnTo>
                      <a:pt x="436812" y="171450"/>
                    </a:lnTo>
                    <a:lnTo>
                      <a:pt x="436812" y="92869"/>
                    </a:lnTo>
                    <a:lnTo>
                      <a:pt x="515393" y="92869"/>
                    </a:lnTo>
                    <a:lnTo>
                      <a:pt x="515393" y="171450"/>
                    </a:lnTo>
                    <a:close/>
                    <a:moveTo>
                      <a:pt x="429668" y="171450"/>
                    </a:moveTo>
                    <a:lnTo>
                      <a:pt x="351087" y="171450"/>
                    </a:lnTo>
                    <a:lnTo>
                      <a:pt x="351087" y="92869"/>
                    </a:lnTo>
                    <a:lnTo>
                      <a:pt x="429668" y="92869"/>
                    </a:lnTo>
                    <a:lnTo>
                      <a:pt x="429668" y="171450"/>
                    </a:lnTo>
                    <a:close/>
                    <a:moveTo>
                      <a:pt x="343943" y="171450"/>
                    </a:moveTo>
                    <a:lnTo>
                      <a:pt x="265362" y="171450"/>
                    </a:lnTo>
                    <a:lnTo>
                      <a:pt x="265362" y="92869"/>
                    </a:lnTo>
                    <a:lnTo>
                      <a:pt x="343943" y="92869"/>
                    </a:lnTo>
                    <a:lnTo>
                      <a:pt x="343943" y="171450"/>
                    </a:lnTo>
                    <a:close/>
                    <a:moveTo>
                      <a:pt x="258218" y="171450"/>
                    </a:moveTo>
                    <a:lnTo>
                      <a:pt x="179637" y="171450"/>
                    </a:lnTo>
                    <a:lnTo>
                      <a:pt x="179637" y="92869"/>
                    </a:lnTo>
                    <a:lnTo>
                      <a:pt x="258218" y="92869"/>
                    </a:lnTo>
                    <a:lnTo>
                      <a:pt x="258218" y="171450"/>
                    </a:lnTo>
                    <a:close/>
                    <a:moveTo>
                      <a:pt x="258218" y="178594"/>
                    </a:moveTo>
                    <a:lnTo>
                      <a:pt x="258218" y="257175"/>
                    </a:lnTo>
                    <a:lnTo>
                      <a:pt x="179637" y="257175"/>
                    </a:lnTo>
                    <a:lnTo>
                      <a:pt x="179637" y="178594"/>
                    </a:lnTo>
                    <a:lnTo>
                      <a:pt x="258218" y="178594"/>
                    </a:lnTo>
                    <a:close/>
                    <a:moveTo>
                      <a:pt x="172493" y="257175"/>
                    </a:moveTo>
                    <a:lnTo>
                      <a:pt x="93912" y="257175"/>
                    </a:lnTo>
                    <a:lnTo>
                      <a:pt x="93912" y="178594"/>
                    </a:lnTo>
                    <a:lnTo>
                      <a:pt x="172493" y="178594"/>
                    </a:lnTo>
                    <a:lnTo>
                      <a:pt x="172493" y="257175"/>
                    </a:lnTo>
                    <a:close/>
                    <a:moveTo>
                      <a:pt x="172493" y="264319"/>
                    </a:moveTo>
                    <a:lnTo>
                      <a:pt x="172493" y="342900"/>
                    </a:lnTo>
                    <a:lnTo>
                      <a:pt x="93912" y="342900"/>
                    </a:lnTo>
                    <a:lnTo>
                      <a:pt x="93912" y="264319"/>
                    </a:lnTo>
                    <a:lnTo>
                      <a:pt x="172493" y="264319"/>
                    </a:lnTo>
                    <a:close/>
                    <a:moveTo>
                      <a:pt x="172493" y="350044"/>
                    </a:moveTo>
                    <a:lnTo>
                      <a:pt x="172493" y="428625"/>
                    </a:lnTo>
                    <a:lnTo>
                      <a:pt x="93912" y="428625"/>
                    </a:lnTo>
                    <a:lnTo>
                      <a:pt x="93912" y="350044"/>
                    </a:lnTo>
                    <a:lnTo>
                      <a:pt x="172493" y="350044"/>
                    </a:lnTo>
                    <a:close/>
                    <a:moveTo>
                      <a:pt x="172493" y="435769"/>
                    </a:moveTo>
                    <a:lnTo>
                      <a:pt x="172493" y="514350"/>
                    </a:lnTo>
                    <a:lnTo>
                      <a:pt x="93912" y="514350"/>
                    </a:lnTo>
                    <a:lnTo>
                      <a:pt x="93912" y="435769"/>
                    </a:lnTo>
                    <a:lnTo>
                      <a:pt x="172493" y="435769"/>
                    </a:lnTo>
                    <a:close/>
                    <a:moveTo>
                      <a:pt x="172493" y="521494"/>
                    </a:moveTo>
                    <a:lnTo>
                      <a:pt x="172493" y="600075"/>
                    </a:lnTo>
                    <a:lnTo>
                      <a:pt x="93912" y="600075"/>
                    </a:lnTo>
                    <a:lnTo>
                      <a:pt x="93912" y="521494"/>
                    </a:lnTo>
                    <a:lnTo>
                      <a:pt x="172493" y="521494"/>
                    </a:lnTo>
                    <a:close/>
                    <a:moveTo>
                      <a:pt x="172493" y="607219"/>
                    </a:moveTo>
                    <a:lnTo>
                      <a:pt x="172493" y="685800"/>
                    </a:lnTo>
                    <a:lnTo>
                      <a:pt x="93912" y="685800"/>
                    </a:lnTo>
                    <a:lnTo>
                      <a:pt x="93912" y="607219"/>
                    </a:lnTo>
                    <a:lnTo>
                      <a:pt x="172493" y="607219"/>
                    </a:lnTo>
                    <a:close/>
                    <a:moveTo>
                      <a:pt x="172493" y="692951"/>
                    </a:moveTo>
                    <a:lnTo>
                      <a:pt x="172493" y="771532"/>
                    </a:lnTo>
                    <a:lnTo>
                      <a:pt x="93912" y="771532"/>
                    </a:lnTo>
                    <a:lnTo>
                      <a:pt x="93912" y="692951"/>
                    </a:lnTo>
                    <a:lnTo>
                      <a:pt x="172493" y="692951"/>
                    </a:lnTo>
                    <a:close/>
                    <a:moveTo>
                      <a:pt x="172493" y="778676"/>
                    </a:moveTo>
                    <a:lnTo>
                      <a:pt x="172493" y="857257"/>
                    </a:lnTo>
                    <a:lnTo>
                      <a:pt x="93912" y="857257"/>
                    </a:lnTo>
                    <a:lnTo>
                      <a:pt x="93912" y="778676"/>
                    </a:lnTo>
                    <a:lnTo>
                      <a:pt x="172493" y="778676"/>
                    </a:lnTo>
                    <a:close/>
                    <a:moveTo>
                      <a:pt x="172493" y="864401"/>
                    </a:moveTo>
                    <a:lnTo>
                      <a:pt x="172493" y="942982"/>
                    </a:lnTo>
                    <a:lnTo>
                      <a:pt x="93912" y="942982"/>
                    </a:lnTo>
                    <a:lnTo>
                      <a:pt x="93912" y="864401"/>
                    </a:lnTo>
                    <a:lnTo>
                      <a:pt x="172493" y="864401"/>
                    </a:lnTo>
                    <a:close/>
                    <a:moveTo>
                      <a:pt x="172493" y="950126"/>
                    </a:moveTo>
                    <a:lnTo>
                      <a:pt x="172493" y="1028707"/>
                    </a:lnTo>
                    <a:lnTo>
                      <a:pt x="93912" y="1028707"/>
                    </a:lnTo>
                    <a:lnTo>
                      <a:pt x="93912" y="950126"/>
                    </a:lnTo>
                    <a:lnTo>
                      <a:pt x="172493" y="950126"/>
                    </a:lnTo>
                    <a:close/>
                    <a:moveTo>
                      <a:pt x="172493" y="1035851"/>
                    </a:moveTo>
                    <a:lnTo>
                      <a:pt x="172493" y="1114432"/>
                    </a:lnTo>
                    <a:lnTo>
                      <a:pt x="93912" y="1114432"/>
                    </a:lnTo>
                    <a:lnTo>
                      <a:pt x="93912" y="1035851"/>
                    </a:lnTo>
                    <a:lnTo>
                      <a:pt x="172493" y="1035851"/>
                    </a:lnTo>
                    <a:close/>
                    <a:moveTo>
                      <a:pt x="172493" y="1121576"/>
                    </a:moveTo>
                    <a:lnTo>
                      <a:pt x="172493" y="1200157"/>
                    </a:lnTo>
                    <a:lnTo>
                      <a:pt x="93912" y="1200157"/>
                    </a:lnTo>
                    <a:lnTo>
                      <a:pt x="93912" y="1121576"/>
                    </a:lnTo>
                    <a:lnTo>
                      <a:pt x="172493" y="1121576"/>
                    </a:lnTo>
                    <a:close/>
                    <a:moveTo>
                      <a:pt x="172493" y="1207301"/>
                    </a:moveTo>
                    <a:lnTo>
                      <a:pt x="172493" y="1285882"/>
                    </a:lnTo>
                    <a:lnTo>
                      <a:pt x="93912" y="1285882"/>
                    </a:lnTo>
                    <a:lnTo>
                      <a:pt x="93912" y="1207301"/>
                    </a:lnTo>
                    <a:lnTo>
                      <a:pt x="172493" y="1207301"/>
                    </a:lnTo>
                    <a:close/>
                    <a:moveTo>
                      <a:pt x="172493" y="1293026"/>
                    </a:moveTo>
                    <a:lnTo>
                      <a:pt x="172493" y="1371607"/>
                    </a:lnTo>
                    <a:lnTo>
                      <a:pt x="93912" y="1371607"/>
                    </a:lnTo>
                    <a:lnTo>
                      <a:pt x="93912" y="1293026"/>
                    </a:lnTo>
                    <a:lnTo>
                      <a:pt x="172493" y="1293026"/>
                    </a:lnTo>
                    <a:close/>
                    <a:moveTo>
                      <a:pt x="172493" y="1378751"/>
                    </a:moveTo>
                    <a:lnTo>
                      <a:pt x="172493" y="1457332"/>
                    </a:lnTo>
                    <a:lnTo>
                      <a:pt x="93912" y="1457332"/>
                    </a:lnTo>
                    <a:lnTo>
                      <a:pt x="93912" y="1378751"/>
                    </a:lnTo>
                    <a:lnTo>
                      <a:pt x="172493" y="1378751"/>
                    </a:lnTo>
                    <a:close/>
                    <a:moveTo>
                      <a:pt x="172493" y="1464476"/>
                    </a:moveTo>
                    <a:lnTo>
                      <a:pt x="172493" y="1543057"/>
                    </a:lnTo>
                    <a:lnTo>
                      <a:pt x="93912" y="1543057"/>
                    </a:lnTo>
                    <a:lnTo>
                      <a:pt x="93912" y="1464476"/>
                    </a:lnTo>
                    <a:lnTo>
                      <a:pt x="172493" y="1464476"/>
                    </a:lnTo>
                    <a:close/>
                    <a:moveTo>
                      <a:pt x="172493" y="1550201"/>
                    </a:moveTo>
                    <a:lnTo>
                      <a:pt x="172493" y="1628782"/>
                    </a:lnTo>
                    <a:lnTo>
                      <a:pt x="93912" y="1628782"/>
                    </a:lnTo>
                    <a:lnTo>
                      <a:pt x="93912" y="1550201"/>
                    </a:lnTo>
                    <a:lnTo>
                      <a:pt x="172493" y="1550201"/>
                    </a:lnTo>
                    <a:close/>
                    <a:moveTo>
                      <a:pt x="172493" y="1635926"/>
                    </a:moveTo>
                    <a:lnTo>
                      <a:pt x="172493" y="1714507"/>
                    </a:lnTo>
                    <a:lnTo>
                      <a:pt x="93912" y="1714507"/>
                    </a:lnTo>
                    <a:lnTo>
                      <a:pt x="93912" y="1635926"/>
                    </a:lnTo>
                    <a:lnTo>
                      <a:pt x="172493" y="1635926"/>
                    </a:lnTo>
                    <a:close/>
                    <a:moveTo>
                      <a:pt x="179637" y="1635926"/>
                    </a:moveTo>
                    <a:lnTo>
                      <a:pt x="258218" y="1635926"/>
                    </a:lnTo>
                    <a:lnTo>
                      <a:pt x="258218" y="1714507"/>
                    </a:lnTo>
                    <a:lnTo>
                      <a:pt x="179637" y="1714507"/>
                    </a:lnTo>
                    <a:lnTo>
                      <a:pt x="179637" y="1635926"/>
                    </a:lnTo>
                    <a:close/>
                    <a:moveTo>
                      <a:pt x="258218" y="1721651"/>
                    </a:moveTo>
                    <a:lnTo>
                      <a:pt x="258218" y="1800232"/>
                    </a:lnTo>
                    <a:lnTo>
                      <a:pt x="179637" y="1800232"/>
                    </a:lnTo>
                    <a:lnTo>
                      <a:pt x="179637" y="1721651"/>
                    </a:lnTo>
                    <a:lnTo>
                      <a:pt x="258218" y="1721651"/>
                    </a:lnTo>
                    <a:close/>
                    <a:moveTo>
                      <a:pt x="265362" y="1721651"/>
                    </a:moveTo>
                    <a:lnTo>
                      <a:pt x="343943" y="1721651"/>
                    </a:lnTo>
                    <a:lnTo>
                      <a:pt x="343943" y="1800232"/>
                    </a:lnTo>
                    <a:lnTo>
                      <a:pt x="265362" y="1800232"/>
                    </a:lnTo>
                    <a:lnTo>
                      <a:pt x="265362" y="1721651"/>
                    </a:lnTo>
                    <a:close/>
                    <a:moveTo>
                      <a:pt x="351087" y="1721651"/>
                    </a:moveTo>
                    <a:lnTo>
                      <a:pt x="429668" y="1721651"/>
                    </a:lnTo>
                    <a:lnTo>
                      <a:pt x="429668" y="1800232"/>
                    </a:lnTo>
                    <a:lnTo>
                      <a:pt x="351087" y="1800232"/>
                    </a:lnTo>
                    <a:lnTo>
                      <a:pt x="351087" y="1721651"/>
                    </a:lnTo>
                    <a:close/>
                    <a:moveTo>
                      <a:pt x="436812" y="1721651"/>
                    </a:moveTo>
                    <a:lnTo>
                      <a:pt x="515393" y="1721651"/>
                    </a:lnTo>
                    <a:lnTo>
                      <a:pt x="515393" y="1800232"/>
                    </a:lnTo>
                    <a:lnTo>
                      <a:pt x="436812" y="1800232"/>
                    </a:lnTo>
                    <a:lnTo>
                      <a:pt x="436812" y="1721651"/>
                    </a:lnTo>
                    <a:close/>
                    <a:moveTo>
                      <a:pt x="522537" y="1721651"/>
                    </a:moveTo>
                    <a:lnTo>
                      <a:pt x="601118" y="1721651"/>
                    </a:lnTo>
                    <a:lnTo>
                      <a:pt x="601118" y="1800232"/>
                    </a:lnTo>
                    <a:lnTo>
                      <a:pt x="522537" y="1800232"/>
                    </a:lnTo>
                    <a:lnTo>
                      <a:pt x="522537" y="1721651"/>
                    </a:lnTo>
                    <a:close/>
                    <a:moveTo>
                      <a:pt x="608262" y="1721651"/>
                    </a:moveTo>
                    <a:lnTo>
                      <a:pt x="686843" y="1721651"/>
                    </a:lnTo>
                    <a:lnTo>
                      <a:pt x="686843" y="1800232"/>
                    </a:lnTo>
                    <a:lnTo>
                      <a:pt x="608262" y="1800232"/>
                    </a:lnTo>
                    <a:lnTo>
                      <a:pt x="608262" y="1721651"/>
                    </a:lnTo>
                    <a:close/>
                    <a:moveTo>
                      <a:pt x="693987" y="1721651"/>
                    </a:moveTo>
                    <a:lnTo>
                      <a:pt x="772568" y="1721651"/>
                    </a:lnTo>
                    <a:lnTo>
                      <a:pt x="772568" y="1800232"/>
                    </a:lnTo>
                    <a:lnTo>
                      <a:pt x="693987" y="1800232"/>
                    </a:lnTo>
                    <a:lnTo>
                      <a:pt x="693987" y="1721651"/>
                    </a:lnTo>
                    <a:close/>
                    <a:moveTo>
                      <a:pt x="779712" y="1721651"/>
                    </a:moveTo>
                    <a:lnTo>
                      <a:pt x="858293" y="1721651"/>
                    </a:lnTo>
                    <a:lnTo>
                      <a:pt x="858293" y="1800232"/>
                    </a:lnTo>
                    <a:lnTo>
                      <a:pt x="779712" y="1800232"/>
                    </a:lnTo>
                    <a:lnTo>
                      <a:pt x="779712" y="1721651"/>
                    </a:lnTo>
                    <a:close/>
                    <a:moveTo>
                      <a:pt x="865437" y="1721651"/>
                    </a:moveTo>
                    <a:lnTo>
                      <a:pt x="944018" y="1721651"/>
                    </a:lnTo>
                    <a:lnTo>
                      <a:pt x="944018" y="1800232"/>
                    </a:lnTo>
                    <a:lnTo>
                      <a:pt x="865437" y="1800232"/>
                    </a:lnTo>
                    <a:lnTo>
                      <a:pt x="865437" y="1721651"/>
                    </a:lnTo>
                    <a:close/>
                    <a:moveTo>
                      <a:pt x="951162" y="1721651"/>
                    </a:moveTo>
                    <a:lnTo>
                      <a:pt x="1029743" y="1721651"/>
                    </a:lnTo>
                    <a:lnTo>
                      <a:pt x="1029743" y="1800232"/>
                    </a:lnTo>
                    <a:lnTo>
                      <a:pt x="951162" y="1800232"/>
                    </a:lnTo>
                    <a:lnTo>
                      <a:pt x="951162" y="1721651"/>
                    </a:lnTo>
                    <a:close/>
                    <a:moveTo>
                      <a:pt x="1036887" y="1721651"/>
                    </a:moveTo>
                    <a:lnTo>
                      <a:pt x="1115468" y="1721651"/>
                    </a:lnTo>
                    <a:lnTo>
                      <a:pt x="1115468" y="1800232"/>
                    </a:lnTo>
                    <a:lnTo>
                      <a:pt x="1036887" y="1800232"/>
                    </a:lnTo>
                    <a:lnTo>
                      <a:pt x="1036887" y="1721651"/>
                    </a:lnTo>
                    <a:close/>
                    <a:moveTo>
                      <a:pt x="1122612" y="1721651"/>
                    </a:moveTo>
                    <a:lnTo>
                      <a:pt x="1201193" y="1721651"/>
                    </a:lnTo>
                    <a:lnTo>
                      <a:pt x="1201193" y="1800232"/>
                    </a:lnTo>
                    <a:lnTo>
                      <a:pt x="1122612" y="1800232"/>
                    </a:lnTo>
                    <a:lnTo>
                      <a:pt x="1122612" y="1721651"/>
                    </a:lnTo>
                    <a:close/>
                    <a:moveTo>
                      <a:pt x="1208337" y="1721651"/>
                    </a:moveTo>
                    <a:lnTo>
                      <a:pt x="1286918" y="1721651"/>
                    </a:lnTo>
                    <a:lnTo>
                      <a:pt x="1286918" y="1800232"/>
                    </a:lnTo>
                    <a:lnTo>
                      <a:pt x="1208337" y="1800232"/>
                    </a:lnTo>
                    <a:lnTo>
                      <a:pt x="1208337" y="1721651"/>
                    </a:lnTo>
                    <a:close/>
                    <a:moveTo>
                      <a:pt x="1208337" y="1714507"/>
                    </a:moveTo>
                    <a:lnTo>
                      <a:pt x="1208337" y="1635926"/>
                    </a:lnTo>
                    <a:lnTo>
                      <a:pt x="1286918" y="1635926"/>
                    </a:lnTo>
                    <a:lnTo>
                      <a:pt x="1286918" y="1714507"/>
                    </a:lnTo>
                    <a:lnTo>
                      <a:pt x="1208337" y="1714507"/>
                    </a:lnTo>
                    <a:close/>
                    <a:moveTo>
                      <a:pt x="1294062" y="1635926"/>
                    </a:moveTo>
                    <a:lnTo>
                      <a:pt x="1372643" y="1635926"/>
                    </a:lnTo>
                    <a:lnTo>
                      <a:pt x="1372643" y="1714507"/>
                    </a:lnTo>
                    <a:lnTo>
                      <a:pt x="1294062" y="1714507"/>
                    </a:lnTo>
                    <a:lnTo>
                      <a:pt x="1294062" y="1635926"/>
                    </a:lnTo>
                    <a:close/>
                    <a:moveTo>
                      <a:pt x="1294062" y="1628782"/>
                    </a:moveTo>
                    <a:lnTo>
                      <a:pt x="1294062" y="1550201"/>
                    </a:lnTo>
                    <a:lnTo>
                      <a:pt x="1372643" y="1550201"/>
                    </a:lnTo>
                    <a:lnTo>
                      <a:pt x="1372643" y="1628782"/>
                    </a:lnTo>
                    <a:lnTo>
                      <a:pt x="1294062" y="1628782"/>
                    </a:lnTo>
                    <a:close/>
                    <a:moveTo>
                      <a:pt x="1294062" y="1543057"/>
                    </a:moveTo>
                    <a:lnTo>
                      <a:pt x="1294062" y="1464476"/>
                    </a:lnTo>
                    <a:lnTo>
                      <a:pt x="1372643" y="1464476"/>
                    </a:lnTo>
                    <a:lnTo>
                      <a:pt x="1372643" y="1543057"/>
                    </a:lnTo>
                    <a:lnTo>
                      <a:pt x="1294062" y="1543057"/>
                    </a:lnTo>
                    <a:close/>
                    <a:moveTo>
                      <a:pt x="1294062" y="1457332"/>
                    </a:moveTo>
                    <a:lnTo>
                      <a:pt x="1294062" y="1378751"/>
                    </a:lnTo>
                    <a:lnTo>
                      <a:pt x="1372643" y="1378751"/>
                    </a:lnTo>
                    <a:lnTo>
                      <a:pt x="1372643" y="1457332"/>
                    </a:lnTo>
                    <a:lnTo>
                      <a:pt x="1294062" y="1457332"/>
                    </a:lnTo>
                    <a:close/>
                    <a:moveTo>
                      <a:pt x="1294062" y="1371607"/>
                    </a:moveTo>
                    <a:lnTo>
                      <a:pt x="1294062" y="1293026"/>
                    </a:lnTo>
                    <a:lnTo>
                      <a:pt x="1372643" y="1293026"/>
                    </a:lnTo>
                    <a:lnTo>
                      <a:pt x="1372643" y="1371607"/>
                    </a:lnTo>
                    <a:lnTo>
                      <a:pt x="1294062" y="1371607"/>
                    </a:lnTo>
                    <a:close/>
                    <a:moveTo>
                      <a:pt x="1294062" y="1285882"/>
                    </a:moveTo>
                    <a:lnTo>
                      <a:pt x="1294062" y="1207301"/>
                    </a:lnTo>
                    <a:lnTo>
                      <a:pt x="1372643" y="1207301"/>
                    </a:lnTo>
                    <a:lnTo>
                      <a:pt x="1372643" y="1285882"/>
                    </a:lnTo>
                    <a:lnTo>
                      <a:pt x="1294062" y="1285882"/>
                    </a:lnTo>
                    <a:close/>
                    <a:moveTo>
                      <a:pt x="1294062" y="1200157"/>
                    </a:moveTo>
                    <a:lnTo>
                      <a:pt x="1294062" y="1121576"/>
                    </a:lnTo>
                    <a:lnTo>
                      <a:pt x="1372643" y="1121576"/>
                    </a:lnTo>
                    <a:lnTo>
                      <a:pt x="1372643" y="1200157"/>
                    </a:lnTo>
                    <a:lnTo>
                      <a:pt x="1294062" y="1200157"/>
                    </a:lnTo>
                    <a:close/>
                    <a:moveTo>
                      <a:pt x="1294062" y="1114432"/>
                    </a:moveTo>
                    <a:lnTo>
                      <a:pt x="1294062" y="1035851"/>
                    </a:lnTo>
                    <a:lnTo>
                      <a:pt x="1372643" y="1035851"/>
                    </a:lnTo>
                    <a:lnTo>
                      <a:pt x="1372643" y="1114432"/>
                    </a:lnTo>
                    <a:lnTo>
                      <a:pt x="1294062" y="1114432"/>
                    </a:lnTo>
                    <a:close/>
                    <a:moveTo>
                      <a:pt x="1294062" y="1028707"/>
                    </a:moveTo>
                    <a:lnTo>
                      <a:pt x="1294062" y="950126"/>
                    </a:lnTo>
                    <a:lnTo>
                      <a:pt x="1372643" y="950126"/>
                    </a:lnTo>
                    <a:lnTo>
                      <a:pt x="1372643" y="1028707"/>
                    </a:lnTo>
                    <a:lnTo>
                      <a:pt x="1294062" y="1028707"/>
                    </a:lnTo>
                    <a:close/>
                    <a:moveTo>
                      <a:pt x="1294062" y="942982"/>
                    </a:moveTo>
                    <a:lnTo>
                      <a:pt x="1294062" y="864401"/>
                    </a:lnTo>
                    <a:lnTo>
                      <a:pt x="1372643" y="864401"/>
                    </a:lnTo>
                    <a:lnTo>
                      <a:pt x="1372643" y="942982"/>
                    </a:lnTo>
                    <a:lnTo>
                      <a:pt x="1294062" y="942982"/>
                    </a:lnTo>
                    <a:close/>
                    <a:moveTo>
                      <a:pt x="1294062" y="857257"/>
                    </a:moveTo>
                    <a:lnTo>
                      <a:pt x="1294062" y="778676"/>
                    </a:lnTo>
                    <a:lnTo>
                      <a:pt x="1372643" y="778676"/>
                    </a:lnTo>
                    <a:lnTo>
                      <a:pt x="1372643" y="857257"/>
                    </a:lnTo>
                    <a:lnTo>
                      <a:pt x="1294062" y="857257"/>
                    </a:lnTo>
                    <a:close/>
                    <a:moveTo>
                      <a:pt x="1294062" y="771532"/>
                    </a:moveTo>
                    <a:lnTo>
                      <a:pt x="1294062" y="692951"/>
                    </a:lnTo>
                    <a:lnTo>
                      <a:pt x="1372643" y="692951"/>
                    </a:lnTo>
                    <a:lnTo>
                      <a:pt x="1372643" y="771532"/>
                    </a:lnTo>
                    <a:lnTo>
                      <a:pt x="1294062" y="771532"/>
                    </a:lnTo>
                    <a:close/>
                    <a:moveTo>
                      <a:pt x="1294062" y="685807"/>
                    </a:moveTo>
                    <a:lnTo>
                      <a:pt x="1294062" y="607226"/>
                    </a:lnTo>
                    <a:lnTo>
                      <a:pt x="1372643" y="607226"/>
                    </a:lnTo>
                    <a:lnTo>
                      <a:pt x="1372643" y="685807"/>
                    </a:lnTo>
                    <a:lnTo>
                      <a:pt x="1294062" y="685807"/>
                    </a:lnTo>
                    <a:close/>
                    <a:moveTo>
                      <a:pt x="1294062" y="600075"/>
                    </a:moveTo>
                    <a:lnTo>
                      <a:pt x="1294062" y="521494"/>
                    </a:lnTo>
                    <a:lnTo>
                      <a:pt x="1372643" y="521494"/>
                    </a:lnTo>
                    <a:lnTo>
                      <a:pt x="1372643" y="600075"/>
                    </a:lnTo>
                    <a:lnTo>
                      <a:pt x="1294062" y="600075"/>
                    </a:lnTo>
                    <a:close/>
                    <a:moveTo>
                      <a:pt x="1294062" y="514350"/>
                    </a:moveTo>
                    <a:lnTo>
                      <a:pt x="1294062" y="435769"/>
                    </a:lnTo>
                    <a:lnTo>
                      <a:pt x="1372643" y="435769"/>
                    </a:lnTo>
                    <a:lnTo>
                      <a:pt x="1372643" y="514350"/>
                    </a:lnTo>
                    <a:lnTo>
                      <a:pt x="1294062" y="514350"/>
                    </a:lnTo>
                    <a:close/>
                    <a:moveTo>
                      <a:pt x="1294062" y="428625"/>
                    </a:moveTo>
                    <a:lnTo>
                      <a:pt x="1294062" y="350044"/>
                    </a:lnTo>
                    <a:lnTo>
                      <a:pt x="1372643" y="350044"/>
                    </a:lnTo>
                    <a:lnTo>
                      <a:pt x="1372643" y="428625"/>
                    </a:lnTo>
                    <a:lnTo>
                      <a:pt x="1294062" y="428625"/>
                    </a:lnTo>
                    <a:close/>
                    <a:moveTo>
                      <a:pt x="1294062" y="342900"/>
                    </a:moveTo>
                    <a:lnTo>
                      <a:pt x="1294062" y="264319"/>
                    </a:lnTo>
                    <a:lnTo>
                      <a:pt x="1372643" y="264319"/>
                    </a:lnTo>
                    <a:lnTo>
                      <a:pt x="1372643" y="342900"/>
                    </a:lnTo>
                    <a:lnTo>
                      <a:pt x="1294062" y="342900"/>
                    </a:lnTo>
                    <a:close/>
                    <a:moveTo>
                      <a:pt x="1294062" y="257175"/>
                    </a:moveTo>
                    <a:lnTo>
                      <a:pt x="1294062" y="178594"/>
                    </a:lnTo>
                    <a:lnTo>
                      <a:pt x="1372643" y="178594"/>
                    </a:lnTo>
                    <a:lnTo>
                      <a:pt x="1372643" y="257175"/>
                    </a:lnTo>
                    <a:lnTo>
                      <a:pt x="1294062" y="257175"/>
                    </a:lnTo>
                    <a:close/>
                    <a:moveTo>
                      <a:pt x="1294062" y="171450"/>
                    </a:moveTo>
                    <a:lnTo>
                      <a:pt x="1294062" y="92869"/>
                    </a:lnTo>
                    <a:lnTo>
                      <a:pt x="1372643" y="92869"/>
                    </a:lnTo>
                    <a:lnTo>
                      <a:pt x="1372643" y="171450"/>
                    </a:lnTo>
                    <a:lnTo>
                      <a:pt x="1294062" y="171450"/>
                    </a:lnTo>
                    <a:close/>
                    <a:moveTo>
                      <a:pt x="1294062" y="85725"/>
                    </a:moveTo>
                    <a:lnTo>
                      <a:pt x="1294062" y="7144"/>
                    </a:lnTo>
                    <a:lnTo>
                      <a:pt x="1372643" y="7144"/>
                    </a:lnTo>
                    <a:lnTo>
                      <a:pt x="1372643" y="85725"/>
                    </a:lnTo>
                    <a:lnTo>
                      <a:pt x="1294062" y="85725"/>
                    </a:lnTo>
                    <a:close/>
                    <a:moveTo>
                      <a:pt x="1286918" y="85725"/>
                    </a:moveTo>
                    <a:lnTo>
                      <a:pt x="1208337" y="85725"/>
                    </a:lnTo>
                    <a:lnTo>
                      <a:pt x="1208337" y="7144"/>
                    </a:lnTo>
                    <a:lnTo>
                      <a:pt x="1286918" y="7144"/>
                    </a:lnTo>
                    <a:lnTo>
                      <a:pt x="1286918" y="85725"/>
                    </a:lnTo>
                    <a:close/>
                    <a:moveTo>
                      <a:pt x="1201193" y="85725"/>
                    </a:moveTo>
                    <a:lnTo>
                      <a:pt x="1122612" y="85725"/>
                    </a:lnTo>
                    <a:lnTo>
                      <a:pt x="1122612" y="7144"/>
                    </a:lnTo>
                    <a:lnTo>
                      <a:pt x="1201193" y="7144"/>
                    </a:lnTo>
                    <a:lnTo>
                      <a:pt x="1201193" y="85725"/>
                    </a:lnTo>
                    <a:close/>
                    <a:moveTo>
                      <a:pt x="1115468" y="85725"/>
                    </a:moveTo>
                    <a:lnTo>
                      <a:pt x="1036887" y="85725"/>
                    </a:lnTo>
                    <a:lnTo>
                      <a:pt x="1036887" y="7144"/>
                    </a:lnTo>
                    <a:lnTo>
                      <a:pt x="1115468" y="7144"/>
                    </a:lnTo>
                    <a:lnTo>
                      <a:pt x="1115468" y="85725"/>
                    </a:lnTo>
                    <a:close/>
                    <a:moveTo>
                      <a:pt x="1029743" y="85725"/>
                    </a:moveTo>
                    <a:lnTo>
                      <a:pt x="951162" y="85725"/>
                    </a:lnTo>
                    <a:lnTo>
                      <a:pt x="951162" y="7144"/>
                    </a:lnTo>
                    <a:lnTo>
                      <a:pt x="1029743" y="7144"/>
                    </a:lnTo>
                    <a:lnTo>
                      <a:pt x="1029743" y="85725"/>
                    </a:lnTo>
                    <a:close/>
                    <a:moveTo>
                      <a:pt x="944018" y="85725"/>
                    </a:moveTo>
                    <a:lnTo>
                      <a:pt x="865437" y="85725"/>
                    </a:lnTo>
                    <a:lnTo>
                      <a:pt x="865437" y="7144"/>
                    </a:lnTo>
                    <a:lnTo>
                      <a:pt x="944018" y="7144"/>
                    </a:lnTo>
                    <a:lnTo>
                      <a:pt x="944018" y="85725"/>
                    </a:lnTo>
                    <a:close/>
                    <a:moveTo>
                      <a:pt x="858293" y="85725"/>
                    </a:moveTo>
                    <a:lnTo>
                      <a:pt x="779712" y="85725"/>
                    </a:lnTo>
                    <a:lnTo>
                      <a:pt x="779712" y="7144"/>
                    </a:lnTo>
                    <a:lnTo>
                      <a:pt x="858293" y="7144"/>
                    </a:lnTo>
                    <a:lnTo>
                      <a:pt x="858293" y="85725"/>
                    </a:lnTo>
                    <a:close/>
                    <a:moveTo>
                      <a:pt x="772568" y="85725"/>
                    </a:moveTo>
                    <a:lnTo>
                      <a:pt x="693987" y="85725"/>
                    </a:lnTo>
                    <a:lnTo>
                      <a:pt x="693987" y="7144"/>
                    </a:lnTo>
                    <a:lnTo>
                      <a:pt x="772568" y="7144"/>
                    </a:lnTo>
                    <a:lnTo>
                      <a:pt x="772568" y="85725"/>
                    </a:lnTo>
                    <a:close/>
                    <a:moveTo>
                      <a:pt x="686843" y="85725"/>
                    </a:moveTo>
                    <a:lnTo>
                      <a:pt x="608262" y="85725"/>
                    </a:lnTo>
                    <a:lnTo>
                      <a:pt x="608262" y="7144"/>
                    </a:lnTo>
                    <a:lnTo>
                      <a:pt x="686843" y="7144"/>
                    </a:lnTo>
                    <a:lnTo>
                      <a:pt x="686843" y="85725"/>
                    </a:lnTo>
                    <a:close/>
                    <a:moveTo>
                      <a:pt x="601118" y="85725"/>
                    </a:moveTo>
                    <a:lnTo>
                      <a:pt x="522537" y="85725"/>
                    </a:lnTo>
                    <a:lnTo>
                      <a:pt x="522537" y="7144"/>
                    </a:lnTo>
                    <a:lnTo>
                      <a:pt x="601118" y="7144"/>
                    </a:lnTo>
                    <a:lnTo>
                      <a:pt x="601118" y="85725"/>
                    </a:lnTo>
                    <a:close/>
                    <a:moveTo>
                      <a:pt x="515393" y="85725"/>
                    </a:moveTo>
                    <a:lnTo>
                      <a:pt x="436812" y="85725"/>
                    </a:lnTo>
                    <a:lnTo>
                      <a:pt x="436812" y="7144"/>
                    </a:lnTo>
                    <a:lnTo>
                      <a:pt x="515393" y="7144"/>
                    </a:lnTo>
                    <a:lnTo>
                      <a:pt x="515393" y="85725"/>
                    </a:lnTo>
                    <a:close/>
                    <a:moveTo>
                      <a:pt x="429668" y="85725"/>
                    </a:moveTo>
                    <a:lnTo>
                      <a:pt x="351087" y="85725"/>
                    </a:lnTo>
                    <a:lnTo>
                      <a:pt x="351087" y="7144"/>
                    </a:lnTo>
                    <a:lnTo>
                      <a:pt x="429668" y="7144"/>
                    </a:lnTo>
                    <a:lnTo>
                      <a:pt x="429668" y="85725"/>
                    </a:lnTo>
                    <a:close/>
                    <a:moveTo>
                      <a:pt x="343943" y="85725"/>
                    </a:moveTo>
                    <a:lnTo>
                      <a:pt x="265362" y="85725"/>
                    </a:lnTo>
                    <a:lnTo>
                      <a:pt x="265362" y="7144"/>
                    </a:lnTo>
                    <a:lnTo>
                      <a:pt x="343943" y="7144"/>
                    </a:lnTo>
                    <a:lnTo>
                      <a:pt x="343943" y="85725"/>
                    </a:lnTo>
                    <a:close/>
                    <a:moveTo>
                      <a:pt x="258218" y="85725"/>
                    </a:moveTo>
                    <a:lnTo>
                      <a:pt x="179637" y="85725"/>
                    </a:lnTo>
                    <a:lnTo>
                      <a:pt x="179637" y="7144"/>
                    </a:lnTo>
                    <a:lnTo>
                      <a:pt x="258218" y="7144"/>
                    </a:lnTo>
                    <a:lnTo>
                      <a:pt x="258218" y="85725"/>
                    </a:lnTo>
                    <a:close/>
                    <a:moveTo>
                      <a:pt x="172493" y="85725"/>
                    </a:moveTo>
                    <a:lnTo>
                      <a:pt x="93912" y="85725"/>
                    </a:lnTo>
                    <a:lnTo>
                      <a:pt x="93912" y="7144"/>
                    </a:lnTo>
                    <a:lnTo>
                      <a:pt x="172493" y="7144"/>
                    </a:lnTo>
                    <a:lnTo>
                      <a:pt x="172493" y="85725"/>
                    </a:lnTo>
                    <a:close/>
                    <a:moveTo>
                      <a:pt x="172493" y="92869"/>
                    </a:moveTo>
                    <a:lnTo>
                      <a:pt x="172493" y="171450"/>
                    </a:lnTo>
                    <a:lnTo>
                      <a:pt x="93912" y="171450"/>
                    </a:lnTo>
                    <a:lnTo>
                      <a:pt x="93912" y="92869"/>
                    </a:lnTo>
                    <a:lnTo>
                      <a:pt x="172493" y="92869"/>
                    </a:lnTo>
                    <a:close/>
                    <a:moveTo>
                      <a:pt x="86768" y="171450"/>
                    </a:moveTo>
                    <a:lnTo>
                      <a:pt x="7144" y="171450"/>
                    </a:lnTo>
                    <a:lnTo>
                      <a:pt x="7144" y="92869"/>
                    </a:lnTo>
                    <a:lnTo>
                      <a:pt x="86768" y="92869"/>
                    </a:lnTo>
                    <a:lnTo>
                      <a:pt x="86768" y="171450"/>
                    </a:lnTo>
                    <a:close/>
                    <a:moveTo>
                      <a:pt x="7144" y="178594"/>
                    </a:moveTo>
                    <a:lnTo>
                      <a:pt x="86768" y="178594"/>
                    </a:lnTo>
                    <a:lnTo>
                      <a:pt x="86768" y="257175"/>
                    </a:lnTo>
                    <a:lnTo>
                      <a:pt x="7144" y="257175"/>
                    </a:lnTo>
                    <a:lnTo>
                      <a:pt x="7144" y="178594"/>
                    </a:lnTo>
                    <a:close/>
                    <a:moveTo>
                      <a:pt x="86768" y="264319"/>
                    </a:moveTo>
                    <a:lnTo>
                      <a:pt x="86768" y="342900"/>
                    </a:lnTo>
                    <a:lnTo>
                      <a:pt x="7144" y="342900"/>
                    </a:lnTo>
                    <a:lnTo>
                      <a:pt x="7144" y="264319"/>
                    </a:lnTo>
                    <a:lnTo>
                      <a:pt x="86768" y="264319"/>
                    </a:lnTo>
                    <a:close/>
                    <a:moveTo>
                      <a:pt x="7144" y="350044"/>
                    </a:moveTo>
                    <a:lnTo>
                      <a:pt x="86768" y="350044"/>
                    </a:lnTo>
                    <a:lnTo>
                      <a:pt x="86768" y="428625"/>
                    </a:lnTo>
                    <a:lnTo>
                      <a:pt x="7144" y="428625"/>
                    </a:lnTo>
                    <a:lnTo>
                      <a:pt x="7144" y="350044"/>
                    </a:lnTo>
                    <a:close/>
                    <a:moveTo>
                      <a:pt x="86768" y="435769"/>
                    </a:moveTo>
                    <a:lnTo>
                      <a:pt x="86768" y="514350"/>
                    </a:lnTo>
                    <a:lnTo>
                      <a:pt x="7144" y="514350"/>
                    </a:lnTo>
                    <a:lnTo>
                      <a:pt x="7144" y="435769"/>
                    </a:lnTo>
                    <a:lnTo>
                      <a:pt x="86768" y="435769"/>
                    </a:lnTo>
                    <a:close/>
                    <a:moveTo>
                      <a:pt x="7144" y="521494"/>
                    </a:moveTo>
                    <a:lnTo>
                      <a:pt x="86768" y="521494"/>
                    </a:lnTo>
                    <a:lnTo>
                      <a:pt x="86768" y="600075"/>
                    </a:lnTo>
                    <a:lnTo>
                      <a:pt x="7144" y="600075"/>
                    </a:lnTo>
                    <a:lnTo>
                      <a:pt x="7144" y="521494"/>
                    </a:lnTo>
                    <a:close/>
                    <a:moveTo>
                      <a:pt x="86768" y="607219"/>
                    </a:moveTo>
                    <a:lnTo>
                      <a:pt x="86768" y="685800"/>
                    </a:lnTo>
                    <a:lnTo>
                      <a:pt x="7144" y="685800"/>
                    </a:lnTo>
                    <a:lnTo>
                      <a:pt x="7144" y="607219"/>
                    </a:lnTo>
                    <a:lnTo>
                      <a:pt x="86768" y="607219"/>
                    </a:lnTo>
                    <a:close/>
                    <a:moveTo>
                      <a:pt x="7144" y="692951"/>
                    </a:moveTo>
                    <a:lnTo>
                      <a:pt x="86768" y="692951"/>
                    </a:lnTo>
                    <a:lnTo>
                      <a:pt x="86768" y="771532"/>
                    </a:lnTo>
                    <a:lnTo>
                      <a:pt x="7144" y="771532"/>
                    </a:lnTo>
                    <a:lnTo>
                      <a:pt x="7144" y="692951"/>
                    </a:lnTo>
                    <a:close/>
                    <a:moveTo>
                      <a:pt x="86768" y="778676"/>
                    </a:moveTo>
                    <a:lnTo>
                      <a:pt x="86768" y="857257"/>
                    </a:lnTo>
                    <a:lnTo>
                      <a:pt x="7144" y="857257"/>
                    </a:lnTo>
                    <a:lnTo>
                      <a:pt x="7144" y="778676"/>
                    </a:lnTo>
                    <a:lnTo>
                      <a:pt x="86768" y="778676"/>
                    </a:lnTo>
                    <a:close/>
                    <a:moveTo>
                      <a:pt x="7144" y="864401"/>
                    </a:moveTo>
                    <a:lnTo>
                      <a:pt x="86768" y="864401"/>
                    </a:lnTo>
                    <a:lnTo>
                      <a:pt x="86768" y="942982"/>
                    </a:lnTo>
                    <a:lnTo>
                      <a:pt x="7144" y="942982"/>
                    </a:lnTo>
                    <a:lnTo>
                      <a:pt x="7144" y="864401"/>
                    </a:lnTo>
                    <a:close/>
                    <a:moveTo>
                      <a:pt x="86768" y="950126"/>
                    </a:moveTo>
                    <a:lnTo>
                      <a:pt x="86768" y="1028707"/>
                    </a:lnTo>
                    <a:lnTo>
                      <a:pt x="7144" y="1028707"/>
                    </a:lnTo>
                    <a:lnTo>
                      <a:pt x="7144" y="950126"/>
                    </a:lnTo>
                    <a:lnTo>
                      <a:pt x="86768" y="950126"/>
                    </a:lnTo>
                    <a:close/>
                    <a:moveTo>
                      <a:pt x="7144" y="1035851"/>
                    </a:moveTo>
                    <a:lnTo>
                      <a:pt x="86768" y="1035851"/>
                    </a:lnTo>
                    <a:lnTo>
                      <a:pt x="86768" y="1114432"/>
                    </a:lnTo>
                    <a:lnTo>
                      <a:pt x="7144" y="1114432"/>
                    </a:lnTo>
                    <a:lnTo>
                      <a:pt x="7144" y="1035851"/>
                    </a:lnTo>
                    <a:close/>
                    <a:moveTo>
                      <a:pt x="86768" y="1121576"/>
                    </a:moveTo>
                    <a:lnTo>
                      <a:pt x="86768" y="1200157"/>
                    </a:lnTo>
                    <a:lnTo>
                      <a:pt x="7144" y="1200157"/>
                    </a:lnTo>
                    <a:lnTo>
                      <a:pt x="7144" y="1121576"/>
                    </a:lnTo>
                    <a:lnTo>
                      <a:pt x="86768" y="1121576"/>
                    </a:lnTo>
                    <a:close/>
                    <a:moveTo>
                      <a:pt x="7144" y="1207301"/>
                    </a:moveTo>
                    <a:lnTo>
                      <a:pt x="86768" y="1207301"/>
                    </a:lnTo>
                    <a:lnTo>
                      <a:pt x="86768" y="1285882"/>
                    </a:lnTo>
                    <a:lnTo>
                      <a:pt x="7144" y="1285882"/>
                    </a:lnTo>
                    <a:lnTo>
                      <a:pt x="7144" y="1207301"/>
                    </a:lnTo>
                    <a:close/>
                    <a:moveTo>
                      <a:pt x="86768" y="1293026"/>
                    </a:moveTo>
                    <a:lnTo>
                      <a:pt x="86768" y="1371607"/>
                    </a:lnTo>
                    <a:lnTo>
                      <a:pt x="7144" y="1371607"/>
                    </a:lnTo>
                    <a:lnTo>
                      <a:pt x="7144" y="1293026"/>
                    </a:lnTo>
                    <a:lnTo>
                      <a:pt x="86768" y="1293026"/>
                    </a:lnTo>
                    <a:close/>
                    <a:moveTo>
                      <a:pt x="7144" y="1378751"/>
                    </a:moveTo>
                    <a:lnTo>
                      <a:pt x="86768" y="1378751"/>
                    </a:lnTo>
                    <a:lnTo>
                      <a:pt x="86768" y="1457332"/>
                    </a:lnTo>
                    <a:lnTo>
                      <a:pt x="7144" y="1457332"/>
                    </a:lnTo>
                    <a:lnTo>
                      <a:pt x="7144" y="1378751"/>
                    </a:lnTo>
                    <a:close/>
                    <a:moveTo>
                      <a:pt x="86768" y="1464476"/>
                    </a:moveTo>
                    <a:lnTo>
                      <a:pt x="86768" y="1543057"/>
                    </a:lnTo>
                    <a:lnTo>
                      <a:pt x="7144" y="1543057"/>
                    </a:lnTo>
                    <a:lnTo>
                      <a:pt x="7144" y="1464476"/>
                    </a:lnTo>
                    <a:lnTo>
                      <a:pt x="86768" y="1464476"/>
                    </a:lnTo>
                    <a:close/>
                    <a:moveTo>
                      <a:pt x="7144" y="1550201"/>
                    </a:moveTo>
                    <a:lnTo>
                      <a:pt x="86768" y="1550201"/>
                    </a:lnTo>
                    <a:lnTo>
                      <a:pt x="86768" y="1628782"/>
                    </a:lnTo>
                    <a:lnTo>
                      <a:pt x="7144" y="1628782"/>
                    </a:lnTo>
                    <a:lnTo>
                      <a:pt x="7144" y="1550201"/>
                    </a:lnTo>
                    <a:close/>
                    <a:moveTo>
                      <a:pt x="86768" y="1635926"/>
                    </a:moveTo>
                    <a:lnTo>
                      <a:pt x="86768" y="1714507"/>
                    </a:lnTo>
                    <a:lnTo>
                      <a:pt x="7144" y="1714507"/>
                    </a:lnTo>
                    <a:lnTo>
                      <a:pt x="7144" y="1635926"/>
                    </a:lnTo>
                    <a:lnTo>
                      <a:pt x="86768" y="1635926"/>
                    </a:lnTo>
                    <a:close/>
                    <a:moveTo>
                      <a:pt x="7144" y="1721651"/>
                    </a:moveTo>
                    <a:lnTo>
                      <a:pt x="86768" y="1721651"/>
                    </a:lnTo>
                    <a:lnTo>
                      <a:pt x="86768" y="1800232"/>
                    </a:lnTo>
                    <a:lnTo>
                      <a:pt x="7144" y="1800232"/>
                    </a:lnTo>
                    <a:lnTo>
                      <a:pt x="7144" y="1721651"/>
                    </a:lnTo>
                    <a:close/>
                    <a:moveTo>
                      <a:pt x="93912" y="1721651"/>
                    </a:moveTo>
                    <a:lnTo>
                      <a:pt x="172493" y="1721651"/>
                    </a:lnTo>
                    <a:lnTo>
                      <a:pt x="172493" y="1800232"/>
                    </a:lnTo>
                    <a:lnTo>
                      <a:pt x="93912" y="1800232"/>
                    </a:lnTo>
                    <a:lnTo>
                      <a:pt x="93912" y="1721651"/>
                    </a:lnTo>
                    <a:close/>
                    <a:moveTo>
                      <a:pt x="172493" y="1807376"/>
                    </a:moveTo>
                    <a:lnTo>
                      <a:pt x="172493" y="1885950"/>
                    </a:lnTo>
                    <a:lnTo>
                      <a:pt x="93912" y="1885950"/>
                    </a:lnTo>
                    <a:lnTo>
                      <a:pt x="93912" y="1807376"/>
                    </a:lnTo>
                    <a:lnTo>
                      <a:pt x="172493" y="1807376"/>
                    </a:lnTo>
                    <a:close/>
                    <a:moveTo>
                      <a:pt x="179637" y="1807376"/>
                    </a:moveTo>
                    <a:lnTo>
                      <a:pt x="258218" y="1807376"/>
                    </a:lnTo>
                    <a:lnTo>
                      <a:pt x="258218" y="1885950"/>
                    </a:lnTo>
                    <a:lnTo>
                      <a:pt x="179637" y="1885950"/>
                    </a:lnTo>
                    <a:lnTo>
                      <a:pt x="179637" y="1807376"/>
                    </a:lnTo>
                    <a:close/>
                    <a:moveTo>
                      <a:pt x="265362" y="1807376"/>
                    </a:moveTo>
                    <a:lnTo>
                      <a:pt x="343943" y="1807376"/>
                    </a:lnTo>
                    <a:lnTo>
                      <a:pt x="343943" y="1885950"/>
                    </a:lnTo>
                    <a:lnTo>
                      <a:pt x="265362" y="1885950"/>
                    </a:lnTo>
                    <a:lnTo>
                      <a:pt x="265362" y="1807376"/>
                    </a:lnTo>
                    <a:close/>
                    <a:moveTo>
                      <a:pt x="351087" y="1807376"/>
                    </a:moveTo>
                    <a:lnTo>
                      <a:pt x="429668" y="1807376"/>
                    </a:lnTo>
                    <a:lnTo>
                      <a:pt x="429668" y="1885950"/>
                    </a:lnTo>
                    <a:lnTo>
                      <a:pt x="351087" y="1885950"/>
                    </a:lnTo>
                    <a:lnTo>
                      <a:pt x="351087" y="1807376"/>
                    </a:lnTo>
                    <a:close/>
                    <a:moveTo>
                      <a:pt x="436812" y="1807376"/>
                    </a:moveTo>
                    <a:lnTo>
                      <a:pt x="515393" y="1807376"/>
                    </a:lnTo>
                    <a:lnTo>
                      <a:pt x="515393" y="1885950"/>
                    </a:lnTo>
                    <a:lnTo>
                      <a:pt x="436812" y="1885950"/>
                    </a:lnTo>
                    <a:lnTo>
                      <a:pt x="436812" y="1807376"/>
                    </a:lnTo>
                    <a:close/>
                    <a:moveTo>
                      <a:pt x="522537" y="1807376"/>
                    </a:moveTo>
                    <a:lnTo>
                      <a:pt x="601118" y="1807376"/>
                    </a:lnTo>
                    <a:lnTo>
                      <a:pt x="601118" y="1885950"/>
                    </a:lnTo>
                    <a:lnTo>
                      <a:pt x="522537" y="1885950"/>
                    </a:lnTo>
                    <a:lnTo>
                      <a:pt x="522537" y="1807376"/>
                    </a:lnTo>
                    <a:close/>
                    <a:moveTo>
                      <a:pt x="608262" y="1807376"/>
                    </a:moveTo>
                    <a:lnTo>
                      <a:pt x="686843" y="1807376"/>
                    </a:lnTo>
                    <a:lnTo>
                      <a:pt x="686843" y="1885950"/>
                    </a:lnTo>
                    <a:lnTo>
                      <a:pt x="608262" y="1885950"/>
                    </a:lnTo>
                    <a:lnTo>
                      <a:pt x="608262" y="1807376"/>
                    </a:lnTo>
                    <a:close/>
                    <a:moveTo>
                      <a:pt x="693987" y="1807376"/>
                    </a:moveTo>
                    <a:lnTo>
                      <a:pt x="772568" y="1807376"/>
                    </a:lnTo>
                    <a:lnTo>
                      <a:pt x="772568" y="1885950"/>
                    </a:lnTo>
                    <a:lnTo>
                      <a:pt x="693987" y="1885950"/>
                    </a:lnTo>
                    <a:lnTo>
                      <a:pt x="693987" y="1807376"/>
                    </a:lnTo>
                    <a:close/>
                    <a:moveTo>
                      <a:pt x="779712" y="1807376"/>
                    </a:moveTo>
                    <a:lnTo>
                      <a:pt x="858293" y="1807376"/>
                    </a:lnTo>
                    <a:lnTo>
                      <a:pt x="858293" y="1885950"/>
                    </a:lnTo>
                    <a:lnTo>
                      <a:pt x="779712" y="1885950"/>
                    </a:lnTo>
                    <a:lnTo>
                      <a:pt x="779712" y="1807376"/>
                    </a:lnTo>
                    <a:close/>
                    <a:moveTo>
                      <a:pt x="865437" y="1807376"/>
                    </a:moveTo>
                    <a:lnTo>
                      <a:pt x="944018" y="1807376"/>
                    </a:lnTo>
                    <a:lnTo>
                      <a:pt x="944018" y="1885950"/>
                    </a:lnTo>
                    <a:lnTo>
                      <a:pt x="865437" y="1885950"/>
                    </a:lnTo>
                    <a:lnTo>
                      <a:pt x="865437" y="1807376"/>
                    </a:lnTo>
                    <a:close/>
                    <a:moveTo>
                      <a:pt x="951162" y="1807376"/>
                    </a:moveTo>
                    <a:lnTo>
                      <a:pt x="1029743" y="1807376"/>
                    </a:lnTo>
                    <a:lnTo>
                      <a:pt x="1029743" y="1885950"/>
                    </a:lnTo>
                    <a:lnTo>
                      <a:pt x="951162" y="1885950"/>
                    </a:lnTo>
                    <a:lnTo>
                      <a:pt x="951162" y="1807376"/>
                    </a:lnTo>
                    <a:close/>
                    <a:moveTo>
                      <a:pt x="1036887" y="1807376"/>
                    </a:moveTo>
                    <a:lnTo>
                      <a:pt x="1115468" y="1807376"/>
                    </a:lnTo>
                    <a:lnTo>
                      <a:pt x="1115468" y="1885950"/>
                    </a:lnTo>
                    <a:lnTo>
                      <a:pt x="1036887" y="1885950"/>
                    </a:lnTo>
                    <a:lnTo>
                      <a:pt x="1036887" y="1807376"/>
                    </a:lnTo>
                    <a:close/>
                    <a:moveTo>
                      <a:pt x="1122612" y="1807376"/>
                    </a:moveTo>
                    <a:lnTo>
                      <a:pt x="1201193" y="1807376"/>
                    </a:lnTo>
                    <a:lnTo>
                      <a:pt x="1201193" y="1885950"/>
                    </a:lnTo>
                    <a:lnTo>
                      <a:pt x="1122612" y="1885950"/>
                    </a:lnTo>
                    <a:lnTo>
                      <a:pt x="1122612" y="1807376"/>
                    </a:lnTo>
                    <a:close/>
                    <a:moveTo>
                      <a:pt x="1208337" y="1807376"/>
                    </a:moveTo>
                    <a:lnTo>
                      <a:pt x="1286918" y="1807376"/>
                    </a:lnTo>
                    <a:lnTo>
                      <a:pt x="1286918" y="1885950"/>
                    </a:lnTo>
                    <a:lnTo>
                      <a:pt x="1208337" y="1885950"/>
                    </a:lnTo>
                    <a:lnTo>
                      <a:pt x="1208337" y="1807376"/>
                    </a:lnTo>
                    <a:close/>
                    <a:moveTo>
                      <a:pt x="1294062" y="1807376"/>
                    </a:moveTo>
                    <a:lnTo>
                      <a:pt x="1372643" y="1807376"/>
                    </a:lnTo>
                    <a:lnTo>
                      <a:pt x="1372643" y="1885950"/>
                    </a:lnTo>
                    <a:lnTo>
                      <a:pt x="1294062" y="1885950"/>
                    </a:lnTo>
                    <a:lnTo>
                      <a:pt x="1294062" y="1807376"/>
                    </a:lnTo>
                    <a:close/>
                    <a:moveTo>
                      <a:pt x="1294062" y="1800232"/>
                    </a:moveTo>
                    <a:lnTo>
                      <a:pt x="1294062" y="1721651"/>
                    </a:lnTo>
                    <a:lnTo>
                      <a:pt x="1372643" y="1721651"/>
                    </a:lnTo>
                    <a:lnTo>
                      <a:pt x="1372643" y="1800232"/>
                    </a:lnTo>
                    <a:lnTo>
                      <a:pt x="1294062" y="1800232"/>
                    </a:lnTo>
                    <a:close/>
                    <a:moveTo>
                      <a:pt x="1379787" y="1721651"/>
                    </a:moveTo>
                    <a:lnTo>
                      <a:pt x="1457325" y="1721651"/>
                    </a:lnTo>
                    <a:lnTo>
                      <a:pt x="1457325" y="1800232"/>
                    </a:lnTo>
                    <a:lnTo>
                      <a:pt x="1379787" y="1800232"/>
                    </a:lnTo>
                    <a:lnTo>
                      <a:pt x="1379787" y="1721651"/>
                    </a:lnTo>
                    <a:close/>
                    <a:moveTo>
                      <a:pt x="1379787" y="1714507"/>
                    </a:moveTo>
                    <a:lnTo>
                      <a:pt x="1379787" y="1635926"/>
                    </a:lnTo>
                    <a:lnTo>
                      <a:pt x="1457325" y="1635926"/>
                    </a:lnTo>
                    <a:lnTo>
                      <a:pt x="1457325" y="1714507"/>
                    </a:lnTo>
                    <a:lnTo>
                      <a:pt x="1379787" y="1714507"/>
                    </a:lnTo>
                    <a:close/>
                    <a:moveTo>
                      <a:pt x="1457325" y="1628782"/>
                    </a:moveTo>
                    <a:lnTo>
                      <a:pt x="1379787" y="1628782"/>
                    </a:lnTo>
                    <a:lnTo>
                      <a:pt x="1379787" y="1550201"/>
                    </a:lnTo>
                    <a:lnTo>
                      <a:pt x="1457325" y="1550201"/>
                    </a:lnTo>
                    <a:lnTo>
                      <a:pt x="1457325" y="1628782"/>
                    </a:lnTo>
                    <a:close/>
                    <a:moveTo>
                      <a:pt x="1379787" y="1543057"/>
                    </a:moveTo>
                    <a:lnTo>
                      <a:pt x="1379787" y="1464476"/>
                    </a:lnTo>
                    <a:lnTo>
                      <a:pt x="1457325" y="1464476"/>
                    </a:lnTo>
                    <a:lnTo>
                      <a:pt x="1457325" y="1543057"/>
                    </a:lnTo>
                    <a:lnTo>
                      <a:pt x="1379787" y="1543057"/>
                    </a:lnTo>
                    <a:close/>
                    <a:moveTo>
                      <a:pt x="1457325" y="1457332"/>
                    </a:moveTo>
                    <a:lnTo>
                      <a:pt x="1379787" y="1457332"/>
                    </a:lnTo>
                    <a:lnTo>
                      <a:pt x="1379787" y="1378751"/>
                    </a:lnTo>
                    <a:lnTo>
                      <a:pt x="1457325" y="1378751"/>
                    </a:lnTo>
                    <a:lnTo>
                      <a:pt x="1457325" y="1457332"/>
                    </a:lnTo>
                    <a:close/>
                    <a:moveTo>
                      <a:pt x="1379787" y="1371607"/>
                    </a:moveTo>
                    <a:lnTo>
                      <a:pt x="1379787" y="1293026"/>
                    </a:lnTo>
                    <a:lnTo>
                      <a:pt x="1457325" y="1293026"/>
                    </a:lnTo>
                    <a:lnTo>
                      <a:pt x="1457325" y="1371607"/>
                    </a:lnTo>
                    <a:lnTo>
                      <a:pt x="1379787" y="1371607"/>
                    </a:lnTo>
                    <a:close/>
                    <a:moveTo>
                      <a:pt x="1457325" y="1285882"/>
                    </a:moveTo>
                    <a:lnTo>
                      <a:pt x="1379787" y="1285882"/>
                    </a:lnTo>
                    <a:lnTo>
                      <a:pt x="1379787" y="1207301"/>
                    </a:lnTo>
                    <a:lnTo>
                      <a:pt x="1457325" y="1207301"/>
                    </a:lnTo>
                    <a:lnTo>
                      <a:pt x="1457325" y="1285882"/>
                    </a:lnTo>
                    <a:close/>
                    <a:moveTo>
                      <a:pt x="1379787" y="1200157"/>
                    </a:moveTo>
                    <a:lnTo>
                      <a:pt x="1379787" y="1121576"/>
                    </a:lnTo>
                    <a:lnTo>
                      <a:pt x="1457325" y="1121576"/>
                    </a:lnTo>
                    <a:lnTo>
                      <a:pt x="1457325" y="1200157"/>
                    </a:lnTo>
                    <a:lnTo>
                      <a:pt x="1379787" y="1200157"/>
                    </a:lnTo>
                    <a:close/>
                    <a:moveTo>
                      <a:pt x="1457325" y="1114432"/>
                    </a:moveTo>
                    <a:lnTo>
                      <a:pt x="1379787" y="1114432"/>
                    </a:lnTo>
                    <a:lnTo>
                      <a:pt x="1379787" y="1035851"/>
                    </a:lnTo>
                    <a:lnTo>
                      <a:pt x="1457325" y="1035851"/>
                    </a:lnTo>
                    <a:lnTo>
                      <a:pt x="1457325" y="1114432"/>
                    </a:lnTo>
                    <a:close/>
                    <a:moveTo>
                      <a:pt x="1379787" y="1028707"/>
                    </a:moveTo>
                    <a:lnTo>
                      <a:pt x="1379787" y="950126"/>
                    </a:lnTo>
                    <a:lnTo>
                      <a:pt x="1457325" y="950126"/>
                    </a:lnTo>
                    <a:lnTo>
                      <a:pt x="1457325" y="1028707"/>
                    </a:lnTo>
                    <a:lnTo>
                      <a:pt x="1379787" y="1028707"/>
                    </a:lnTo>
                    <a:close/>
                    <a:moveTo>
                      <a:pt x="1457325" y="942982"/>
                    </a:moveTo>
                    <a:lnTo>
                      <a:pt x="1379787" y="942982"/>
                    </a:lnTo>
                    <a:lnTo>
                      <a:pt x="1379787" y="864401"/>
                    </a:lnTo>
                    <a:lnTo>
                      <a:pt x="1457325" y="864401"/>
                    </a:lnTo>
                    <a:lnTo>
                      <a:pt x="1457325" y="942982"/>
                    </a:lnTo>
                    <a:close/>
                    <a:moveTo>
                      <a:pt x="1379787" y="857257"/>
                    </a:moveTo>
                    <a:lnTo>
                      <a:pt x="1379787" y="778676"/>
                    </a:lnTo>
                    <a:lnTo>
                      <a:pt x="1457325" y="778676"/>
                    </a:lnTo>
                    <a:lnTo>
                      <a:pt x="1457325" y="857257"/>
                    </a:lnTo>
                    <a:lnTo>
                      <a:pt x="1379787" y="857257"/>
                    </a:lnTo>
                    <a:close/>
                    <a:moveTo>
                      <a:pt x="1457325" y="771532"/>
                    </a:moveTo>
                    <a:lnTo>
                      <a:pt x="1379787" y="771532"/>
                    </a:lnTo>
                    <a:lnTo>
                      <a:pt x="1379787" y="692951"/>
                    </a:lnTo>
                    <a:lnTo>
                      <a:pt x="1457325" y="692951"/>
                    </a:lnTo>
                    <a:lnTo>
                      <a:pt x="1457325" y="771532"/>
                    </a:lnTo>
                    <a:close/>
                    <a:moveTo>
                      <a:pt x="1379787" y="685807"/>
                    </a:moveTo>
                    <a:lnTo>
                      <a:pt x="1379787" y="607226"/>
                    </a:lnTo>
                    <a:lnTo>
                      <a:pt x="1457325" y="607226"/>
                    </a:lnTo>
                    <a:lnTo>
                      <a:pt x="1457325" y="685807"/>
                    </a:lnTo>
                    <a:lnTo>
                      <a:pt x="1379787" y="685807"/>
                    </a:lnTo>
                    <a:close/>
                    <a:moveTo>
                      <a:pt x="1457325" y="600075"/>
                    </a:moveTo>
                    <a:lnTo>
                      <a:pt x="1379787" y="600075"/>
                    </a:lnTo>
                    <a:lnTo>
                      <a:pt x="1379787" y="521494"/>
                    </a:lnTo>
                    <a:lnTo>
                      <a:pt x="1457325" y="521494"/>
                    </a:lnTo>
                    <a:lnTo>
                      <a:pt x="1457325" y="600075"/>
                    </a:lnTo>
                    <a:close/>
                    <a:moveTo>
                      <a:pt x="1379787" y="514350"/>
                    </a:moveTo>
                    <a:lnTo>
                      <a:pt x="1379787" y="435769"/>
                    </a:lnTo>
                    <a:lnTo>
                      <a:pt x="1457325" y="435769"/>
                    </a:lnTo>
                    <a:lnTo>
                      <a:pt x="1457325" y="514350"/>
                    </a:lnTo>
                    <a:lnTo>
                      <a:pt x="1379787" y="514350"/>
                    </a:lnTo>
                    <a:close/>
                    <a:moveTo>
                      <a:pt x="1457325" y="428625"/>
                    </a:moveTo>
                    <a:lnTo>
                      <a:pt x="1379787" y="428625"/>
                    </a:lnTo>
                    <a:lnTo>
                      <a:pt x="1379787" y="350044"/>
                    </a:lnTo>
                    <a:lnTo>
                      <a:pt x="1457325" y="350044"/>
                    </a:lnTo>
                    <a:lnTo>
                      <a:pt x="1457325" y="428625"/>
                    </a:lnTo>
                    <a:close/>
                    <a:moveTo>
                      <a:pt x="1379787" y="342900"/>
                    </a:moveTo>
                    <a:lnTo>
                      <a:pt x="1379787" y="264319"/>
                    </a:lnTo>
                    <a:lnTo>
                      <a:pt x="1457325" y="264319"/>
                    </a:lnTo>
                    <a:lnTo>
                      <a:pt x="1457325" y="342900"/>
                    </a:lnTo>
                    <a:lnTo>
                      <a:pt x="1379787" y="342900"/>
                    </a:lnTo>
                    <a:close/>
                    <a:moveTo>
                      <a:pt x="1457325" y="257175"/>
                    </a:moveTo>
                    <a:lnTo>
                      <a:pt x="1379787" y="257175"/>
                    </a:lnTo>
                    <a:lnTo>
                      <a:pt x="1379787" y="178594"/>
                    </a:lnTo>
                    <a:lnTo>
                      <a:pt x="1457325" y="178594"/>
                    </a:lnTo>
                    <a:lnTo>
                      <a:pt x="1457325" y="257175"/>
                    </a:lnTo>
                    <a:close/>
                    <a:moveTo>
                      <a:pt x="1379787" y="171450"/>
                    </a:moveTo>
                    <a:lnTo>
                      <a:pt x="1379787" y="92869"/>
                    </a:lnTo>
                    <a:lnTo>
                      <a:pt x="1457325" y="92869"/>
                    </a:lnTo>
                    <a:lnTo>
                      <a:pt x="1457325" y="171450"/>
                    </a:lnTo>
                    <a:lnTo>
                      <a:pt x="1379787" y="171450"/>
                    </a:lnTo>
                    <a:close/>
                    <a:moveTo>
                      <a:pt x="1457325" y="85725"/>
                    </a:moveTo>
                    <a:lnTo>
                      <a:pt x="1379787" y="85725"/>
                    </a:lnTo>
                    <a:lnTo>
                      <a:pt x="1379787" y="7144"/>
                    </a:lnTo>
                    <a:lnTo>
                      <a:pt x="1457325" y="7144"/>
                    </a:lnTo>
                    <a:lnTo>
                      <a:pt x="1457325" y="85725"/>
                    </a:lnTo>
                    <a:close/>
                    <a:moveTo>
                      <a:pt x="86768" y="7144"/>
                    </a:moveTo>
                    <a:lnTo>
                      <a:pt x="86768" y="85725"/>
                    </a:lnTo>
                    <a:lnTo>
                      <a:pt x="7144" y="85725"/>
                    </a:lnTo>
                    <a:lnTo>
                      <a:pt x="7144" y="7144"/>
                    </a:lnTo>
                    <a:lnTo>
                      <a:pt x="86768" y="7144"/>
                    </a:lnTo>
                    <a:close/>
                    <a:moveTo>
                      <a:pt x="7144" y="1807376"/>
                    </a:moveTo>
                    <a:lnTo>
                      <a:pt x="86768" y="1807376"/>
                    </a:lnTo>
                    <a:lnTo>
                      <a:pt x="86768" y="1885950"/>
                    </a:lnTo>
                    <a:lnTo>
                      <a:pt x="7144" y="1885950"/>
                    </a:lnTo>
                    <a:lnTo>
                      <a:pt x="7144" y="1807376"/>
                    </a:lnTo>
                    <a:close/>
                    <a:moveTo>
                      <a:pt x="1379787" y="1885950"/>
                    </a:moveTo>
                    <a:lnTo>
                      <a:pt x="1379787" y="1807376"/>
                    </a:lnTo>
                    <a:lnTo>
                      <a:pt x="1457325" y="1807376"/>
                    </a:lnTo>
                    <a:lnTo>
                      <a:pt x="1457325" y="1885950"/>
                    </a:lnTo>
                    <a:lnTo>
                      <a:pt x="1379787" y="1885950"/>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6" name="Google Shape;666;p22"/>
              <p:cNvSpPr/>
              <p:nvPr/>
            </p:nvSpPr>
            <p:spPr>
              <a:xfrm>
                <a:off x="10692503" y="2132263"/>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7" name="Google Shape;667;p22"/>
              <p:cNvSpPr/>
              <p:nvPr/>
            </p:nvSpPr>
            <p:spPr>
              <a:xfrm>
                <a:off x="11892653" y="2132263"/>
                <a:ext cx="85725" cy="85725"/>
              </a:xfrm>
              <a:custGeom>
                <a:avLst/>
                <a:gdLst/>
                <a:ahLst/>
                <a:cxnLst/>
                <a:rect l="l" t="t" r="r" b="b"/>
                <a:pathLst>
                  <a:path w="85725" h="85725" extrusionOk="0">
                    <a:moveTo>
                      <a:pt x="85725" y="42863"/>
                    </a:moveTo>
                    <a:cubicBezTo>
                      <a:pt x="85725" y="66537"/>
                      <a:pt x="66537" y="85725"/>
                      <a:pt x="42863" y="85725"/>
                    </a:cubicBezTo>
                    <a:cubicBezTo>
                      <a:pt x="19188" y="85725"/>
                      <a:pt x="0" y="66537"/>
                      <a:pt x="0" y="42863"/>
                    </a:cubicBezTo>
                    <a:cubicBezTo>
                      <a:pt x="0" y="19188"/>
                      <a:pt x="19188" y="0"/>
                      <a:pt x="42863" y="0"/>
                    </a:cubicBezTo>
                    <a:cubicBezTo>
                      <a:pt x="66537" y="0"/>
                      <a:pt x="85725" y="19188"/>
                      <a:pt x="85725" y="42863"/>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668" name="Google Shape;668;p22" descr="Graph paper with calculator, ruler, highlighter, and pencils"/>
          <p:cNvGrpSpPr/>
          <p:nvPr/>
        </p:nvGrpSpPr>
        <p:grpSpPr>
          <a:xfrm>
            <a:off x="9756671" y="5848503"/>
            <a:ext cx="1386821" cy="1561462"/>
            <a:chOff x="7670696" y="3101563"/>
            <a:chExt cx="1725258" cy="1725215"/>
          </a:xfrm>
        </p:grpSpPr>
        <p:sp>
          <p:nvSpPr>
            <p:cNvPr id="669" name="Google Shape;669;p22"/>
            <p:cNvSpPr/>
            <p:nvPr/>
          </p:nvSpPr>
          <p:spPr>
            <a:xfrm>
              <a:off x="7670696" y="3101563"/>
              <a:ext cx="1725215" cy="1725215"/>
            </a:xfrm>
            <a:custGeom>
              <a:avLst/>
              <a:gdLst/>
              <a:ahLst/>
              <a:cxnLst/>
              <a:rect l="l" t="t" r="r" b="b"/>
              <a:pathLst>
                <a:path w="1725215" h="1725215" extrusionOk="0">
                  <a:moveTo>
                    <a:pt x="0" y="1725216"/>
                  </a:moveTo>
                  <a:lnTo>
                    <a:pt x="1725216" y="1725216"/>
                  </a:lnTo>
                  <a:lnTo>
                    <a:pt x="1725216" y="0"/>
                  </a:lnTo>
                  <a:lnTo>
                    <a:pt x="0" y="1725216"/>
                  </a:lnTo>
                  <a:close/>
                  <a:moveTo>
                    <a:pt x="1391645" y="1407319"/>
                  </a:moveTo>
                  <a:lnTo>
                    <a:pt x="768017" y="1407319"/>
                  </a:lnTo>
                  <a:lnTo>
                    <a:pt x="1391645" y="821531"/>
                  </a:lnTo>
                  <a:lnTo>
                    <a:pt x="1391645" y="1407319"/>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70" name="Google Shape;670;p22" descr="Graph paper with calculator, ruler, highlighter, and pencils"/>
            <p:cNvGrpSpPr/>
            <p:nvPr/>
          </p:nvGrpSpPr>
          <p:grpSpPr>
            <a:xfrm>
              <a:off x="9281619" y="3226585"/>
              <a:ext cx="114335" cy="1542985"/>
              <a:chOff x="9281619" y="3226585"/>
              <a:chExt cx="114335" cy="1542985"/>
            </a:xfrm>
          </p:grpSpPr>
          <p:sp>
            <p:nvSpPr>
              <p:cNvPr id="671" name="Google Shape;671;p22"/>
              <p:cNvSpPr/>
              <p:nvPr/>
            </p:nvSpPr>
            <p:spPr>
              <a:xfrm>
                <a:off x="9331647" y="3798057"/>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2" name="Google Shape;672;p22"/>
              <p:cNvSpPr/>
              <p:nvPr/>
            </p:nvSpPr>
            <p:spPr>
              <a:xfrm>
                <a:off x="9331647" y="383377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3" name="Google Shape;673;p22"/>
              <p:cNvSpPr/>
              <p:nvPr/>
            </p:nvSpPr>
            <p:spPr>
              <a:xfrm>
                <a:off x="9331647" y="386949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4" name="Google Shape;674;p22"/>
              <p:cNvSpPr/>
              <p:nvPr/>
            </p:nvSpPr>
            <p:spPr>
              <a:xfrm>
                <a:off x="9281640" y="3905213"/>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5" name="Google Shape;675;p22"/>
              <p:cNvSpPr/>
              <p:nvPr/>
            </p:nvSpPr>
            <p:spPr>
              <a:xfrm>
                <a:off x="9331640" y="394092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6" name="Google Shape;676;p22"/>
              <p:cNvSpPr/>
              <p:nvPr/>
            </p:nvSpPr>
            <p:spPr>
              <a:xfrm>
                <a:off x="9331640" y="397664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7" name="Google Shape;677;p22"/>
              <p:cNvSpPr/>
              <p:nvPr/>
            </p:nvSpPr>
            <p:spPr>
              <a:xfrm>
                <a:off x="9331640" y="401236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8" name="Google Shape;678;p22"/>
              <p:cNvSpPr/>
              <p:nvPr/>
            </p:nvSpPr>
            <p:spPr>
              <a:xfrm>
                <a:off x="9281633" y="4048081"/>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9" name="Google Shape;679;p22"/>
              <p:cNvSpPr/>
              <p:nvPr/>
            </p:nvSpPr>
            <p:spPr>
              <a:xfrm>
                <a:off x="9331640" y="408380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0" name="Google Shape;680;p22"/>
              <p:cNvSpPr/>
              <p:nvPr/>
            </p:nvSpPr>
            <p:spPr>
              <a:xfrm>
                <a:off x="9331640" y="411951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1" name="Google Shape;681;p22"/>
              <p:cNvSpPr/>
              <p:nvPr/>
            </p:nvSpPr>
            <p:spPr>
              <a:xfrm>
                <a:off x="9331640" y="415523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2" name="Google Shape;682;p22"/>
              <p:cNvSpPr/>
              <p:nvPr/>
            </p:nvSpPr>
            <p:spPr>
              <a:xfrm>
                <a:off x="9281633" y="4190949"/>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3" name="Google Shape;683;p22"/>
              <p:cNvSpPr/>
              <p:nvPr/>
            </p:nvSpPr>
            <p:spPr>
              <a:xfrm>
                <a:off x="9331640" y="422666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4" name="Google Shape;684;p22"/>
              <p:cNvSpPr/>
              <p:nvPr/>
            </p:nvSpPr>
            <p:spPr>
              <a:xfrm>
                <a:off x="9331640" y="426238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5" name="Google Shape;685;p22"/>
              <p:cNvSpPr/>
              <p:nvPr/>
            </p:nvSpPr>
            <p:spPr>
              <a:xfrm>
                <a:off x="9331632" y="429809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6" name="Google Shape;686;p22"/>
              <p:cNvSpPr/>
              <p:nvPr/>
            </p:nvSpPr>
            <p:spPr>
              <a:xfrm>
                <a:off x="9281626" y="4333817"/>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7" name="Google Shape;687;p22"/>
              <p:cNvSpPr/>
              <p:nvPr/>
            </p:nvSpPr>
            <p:spPr>
              <a:xfrm>
                <a:off x="9331632" y="436953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8" name="Google Shape;688;p22"/>
              <p:cNvSpPr/>
              <p:nvPr/>
            </p:nvSpPr>
            <p:spPr>
              <a:xfrm>
                <a:off x="9331632" y="440525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9" name="Google Shape;689;p22"/>
              <p:cNvSpPr/>
              <p:nvPr/>
            </p:nvSpPr>
            <p:spPr>
              <a:xfrm>
                <a:off x="9331632" y="444096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0" name="Google Shape;690;p22"/>
              <p:cNvSpPr/>
              <p:nvPr/>
            </p:nvSpPr>
            <p:spPr>
              <a:xfrm>
                <a:off x="9281626" y="4476684"/>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1" name="Google Shape;691;p22"/>
              <p:cNvSpPr/>
              <p:nvPr/>
            </p:nvSpPr>
            <p:spPr>
              <a:xfrm>
                <a:off x="9331632" y="451240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2" name="Google Shape;692;p22"/>
              <p:cNvSpPr/>
              <p:nvPr/>
            </p:nvSpPr>
            <p:spPr>
              <a:xfrm>
                <a:off x="9331632" y="454812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3" name="Google Shape;693;p22"/>
              <p:cNvSpPr/>
              <p:nvPr/>
            </p:nvSpPr>
            <p:spPr>
              <a:xfrm>
                <a:off x="9331632" y="458384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4" name="Google Shape;694;p22"/>
              <p:cNvSpPr/>
              <p:nvPr/>
            </p:nvSpPr>
            <p:spPr>
              <a:xfrm>
                <a:off x="9281626" y="4619552"/>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5" name="Google Shape;695;p22"/>
              <p:cNvSpPr/>
              <p:nvPr/>
            </p:nvSpPr>
            <p:spPr>
              <a:xfrm>
                <a:off x="9331625" y="465527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6" name="Google Shape;696;p22"/>
              <p:cNvSpPr/>
              <p:nvPr/>
            </p:nvSpPr>
            <p:spPr>
              <a:xfrm>
                <a:off x="9331625" y="469099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7" name="Google Shape;697;p22"/>
              <p:cNvSpPr/>
              <p:nvPr/>
            </p:nvSpPr>
            <p:spPr>
              <a:xfrm>
                <a:off x="9331625" y="472670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8" name="Google Shape;698;p22"/>
              <p:cNvSpPr/>
              <p:nvPr/>
            </p:nvSpPr>
            <p:spPr>
              <a:xfrm>
                <a:off x="9281619" y="4762427"/>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9" name="Google Shape;699;p22"/>
              <p:cNvSpPr/>
              <p:nvPr/>
            </p:nvSpPr>
            <p:spPr>
              <a:xfrm>
                <a:off x="9331661" y="3226585"/>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0" name="Google Shape;700;p22"/>
              <p:cNvSpPr/>
              <p:nvPr/>
            </p:nvSpPr>
            <p:spPr>
              <a:xfrm>
                <a:off x="9331654" y="3262297"/>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1" name="Google Shape;701;p22"/>
              <p:cNvSpPr/>
              <p:nvPr/>
            </p:nvSpPr>
            <p:spPr>
              <a:xfrm>
                <a:off x="9331654" y="3298016"/>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2" name="Google Shape;702;p22"/>
              <p:cNvSpPr/>
              <p:nvPr/>
            </p:nvSpPr>
            <p:spPr>
              <a:xfrm>
                <a:off x="9281648" y="3333734"/>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3" name="Google Shape;703;p22"/>
              <p:cNvSpPr/>
              <p:nvPr/>
            </p:nvSpPr>
            <p:spPr>
              <a:xfrm>
                <a:off x="9331654" y="3369453"/>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4" name="Google Shape;704;p22"/>
              <p:cNvSpPr/>
              <p:nvPr/>
            </p:nvSpPr>
            <p:spPr>
              <a:xfrm>
                <a:off x="9331654" y="3405172"/>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5" name="Google Shape;705;p22"/>
              <p:cNvSpPr/>
              <p:nvPr/>
            </p:nvSpPr>
            <p:spPr>
              <a:xfrm>
                <a:off x="9331654" y="3440884"/>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6" name="Google Shape;706;p22"/>
              <p:cNvSpPr/>
              <p:nvPr/>
            </p:nvSpPr>
            <p:spPr>
              <a:xfrm>
                <a:off x="9281648" y="3476602"/>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7" name="Google Shape;707;p22"/>
              <p:cNvSpPr/>
              <p:nvPr/>
            </p:nvSpPr>
            <p:spPr>
              <a:xfrm>
                <a:off x="9331647" y="3512321"/>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8" name="Google Shape;708;p22"/>
              <p:cNvSpPr/>
              <p:nvPr/>
            </p:nvSpPr>
            <p:spPr>
              <a:xfrm>
                <a:off x="9331647" y="3548040"/>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9" name="Google Shape;709;p22"/>
              <p:cNvSpPr/>
              <p:nvPr/>
            </p:nvSpPr>
            <p:spPr>
              <a:xfrm>
                <a:off x="9331647" y="358375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0" name="Google Shape;710;p22"/>
              <p:cNvSpPr/>
              <p:nvPr/>
            </p:nvSpPr>
            <p:spPr>
              <a:xfrm>
                <a:off x="9281640" y="3619470"/>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1" name="Google Shape;711;p22"/>
              <p:cNvSpPr/>
              <p:nvPr/>
            </p:nvSpPr>
            <p:spPr>
              <a:xfrm>
                <a:off x="9331647" y="365518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2" name="Google Shape;712;p22"/>
              <p:cNvSpPr/>
              <p:nvPr/>
            </p:nvSpPr>
            <p:spPr>
              <a:xfrm>
                <a:off x="9331647" y="3690908"/>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3" name="Google Shape;713;p22"/>
              <p:cNvSpPr/>
              <p:nvPr/>
            </p:nvSpPr>
            <p:spPr>
              <a:xfrm>
                <a:off x="9331647" y="3726619"/>
                <a:ext cx="64293" cy="7143"/>
              </a:xfrm>
              <a:custGeom>
                <a:avLst/>
                <a:gdLst/>
                <a:ahLst/>
                <a:cxnLst/>
                <a:rect l="l" t="t" r="r" b="b"/>
                <a:pathLst>
                  <a:path w="64293" h="7143" extrusionOk="0">
                    <a:moveTo>
                      <a:pt x="0" y="0"/>
                    </a:moveTo>
                    <a:lnTo>
                      <a:pt x="64294" y="0"/>
                    </a:lnTo>
                    <a:lnTo>
                      <a:pt x="64294"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4" name="Google Shape;714;p22"/>
              <p:cNvSpPr/>
              <p:nvPr/>
            </p:nvSpPr>
            <p:spPr>
              <a:xfrm>
                <a:off x="9281640" y="3762338"/>
                <a:ext cx="114300" cy="7143"/>
              </a:xfrm>
              <a:custGeom>
                <a:avLst/>
                <a:gdLst/>
                <a:ahLst/>
                <a:cxnLst/>
                <a:rect l="l" t="t" r="r" b="b"/>
                <a:pathLst>
                  <a:path w="114300" h="7143" extrusionOk="0">
                    <a:moveTo>
                      <a:pt x="0" y="0"/>
                    </a:moveTo>
                    <a:lnTo>
                      <a:pt x="114300" y="0"/>
                    </a:lnTo>
                    <a:lnTo>
                      <a:pt x="114300" y="7144"/>
                    </a:lnTo>
                    <a:lnTo>
                      <a:pt x="0" y="7144"/>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15" name="Google Shape;715;p22" descr="Graph paper with calculator, ruler, highlighter, and pencils"/>
          <p:cNvGrpSpPr/>
          <p:nvPr/>
        </p:nvGrpSpPr>
        <p:grpSpPr>
          <a:xfrm>
            <a:off x="11614046" y="3373025"/>
            <a:ext cx="835818" cy="1574417"/>
            <a:chOff x="11614046" y="3373025"/>
            <a:chExt cx="835818" cy="1574417"/>
          </a:xfrm>
        </p:grpSpPr>
        <p:sp>
          <p:nvSpPr>
            <p:cNvPr id="716" name="Google Shape;716;p22"/>
            <p:cNvSpPr/>
            <p:nvPr/>
          </p:nvSpPr>
          <p:spPr>
            <a:xfrm>
              <a:off x="11614046" y="3410801"/>
              <a:ext cx="795027" cy="1536641"/>
            </a:xfrm>
            <a:custGeom>
              <a:avLst/>
              <a:gdLst/>
              <a:ahLst/>
              <a:cxnLst/>
              <a:rect l="l" t="t" r="r" b="b"/>
              <a:pathLst>
                <a:path w="795027" h="1536641" extrusionOk="0">
                  <a:moveTo>
                    <a:pt x="737299" y="1536642"/>
                  </a:moveTo>
                  <a:lnTo>
                    <a:pt x="57729" y="1536642"/>
                  </a:lnTo>
                  <a:cubicBezTo>
                    <a:pt x="25846" y="1536642"/>
                    <a:pt x="0" y="1510796"/>
                    <a:pt x="0" y="1478913"/>
                  </a:cubicBezTo>
                  <a:lnTo>
                    <a:pt x="0" y="57736"/>
                  </a:lnTo>
                  <a:cubicBezTo>
                    <a:pt x="0" y="25853"/>
                    <a:pt x="25846" y="0"/>
                    <a:pt x="57729" y="0"/>
                  </a:cubicBezTo>
                  <a:lnTo>
                    <a:pt x="737299" y="0"/>
                  </a:lnTo>
                  <a:cubicBezTo>
                    <a:pt x="769182" y="0"/>
                    <a:pt x="795028" y="25853"/>
                    <a:pt x="795028" y="57736"/>
                  </a:cubicBezTo>
                  <a:lnTo>
                    <a:pt x="795028" y="1478913"/>
                  </a:lnTo>
                  <a:cubicBezTo>
                    <a:pt x="795028" y="1510796"/>
                    <a:pt x="769182" y="1536642"/>
                    <a:pt x="737299" y="1536642"/>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17" name="Google Shape;717;p22" descr="Graph paper with calculator, ruler, highlighter, and pencils"/>
            <p:cNvGrpSpPr/>
            <p:nvPr/>
          </p:nvGrpSpPr>
          <p:grpSpPr>
            <a:xfrm>
              <a:off x="11654837" y="3373025"/>
              <a:ext cx="795027" cy="1536634"/>
              <a:chOff x="11654837" y="3373025"/>
              <a:chExt cx="795027" cy="1536634"/>
            </a:xfrm>
          </p:grpSpPr>
          <p:sp>
            <p:nvSpPr>
              <p:cNvPr id="718" name="Google Shape;718;p22"/>
              <p:cNvSpPr/>
              <p:nvPr/>
            </p:nvSpPr>
            <p:spPr>
              <a:xfrm>
                <a:off x="11654837" y="3373025"/>
                <a:ext cx="795027" cy="1536634"/>
              </a:xfrm>
              <a:custGeom>
                <a:avLst/>
                <a:gdLst/>
                <a:ahLst/>
                <a:cxnLst/>
                <a:rect l="l" t="t" r="r" b="b"/>
                <a:pathLst>
                  <a:path w="795027" h="1536634" extrusionOk="0">
                    <a:moveTo>
                      <a:pt x="737299" y="1536635"/>
                    </a:moveTo>
                    <a:lnTo>
                      <a:pt x="57729" y="1536635"/>
                    </a:lnTo>
                    <a:cubicBezTo>
                      <a:pt x="25846" y="1536635"/>
                      <a:pt x="0" y="1510789"/>
                      <a:pt x="0" y="1478906"/>
                    </a:cubicBezTo>
                    <a:lnTo>
                      <a:pt x="0" y="57729"/>
                    </a:lnTo>
                    <a:cubicBezTo>
                      <a:pt x="0" y="25846"/>
                      <a:pt x="25846" y="0"/>
                      <a:pt x="57729" y="0"/>
                    </a:cubicBezTo>
                    <a:lnTo>
                      <a:pt x="737299" y="0"/>
                    </a:lnTo>
                    <a:cubicBezTo>
                      <a:pt x="769182" y="0"/>
                      <a:pt x="795028" y="25846"/>
                      <a:pt x="795028" y="57729"/>
                    </a:cubicBezTo>
                    <a:lnTo>
                      <a:pt x="795028" y="1478906"/>
                    </a:lnTo>
                    <a:cubicBezTo>
                      <a:pt x="795028" y="1510789"/>
                      <a:pt x="769182" y="1536635"/>
                      <a:pt x="737299" y="1536635"/>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9" name="Google Shape;719;p22"/>
              <p:cNvSpPr/>
              <p:nvPr/>
            </p:nvSpPr>
            <p:spPr>
              <a:xfrm>
                <a:off x="11752106" y="3925315"/>
                <a:ext cx="55306" cy="55306"/>
              </a:xfrm>
              <a:custGeom>
                <a:avLst/>
                <a:gdLst/>
                <a:ahLst/>
                <a:cxnLst/>
                <a:rect l="l" t="t" r="r" b="b"/>
                <a:pathLst>
                  <a:path w="55306" h="55306" extrusionOk="0">
                    <a:moveTo>
                      <a:pt x="55307" y="27654"/>
                    </a:moveTo>
                    <a:cubicBezTo>
                      <a:pt x="55307" y="42934"/>
                      <a:pt x="42927" y="55307"/>
                      <a:pt x="27654" y="55307"/>
                    </a:cubicBezTo>
                    <a:cubicBezTo>
                      <a:pt x="12373" y="55307"/>
                      <a:pt x="0" y="42934"/>
                      <a:pt x="0" y="27654"/>
                    </a:cubicBezTo>
                    <a:cubicBezTo>
                      <a:pt x="0" y="12380"/>
                      <a:pt x="12373" y="0"/>
                      <a:pt x="27654" y="0"/>
                    </a:cubicBezTo>
                    <a:cubicBezTo>
                      <a:pt x="42927" y="0"/>
                      <a:pt x="55307" y="12380"/>
                      <a:pt x="55307" y="2765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0" name="Google Shape;720;p22"/>
              <p:cNvSpPr/>
              <p:nvPr/>
            </p:nvSpPr>
            <p:spPr>
              <a:xfrm>
                <a:off x="11886923" y="3925315"/>
                <a:ext cx="55306" cy="55306"/>
              </a:xfrm>
              <a:custGeom>
                <a:avLst/>
                <a:gdLst/>
                <a:ahLst/>
                <a:cxnLst/>
                <a:rect l="l" t="t" r="r" b="b"/>
                <a:pathLst>
                  <a:path w="55306" h="55306" extrusionOk="0">
                    <a:moveTo>
                      <a:pt x="55307" y="27654"/>
                    </a:moveTo>
                    <a:cubicBezTo>
                      <a:pt x="55307" y="42934"/>
                      <a:pt x="42927" y="55307"/>
                      <a:pt x="27653" y="55307"/>
                    </a:cubicBezTo>
                    <a:cubicBezTo>
                      <a:pt x="12373" y="55307"/>
                      <a:pt x="0" y="42934"/>
                      <a:pt x="0" y="27654"/>
                    </a:cubicBezTo>
                    <a:cubicBezTo>
                      <a:pt x="0" y="12380"/>
                      <a:pt x="12373" y="0"/>
                      <a:pt x="27653" y="0"/>
                    </a:cubicBezTo>
                    <a:cubicBezTo>
                      <a:pt x="42920" y="0"/>
                      <a:pt x="55307" y="12380"/>
                      <a:pt x="55307" y="2765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21" name="Google Shape;721;p22" descr="Graph paper with calculator, ruler, highlighter, and pencils"/>
              <p:cNvGrpSpPr/>
              <p:nvPr/>
            </p:nvGrpSpPr>
            <p:grpSpPr>
              <a:xfrm>
                <a:off x="11746220" y="4140607"/>
                <a:ext cx="622199" cy="608368"/>
                <a:chOff x="11746220" y="4140607"/>
                <a:chExt cx="622199" cy="608368"/>
              </a:xfrm>
            </p:grpSpPr>
            <p:sp>
              <p:nvSpPr>
                <p:cNvPr id="722" name="Google Shape;722;p22"/>
                <p:cNvSpPr/>
                <p:nvPr/>
              </p:nvSpPr>
              <p:spPr>
                <a:xfrm>
                  <a:off x="11746220" y="4140607"/>
                  <a:ext cx="82953" cy="82967"/>
                </a:xfrm>
                <a:custGeom>
                  <a:avLst/>
                  <a:gdLst/>
                  <a:ahLst/>
                  <a:cxnLst/>
                  <a:rect l="l" t="t" r="r" b="b"/>
                  <a:pathLst>
                    <a:path w="82953" h="82967" extrusionOk="0">
                      <a:moveTo>
                        <a:pt x="82953" y="41484"/>
                      </a:moveTo>
                      <a:cubicBezTo>
                        <a:pt x="82953" y="64394"/>
                        <a:pt x="64379" y="82968"/>
                        <a:pt x="41476" y="82968"/>
                      </a:cubicBezTo>
                      <a:cubicBezTo>
                        <a:pt x="18567" y="82968"/>
                        <a:pt x="0" y="64394"/>
                        <a:pt x="0" y="41484"/>
                      </a:cubicBezTo>
                      <a:cubicBezTo>
                        <a:pt x="0" y="18574"/>
                        <a:pt x="18567" y="0"/>
                        <a:pt x="41476" y="0"/>
                      </a:cubicBezTo>
                      <a:cubicBezTo>
                        <a:pt x="64379"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3" name="Google Shape;723;p22"/>
                <p:cNvSpPr/>
                <p:nvPr/>
              </p:nvSpPr>
              <p:spPr>
                <a:xfrm>
                  <a:off x="11881030" y="4140607"/>
                  <a:ext cx="82953" cy="82967"/>
                </a:xfrm>
                <a:custGeom>
                  <a:avLst/>
                  <a:gdLst/>
                  <a:ahLst/>
                  <a:cxnLst/>
                  <a:rect l="l" t="t" r="r" b="b"/>
                  <a:pathLst>
                    <a:path w="82953" h="82967" extrusionOk="0">
                      <a:moveTo>
                        <a:pt x="82953" y="41484"/>
                      </a:moveTo>
                      <a:cubicBezTo>
                        <a:pt x="82953" y="64394"/>
                        <a:pt x="64380" y="82968"/>
                        <a:pt x="41477" y="82968"/>
                      </a:cubicBezTo>
                      <a:cubicBezTo>
                        <a:pt x="18567" y="82968"/>
                        <a:pt x="0" y="64394"/>
                        <a:pt x="0" y="41484"/>
                      </a:cubicBezTo>
                      <a:cubicBezTo>
                        <a:pt x="0" y="18574"/>
                        <a:pt x="18567" y="0"/>
                        <a:pt x="41477" y="0"/>
                      </a:cubicBezTo>
                      <a:cubicBezTo>
                        <a:pt x="64380"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4" name="Google Shape;724;p22"/>
                <p:cNvSpPr/>
                <p:nvPr/>
              </p:nvSpPr>
              <p:spPr>
                <a:xfrm>
                  <a:off x="12015832" y="4140607"/>
                  <a:ext cx="82960" cy="82967"/>
                </a:xfrm>
                <a:custGeom>
                  <a:avLst/>
                  <a:gdLst/>
                  <a:ahLst/>
                  <a:cxnLst/>
                  <a:rect l="l" t="t" r="r" b="b"/>
                  <a:pathLst>
                    <a:path w="82960" h="82967" extrusionOk="0">
                      <a:moveTo>
                        <a:pt x="82961" y="41484"/>
                      </a:moveTo>
                      <a:cubicBezTo>
                        <a:pt x="82961" y="64394"/>
                        <a:pt x="64380" y="82968"/>
                        <a:pt x="41484" y="82968"/>
                      </a:cubicBezTo>
                      <a:cubicBezTo>
                        <a:pt x="18574" y="82968"/>
                        <a:pt x="0" y="64394"/>
                        <a:pt x="0" y="41484"/>
                      </a:cubicBezTo>
                      <a:cubicBezTo>
                        <a:pt x="0" y="18574"/>
                        <a:pt x="18574" y="0"/>
                        <a:pt x="41484" y="0"/>
                      </a:cubicBezTo>
                      <a:cubicBezTo>
                        <a:pt x="64380" y="0"/>
                        <a:pt x="82961" y="18574"/>
                        <a:pt x="82961"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5" name="Google Shape;725;p22"/>
                <p:cNvSpPr/>
                <p:nvPr/>
              </p:nvSpPr>
              <p:spPr>
                <a:xfrm>
                  <a:off x="12150642" y="4140607"/>
                  <a:ext cx="82960" cy="82967"/>
                </a:xfrm>
                <a:custGeom>
                  <a:avLst/>
                  <a:gdLst/>
                  <a:ahLst/>
                  <a:cxnLst/>
                  <a:rect l="l" t="t" r="r" b="b"/>
                  <a:pathLst>
                    <a:path w="82960" h="82967" extrusionOk="0">
                      <a:moveTo>
                        <a:pt x="82960" y="41484"/>
                      </a:moveTo>
                      <a:cubicBezTo>
                        <a:pt x="82960" y="64394"/>
                        <a:pt x="64379" y="82968"/>
                        <a:pt x="41484" y="82968"/>
                      </a:cubicBezTo>
                      <a:cubicBezTo>
                        <a:pt x="18574" y="82968"/>
                        <a:pt x="0" y="64394"/>
                        <a:pt x="0" y="41484"/>
                      </a:cubicBezTo>
                      <a:cubicBezTo>
                        <a:pt x="0" y="18574"/>
                        <a:pt x="18574" y="0"/>
                        <a:pt x="41484"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6" name="Google Shape;726;p22"/>
                <p:cNvSpPr/>
                <p:nvPr/>
              </p:nvSpPr>
              <p:spPr>
                <a:xfrm>
                  <a:off x="12285459" y="4140607"/>
                  <a:ext cx="82960" cy="82967"/>
                </a:xfrm>
                <a:custGeom>
                  <a:avLst/>
                  <a:gdLst/>
                  <a:ahLst/>
                  <a:cxnLst/>
                  <a:rect l="l" t="t" r="r" b="b"/>
                  <a:pathLst>
                    <a:path w="82960" h="82967" extrusionOk="0">
                      <a:moveTo>
                        <a:pt x="82960" y="41484"/>
                      </a:moveTo>
                      <a:cubicBezTo>
                        <a:pt x="82960" y="64394"/>
                        <a:pt x="64379" y="82968"/>
                        <a:pt x="41476" y="82968"/>
                      </a:cubicBezTo>
                      <a:cubicBezTo>
                        <a:pt x="18574" y="82968"/>
                        <a:pt x="0" y="64394"/>
                        <a:pt x="0" y="41484"/>
                      </a:cubicBezTo>
                      <a:cubicBezTo>
                        <a:pt x="0" y="18574"/>
                        <a:pt x="18574" y="0"/>
                        <a:pt x="41476"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7" name="Google Shape;727;p22"/>
                <p:cNvSpPr/>
                <p:nvPr/>
              </p:nvSpPr>
              <p:spPr>
                <a:xfrm>
                  <a:off x="11746220" y="4271959"/>
                  <a:ext cx="82953" cy="82960"/>
                </a:xfrm>
                <a:custGeom>
                  <a:avLst/>
                  <a:gdLst/>
                  <a:ahLst/>
                  <a:cxnLst/>
                  <a:rect l="l" t="t" r="r" b="b"/>
                  <a:pathLst>
                    <a:path w="82953" h="82960" extrusionOk="0">
                      <a:moveTo>
                        <a:pt x="82953" y="41484"/>
                      </a:moveTo>
                      <a:cubicBezTo>
                        <a:pt x="82953" y="64387"/>
                        <a:pt x="64379" y="82960"/>
                        <a:pt x="41476" y="82960"/>
                      </a:cubicBezTo>
                      <a:cubicBezTo>
                        <a:pt x="18567" y="82960"/>
                        <a:pt x="0" y="64387"/>
                        <a:pt x="0" y="41484"/>
                      </a:cubicBezTo>
                      <a:cubicBezTo>
                        <a:pt x="0" y="18574"/>
                        <a:pt x="18567" y="0"/>
                        <a:pt x="41476" y="0"/>
                      </a:cubicBezTo>
                      <a:cubicBezTo>
                        <a:pt x="64379" y="0"/>
                        <a:pt x="82953" y="18574"/>
                        <a:pt x="82953" y="4148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8" name="Google Shape;728;p22"/>
                <p:cNvSpPr/>
                <p:nvPr/>
              </p:nvSpPr>
              <p:spPr>
                <a:xfrm>
                  <a:off x="11881030" y="4271959"/>
                  <a:ext cx="82953" cy="82960"/>
                </a:xfrm>
                <a:custGeom>
                  <a:avLst/>
                  <a:gdLst/>
                  <a:ahLst/>
                  <a:cxnLst/>
                  <a:rect l="l" t="t" r="r" b="b"/>
                  <a:pathLst>
                    <a:path w="82953" h="82960" extrusionOk="0">
                      <a:moveTo>
                        <a:pt x="82953" y="41484"/>
                      </a:moveTo>
                      <a:cubicBezTo>
                        <a:pt x="82953" y="64387"/>
                        <a:pt x="64380" y="82960"/>
                        <a:pt x="41477" y="82960"/>
                      </a:cubicBezTo>
                      <a:cubicBezTo>
                        <a:pt x="18567" y="82960"/>
                        <a:pt x="0" y="64387"/>
                        <a:pt x="0" y="41484"/>
                      </a:cubicBezTo>
                      <a:cubicBezTo>
                        <a:pt x="0" y="18574"/>
                        <a:pt x="18567" y="0"/>
                        <a:pt x="41477" y="0"/>
                      </a:cubicBezTo>
                      <a:cubicBezTo>
                        <a:pt x="64380" y="0"/>
                        <a:pt x="82953" y="18574"/>
                        <a:pt x="82953"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9" name="Google Shape;729;p22"/>
                <p:cNvSpPr/>
                <p:nvPr/>
              </p:nvSpPr>
              <p:spPr>
                <a:xfrm>
                  <a:off x="12015832" y="4271959"/>
                  <a:ext cx="82960" cy="82960"/>
                </a:xfrm>
                <a:custGeom>
                  <a:avLst/>
                  <a:gdLst/>
                  <a:ahLst/>
                  <a:cxnLst/>
                  <a:rect l="l" t="t" r="r" b="b"/>
                  <a:pathLst>
                    <a:path w="82960" h="82960" extrusionOk="0">
                      <a:moveTo>
                        <a:pt x="82961" y="41484"/>
                      </a:moveTo>
                      <a:cubicBezTo>
                        <a:pt x="82961" y="64387"/>
                        <a:pt x="64380" y="82960"/>
                        <a:pt x="41484" y="82960"/>
                      </a:cubicBezTo>
                      <a:cubicBezTo>
                        <a:pt x="18574" y="82960"/>
                        <a:pt x="0" y="64387"/>
                        <a:pt x="0" y="41484"/>
                      </a:cubicBezTo>
                      <a:cubicBezTo>
                        <a:pt x="0" y="18574"/>
                        <a:pt x="18574" y="0"/>
                        <a:pt x="41484" y="0"/>
                      </a:cubicBezTo>
                      <a:cubicBezTo>
                        <a:pt x="64380" y="0"/>
                        <a:pt x="82961" y="18574"/>
                        <a:pt x="82961"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0" name="Google Shape;730;p22"/>
                <p:cNvSpPr/>
                <p:nvPr/>
              </p:nvSpPr>
              <p:spPr>
                <a:xfrm>
                  <a:off x="12150642" y="4271959"/>
                  <a:ext cx="82960" cy="82960"/>
                </a:xfrm>
                <a:custGeom>
                  <a:avLst/>
                  <a:gdLst/>
                  <a:ahLst/>
                  <a:cxnLst/>
                  <a:rect l="l" t="t" r="r" b="b"/>
                  <a:pathLst>
                    <a:path w="82960" h="82960" extrusionOk="0">
                      <a:moveTo>
                        <a:pt x="82960" y="41484"/>
                      </a:moveTo>
                      <a:cubicBezTo>
                        <a:pt x="82960" y="64387"/>
                        <a:pt x="64379" y="82960"/>
                        <a:pt x="41484" y="82960"/>
                      </a:cubicBezTo>
                      <a:cubicBezTo>
                        <a:pt x="18574" y="82960"/>
                        <a:pt x="0" y="64387"/>
                        <a:pt x="0" y="41484"/>
                      </a:cubicBezTo>
                      <a:cubicBezTo>
                        <a:pt x="0" y="18574"/>
                        <a:pt x="18574" y="0"/>
                        <a:pt x="41484" y="0"/>
                      </a:cubicBezTo>
                      <a:cubicBezTo>
                        <a:pt x="64379" y="0"/>
                        <a:pt x="82960" y="18574"/>
                        <a:pt x="82960" y="41484"/>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1" name="Google Shape;731;p22"/>
                <p:cNvSpPr/>
                <p:nvPr/>
              </p:nvSpPr>
              <p:spPr>
                <a:xfrm>
                  <a:off x="12285459" y="4271959"/>
                  <a:ext cx="82960" cy="82960"/>
                </a:xfrm>
                <a:custGeom>
                  <a:avLst/>
                  <a:gdLst/>
                  <a:ahLst/>
                  <a:cxnLst/>
                  <a:rect l="l" t="t" r="r" b="b"/>
                  <a:pathLst>
                    <a:path w="82960" h="82960" extrusionOk="0">
                      <a:moveTo>
                        <a:pt x="82960" y="41484"/>
                      </a:moveTo>
                      <a:cubicBezTo>
                        <a:pt x="82960" y="64387"/>
                        <a:pt x="64379" y="82960"/>
                        <a:pt x="41476" y="82960"/>
                      </a:cubicBezTo>
                      <a:cubicBezTo>
                        <a:pt x="18574" y="82960"/>
                        <a:pt x="0" y="64387"/>
                        <a:pt x="0" y="41484"/>
                      </a:cubicBezTo>
                      <a:cubicBezTo>
                        <a:pt x="0" y="18574"/>
                        <a:pt x="18574" y="0"/>
                        <a:pt x="41476" y="0"/>
                      </a:cubicBezTo>
                      <a:cubicBezTo>
                        <a:pt x="64379" y="0"/>
                        <a:pt x="82960" y="18574"/>
                        <a:pt x="82960" y="41484"/>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2" name="Google Shape;732;p22"/>
                <p:cNvSpPr/>
                <p:nvPr/>
              </p:nvSpPr>
              <p:spPr>
                <a:xfrm>
                  <a:off x="11746220" y="4403318"/>
                  <a:ext cx="82953" cy="82953"/>
                </a:xfrm>
                <a:custGeom>
                  <a:avLst/>
                  <a:gdLst/>
                  <a:ahLst/>
                  <a:cxnLst/>
                  <a:rect l="l" t="t" r="r" b="b"/>
                  <a:pathLst>
                    <a:path w="82953" h="82953" extrusionOk="0">
                      <a:moveTo>
                        <a:pt x="82953" y="41476"/>
                      </a:moveTo>
                      <a:cubicBezTo>
                        <a:pt x="82953" y="64387"/>
                        <a:pt x="64379" y="82953"/>
                        <a:pt x="41476" y="82953"/>
                      </a:cubicBezTo>
                      <a:cubicBezTo>
                        <a:pt x="18567" y="82953"/>
                        <a:pt x="0" y="64387"/>
                        <a:pt x="0" y="41476"/>
                      </a:cubicBezTo>
                      <a:cubicBezTo>
                        <a:pt x="0" y="18567"/>
                        <a:pt x="18567" y="0"/>
                        <a:pt x="41476" y="0"/>
                      </a:cubicBezTo>
                      <a:cubicBezTo>
                        <a:pt x="64379" y="0"/>
                        <a:pt x="82953" y="18567"/>
                        <a:pt x="82953" y="41476"/>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3" name="Google Shape;733;p22"/>
                <p:cNvSpPr/>
                <p:nvPr/>
              </p:nvSpPr>
              <p:spPr>
                <a:xfrm>
                  <a:off x="11881030" y="4403318"/>
                  <a:ext cx="82953" cy="82953"/>
                </a:xfrm>
                <a:custGeom>
                  <a:avLst/>
                  <a:gdLst/>
                  <a:ahLst/>
                  <a:cxnLst/>
                  <a:rect l="l" t="t" r="r" b="b"/>
                  <a:pathLst>
                    <a:path w="82953" h="82953" extrusionOk="0">
                      <a:moveTo>
                        <a:pt x="82953" y="41476"/>
                      </a:moveTo>
                      <a:cubicBezTo>
                        <a:pt x="82953" y="64387"/>
                        <a:pt x="64380" y="82953"/>
                        <a:pt x="41477" y="82953"/>
                      </a:cubicBezTo>
                      <a:cubicBezTo>
                        <a:pt x="18567" y="82953"/>
                        <a:pt x="0" y="64387"/>
                        <a:pt x="0" y="41476"/>
                      </a:cubicBezTo>
                      <a:cubicBezTo>
                        <a:pt x="0" y="18567"/>
                        <a:pt x="18567" y="0"/>
                        <a:pt x="41477" y="0"/>
                      </a:cubicBezTo>
                      <a:cubicBezTo>
                        <a:pt x="64380" y="0"/>
                        <a:pt x="82953" y="18567"/>
                        <a:pt x="82953"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4" name="Google Shape;734;p22"/>
                <p:cNvSpPr/>
                <p:nvPr/>
              </p:nvSpPr>
              <p:spPr>
                <a:xfrm>
                  <a:off x="12015832" y="4403318"/>
                  <a:ext cx="82960" cy="82953"/>
                </a:xfrm>
                <a:custGeom>
                  <a:avLst/>
                  <a:gdLst/>
                  <a:ahLst/>
                  <a:cxnLst/>
                  <a:rect l="l" t="t" r="r" b="b"/>
                  <a:pathLst>
                    <a:path w="82960" h="82953" extrusionOk="0">
                      <a:moveTo>
                        <a:pt x="82961" y="41476"/>
                      </a:moveTo>
                      <a:cubicBezTo>
                        <a:pt x="82961" y="64387"/>
                        <a:pt x="64380" y="82953"/>
                        <a:pt x="41484" y="82953"/>
                      </a:cubicBezTo>
                      <a:cubicBezTo>
                        <a:pt x="18574" y="82953"/>
                        <a:pt x="0" y="64387"/>
                        <a:pt x="0" y="41476"/>
                      </a:cubicBezTo>
                      <a:cubicBezTo>
                        <a:pt x="0" y="18567"/>
                        <a:pt x="18574" y="0"/>
                        <a:pt x="41484" y="0"/>
                      </a:cubicBezTo>
                      <a:cubicBezTo>
                        <a:pt x="64380" y="0"/>
                        <a:pt x="82961" y="18567"/>
                        <a:pt x="82961"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5" name="Google Shape;735;p22"/>
                <p:cNvSpPr/>
                <p:nvPr/>
              </p:nvSpPr>
              <p:spPr>
                <a:xfrm>
                  <a:off x="12150642" y="4403318"/>
                  <a:ext cx="82960" cy="82953"/>
                </a:xfrm>
                <a:custGeom>
                  <a:avLst/>
                  <a:gdLst/>
                  <a:ahLst/>
                  <a:cxnLst/>
                  <a:rect l="l" t="t" r="r" b="b"/>
                  <a:pathLst>
                    <a:path w="82960" h="82953" extrusionOk="0">
                      <a:moveTo>
                        <a:pt x="82960" y="41476"/>
                      </a:moveTo>
                      <a:cubicBezTo>
                        <a:pt x="82960" y="64387"/>
                        <a:pt x="64379" y="82953"/>
                        <a:pt x="41484" y="82953"/>
                      </a:cubicBezTo>
                      <a:cubicBezTo>
                        <a:pt x="18574" y="82953"/>
                        <a:pt x="0" y="64387"/>
                        <a:pt x="0" y="41476"/>
                      </a:cubicBezTo>
                      <a:cubicBezTo>
                        <a:pt x="0" y="18567"/>
                        <a:pt x="18574" y="0"/>
                        <a:pt x="41484" y="0"/>
                      </a:cubicBezTo>
                      <a:cubicBezTo>
                        <a:pt x="64379" y="0"/>
                        <a:pt x="82960" y="18567"/>
                        <a:pt x="82960" y="41476"/>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6" name="Google Shape;736;p22"/>
                <p:cNvSpPr/>
                <p:nvPr/>
              </p:nvSpPr>
              <p:spPr>
                <a:xfrm>
                  <a:off x="12285459" y="4403318"/>
                  <a:ext cx="82960" cy="82953"/>
                </a:xfrm>
                <a:custGeom>
                  <a:avLst/>
                  <a:gdLst/>
                  <a:ahLst/>
                  <a:cxnLst/>
                  <a:rect l="l" t="t" r="r" b="b"/>
                  <a:pathLst>
                    <a:path w="82960" h="82953" extrusionOk="0">
                      <a:moveTo>
                        <a:pt x="82960" y="41476"/>
                      </a:moveTo>
                      <a:cubicBezTo>
                        <a:pt x="82960" y="64387"/>
                        <a:pt x="64379" y="82953"/>
                        <a:pt x="41476" y="82953"/>
                      </a:cubicBezTo>
                      <a:cubicBezTo>
                        <a:pt x="18574" y="82953"/>
                        <a:pt x="0" y="64387"/>
                        <a:pt x="0" y="41476"/>
                      </a:cubicBezTo>
                      <a:cubicBezTo>
                        <a:pt x="0" y="18567"/>
                        <a:pt x="18574" y="0"/>
                        <a:pt x="41476" y="0"/>
                      </a:cubicBezTo>
                      <a:cubicBezTo>
                        <a:pt x="64379" y="0"/>
                        <a:pt x="82960" y="18567"/>
                        <a:pt x="82960" y="41476"/>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7" name="Google Shape;737;p22"/>
                <p:cNvSpPr/>
                <p:nvPr/>
              </p:nvSpPr>
              <p:spPr>
                <a:xfrm>
                  <a:off x="11746220" y="4534670"/>
                  <a:ext cx="82953" cy="82967"/>
                </a:xfrm>
                <a:custGeom>
                  <a:avLst/>
                  <a:gdLst/>
                  <a:ahLst/>
                  <a:cxnLst/>
                  <a:rect l="l" t="t" r="r" b="b"/>
                  <a:pathLst>
                    <a:path w="82953" h="82967" extrusionOk="0">
                      <a:moveTo>
                        <a:pt x="82953" y="41477"/>
                      </a:moveTo>
                      <a:cubicBezTo>
                        <a:pt x="82953" y="64387"/>
                        <a:pt x="64379" y="82968"/>
                        <a:pt x="41476" y="82968"/>
                      </a:cubicBezTo>
                      <a:cubicBezTo>
                        <a:pt x="18567" y="82968"/>
                        <a:pt x="0" y="64387"/>
                        <a:pt x="0" y="41477"/>
                      </a:cubicBezTo>
                      <a:cubicBezTo>
                        <a:pt x="0" y="18567"/>
                        <a:pt x="18567" y="0"/>
                        <a:pt x="41476" y="0"/>
                      </a:cubicBezTo>
                      <a:cubicBezTo>
                        <a:pt x="64379" y="0"/>
                        <a:pt x="82953" y="18567"/>
                        <a:pt x="82953" y="41477"/>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8" name="Google Shape;738;p22"/>
                <p:cNvSpPr/>
                <p:nvPr/>
              </p:nvSpPr>
              <p:spPr>
                <a:xfrm>
                  <a:off x="11881030" y="4534670"/>
                  <a:ext cx="82953" cy="82967"/>
                </a:xfrm>
                <a:custGeom>
                  <a:avLst/>
                  <a:gdLst/>
                  <a:ahLst/>
                  <a:cxnLst/>
                  <a:rect l="l" t="t" r="r" b="b"/>
                  <a:pathLst>
                    <a:path w="82953" h="82967" extrusionOk="0">
                      <a:moveTo>
                        <a:pt x="82953" y="41477"/>
                      </a:moveTo>
                      <a:cubicBezTo>
                        <a:pt x="82953" y="64387"/>
                        <a:pt x="64380" y="82968"/>
                        <a:pt x="41477" y="82968"/>
                      </a:cubicBezTo>
                      <a:cubicBezTo>
                        <a:pt x="18567" y="82968"/>
                        <a:pt x="0" y="64387"/>
                        <a:pt x="0" y="41477"/>
                      </a:cubicBezTo>
                      <a:cubicBezTo>
                        <a:pt x="0" y="18567"/>
                        <a:pt x="18567" y="0"/>
                        <a:pt x="41477" y="0"/>
                      </a:cubicBezTo>
                      <a:cubicBezTo>
                        <a:pt x="64380" y="0"/>
                        <a:pt x="82953" y="18567"/>
                        <a:pt x="82953"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9" name="Google Shape;739;p22"/>
                <p:cNvSpPr/>
                <p:nvPr/>
              </p:nvSpPr>
              <p:spPr>
                <a:xfrm>
                  <a:off x="12015832" y="4534670"/>
                  <a:ext cx="82960" cy="82967"/>
                </a:xfrm>
                <a:custGeom>
                  <a:avLst/>
                  <a:gdLst/>
                  <a:ahLst/>
                  <a:cxnLst/>
                  <a:rect l="l" t="t" r="r" b="b"/>
                  <a:pathLst>
                    <a:path w="82960" h="82967" extrusionOk="0">
                      <a:moveTo>
                        <a:pt x="82961" y="41477"/>
                      </a:moveTo>
                      <a:cubicBezTo>
                        <a:pt x="82961" y="64387"/>
                        <a:pt x="64380" y="82968"/>
                        <a:pt x="41484" y="82968"/>
                      </a:cubicBezTo>
                      <a:cubicBezTo>
                        <a:pt x="18574" y="82968"/>
                        <a:pt x="0" y="64387"/>
                        <a:pt x="0" y="41477"/>
                      </a:cubicBezTo>
                      <a:cubicBezTo>
                        <a:pt x="0" y="18567"/>
                        <a:pt x="18574" y="0"/>
                        <a:pt x="41484" y="0"/>
                      </a:cubicBezTo>
                      <a:cubicBezTo>
                        <a:pt x="64380" y="0"/>
                        <a:pt x="82961" y="18567"/>
                        <a:pt x="82961"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0" name="Google Shape;740;p22"/>
                <p:cNvSpPr/>
                <p:nvPr/>
              </p:nvSpPr>
              <p:spPr>
                <a:xfrm>
                  <a:off x="12150642" y="4534670"/>
                  <a:ext cx="82960" cy="82967"/>
                </a:xfrm>
                <a:custGeom>
                  <a:avLst/>
                  <a:gdLst/>
                  <a:ahLst/>
                  <a:cxnLst/>
                  <a:rect l="l" t="t" r="r" b="b"/>
                  <a:pathLst>
                    <a:path w="82960" h="82967" extrusionOk="0">
                      <a:moveTo>
                        <a:pt x="82960" y="41477"/>
                      </a:moveTo>
                      <a:cubicBezTo>
                        <a:pt x="82960" y="64387"/>
                        <a:pt x="64379" y="82968"/>
                        <a:pt x="41484" y="82968"/>
                      </a:cubicBezTo>
                      <a:cubicBezTo>
                        <a:pt x="18574" y="82968"/>
                        <a:pt x="0" y="64387"/>
                        <a:pt x="0" y="41477"/>
                      </a:cubicBezTo>
                      <a:cubicBezTo>
                        <a:pt x="0" y="18567"/>
                        <a:pt x="18574" y="0"/>
                        <a:pt x="41484" y="0"/>
                      </a:cubicBezTo>
                      <a:cubicBezTo>
                        <a:pt x="64379" y="0"/>
                        <a:pt x="82960" y="18567"/>
                        <a:pt x="82960" y="41477"/>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1" name="Google Shape;741;p22"/>
                <p:cNvSpPr/>
                <p:nvPr/>
              </p:nvSpPr>
              <p:spPr>
                <a:xfrm>
                  <a:off x="12285459" y="4534670"/>
                  <a:ext cx="82960" cy="82967"/>
                </a:xfrm>
                <a:custGeom>
                  <a:avLst/>
                  <a:gdLst/>
                  <a:ahLst/>
                  <a:cxnLst/>
                  <a:rect l="l" t="t" r="r" b="b"/>
                  <a:pathLst>
                    <a:path w="82960" h="82967" extrusionOk="0">
                      <a:moveTo>
                        <a:pt x="82960" y="41477"/>
                      </a:moveTo>
                      <a:cubicBezTo>
                        <a:pt x="82960" y="64387"/>
                        <a:pt x="64379" y="82968"/>
                        <a:pt x="41476" y="82968"/>
                      </a:cubicBezTo>
                      <a:cubicBezTo>
                        <a:pt x="18574" y="82968"/>
                        <a:pt x="0" y="64387"/>
                        <a:pt x="0" y="41477"/>
                      </a:cubicBezTo>
                      <a:cubicBezTo>
                        <a:pt x="0" y="18567"/>
                        <a:pt x="18574" y="0"/>
                        <a:pt x="41476" y="0"/>
                      </a:cubicBezTo>
                      <a:cubicBezTo>
                        <a:pt x="64379" y="0"/>
                        <a:pt x="82960" y="18567"/>
                        <a:pt x="82960" y="41477"/>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2" name="Google Shape;742;p22"/>
                <p:cNvSpPr/>
                <p:nvPr/>
              </p:nvSpPr>
              <p:spPr>
                <a:xfrm>
                  <a:off x="11746220" y="4666015"/>
                  <a:ext cx="82953" cy="82960"/>
                </a:xfrm>
                <a:custGeom>
                  <a:avLst/>
                  <a:gdLst/>
                  <a:ahLst/>
                  <a:cxnLst/>
                  <a:rect l="l" t="t" r="r" b="b"/>
                  <a:pathLst>
                    <a:path w="82953" h="82960" extrusionOk="0">
                      <a:moveTo>
                        <a:pt x="82953" y="41483"/>
                      </a:moveTo>
                      <a:cubicBezTo>
                        <a:pt x="82953" y="64394"/>
                        <a:pt x="64379" y="82960"/>
                        <a:pt x="41476" y="82960"/>
                      </a:cubicBezTo>
                      <a:cubicBezTo>
                        <a:pt x="18567" y="82960"/>
                        <a:pt x="0" y="64394"/>
                        <a:pt x="0" y="41483"/>
                      </a:cubicBezTo>
                      <a:cubicBezTo>
                        <a:pt x="0" y="18574"/>
                        <a:pt x="18567" y="0"/>
                        <a:pt x="41476" y="0"/>
                      </a:cubicBezTo>
                      <a:cubicBezTo>
                        <a:pt x="64379" y="0"/>
                        <a:pt x="82953" y="18574"/>
                        <a:pt x="82953"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3" name="Google Shape;743;p22"/>
                <p:cNvSpPr/>
                <p:nvPr/>
              </p:nvSpPr>
              <p:spPr>
                <a:xfrm>
                  <a:off x="11881030" y="4666015"/>
                  <a:ext cx="82953" cy="82960"/>
                </a:xfrm>
                <a:custGeom>
                  <a:avLst/>
                  <a:gdLst/>
                  <a:ahLst/>
                  <a:cxnLst/>
                  <a:rect l="l" t="t" r="r" b="b"/>
                  <a:pathLst>
                    <a:path w="82953" h="82960" extrusionOk="0">
                      <a:moveTo>
                        <a:pt x="82953" y="41483"/>
                      </a:moveTo>
                      <a:cubicBezTo>
                        <a:pt x="82953" y="64394"/>
                        <a:pt x="64380" y="82960"/>
                        <a:pt x="41477" y="82960"/>
                      </a:cubicBezTo>
                      <a:cubicBezTo>
                        <a:pt x="18567" y="82960"/>
                        <a:pt x="0" y="64394"/>
                        <a:pt x="0" y="41483"/>
                      </a:cubicBezTo>
                      <a:cubicBezTo>
                        <a:pt x="0" y="18574"/>
                        <a:pt x="18567" y="0"/>
                        <a:pt x="41477" y="0"/>
                      </a:cubicBezTo>
                      <a:cubicBezTo>
                        <a:pt x="64380" y="0"/>
                        <a:pt x="82953" y="18574"/>
                        <a:pt x="82953" y="41483"/>
                      </a:cubicBezTo>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4" name="Google Shape;744;p22"/>
                <p:cNvSpPr/>
                <p:nvPr/>
              </p:nvSpPr>
              <p:spPr>
                <a:xfrm>
                  <a:off x="12015832" y="4666015"/>
                  <a:ext cx="82960" cy="82960"/>
                </a:xfrm>
                <a:custGeom>
                  <a:avLst/>
                  <a:gdLst/>
                  <a:ahLst/>
                  <a:cxnLst/>
                  <a:rect l="l" t="t" r="r" b="b"/>
                  <a:pathLst>
                    <a:path w="82960" h="82960" extrusionOk="0">
                      <a:moveTo>
                        <a:pt x="82961" y="41483"/>
                      </a:moveTo>
                      <a:cubicBezTo>
                        <a:pt x="82961" y="64394"/>
                        <a:pt x="64380" y="82960"/>
                        <a:pt x="41484" y="82960"/>
                      </a:cubicBezTo>
                      <a:cubicBezTo>
                        <a:pt x="18574" y="82960"/>
                        <a:pt x="0" y="64394"/>
                        <a:pt x="0" y="41483"/>
                      </a:cubicBezTo>
                      <a:cubicBezTo>
                        <a:pt x="0" y="18574"/>
                        <a:pt x="18574" y="0"/>
                        <a:pt x="41484" y="0"/>
                      </a:cubicBezTo>
                      <a:cubicBezTo>
                        <a:pt x="64380" y="0"/>
                        <a:pt x="82961" y="18574"/>
                        <a:pt x="82961"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5" name="Google Shape;745;p22"/>
                <p:cNvSpPr/>
                <p:nvPr/>
              </p:nvSpPr>
              <p:spPr>
                <a:xfrm>
                  <a:off x="12150642" y="4666015"/>
                  <a:ext cx="82960" cy="82960"/>
                </a:xfrm>
                <a:custGeom>
                  <a:avLst/>
                  <a:gdLst/>
                  <a:ahLst/>
                  <a:cxnLst/>
                  <a:rect l="l" t="t" r="r" b="b"/>
                  <a:pathLst>
                    <a:path w="82960" h="82960" extrusionOk="0">
                      <a:moveTo>
                        <a:pt x="82960" y="41483"/>
                      </a:moveTo>
                      <a:cubicBezTo>
                        <a:pt x="82960" y="64394"/>
                        <a:pt x="64379" y="82960"/>
                        <a:pt x="41484" y="82960"/>
                      </a:cubicBezTo>
                      <a:cubicBezTo>
                        <a:pt x="18574" y="82960"/>
                        <a:pt x="0" y="64394"/>
                        <a:pt x="0" y="41483"/>
                      </a:cubicBezTo>
                      <a:cubicBezTo>
                        <a:pt x="0" y="18574"/>
                        <a:pt x="18574" y="0"/>
                        <a:pt x="41484" y="0"/>
                      </a:cubicBezTo>
                      <a:cubicBezTo>
                        <a:pt x="64379" y="0"/>
                        <a:pt x="82960" y="18574"/>
                        <a:pt x="82960" y="41483"/>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6" name="Google Shape;746;p22"/>
                <p:cNvSpPr/>
                <p:nvPr/>
              </p:nvSpPr>
              <p:spPr>
                <a:xfrm>
                  <a:off x="12285459" y="4666015"/>
                  <a:ext cx="82960" cy="82960"/>
                </a:xfrm>
                <a:custGeom>
                  <a:avLst/>
                  <a:gdLst/>
                  <a:ahLst/>
                  <a:cxnLst/>
                  <a:rect l="l" t="t" r="r" b="b"/>
                  <a:pathLst>
                    <a:path w="82960" h="82960" extrusionOk="0">
                      <a:moveTo>
                        <a:pt x="82960" y="41483"/>
                      </a:moveTo>
                      <a:cubicBezTo>
                        <a:pt x="82960" y="64394"/>
                        <a:pt x="64379" y="82960"/>
                        <a:pt x="41476" y="82960"/>
                      </a:cubicBezTo>
                      <a:cubicBezTo>
                        <a:pt x="18574" y="82960"/>
                        <a:pt x="0" y="64394"/>
                        <a:pt x="0" y="41483"/>
                      </a:cubicBezTo>
                      <a:cubicBezTo>
                        <a:pt x="0" y="18574"/>
                        <a:pt x="18574" y="0"/>
                        <a:pt x="41476" y="0"/>
                      </a:cubicBezTo>
                      <a:cubicBezTo>
                        <a:pt x="64379" y="0"/>
                        <a:pt x="82960" y="18574"/>
                        <a:pt x="82960" y="41483"/>
                      </a:cubicBezTo>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747" name="Google Shape;747;p22"/>
              <p:cNvSpPr/>
              <p:nvPr/>
            </p:nvSpPr>
            <p:spPr>
              <a:xfrm>
                <a:off x="11726603" y="3588809"/>
                <a:ext cx="663675" cy="238894"/>
              </a:xfrm>
              <a:custGeom>
                <a:avLst/>
                <a:gdLst/>
                <a:ahLst/>
                <a:cxnLst/>
                <a:rect l="l" t="t" r="r" b="b"/>
                <a:pathLst>
                  <a:path w="663675" h="238894" extrusionOk="0">
                    <a:moveTo>
                      <a:pt x="0" y="0"/>
                    </a:moveTo>
                    <a:lnTo>
                      <a:pt x="663676" y="0"/>
                    </a:lnTo>
                    <a:lnTo>
                      <a:pt x="663676" y="238894"/>
                    </a:lnTo>
                    <a:lnTo>
                      <a:pt x="0" y="238894"/>
                    </a:lnTo>
                    <a:close/>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8" name="Google Shape;748;p22"/>
              <p:cNvSpPr/>
              <p:nvPr/>
            </p:nvSpPr>
            <p:spPr>
              <a:xfrm>
                <a:off x="11721903" y="3488590"/>
                <a:ext cx="168656" cy="34354"/>
              </a:xfrm>
              <a:custGeom>
                <a:avLst/>
                <a:gdLst/>
                <a:ahLst/>
                <a:cxnLst/>
                <a:rect l="l" t="t" r="r" b="b"/>
                <a:pathLst>
                  <a:path w="168656" h="34354" extrusionOk="0">
                    <a:moveTo>
                      <a:pt x="0" y="0"/>
                    </a:moveTo>
                    <a:lnTo>
                      <a:pt x="168657" y="0"/>
                    </a:lnTo>
                    <a:lnTo>
                      <a:pt x="168657" y="34354"/>
                    </a:lnTo>
                    <a:lnTo>
                      <a:pt x="0" y="34354"/>
                    </a:lnTo>
                    <a:close/>
                  </a:path>
                </a:pathLst>
              </a:custGeom>
              <a:solidFill>
                <a:srgbClr val="CFCFC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49" name="Google Shape;749;p22" descr="Graph paper with calculator, ruler, highlighter, and pencils"/>
          <p:cNvGrpSpPr/>
          <p:nvPr/>
        </p:nvGrpSpPr>
        <p:grpSpPr>
          <a:xfrm>
            <a:off x="9756582" y="3498238"/>
            <a:ext cx="192888" cy="1526119"/>
            <a:chOff x="9756671" y="3473038"/>
            <a:chExt cx="192888" cy="1526119"/>
          </a:xfrm>
        </p:grpSpPr>
        <p:sp>
          <p:nvSpPr>
            <p:cNvPr id="750" name="Google Shape;750;p22"/>
            <p:cNvSpPr/>
            <p:nvPr/>
          </p:nvSpPr>
          <p:spPr>
            <a:xfrm>
              <a:off x="9756671" y="3507435"/>
              <a:ext cx="117871" cy="1491722"/>
            </a:xfrm>
            <a:custGeom>
              <a:avLst/>
              <a:gdLst/>
              <a:ahLst/>
              <a:cxnLst/>
              <a:rect l="l" t="t" r="r" b="b"/>
              <a:pathLst>
                <a:path w="117871" h="1491722" extrusionOk="0">
                  <a:moveTo>
                    <a:pt x="117872" y="0"/>
                  </a:moveTo>
                  <a:lnTo>
                    <a:pt x="0" y="0"/>
                  </a:lnTo>
                  <a:cubicBezTo>
                    <a:pt x="21" y="24374"/>
                    <a:pt x="0" y="1451967"/>
                    <a:pt x="0" y="1451967"/>
                  </a:cubicBezTo>
                  <a:lnTo>
                    <a:pt x="10173" y="1451967"/>
                  </a:lnTo>
                  <a:lnTo>
                    <a:pt x="10173" y="1491722"/>
                  </a:lnTo>
                  <a:lnTo>
                    <a:pt x="107606" y="1491722"/>
                  </a:lnTo>
                  <a:lnTo>
                    <a:pt x="107606" y="1451967"/>
                  </a:lnTo>
                  <a:lnTo>
                    <a:pt x="117872" y="1451967"/>
                  </a:lnTo>
                  <a:lnTo>
                    <a:pt x="117872"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51" name="Google Shape;751;p22" descr="Graph paper with calculator, ruler, highlighter, and pencils"/>
            <p:cNvGrpSpPr/>
            <p:nvPr/>
          </p:nvGrpSpPr>
          <p:grpSpPr>
            <a:xfrm>
              <a:off x="9777967" y="3473038"/>
              <a:ext cx="171592" cy="1491722"/>
              <a:chOff x="9777967" y="3473038"/>
              <a:chExt cx="171592" cy="1491722"/>
            </a:xfrm>
          </p:grpSpPr>
          <p:sp>
            <p:nvSpPr>
              <p:cNvPr id="752" name="Google Shape;752;p22"/>
              <p:cNvSpPr/>
              <p:nvPr/>
            </p:nvSpPr>
            <p:spPr>
              <a:xfrm>
                <a:off x="9788268" y="4915004"/>
                <a:ext cx="97440" cy="49756"/>
              </a:xfrm>
              <a:custGeom>
                <a:avLst/>
                <a:gdLst/>
                <a:ahLst/>
                <a:cxnLst/>
                <a:rect l="l" t="t" r="r" b="b"/>
                <a:pathLst>
                  <a:path w="97440" h="49756" extrusionOk="0">
                    <a:moveTo>
                      <a:pt x="0" y="0"/>
                    </a:moveTo>
                    <a:lnTo>
                      <a:pt x="97441" y="0"/>
                    </a:lnTo>
                    <a:lnTo>
                      <a:pt x="97441" y="49756"/>
                    </a:lnTo>
                    <a:lnTo>
                      <a:pt x="0" y="49756"/>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3" name="Google Shape;753;p22"/>
              <p:cNvSpPr/>
              <p:nvPr/>
            </p:nvSpPr>
            <p:spPr>
              <a:xfrm>
                <a:off x="9778103" y="3562692"/>
                <a:ext cx="117871" cy="1362313"/>
              </a:xfrm>
              <a:custGeom>
                <a:avLst/>
                <a:gdLst/>
                <a:ahLst/>
                <a:cxnLst/>
                <a:rect l="l" t="t" r="r" b="b"/>
                <a:pathLst>
                  <a:path w="117871" h="1362313" extrusionOk="0">
                    <a:moveTo>
                      <a:pt x="0" y="0"/>
                    </a:moveTo>
                    <a:lnTo>
                      <a:pt x="117872" y="0"/>
                    </a:lnTo>
                    <a:lnTo>
                      <a:pt x="117872" y="1362313"/>
                    </a:lnTo>
                    <a:lnTo>
                      <a:pt x="0" y="1362313"/>
                    </a:ln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4" name="Google Shape;754;p22"/>
              <p:cNvSpPr/>
              <p:nvPr/>
            </p:nvSpPr>
            <p:spPr>
              <a:xfrm>
                <a:off x="9778103" y="3473038"/>
                <a:ext cx="117871" cy="91082"/>
              </a:xfrm>
              <a:custGeom>
                <a:avLst/>
                <a:gdLst/>
                <a:ahLst/>
                <a:cxnLst/>
                <a:rect l="l" t="t" r="r" b="b"/>
                <a:pathLst>
                  <a:path w="117871" h="91082" extrusionOk="0">
                    <a:moveTo>
                      <a:pt x="0" y="0"/>
                    </a:moveTo>
                    <a:lnTo>
                      <a:pt x="117872" y="0"/>
                    </a:lnTo>
                    <a:lnTo>
                      <a:pt x="117872" y="91083"/>
                    </a:lnTo>
                    <a:lnTo>
                      <a:pt x="0" y="91083"/>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5" name="Google Shape;755;p22"/>
              <p:cNvSpPr/>
              <p:nvPr/>
            </p:nvSpPr>
            <p:spPr>
              <a:xfrm>
                <a:off x="9777967" y="3979615"/>
                <a:ext cx="118050" cy="38190"/>
              </a:xfrm>
              <a:custGeom>
                <a:avLst/>
                <a:gdLst/>
                <a:ahLst/>
                <a:cxnLst/>
                <a:rect l="l" t="t" r="r" b="b"/>
                <a:pathLst>
                  <a:path w="118050" h="38190" extrusionOk="0">
                    <a:moveTo>
                      <a:pt x="0" y="0"/>
                    </a:moveTo>
                    <a:lnTo>
                      <a:pt x="118050" y="0"/>
                    </a:lnTo>
                    <a:lnTo>
                      <a:pt x="118050" y="38190"/>
                    </a:lnTo>
                    <a:lnTo>
                      <a:pt x="0" y="3819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6" name="Google Shape;756;p22"/>
              <p:cNvSpPr/>
              <p:nvPr/>
            </p:nvSpPr>
            <p:spPr>
              <a:xfrm>
                <a:off x="9778103" y="4037401"/>
                <a:ext cx="117871" cy="7143"/>
              </a:xfrm>
              <a:custGeom>
                <a:avLst/>
                <a:gdLst/>
                <a:ahLst/>
                <a:cxnLst/>
                <a:rect l="l" t="t" r="r" b="b"/>
                <a:pathLst>
                  <a:path w="117871" h="7143" extrusionOk="0">
                    <a:moveTo>
                      <a:pt x="0" y="0"/>
                    </a:moveTo>
                    <a:lnTo>
                      <a:pt x="117872" y="0"/>
                    </a:lnTo>
                    <a:lnTo>
                      <a:pt x="117872" y="7144"/>
                    </a:lnTo>
                    <a:lnTo>
                      <a:pt x="0" y="7144"/>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7" name="Google Shape;757;p22"/>
              <p:cNvSpPr/>
              <p:nvPr/>
            </p:nvSpPr>
            <p:spPr>
              <a:xfrm>
                <a:off x="9777974" y="3564120"/>
                <a:ext cx="171585" cy="450292"/>
              </a:xfrm>
              <a:custGeom>
                <a:avLst/>
                <a:gdLst/>
                <a:ahLst/>
                <a:cxnLst/>
                <a:rect l="l" t="t" r="r" b="b"/>
                <a:pathLst>
                  <a:path w="171585" h="450292" extrusionOk="0">
                    <a:moveTo>
                      <a:pt x="139432" y="7"/>
                    </a:moveTo>
                    <a:cubicBezTo>
                      <a:pt x="139296" y="7"/>
                      <a:pt x="138367" y="7"/>
                      <a:pt x="138367" y="7"/>
                    </a:cubicBezTo>
                    <a:lnTo>
                      <a:pt x="0" y="0"/>
                    </a:lnTo>
                    <a:lnTo>
                      <a:pt x="0" y="32147"/>
                    </a:lnTo>
                    <a:lnTo>
                      <a:pt x="139439" y="32147"/>
                    </a:lnTo>
                    <a:lnTo>
                      <a:pt x="139439" y="418145"/>
                    </a:lnTo>
                    <a:cubicBezTo>
                      <a:pt x="139439" y="435897"/>
                      <a:pt x="153833" y="450292"/>
                      <a:pt x="171586" y="450292"/>
                    </a:cubicBezTo>
                    <a:lnTo>
                      <a:pt x="171586" y="32147"/>
                    </a:lnTo>
                    <a:cubicBezTo>
                      <a:pt x="171579" y="14387"/>
                      <a:pt x="157184" y="7"/>
                      <a:pt x="139432" y="7"/>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58" name="Google Shape;758;p22" descr="Graph paper with calculator, ruler, highlighter, and pencils"/>
          <p:cNvGrpSpPr/>
          <p:nvPr/>
        </p:nvGrpSpPr>
        <p:grpSpPr>
          <a:xfrm>
            <a:off x="8582910" y="2005404"/>
            <a:ext cx="1246041" cy="1276466"/>
            <a:chOff x="8582910" y="2005404"/>
            <a:chExt cx="1246041" cy="1276466"/>
          </a:xfrm>
        </p:grpSpPr>
        <p:sp>
          <p:nvSpPr>
            <p:cNvPr id="759" name="Google Shape;759;p22"/>
            <p:cNvSpPr/>
            <p:nvPr/>
          </p:nvSpPr>
          <p:spPr>
            <a:xfrm>
              <a:off x="8582910" y="2035822"/>
              <a:ext cx="1246041" cy="1246048"/>
            </a:xfrm>
            <a:custGeom>
              <a:avLst/>
              <a:gdLst/>
              <a:ahLst/>
              <a:cxnLst/>
              <a:rect l="l" t="t" r="r" b="b"/>
              <a:pathLst>
                <a:path w="1246041" h="1246048" extrusionOk="0">
                  <a:moveTo>
                    <a:pt x="1090708" y="87147"/>
                  </a:moveTo>
                  <a:lnTo>
                    <a:pt x="63937" y="1113918"/>
                  </a:lnTo>
                  <a:lnTo>
                    <a:pt x="71516" y="1121497"/>
                  </a:lnTo>
                  <a:lnTo>
                    <a:pt x="0" y="1193014"/>
                  </a:lnTo>
                  <a:lnTo>
                    <a:pt x="53035" y="1246049"/>
                  </a:lnTo>
                  <a:lnTo>
                    <a:pt x="124551" y="1174533"/>
                  </a:lnTo>
                  <a:lnTo>
                    <a:pt x="132131" y="1182112"/>
                  </a:lnTo>
                  <a:lnTo>
                    <a:pt x="1158902" y="155334"/>
                  </a:lnTo>
                  <a:lnTo>
                    <a:pt x="1246042"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60" name="Google Shape;760;p22" descr="Graph paper with calculator, ruler, highlighter, and pencils"/>
            <p:cNvGrpSpPr/>
            <p:nvPr/>
          </p:nvGrpSpPr>
          <p:grpSpPr>
            <a:xfrm>
              <a:off x="8583130" y="2005404"/>
              <a:ext cx="1245821" cy="1246145"/>
              <a:chOff x="8583130" y="2005404"/>
              <a:chExt cx="1245821" cy="1246145"/>
            </a:xfrm>
          </p:grpSpPr>
          <p:sp>
            <p:nvSpPr>
              <p:cNvPr id="761" name="Google Shape;761;p22"/>
              <p:cNvSpPr/>
              <p:nvPr/>
            </p:nvSpPr>
            <p:spPr>
              <a:xfrm rot="-2699757">
                <a:off x="8593334" y="3148112"/>
                <a:ext cx="111449" cy="75021"/>
              </a:xfrm>
              <a:custGeom>
                <a:avLst/>
                <a:gdLst/>
                <a:ahLst/>
                <a:cxnLst/>
                <a:rect l="l" t="t" r="r" b="b"/>
                <a:pathLst>
                  <a:path w="111449" h="75021" extrusionOk="0">
                    <a:moveTo>
                      <a:pt x="0" y="0"/>
                    </a:moveTo>
                    <a:lnTo>
                      <a:pt x="111449" y="0"/>
                    </a:lnTo>
                    <a:lnTo>
                      <a:pt x="111449" y="75021"/>
                    </a:lnTo>
                    <a:lnTo>
                      <a:pt x="0" y="75021"/>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2" name="Google Shape;762;p22"/>
              <p:cNvSpPr/>
              <p:nvPr/>
            </p:nvSpPr>
            <p:spPr>
              <a:xfrm rot="-2700000">
                <a:off x="8656725" y="3046827"/>
                <a:ext cx="165090" cy="96439"/>
              </a:xfrm>
              <a:custGeom>
                <a:avLst/>
                <a:gdLst/>
                <a:ahLst/>
                <a:cxnLst/>
                <a:rect l="l" t="t" r="r" b="b"/>
                <a:pathLst>
                  <a:path w="165090" h="96439" extrusionOk="0">
                    <a:moveTo>
                      <a:pt x="0" y="0"/>
                    </a:moveTo>
                    <a:lnTo>
                      <a:pt x="165090" y="0"/>
                    </a:lnTo>
                    <a:lnTo>
                      <a:pt x="165090" y="96440"/>
                    </a:lnTo>
                    <a:lnTo>
                      <a:pt x="0" y="96440"/>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3" name="Google Shape;763;p22"/>
              <p:cNvSpPr/>
              <p:nvPr/>
            </p:nvSpPr>
            <p:spPr>
              <a:xfrm rot="-2700000">
                <a:off x="8601083" y="2536811"/>
                <a:ext cx="1296463" cy="96425"/>
              </a:xfrm>
              <a:custGeom>
                <a:avLst/>
                <a:gdLst/>
                <a:ahLst/>
                <a:cxnLst/>
                <a:rect l="l" t="t" r="r" b="b"/>
                <a:pathLst>
                  <a:path w="1296463" h="96425" extrusionOk="0">
                    <a:moveTo>
                      <a:pt x="0" y="0"/>
                    </a:moveTo>
                    <a:lnTo>
                      <a:pt x="1296464" y="0"/>
                    </a:lnTo>
                    <a:lnTo>
                      <a:pt x="1296464" y="96425"/>
                    </a:lnTo>
                    <a:lnTo>
                      <a:pt x="0" y="96425"/>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4" name="Google Shape;764;p22"/>
              <p:cNvSpPr/>
              <p:nvPr/>
            </p:nvSpPr>
            <p:spPr>
              <a:xfrm>
                <a:off x="9783953" y="2005404"/>
                <a:ext cx="44998" cy="45327"/>
              </a:xfrm>
              <a:custGeom>
                <a:avLst/>
                <a:gdLst/>
                <a:ahLst/>
                <a:cxnLst/>
                <a:rect l="l" t="t" r="r" b="b"/>
                <a:pathLst>
                  <a:path w="44998" h="45327" extrusionOk="0">
                    <a:moveTo>
                      <a:pt x="44999" y="0"/>
                    </a:moveTo>
                    <a:lnTo>
                      <a:pt x="1314" y="24510"/>
                    </a:lnTo>
                    <a:lnTo>
                      <a:pt x="0" y="25382"/>
                    </a:lnTo>
                    <a:lnTo>
                      <a:pt x="19495" y="45327"/>
                    </a:lnTo>
                    <a:lnTo>
                      <a:pt x="20495" y="43684"/>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5" name="Google Shape;765;p22"/>
              <p:cNvSpPr/>
              <p:nvPr/>
            </p:nvSpPr>
            <p:spPr>
              <a:xfrm>
                <a:off x="9666564" y="2029914"/>
                <a:ext cx="137884" cy="137884"/>
              </a:xfrm>
              <a:custGeom>
                <a:avLst/>
                <a:gdLst/>
                <a:ahLst/>
                <a:cxnLst/>
                <a:rect l="l" t="t" r="r" b="b"/>
                <a:pathLst>
                  <a:path w="137884" h="137884" extrusionOk="0">
                    <a:moveTo>
                      <a:pt x="40380" y="97469"/>
                    </a:moveTo>
                    <a:cubicBezTo>
                      <a:pt x="40444" y="97412"/>
                      <a:pt x="40473" y="97434"/>
                      <a:pt x="40416" y="97505"/>
                    </a:cubicBezTo>
                    <a:cubicBezTo>
                      <a:pt x="31750" y="106963"/>
                      <a:pt x="31993" y="121665"/>
                      <a:pt x="41159" y="130823"/>
                    </a:cubicBezTo>
                    <a:cubicBezTo>
                      <a:pt x="50574" y="140239"/>
                      <a:pt x="65840" y="140239"/>
                      <a:pt x="75256" y="130823"/>
                    </a:cubicBezTo>
                    <a:lnTo>
                      <a:pt x="75256" y="130823"/>
                    </a:lnTo>
                    <a:lnTo>
                      <a:pt x="137885" y="19181"/>
                    </a:lnTo>
                    <a:lnTo>
                      <a:pt x="118704" y="0"/>
                    </a:lnTo>
                    <a:lnTo>
                      <a:pt x="7062" y="62629"/>
                    </a:lnTo>
                    <a:cubicBezTo>
                      <a:pt x="-2354" y="72045"/>
                      <a:pt x="-2354" y="87311"/>
                      <a:pt x="7062" y="96726"/>
                    </a:cubicBezTo>
                    <a:cubicBezTo>
                      <a:pt x="16213" y="105892"/>
                      <a:pt x="30914" y="106142"/>
                      <a:pt x="40380" y="974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66" name="Google Shape;766;p22" descr="Graph paper with calculator, ruler, highlighter, and pencils"/>
          <p:cNvGrpSpPr/>
          <p:nvPr/>
        </p:nvGrpSpPr>
        <p:grpSpPr>
          <a:xfrm>
            <a:off x="8699925" y="2122855"/>
            <a:ext cx="1246469" cy="1276030"/>
            <a:chOff x="8699925" y="2122855"/>
            <a:chExt cx="1246469" cy="1276030"/>
          </a:xfrm>
        </p:grpSpPr>
        <p:sp>
          <p:nvSpPr>
            <p:cNvPr id="767" name="Google Shape;767;p22"/>
            <p:cNvSpPr/>
            <p:nvPr/>
          </p:nvSpPr>
          <p:spPr>
            <a:xfrm>
              <a:off x="8699925" y="2152837"/>
              <a:ext cx="1246041" cy="1246048"/>
            </a:xfrm>
            <a:custGeom>
              <a:avLst/>
              <a:gdLst/>
              <a:ahLst/>
              <a:cxnLst/>
              <a:rect l="l" t="t" r="r" b="b"/>
              <a:pathLst>
                <a:path w="1246041" h="1246048" extrusionOk="0">
                  <a:moveTo>
                    <a:pt x="1090708" y="87147"/>
                  </a:moveTo>
                  <a:lnTo>
                    <a:pt x="63936" y="1113925"/>
                  </a:lnTo>
                  <a:lnTo>
                    <a:pt x="71516" y="1121504"/>
                  </a:lnTo>
                  <a:lnTo>
                    <a:pt x="0" y="1193013"/>
                  </a:lnTo>
                  <a:lnTo>
                    <a:pt x="53035" y="1246049"/>
                  </a:lnTo>
                  <a:lnTo>
                    <a:pt x="124551" y="1174533"/>
                  </a:lnTo>
                  <a:lnTo>
                    <a:pt x="132131" y="1182119"/>
                  </a:lnTo>
                  <a:lnTo>
                    <a:pt x="1158902" y="155334"/>
                  </a:lnTo>
                  <a:lnTo>
                    <a:pt x="1246041"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68" name="Google Shape;768;p22" descr="Graph paper with calculator, ruler, highlighter, and pencils"/>
            <p:cNvGrpSpPr/>
            <p:nvPr/>
          </p:nvGrpSpPr>
          <p:grpSpPr>
            <a:xfrm>
              <a:off x="8700306" y="2122855"/>
              <a:ext cx="1246088" cy="1246039"/>
              <a:chOff x="8700306" y="2122855"/>
              <a:chExt cx="1246088" cy="1246039"/>
            </a:xfrm>
          </p:grpSpPr>
          <p:sp>
            <p:nvSpPr>
              <p:cNvPr id="769" name="Google Shape;769;p22"/>
              <p:cNvSpPr/>
              <p:nvPr/>
            </p:nvSpPr>
            <p:spPr>
              <a:xfrm rot="-2700000">
                <a:off x="8709896" y="2657821"/>
                <a:ext cx="1306557" cy="96439"/>
              </a:xfrm>
              <a:custGeom>
                <a:avLst/>
                <a:gdLst/>
                <a:ahLst/>
                <a:cxnLst/>
                <a:rect l="l" t="t" r="r" b="b"/>
                <a:pathLst>
                  <a:path w="1306557" h="96439" extrusionOk="0">
                    <a:moveTo>
                      <a:pt x="0" y="0"/>
                    </a:moveTo>
                    <a:lnTo>
                      <a:pt x="1306558" y="0"/>
                    </a:lnTo>
                    <a:lnTo>
                      <a:pt x="1306558" y="96440"/>
                    </a:lnTo>
                    <a:lnTo>
                      <a:pt x="0" y="96440"/>
                    </a:lnTo>
                    <a:close/>
                  </a:path>
                </a:pathLst>
              </a:custGeom>
              <a:solidFill>
                <a:srgbClr val="D2D2D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0" name="Google Shape;770;p22"/>
              <p:cNvSpPr/>
              <p:nvPr/>
            </p:nvSpPr>
            <p:spPr>
              <a:xfrm rot="-2700000">
                <a:off x="8710518" y="3265501"/>
                <a:ext cx="111355" cy="75008"/>
              </a:xfrm>
              <a:custGeom>
                <a:avLst/>
                <a:gdLst/>
                <a:ahLst/>
                <a:cxnLst/>
                <a:rect l="l" t="t" r="r" b="b"/>
                <a:pathLst>
                  <a:path w="111355" h="75008" extrusionOk="0">
                    <a:moveTo>
                      <a:pt x="0" y="0"/>
                    </a:moveTo>
                    <a:lnTo>
                      <a:pt x="111356" y="0"/>
                    </a:lnTo>
                    <a:lnTo>
                      <a:pt x="111356" y="75009"/>
                    </a:lnTo>
                    <a:lnTo>
                      <a:pt x="0" y="75009"/>
                    </a:lnTo>
                    <a:close/>
                  </a:path>
                </a:pathLst>
              </a:cu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1" name="Google Shape;771;p22"/>
              <p:cNvSpPr/>
              <p:nvPr/>
            </p:nvSpPr>
            <p:spPr>
              <a:xfrm rot="-2700000">
                <a:off x="8775649" y="3167850"/>
                <a:ext cx="154982" cy="96439"/>
              </a:xfrm>
              <a:custGeom>
                <a:avLst/>
                <a:gdLst/>
                <a:ahLst/>
                <a:cxnLst/>
                <a:rect l="l" t="t" r="r" b="b"/>
                <a:pathLst>
                  <a:path w="154982" h="96439" extrusionOk="0">
                    <a:moveTo>
                      <a:pt x="0" y="0"/>
                    </a:moveTo>
                    <a:lnTo>
                      <a:pt x="154982" y="0"/>
                    </a:lnTo>
                    <a:lnTo>
                      <a:pt x="154982" y="96440"/>
                    </a:lnTo>
                    <a:lnTo>
                      <a:pt x="0" y="96440"/>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2" name="Google Shape;772;p22"/>
              <p:cNvSpPr/>
              <p:nvPr/>
            </p:nvSpPr>
            <p:spPr>
              <a:xfrm>
                <a:off x="9900339" y="2122855"/>
                <a:ext cx="46055" cy="46077"/>
              </a:xfrm>
              <a:custGeom>
                <a:avLst/>
                <a:gdLst/>
                <a:ahLst/>
                <a:cxnLst/>
                <a:rect l="l" t="t" r="r" b="b"/>
                <a:pathLst>
                  <a:path w="46055" h="46077" extrusionOk="0">
                    <a:moveTo>
                      <a:pt x="46056" y="0"/>
                    </a:moveTo>
                    <a:lnTo>
                      <a:pt x="2372" y="24510"/>
                    </a:lnTo>
                    <a:lnTo>
                      <a:pt x="0" y="26174"/>
                    </a:lnTo>
                    <a:lnTo>
                      <a:pt x="19831" y="46077"/>
                    </a:lnTo>
                    <a:lnTo>
                      <a:pt x="21546" y="43684"/>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3" name="Google Shape;773;p22"/>
              <p:cNvSpPr/>
              <p:nvPr/>
            </p:nvSpPr>
            <p:spPr>
              <a:xfrm>
                <a:off x="9784007" y="2147358"/>
                <a:ext cx="137884" cy="137884"/>
              </a:xfrm>
              <a:custGeom>
                <a:avLst/>
                <a:gdLst/>
                <a:ahLst/>
                <a:cxnLst/>
                <a:rect l="l" t="t" r="r" b="b"/>
                <a:pathLst>
                  <a:path w="137884" h="137884" extrusionOk="0">
                    <a:moveTo>
                      <a:pt x="40380" y="97469"/>
                    </a:moveTo>
                    <a:cubicBezTo>
                      <a:pt x="40444" y="97412"/>
                      <a:pt x="40473" y="97434"/>
                      <a:pt x="40416" y="97505"/>
                    </a:cubicBezTo>
                    <a:cubicBezTo>
                      <a:pt x="31750" y="106963"/>
                      <a:pt x="31993" y="121665"/>
                      <a:pt x="41159" y="130823"/>
                    </a:cubicBezTo>
                    <a:cubicBezTo>
                      <a:pt x="50574" y="140239"/>
                      <a:pt x="65840" y="140239"/>
                      <a:pt x="75256" y="130823"/>
                    </a:cubicBezTo>
                    <a:lnTo>
                      <a:pt x="75256" y="130823"/>
                    </a:lnTo>
                    <a:lnTo>
                      <a:pt x="137885" y="19181"/>
                    </a:lnTo>
                    <a:lnTo>
                      <a:pt x="118704" y="0"/>
                    </a:lnTo>
                    <a:lnTo>
                      <a:pt x="7062" y="62629"/>
                    </a:lnTo>
                    <a:cubicBezTo>
                      <a:pt x="-2354" y="72045"/>
                      <a:pt x="-2354" y="87311"/>
                      <a:pt x="7062" y="96726"/>
                    </a:cubicBezTo>
                    <a:cubicBezTo>
                      <a:pt x="16220" y="105892"/>
                      <a:pt x="30922" y="106135"/>
                      <a:pt x="40380" y="9746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74" name="Google Shape;774;p22" descr="Graph paper with calculator, ruler, highlighter, and pencils"/>
          <p:cNvGrpSpPr/>
          <p:nvPr/>
        </p:nvGrpSpPr>
        <p:grpSpPr>
          <a:xfrm>
            <a:off x="8133221" y="6159232"/>
            <a:ext cx="943994" cy="1101465"/>
            <a:chOff x="7801836" y="1400029"/>
            <a:chExt cx="943994" cy="1101465"/>
          </a:xfrm>
        </p:grpSpPr>
        <p:sp>
          <p:nvSpPr>
            <p:cNvPr id="775" name="Google Shape;775;p22"/>
            <p:cNvSpPr/>
            <p:nvPr/>
          </p:nvSpPr>
          <p:spPr>
            <a:xfrm>
              <a:off x="7885009" y="1858557"/>
              <a:ext cx="642930" cy="642937"/>
            </a:xfrm>
            <a:custGeom>
              <a:avLst/>
              <a:gdLst/>
              <a:ahLst/>
              <a:cxnLst/>
              <a:rect l="l" t="t" r="r" b="b"/>
              <a:pathLst>
                <a:path w="642930" h="642937" extrusionOk="0">
                  <a:moveTo>
                    <a:pt x="0" y="0"/>
                  </a:moveTo>
                  <a:lnTo>
                    <a:pt x="642930" y="0"/>
                  </a:lnTo>
                  <a:lnTo>
                    <a:pt x="642930" y="642938"/>
                  </a:lnTo>
                  <a:lnTo>
                    <a:pt x="0" y="642938"/>
                  </a:lnTo>
                  <a:close/>
                </a:path>
              </a:pathLst>
            </a:custGeom>
            <a:solidFill>
              <a:srgbClr val="C11F3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6" name="Google Shape;776;p22"/>
            <p:cNvSpPr/>
            <p:nvPr/>
          </p:nvSpPr>
          <p:spPr>
            <a:xfrm rot="-2700000">
              <a:off x="7934991" y="1587090"/>
              <a:ext cx="642931" cy="642931"/>
            </a:xfrm>
            <a:custGeom>
              <a:avLst/>
              <a:gdLst/>
              <a:ahLst/>
              <a:cxnLst/>
              <a:rect l="l" t="t" r="r" b="b"/>
              <a:pathLst>
                <a:path w="642931" h="642931" extrusionOk="0">
                  <a:moveTo>
                    <a:pt x="0" y="0"/>
                  </a:moveTo>
                  <a:lnTo>
                    <a:pt x="642931" y="0"/>
                  </a:lnTo>
                  <a:lnTo>
                    <a:pt x="642931" y="642931"/>
                  </a:lnTo>
                  <a:lnTo>
                    <a:pt x="0" y="642931"/>
                  </a:lnTo>
                  <a:close/>
                </a:path>
              </a:pathLst>
            </a:custGeom>
            <a:solidFill>
              <a:srgbClr val="69953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77" name="Google Shape;777;p22" descr="Graph paper with calculator, ruler, highlighter, and pencils"/>
            <p:cNvGrpSpPr/>
            <p:nvPr/>
          </p:nvGrpSpPr>
          <p:grpSpPr>
            <a:xfrm>
              <a:off x="8099321" y="1400029"/>
              <a:ext cx="646509" cy="642937"/>
              <a:chOff x="8099321" y="1400029"/>
              <a:chExt cx="646509" cy="642937"/>
            </a:xfrm>
          </p:grpSpPr>
          <p:sp>
            <p:nvSpPr>
              <p:cNvPr id="778" name="Google Shape;778;p22"/>
              <p:cNvSpPr/>
              <p:nvPr/>
            </p:nvSpPr>
            <p:spPr>
              <a:xfrm>
                <a:off x="8099321" y="1400029"/>
                <a:ext cx="646509" cy="642937"/>
              </a:xfrm>
              <a:custGeom>
                <a:avLst/>
                <a:gdLst/>
                <a:ahLst/>
                <a:cxnLst/>
                <a:rect l="l" t="t" r="r" b="b"/>
                <a:pathLst>
                  <a:path w="646509" h="642937" extrusionOk="0">
                    <a:moveTo>
                      <a:pt x="646509" y="642938"/>
                    </a:moveTo>
                    <a:lnTo>
                      <a:pt x="100091" y="625078"/>
                    </a:lnTo>
                    <a:cubicBezTo>
                      <a:pt x="100048" y="625078"/>
                      <a:pt x="100020" y="625042"/>
                      <a:pt x="100020" y="625000"/>
                    </a:cubicBezTo>
                    <a:lnTo>
                      <a:pt x="102163" y="623006"/>
                    </a:lnTo>
                    <a:lnTo>
                      <a:pt x="2729" y="286472"/>
                    </a:lnTo>
                    <a:lnTo>
                      <a:pt x="0" y="282178"/>
                    </a:lnTo>
                    <a:lnTo>
                      <a:pt x="3572" y="0"/>
                    </a:lnTo>
                    <a:lnTo>
                      <a:pt x="646509" y="0"/>
                    </a:lnTo>
                    <a:lnTo>
                      <a:pt x="646509" y="642938"/>
                    </a:lnTo>
                    <a:close/>
                  </a:path>
                </a:pathLst>
              </a:custGeom>
              <a:solidFill>
                <a:srgbClr val="BF9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9" name="Google Shape;779;p22"/>
              <p:cNvSpPr/>
              <p:nvPr/>
            </p:nvSpPr>
            <p:spPr>
              <a:xfrm>
                <a:off x="8099389" y="1682344"/>
                <a:ext cx="221288" cy="342708"/>
              </a:xfrm>
              <a:custGeom>
                <a:avLst/>
                <a:gdLst/>
                <a:ahLst/>
                <a:cxnLst/>
                <a:rect l="l" t="t" r="r" b="b"/>
                <a:pathLst>
                  <a:path w="221288" h="342708" extrusionOk="0">
                    <a:moveTo>
                      <a:pt x="133" y="69"/>
                    </a:moveTo>
                    <a:lnTo>
                      <a:pt x="221289" y="228455"/>
                    </a:lnTo>
                    <a:lnTo>
                      <a:pt x="100031" y="342684"/>
                    </a:lnTo>
                    <a:cubicBezTo>
                      <a:pt x="99981" y="342727"/>
                      <a:pt x="99931" y="342712"/>
                      <a:pt x="99917" y="342655"/>
                    </a:cubicBezTo>
                    <a:lnTo>
                      <a:pt x="18" y="141"/>
                    </a:lnTo>
                    <a:cubicBezTo>
                      <a:pt x="-32" y="-16"/>
                      <a:pt x="25" y="-45"/>
                      <a:pt x="133" y="69"/>
                    </a:cubicBezTo>
                    <a:close/>
                  </a:path>
                </a:pathLst>
              </a:custGeom>
              <a:solidFill>
                <a:srgbClr val="E6E6E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80" name="Google Shape;780;p22" descr="Graph paper with calculator, ruler, highlighter, and pencils"/>
          <p:cNvGrpSpPr/>
          <p:nvPr/>
        </p:nvGrpSpPr>
        <p:grpSpPr>
          <a:xfrm>
            <a:off x="8472039" y="2536549"/>
            <a:ext cx="428046" cy="422388"/>
            <a:chOff x="8472039" y="2536549"/>
            <a:chExt cx="428046" cy="422388"/>
          </a:xfrm>
        </p:grpSpPr>
        <p:sp>
          <p:nvSpPr>
            <p:cNvPr id="781" name="Google Shape;781;p22"/>
            <p:cNvSpPr/>
            <p:nvPr/>
          </p:nvSpPr>
          <p:spPr>
            <a:xfrm>
              <a:off x="8472039" y="2536549"/>
              <a:ext cx="428046" cy="422388"/>
            </a:xfrm>
            <a:custGeom>
              <a:avLst/>
              <a:gdLst/>
              <a:ahLst/>
              <a:cxnLst/>
              <a:rect l="l" t="t" r="r" b="b"/>
              <a:pathLst>
                <a:path w="428046" h="422388" extrusionOk="0">
                  <a:moveTo>
                    <a:pt x="419017" y="182366"/>
                  </a:moveTo>
                  <a:cubicBezTo>
                    <a:pt x="432290" y="165299"/>
                    <a:pt x="430775" y="141025"/>
                    <a:pt x="415495" y="125745"/>
                  </a:cubicBezTo>
                  <a:lnTo>
                    <a:pt x="302302" y="12552"/>
                  </a:lnTo>
                  <a:cubicBezTo>
                    <a:pt x="287021" y="-2729"/>
                    <a:pt x="262747" y="-4243"/>
                    <a:pt x="245681" y="9030"/>
                  </a:cubicBezTo>
                  <a:lnTo>
                    <a:pt x="0" y="195025"/>
                  </a:lnTo>
                  <a:lnTo>
                    <a:pt x="82425" y="277442"/>
                  </a:lnTo>
                  <a:cubicBezTo>
                    <a:pt x="82396" y="277471"/>
                    <a:pt x="82367" y="277492"/>
                    <a:pt x="82339" y="277521"/>
                  </a:cubicBezTo>
                  <a:cubicBezTo>
                    <a:pt x="63508" y="296351"/>
                    <a:pt x="63508" y="326884"/>
                    <a:pt x="82339" y="345715"/>
                  </a:cubicBezTo>
                  <a:cubicBezTo>
                    <a:pt x="101170" y="364546"/>
                    <a:pt x="131702" y="364546"/>
                    <a:pt x="150533" y="345715"/>
                  </a:cubicBezTo>
                  <a:cubicBezTo>
                    <a:pt x="150562" y="345686"/>
                    <a:pt x="150583" y="345658"/>
                    <a:pt x="150605" y="345629"/>
                  </a:cubicBezTo>
                  <a:lnTo>
                    <a:pt x="227371" y="422389"/>
                  </a:lnTo>
                  <a:lnTo>
                    <a:pt x="419017" y="182366"/>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2" name="Google Shape;782;p22"/>
            <p:cNvSpPr/>
            <p:nvPr/>
          </p:nvSpPr>
          <p:spPr>
            <a:xfrm>
              <a:off x="8613507" y="2638762"/>
              <a:ext cx="182385" cy="182387"/>
            </a:xfrm>
            <a:custGeom>
              <a:avLst/>
              <a:gdLst/>
              <a:ahLst/>
              <a:cxnLst/>
              <a:rect l="l" t="t" r="r" b="b"/>
              <a:pathLst>
                <a:path w="182385" h="182387" extrusionOk="0">
                  <a:moveTo>
                    <a:pt x="7844" y="174543"/>
                  </a:moveTo>
                  <a:lnTo>
                    <a:pt x="7844" y="174543"/>
                  </a:lnTo>
                  <a:cubicBezTo>
                    <a:pt x="-2615" y="164078"/>
                    <a:pt x="-2615" y="147118"/>
                    <a:pt x="7844" y="136660"/>
                  </a:cubicBezTo>
                  <a:lnTo>
                    <a:pt x="136653" y="7844"/>
                  </a:lnTo>
                  <a:cubicBezTo>
                    <a:pt x="147119" y="-2615"/>
                    <a:pt x="164078" y="-2615"/>
                    <a:pt x="174536" y="7844"/>
                  </a:cubicBezTo>
                  <a:cubicBezTo>
                    <a:pt x="185002" y="18309"/>
                    <a:pt x="185002" y="35269"/>
                    <a:pt x="174536" y="45734"/>
                  </a:cubicBezTo>
                  <a:lnTo>
                    <a:pt x="45727" y="174543"/>
                  </a:lnTo>
                  <a:cubicBezTo>
                    <a:pt x="35269" y="185002"/>
                    <a:pt x="18310" y="185002"/>
                    <a:pt x="7844" y="174543"/>
                  </a:cubicBezTo>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783" name="Google Shape;783;p22" descr="Graph paper with calculator, ruler, highlighter, and pencils"/>
          <p:cNvGrpSpPr/>
          <p:nvPr/>
        </p:nvGrpSpPr>
        <p:grpSpPr>
          <a:xfrm>
            <a:off x="7634985" y="2620202"/>
            <a:ext cx="742885" cy="810737"/>
            <a:chOff x="7634985" y="2620202"/>
            <a:chExt cx="742885" cy="810737"/>
          </a:xfrm>
        </p:grpSpPr>
        <p:sp>
          <p:nvSpPr>
            <p:cNvPr id="784" name="Google Shape;784;p22"/>
            <p:cNvSpPr/>
            <p:nvPr/>
          </p:nvSpPr>
          <p:spPr>
            <a:xfrm>
              <a:off x="7634985" y="2664472"/>
              <a:ext cx="742885" cy="766467"/>
            </a:xfrm>
            <a:custGeom>
              <a:avLst/>
              <a:gdLst/>
              <a:ahLst/>
              <a:cxnLst/>
              <a:rect l="l" t="t" r="r" b="b"/>
              <a:pathLst>
                <a:path w="742885" h="766467" extrusionOk="0">
                  <a:moveTo>
                    <a:pt x="742886" y="61465"/>
                  </a:moveTo>
                  <a:lnTo>
                    <a:pt x="728577" y="0"/>
                  </a:lnTo>
                  <a:lnTo>
                    <a:pt x="682664" y="45906"/>
                  </a:lnTo>
                  <a:lnTo>
                    <a:pt x="675092" y="38333"/>
                  </a:lnTo>
                  <a:lnTo>
                    <a:pt x="648167" y="65251"/>
                  </a:lnTo>
                  <a:lnTo>
                    <a:pt x="640287" y="69494"/>
                  </a:lnTo>
                  <a:cubicBezTo>
                    <a:pt x="580430" y="101727"/>
                    <a:pt x="514943" y="122151"/>
                    <a:pt x="447377" y="129659"/>
                  </a:cubicBezTo>
                  <a:lnTo>
                    <a:pt x="424460" y="152569"/>
                  </a:lnTo>
                  <a:lnTo>
                    <a:pt x="405458" y="133588"/>
                  </a:lnTo>
                  <a:lnTo>
                    <a:pt x="42855" y="564356"/>
                  </a:lnTo>
                  <a:cubicBezTo>
                    <a:pt x="23317" y="586695"/>
                    <a:pt x="11773" y="616720"/>
                    <a:pt x="17752" y="642638"/>
                  </a:cubicBezTo>
                  <a:lnTo>
                    <a:pt x="10416" y="649974"/>
                  </a:lnTo>
                  <a:cubicBezTo>
                    <a:pt x="-3472" y="663854"/>
                    <a:pt x="-3472" y="686379"/>
                    <a:pt x="10416" y="700266"/>
                  </a:cubicBezTo>
                  <a:lnTo>
                    <a:pt x="66201" y="756052"/>
                  </a:lnTo>
                  <a:cubicBezTo>
                    <a:pt x="80089" y="769939"/>
                    <a:pt x="102599" y="769939"/>
                    <a:pt x="116493" y="756052"/>
                  </a:cubicBezTo>
                  <a:lnTo>
                    <a:pt x="117158" y="755380"/>
                  </a:lnTo>
                  <a:lnTo>
                    <a:pt x="123037" y="750901"/>
                  </a:lnTo>
                  <a:cubicBezTo>
                    <a:pt x="149419" y="761245"/>
                    <a:pt x="180373" y="756816"/>
                    <a:pt x="202975" y="737035"/>
                  </a:cubicBezTo>
                  <a:lnTo>
                    <a:pt x="632929" y="360831"/>
                  </a:lnTo>
                  <a:lnTo>
                    <a:pt x="613984" y="341900"/>
                  </a:lnTo>
                  <a:lnTo>
                    <a:pt x="636558" y="319326"/>
                  </a:lnTo>
                  <a:lnTo>
                    <a:pt x="636658" y="318475"/>
                  </a:lnTo>
                  <a:cubicBezTo>
                    <a:pt x="644259" y="251303"/>
                    <a:pt x="664640" y="186202"/>
                    <a:pt x="696687" y="126680"/>
                  </a:cubicBezTo>
                  <a:lnTo>
                    <a:pt x="701209" y="118286"/>
                  </a:lnTo>
                  <a:lnTo>
                    <a:pt x="728134" y="91369"/>
                  </a:lnTo>
                  <a:lnTo>
                    <a:pt x="720554" y="83789"/>
                  </a:lnTo>
                  <a:lnTo>
                    <a:pt x="742886" y="61465"/>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85" name="Google Shape;785;p22" descr="Graph paper with calculator, ruler, highlighter, and pencils"/>
            <p:cNvGrpSpPr/>
            <p:nvPr/>
          </p:nvGrpSpPr>
          <p:grpSpPr>
            <a:xfrm>
              <a:off x="7639285" y="2620202"/>
              <a:ext cx="734091" cy="766468"/>
              <a:chOff x="7639285" y="2620202"/>
              <a:chExt cx="734091" cy="766468"/>
            </a:xfrm>
          </p:grpSpPr>
          <p:sp>
            <p:nvSpPr>
              <p:cNvPr id="786" name="Google Shape;786;p22"/>
              <p:cNvSpPr/>
              <p:nvPr/>
            </p:nvSpPr>
            <p:spPr>
              <a:xfrm>
                <a:off x="8293631" y="2620202"/>
                <a:ext cx="79745" cy="103319"/>
              </a:xfrm>
              <a:custGeom>
                <a:avLst/>
                <a:gdLst/>
                <a:ahLst/>
                <a:cxnLst/>
                <a:rect l="l" t="t" r="r" b="b"/>
                <a:pathLst>
                  <a:path w="79745" h="103319" extrusionOk="0">
                    <a:moveTo>
                      <a:pt x="37883" y="103320"/>
                    </a:moveTo>
                    <a:lnTo>
                      <a:pt x="79746" y="61465"/>
                    </a:lnTo>
                    <a:lnTo>
                      <a:pt x="65437" y="0"/>
                    </a:lnTo>
                    <a:lnTo>
                      <a:pt x="0" y="65437"/>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7" name="Google Shape;787;p22"/>
              <p:cNvSpPr/>
              <p:nvPr/>
            </p:nvSpPr>
            <p:spPr>
              <a:xfrm>
                <a:off x="8008696" y="2658536"/>
                <a:ext cx="349922" cy="349822"/>
              </a:xfrm>
              <a:custGeom>
                <a:avLst/>
                <a:gdLst/>
                <a:ahLst/>
                <a:cxnLst/>
                <a:rect l="l" t="t" r="r" b="b"/>
                <a:pathLst>
                  <a:path w="349922" h="349822" extrusionOk="0">
                    <a:moveTo>
                      <a:pt x="296880" y="0"/>
                    </a:moveTo>
                    <a:lnTo>
                      <a:pt x="269962" y="26918"/>
                    </a:lnTo>
                    <a:lnTo>
                      <a:pt x="262076" y="31161"/>
                    </a:lnTo>
                    <a:cubicBezTo>
                      <a:pt x="202218" y="63394"/>
                      <a:pt x="136724" y="83818"/>
                      <a:pt x="69166" y="91318"/>
                    </a:cubicBezTo>
                    <a:lnTo>
                      <a:pt x="0" y="160484"/>
                    </a:lnTo>
                    <a:lnTo>
                      <a:pt x="189524" y="349822"/>
                    </a:lnTo>
                    <a:lnTo>
                      <a:pt x="258347" y="280999"/>
                    </a:lnTo>
                    <a:lnTo>
                      <a:pt x="258447" y="280142"/>
                    </a:lnTo>
                    <a:cubicBezTo>
                      <a:pt x="266048" y="212969"/>
                      <a:pt x="286429" y="147869"/>
                      <a:pt x="318476" y="88354"/>
                    </a:cubicBezTo>
                    <a:lnTo>
                      <a:pt x="322998" y="79953"/>
                    </a:lnTo>
                    <a:lnTo>
                      <a:pt x="349922" y="53035"/>
                    </a:lnTo>
                    <a:lnTo>
                      <a:pt x="296880" y="0"/>
                    </a:ln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8" name="Google Shape;788;p22"/>
              <p:cNvSpPr/>
              <p:nvPr/>
            </p:nvSpPr>
            <p:spPr>
              <a:xfrm>
                <a:off x="7639285" y="3270727"/>
                <a:ext cx="119672" cy="115943"/>
              </a:xfrm>
              <a:custGeom>
                <a:avLst/>
                <a:gdLst/>
                <a:ahLst/>
                <a:cxnLst/>
                <a:rect l="l" t="t" r="r" b="b"/>
                <a:pathLst>
                  <a:path w="119672" h="115943" extrusionOk="0">
                    <a:moveTo>
                      <a:pt x="9937" y="0"/>
                    </a:moveTo>
                    <a:cubicBezTo>
                      <a:pt x="-3443" y="13923"/>
                      <a:pt x="-3329" y="36026"/>
                      <a:pt x="10387" y="49742"/>
                    </a:cubicBezTo>
                    <a:lnTo>
                      <a:pt x="66173" y="105528"/>
                    </a:lnTo>
                    <a:cubicBezTo>
                      <a:pt x="80060" y="119415"/>
                      <a:pt x="102577" y="119415"/>
                      <a:pt x="116472" y="105528"/>
                    </a:cubicBezTo>
                    <a:lnTo>
                      <a:pt x="119672" y="102327"/>
                    </a:lnTo>
                    <a:cubicBezTo>
                      <a:pt x="109814" y="93297"/>
                      <a:pt x="16409" y="6144"/>
                      <a:pt x="9937" y="0"/>
                    </a:cubicBezTo>
                    <a:close/>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9" name="Google Shape;789;p22"/>
              <p:cNvSpPr/>
              <p:nvPr/>
            </p:nvSpPr>
            <p:spPr>
              <a:xfrm>
                <a:off x="7640578" y="2753784"/>
                <a:ext cx="622856" cy="622788"/>
              </a:xfrm>
              <a:custGeom>
                <a:avLst/>
                <a:gdLst/>
                <a:ahLst/>
                <a:cxnLst/>
                <a:rect l="l" t="t" r="r" b="b"/>
                <a:pathLst>
                  <a:path w="622856" h="622788" extrusionOk="0">
                    <a:moveTo>
                      <a:pt x="546047" y="150526"/>
                    </a:moveTo>
                    <a:cubicBezTo>
                      <a:pt x="527209" y="169242"/>
                      <a:pt x="496762" y="169214"/>
                      <a:pt x="477974" y="150419"/>
                    </a:cubicBezTo>
                    <a:cubicBezTo>
                      <a:pt x="459193" y="131638"/>
                      <a:pt x="459150" y="101220"/>
                      <a:pt x="477838" y="82382"/>
                    </a:cubicBezTo>
                    <a:lnTo>
                      <a:pt x="395378" y="0"/>
                    </a:lnTo>
                    <a:lnTo>
                      <a:pt x="19317" y="429896"/>
                    </a:lnTo>
                    <a:cubicBezTo>
                      <a:pt x="-7751" y="460836"/>
                      <a:pt x="-6194" y="507470"/>
                      <a:pt x="22867" y="536531"/>
                    </a:cubicBezTo>
                    <a:lnTo>
                      <a:pt x="86261" y="599925"/>
                    </a:lnTo>
                    <a:cubicBezTo>
                      <a:pt x="115328" y="628986"/>
                      <a:pt x="161956" y="630536"/>
                      <a:pt x="192895" y="603468"/>
                    </a:cubicBezTo>
                    <a:lnTo>
                      <a:pt x="622856" y="227257"/>
                    </a:lnTo>
                    <a:lnTo>
                      <a:pt x="546047" y="150526"/>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0" name="Google Shape;790;p22"/>
              <p:cNvSpPr/>
              <p:nvPr/>
            </p:nvSpPr>
            <p:spPr>
              <a:xfrm>
                <a:off x="7759352" y="2946593"/>
                <a:ext cx="311201" cy="311201"/>
              </a:xfrm>
              <a:custGeom>
                <a:avLst/>
                <a:gdLst/>
                <a:ahLst/>
                <a:cxnLst/>
                <a:rect l="l" t="t" r="r" b="b"/>
                <a:pathLst>
                  <a:path w="311201" h="311201" extrusionOk="0">
                    <a:moveTo>
                      <a:pt x="7849" y="303352"/>
                    </a:moveTo>
                    <a:lnTo>
                      <a:pt x="7849" y="303352"/>
                    </a:lnTo>
                    <a:cubicBezTo>
                      <a:pt x="-2616" y="292887"/>
                      <a:pt x="-2616" y="275927"/>
                      <a:pt x="7849" y="265469"/>
                    </a:cubicBezTo>
                    <a:lnTo>
                      <a:pt x="265474" y="7844"/>
                    </a:lnTo>
                    <a:cubicBezTo>
                      <a:pt x="275933" y="-2615"/>
                      <a:pt x="292892" y="-2615"/>
                      <a:pt x="303358" y="7844"/>
                    </a:cubicBezTo>
                    <a:cubicBezTo>
                      <a:pt x="313816" y="18317"/>
                      <a:pt x="313816" y="35276"/>
                      <a:pt x="303358" y="45727"/>
                    </a:cubicBezTo>
                    <a:lnTo>
                      <a:pt x="45732" y="303352"/>
                    </a:lnTo>
                    <a:cubicBezTo>
                      <a:pt x="35274" y="313818"/>
                      <a:pt x="18308" y="313818"/>
                      <a:pt x="7849" y="303352"/>
                    </a:cubicBezTo>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91" name="Google Shape;791;p22" descr="Graph paper with calculator, ruler, highlighter, and pencils"/>
          <p:cNvGrpSpPr/>
          <p:nvPr/>
        </p:nvGrpSpPr>
        <p:grpSpPr>
          <a:xfrm>
            <a:off x="9030285" y="1467123"/>
            <a:ext cx="348553" cy="384291"/>
            <a:chOff x="9030285" y="1467123"/>
            <a:chExt cx="348553" cy="384291"/>
          </a:xfrm>
        </p:grpSpPr>
        <p:sp>
          <p:nvSpPr>
            <p:cNvPr id="792" name="Google Shape;792;p22"/>
            <p:cNvSpPr/>
            <p:nvPr/>
          </p:nvSpPr>
          <p:spPr>
            <a:xfrm rot="-2700000">
              <a:off x="9108546" y="1528236"/>
              <a:ext cx="189843" cy="299991"/>
            </a:xfrm>
            <a:custGeom>
              <a:avLst/>
              <a:gdLst/>
              <a:ahLst/>
              <a:cxnLst/>
              <a:rect l="l" t="t" r="r" b="b"/>
              <a:pathLst>
                <a:path w="189843" h="299991" extrusionOk="0">
                  <a:moveTo>
                    <a:pt x="0" y="0"/>
                  </a:moveTo>
                  <a:lnTo>
                    <a:pt x="189843" y="0"/>
                  </a:lnTo>
                  <a:lnTo>
                    <a:pt x="189843" y="299992"/>
                  </a:lnTo>
                  <a:lnTo>
                    <a:pt x="0" y="299992"/>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93" name="Google Shape;793;p22" descr="Graph paper with calculator, ruler, highlighter, and pencils"/>
            <p:cNvGrpSpPr/>
            <p:nvPr/>
          </p:nvGrpSpPr>
          <p:grpSpPr>
            <a:xfrm>
              <a:off x="9030331" y="1467123"/>
              <a:ext cx="348507" cy="348529"/>
              <a:chOff x="9030331" y="1467123"/>
              <a:chExt cx="348507" cy="348529"/>
            </a:xfrm>
          </p:grpSpPr>
          <p:sp>
            <p:nvSpPr>
              <p:cNvPr id="794" name="Google Shape;794;p22"/>
              <p:cNvSpPr/>
              <p:nvPr/>
            </p:nvSpPr>
            <p:spPr>
              <a:xfrm>
                <a:off x="9030331" y="1467123"/>
                <a:ext cx="348507" cy="348529"/>
              </a:xfrm>
              <a:custGeom>
                <a:avLst/>
                <a:gdLst/>
                <a:ahLst/>
                <a:cxnLst/>
                <a:rect l="l" t="t" r="r" b="b"/>
                <a:pathLst>
                  <a:path w="348507" h="348529" extrusionOk="0">
                    <a:moveTo>
                      <a:pt x="348508" y="212141"/>
                    </a:moveTo>
                    <a:lnTo>
                      <a:pt x="306317" y="169943"/>
                    </a:lnTo>
                    <a:cubicBezTo>
                      <a:pt x="279763" y="165049"/>
                      <a:pt x="250167" y="149154"/>
                      <a:pt x="224764" y="123751"/>
                    </a:cubicBezTo>
                    <a:cubicBezTo>
                      <a:pt x="199375" y="98355"/>
                      <a:pt x="183473" y="68751"/>
                      <a:pt x="178579" y="42198"/>
                    </a:cubicBezTo>
                    <a:lnTo>
                      <a:pt x="136381" y="0"/>
                    </a:lnTo>
                    <a:lnTo>
                      <a:pt x="0" y="136389"/>
                    </a:lnTo>
                    <a:lnTo>
                      <a:pt x="42198" y="178587"/>
                    </a:lnTo>
                    <a:cubicBezTo>
                      <a:pt x="68744" y="183480"/>
                      <a:pt x="98348" y="199382"/>
                      <a:pt x="123744" y="224778"/>
                    </a:cubicBezTo>
                    <a:cubicBezTo>
                      <a:pt x="149147" y="250181"/>
                      <a:pt x="165042" y="279785"/>
                      <a:pt x="169928" y="306331"/>
                    </a:cubicBezTo>
                    <a:lnTo>
                      <a:pt x="212127" y="348529"/>
                    </a:lnTo>
                    <a:lnTo>
                      <a:pt x="348508" y="212141"/>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5" name="Google Shape;795;p22"/>
              <p:cNvSpPr/>
              <p:nvPr/>
            </p:nvSpPr>
            <p:spPr>
              <a:xfrm rot="-2700000">
                <a:off x="9191298" y="1472021"/>
                <a:ext cx="64285" cy="300484"/>
              </a:xfrm>
              <a:custGeom>
                <a:avLst/>
                <a:gdLst/>
                <a:ahLst/>
                <a:cxnLst/>
                <a:rect l="l" t="t" r="r" b="b"/>
                <a:pathLst>
                  <a:path w="64285" h="300484" extrusionOk="0">
                    <a:moveTo>
                      <a:pt x="0" y="0"/>
                    </a:moveTo>
                    <a:lnTo>
                      <a:pt x="64286" y="0"/>
                    </a:lnTo>
                    <a:lnTo>
                      <a:pt x="64286" y="300485"/>
                    </a:lnTo>
                    <a:lnTo>
                      <a:pt x="0" y="300485"/>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6" name="Google Shape;796;p22"/>
              <p:cNvSpPr/>
              <p:nvPr/>
            </p:nvSpPr>
            <p:spPr>
              <a:xfrm rot="-2700000">
                <a:off x="9188525" y="1499829"/>
                <a:ext cx="14287" cy="300520"/>
              </a:xfrm>
              <a:custGeom>
                <a:avLst/>
                <a:gdLst/>
                <a:ahLst/>
                <a:cxnLst/>
                <a:rect l="l" t="t" r="r" b="b"/>
                <a:pathLst>
                  <a:path w="14287" h="300520" extrusionOk="0">
                    <a:moveTo>
                      <a:pt x="0" y="0"/>
                    </a:moveTo>
                    <a:lnTo>
                      <a:pt x="14287" y="0"/>
                    </a:lnTo>
                    <a:lnTo>
                      <a:pt x="14287" y="300520"/>
                    </a:lnTo>
                    <a:lnTo>
                      <a:pt x="0" y="300520"/>
                    </a:lnTo>
                    <a:close/>
                  </a:path>
                </a:pathLst>
              </a:custGeom>
              <a:solidFill>
                <a:srgbClr val="2F2F2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7" name="Google Shape;797;p22"/>
              <p:cNvSpPr/>
              <p:nvPr/>
            </p:nvSpPr>
            <p:spPr>
              <a:xfrm>
                <a:off x="9201050" y="1599966"/>
                <a:ext cx="50002" cy="50003"/>
              </a:xfrm>
              <a:custGeom>
                <a:avLst/>
                <a:gdLst/>
                <a:ahLst/>
                <a:cxnLst/>
                <a:rect l="l" t="t" r="r" b="b"/>
                <a:pathLst>
                  <a:path w="50002" h="50003" extrusionOk="0">
                    <a:moveTo>
                      <a:pt x="7324" y="7324"/>
                    </a:moveTo>
                    <a:cubicBezTo>
                      <a:pt x="-2441" y="17090"/>
                      <a:pt x="-2441" y="32920"/>
                      <a:pt x="7324" y="42686"/>
                    </a:cubicBezTo>
                    <a:cubicBezTo>
                      <a:pt x="17083" y="52444"/>
                      <a:pt x="32913" y="52444"/>
                      <a:pt x="42678" y="42679"/>
                    </a:cubicBezTo>
                    <a:cubicBezTo>
                      <a:pt x="52444" y="32920"/>
                      <a:pt x="52444" y="17082"/>
                      <a:pt x="42678" y="7324"/>
                    </a:cubicBezTo>
                    <a:cubicBezTo>
                      <a:pt x="32920" y="-2441"/>
                      <a:pt x="17090" y="-2441"/>
                      <a:pt x="7324" y="7324"/>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798" name="Google Shape;798;p22" descr="Graph paper with calculator, ruler, highlighter, and pencils"/>
          <p:cNvGrpSpPr/>
          <p:nvPr/>
        </p:nvGrpSpPr>
        <p:grpSpPr>
          <a:xfrm>
            <a:off x="9606653" y="1829975"/>
            <a:ext cx="166698" cy="183844"/>
            <a:chOff x="9606653" y="1829975"/>
            <a:chExt cx="166698" cy="183844"/>
          </a:xfrm>
        </p:grpSpPr>
        <p:sp>
          <p:nvSpPr>
            <p:cNvPr id="799" name="Google Shape;799;p22"/>
            <p:cNvSpPr/>
            <p:nvPr/>
          </p:nvSpPr>
          <p:spPr>
            <a:xfrm>
              <a:off x="9613213" y="1836369"/>
              <a:ext cx="160138" cy="177450"/>
            </a:xfrm>
            <a:custGeom>
              <a:avLst/>
              <a:gdLst/>
              <a:ahLst/>
              <a:cxnLst/>
              <a:rect l="l" t="t" r="r" b="b"/>
              <a:pathLst>
                <a:path w="160138" h="177450" extrusionOk="0">
                  <a:moveTo>
                    <a:pt x="160139" y="113900"/>
                  </a:moveTo>
                  <a:lnTo>
                    <a:pt x="150602" y="0"/>
                  </a:lnTo>
                  <a:cubicBezTo>
                    <a:pt x="60177" y="7580"/>
                    <a:pt x="-6996" y="87025"/>
                    <a:pt x="583" y="177451"/>
                  </a:cubicBezTo>
                  <a:lnTo>
                    <a:pt x="114483" y="167914"/>
                  </a:lnTo>
                  <a:cubicBezTo>
                    <a:pt x="112176" y="140382"/>
                    <a:pt x="132614" y="116207"/>
                    <a:pt x="160139" y="113900"/>
                  </a:cubicBez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800" name="Google Shape;800;p22" descr="Graph paper with calculator, ruler, highlighter, and pencils"/>
            <p:cNvGrpSpPr/>
            <p:nvPr/>
          </p:nvGrpSpPr>
          <p:grpSpPr>
            <a:xfrm>
              <a:off x="9606653" y="1829975"/>
              <a:ext cx="164306" cy="164306"/>
              <a:chOff x="9606653" y="1829975"/>
              <a:chExt cx="164306" cy="164306"/>
            </a:xfrm>
          </p:grpSpPr>
          <p:sp>
            <p:nvSpPr>
              <p:cNvPr id="801" name="Google Shape;801;p22"/>
              <p:cNvSpPr/>
              <p:nvPr/>
            </p:nvSpPr>
            <p:spPr>
              <a:xfrm>
                <a:off x="9620940" y="1844263"/>
                <a:ext cx="150018" cy="150018"/>
              </a:xfrm>
              <a:custGeom>
                <a:avLst/>
                <a:gdLst/>
                <a:ahLst/>
                <a:cxnLst/>
                <a:rect l="l" t="t" r="r" b="b"/>
                <a:pathLst>
                  <a:path w="150018" h="150018" extrusionOk="0">
                    <a:moveTo>
                      <a:pt x="0" y="150019"/>
                    </a:moveTo>
                    <a:lnTo>
                      <a:pt x="100013" y="150019"/>
                    </a:lnTo>
                    <a:cubicBezTo>
                      <a:pt x="100013" y="122401"/>
                      <a:pt x="122401" y="100013"/>
                      <a:pt x="150019" y="100013"/>
                    </a:cubicBezTo>
                    <a:lnTo>
                      <a:pt x="150019" y="0"/>
                    </a:lnTo>
                    <a:cubicBezTo>
                      <a:pt x="64294" y="0"/>
                      <a:pt x="0" y="68209"/>
                      <a:pt x="0" y="15001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2" name="Google Shape;802;p22"/>
              <p:cNvSpPr/>
              <p:nvPr/>
            </p:nvSpPr>
            <p:spPr>
              <a:xfrm>
                <a:off x="9606653" y="1829975"/>
                <a:ext cx="164306" cy="164306"/>
              </a:xfrm>
              <a:custGeom>
                <a:avLst/>
                <a:gdLst/>
                <a:ahLst/>
                <a:cxnLst/>
                <a:rect l="l" t="t" r="r" b="b"/>
                <a:pathLst>
                  <a:path w="164306" h="164306" extrusionOk="0">
                    <a:moveTo>
                      <a:pt x="164306" y="21431"/>
                    </a:moveTo>
                    <a:lnTo>
                      <a:pt x="164306" y="0"/>
                    </a:lnTo>
                    <a:cubicBezTo>
                      <a:pt x="73566" y="0"/>
                      <a:pt x="0" y="73566"/>
                      <a:pt x="0" y="164306"/>
                    </a:cubicBezTo>
                    <a:lnTo>
                      <a:pt x="21431" y="164306"/>
                    </a:lnTo>
                    <a:cubicBezTo>
                      <a:pt x="21431" y="85396"/>
                      <a:pt x="85403" y="21431"/>
                      <a:pt x="164306" y="21431"/>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803" name="Google Shape;803;p22" descr="Graph paper with calculator, ruler, highlighter, and pencils"/>
          <p:cNvGrpSpPr/>
          <p:nvPr/>
        </p:nvGrpSpPr>
        <p:grpSpPr>
          <a:xfrm>
            <a:off x="9629777" y="2509967"/>
            <a:ext cx="232364" cy="128939"/>
            <a:chOff x="9629777" y="2509967"/>
            <a:chExt cx="232364" cy="128939"/>
          </a:xfrm>
        </p:grpSpPr>
        <p:sp>
          <p:nvSpPr>
            <p:cNvPr id="804" name="Google Shape;804;p22"/>
            <p:cNvSpPr/>
            <p:nvPr/>
          </p:nvSpPr>
          <p:spPr>
            <a:xfrm>
              <a:off x="9637785" y="2509967"/>
              <a:ext cx="216341" cy="118072"/>
            </a:xfrm>
            <a:custGeom>
              <a:avLst/>
              <a:gdLst/>
              <a:ahLst/>
              <a:cxnLst/>
              <a:rect l="l" t="t" r="r" b="b"/>
              <a:pathLst>
                <a:path w="216341" h="118072" extrusionOk="0">
                  <a:moveTo>
                    <a:pt x="143532" y="0"/>
                  </a:moveTo>
                  <a:cubicBezTo>
                    <a:pt x="124001" y="19524"/>
                    <a:pt x="92340" y="19524"/>
                    <a:pt x="72809" y="0"/>
                  </a:cubicBezTo>
                  <a:lnTo>
                    <a:pt x="0" y="72809"/>
                  </a:lnTo>
                  <a:cubicBezTo>
                    <a:pt x="59815" y="132624"/>
                    <a:pt x="155455" y="133695"/>
                    <a:pt x="216341" y="72809"/>
                  </a:cubicBezTo>
                  <a:lnTo>
                    <a:pt x="143532"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5" name="Google Shape;805;p22"/>
            <p:cNvSpPr/>
            <p:nvPr/>
          </p:nvSpPr>
          <p:spPr>
            <a:xfrm>
              <a:off x="9629777" y="2575625"/>
              <a:ext cx="232364" cy="63281"/>
            </a:xfrm>
            <a:custGeom>
              <a:avLst/>
              <a:gdLst/>
              <a:ahLst/>
              <a:cxnLst/>
              <a:rect l="l" t="t" r="r" b="b"/>
              <a:pathLst>
                <a:path w="232364" h="63281" extrusionOk="0">
                  <a:moveTo>
                    <a:pt x="15152" y="0"/>
                  </a:moveTo>
                  <a:lnTo>
                    <a:pt x="0" y="15152"/>
                  </a:lnTo>
                  <a:cubicBezTo>
                    <a:pt x="64158" y="79324"/>
                    <a:pt x="168200" y="79324"/>
                    <a:pt x="232365" y="15152"/>
                  </a:cubicBezTo>
                  <a:lnTo>
                    <a:pt x="217206" y="0"/>
                  </a:lnTo>
                  <a:cubicBezTo>
                    <a:pt x="161413" y="55807"/>
                    <a:pt x="70945" y="55807"/>
                    <a:pt x="15152" y="0"/>
                  </a:cubicBezTo>
                </a:path>
              </a:pathLst>
            </a:custGeom>
            <a:solidFill>
              <a:srgbClr val="50505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806" name="Google Shape;806;p22" descr="Graph paper with calculator, ruler, highlighter, and pencils"/>
          <p:cNvGrpSpPr/>
          <p:nvPr/>
        </p:nvGrpSpPr>
        <p:grpSpPr>
          <a:xfrm>
            <a:off x="9826587" y="1192860"/>
            <a:ext cx="232364" cy="148082"/>
            <a:chOff x="9826587" y="1192860"/>
            <a:chExt cx="232364" cy="148082"/>
          </a:xfrm>
        </p:grpSpPr>
        <p:sp>
          <p:nvSpPr>
            <p:cNvPr id="807" name="Google Shape;807;p22"/>
            <p:cNvSpPr/>
            <p:nvPr/>
          </p:nvSpPr>
          <p:spPr>
            <a:xfrm>
              <a:off x="9828109" y="1207147"/>
              <a:ext cx="230435" cy="133795"/>
            </a:xfrm>
            <a:custGeom>
              <a:avLst/>
              <a:gdLst/>
              <a:ahLst/>
              <a:cxnLst/>
              <a:rect l="l" t="t" r="r" b="b"/>
              <a:pathLst>
                <a:path w="230435" h="133795" extrusionOk="0">
                  <a:moveTo>
                    <a:pt x="139868" y="0"/>
                  </a:moveTo>
                  <a:cubicBezTo>
                    <a:pt x="123015" y="21874"/>
                    <a:pt x="91611" y="25953"/>
                    <a:pt x="69737" y="9101"/>
                  </a:cubicBezTo>
                  <a:lnTo>
                    <a:pt x="0" y="99662"/>
                  </a:lnTo>
                  <a:cubicBezTo>
                    <a:pt x="71895" y="155027"/>
                    <a:pt x="175065" y="141625"/>
                    <a:pt x="230436" y="69737"/>
                  </a:cubicBezTo>
                  <a:lnTo>
                    <a:pt x="139868" y="0"/>
                  </a:lnTo>
                  <a:close/>
                </a:path>
              </a:pathLst>
            </a:custGeom>
            <a:solidFill>
              <a:srgbClr val="73737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808" name="Google Shape;808;p22" descr="Graph paper with calculator, ruler, highlighter, and pencils"/>
            <p:cNvGrpSpPr/>
            <p:nvPr/>
          </p:nvGrpSpPr>
          <p:grpSpPr>
            <a:xfrm>
              <a:off x="9826587" y="1192860"/>
              <a:ext cx="232364" cy="128940"/>
              <a:chOff x="9826587" y="1192860"/>
              <a:chExt cx="232364" cy="128940"/>
            </a:xfrm>
          </p:grpSpPr>
          <p:sp>
            <p:nvSpPr>
              <p:cNvPr id="809" name="Google Shape;809;p22"/>
              <p:cNvSpPr/>
              <p:nvPr/>
            </p:nvSpPr>
            <p:spPr>
              <a:xfrm>
                <a:off x="9834595" y="1192860"/>
                <a:ext cx="216341" cy="118444"/>
              </a:xfrm>
              <a:custGeom>
                <a:avLst/>
                <a:gdLst/>
                <a:ahLst/>
                <a:cxnLst/>
                <a:rect l="l" t="t" r="r" b="b"/>
                <a:pathLst>
                  <a:path w="216341" h="118444" extrusionOk="0">
                    <a:moveTo>
                      <a:pt x="216341" y="72809"/>
                    </a:moveTo>
                    <a:lnTo>
                      <a:pt x="143532" y="0"/>
                    </a:lnTo>
                    <a:cubicBezTo>
                      <a:pt x="124001" y="19524"/>
                      <a:pt x="92340" y="19524"/>
                      <a:pt x="72809" y="0"/>
                    </a:cubicBezTo>
                    <a:lnTo>
                      <a:pt x="0" y="72809"/>
                    </a:lnTo>
                    <a:cubicBezTo>
                      <a:pt x="59529" y="132338"/>
                      <a:pt x="154191" y="134960"/>
                      <a:pt x="216341" y="7280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0" name="Google Shape;810;p22"/>
              <p:cNvSpPr/>
              <p:nvPr/>
            </p:nvSpPr>
            <p:spPr>
              <a:xfrm>
                <a:off x="9826587" y="1258525"/>
                <a:ext cx="232364" cy="63275"/>
              </a:xfrm>
              <a:custGeom>
                <a:avLst/>
                <a:gdLst/>
                <a:ahLst/>
                <a:cxnLst/>
                <a:rect l="l" t="t" r="r" b="b"/>
                <a:pathLst>
                  <a:path w="232364" h="63275" extrusionOk="0">
                    <a:moveTo>
                      <a:pt x="15152" y="0"/>
                    </a:moveTo>
                    <a:lnTo>
                      <a:pt x="0" y="15152"/>
                    </a:lnTo>
                    <a:cubicBezTo>
                      <a:pt x="64158" y="79317"/>
                      <a:pt x="168200" y="79317"/>
                      <a:pt x="232365" y="15152"/>
                    </a:cubicBezTo>
                    <a:lnTo>
                      <a:pt x="217206" y="0"/>
                    </a:lnTo>
                    <a:cubicBezTo>
                      <a:pt x="161413" y="55800"/>
                      <a:pt x="70945" y="55800"/>
                      <a:pt x="15152" y="0"/>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811" name="Google Shape;811;p22" descr="Graph paper with calculator, ruler, highlighter, and pencils"/>
          <p:cNvGrpSpPr/>
          <p:nvPr/>
        </p:nvGrpSpPr>
        <p:grpSpPr>
          <a:xfrm>
            <a:off x="9207638" y="1893612"/>
            <a:ext cx="164306" cy="164306"/>
            <a:chOff x="9207638" y="1893612"/>
            <a:chExt cx="164306" cy="164306"/>
          </a:xfrm>
        </p:grpSpPr>
        <p:sp>
          <p:nvSpPr>
            <p:cNvPr id="812" name="Google Shape;812;p22"/>
            <p:cNvSpPr/>
            <p:nvPr/>
          </p:nvSpPr>
          <p:spPr>
            <a:xfrm>
              <a:off x="9221926" y="1893612"/>
              <a:ext cx="150018" cy="150018"/>
            </a:xfrm>
            <a:custGeom>
              <a:avLst/>
              <a:gdLst/>
              <a:ahLst/>
              <a:cxnLst/>
              <a:rect l="l" t="t" r="r" b="b"/>
              <a:pathLst>
                <a:path w="150018" h="150018" extrusionOk="0">
                  <a:moveTo>
                    <a:pt x="150019" y="50006"/>
                  </a:moveTo>
                  <a:cubicBezTo>
                    <a:pt x="122401" y="50006"/>
                    <a:pt x="100013" y="27618"/>
                    <a:pt x="100013" y="0"/>
                  </a:cubicBezTo>
                  <a:lnTo>
                    <a:pt x="0" y="0"/>
                  </a:lnTo>
                  <a:cubicBezTo>
                    <a:pt x="0" y="83389"/>
                    <a:pt x="63494" y="150019"/>
                    <a:pt x="150019" y="150019"/>
                  </a:cubicBezTo>
                  <a:lnTo>
                    <a:pt x="150019" y="5000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3" name="Google Shape;813;p22"/>
            <p:cNvSpPr/>
            <p:nvPr/>
          </p:nvSpPr>
          <p:spPr>
            <a:xfrm>
              <a:off x="9207638" y="1893612"/>
              <a:ext cx="164306" cy="164306"/>
            </a:xfrm>
            <a:custGeom>
              <a:avLst/>
              <a:gdLst/>
              <a:ahLst/>
              <a:cxnLst/>
              <a:rect l="l" t="t" r="r" b="b"/>
              <a:pathLst>
                <a:path w="164306" h="164306" extrusionOk="0">
                  <a:moveTo>
                    <a:pt x="21431" y="0"/>
                  </a:moveTo>
                  <a:lnTo>
                    <a:pt x="0" y="0"/>
                  </a:lnTo>
                  <a:cubicBezTo>
                    <a:pt x="0" y="90740"/>
                    <a:pt x="73566" y="164306"/>
                    <a:pt x="164306" y="164306"/>
                  </a:cubicBezTo>
                  <a:lnTo>
                    <a:pt x="164306" y="142875"/>
                  </a:lnTo>
                  <a:cubicBezTo>
                    <a:pt x="85396" y="142875"/>
                    <a:pt x="21431" y="78910"/>
                    <a:pt x="21431" y="0"/>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814" name="Google Shape;814;p22" descr="Graph paper with calculator, ruler, highlighter, and pencils"/>
          <p:cNvGrpSpPr/>
          <p:nvPr/>
        </p:nvGrpSpPr>
        <p:grpSpPr>
          <a:xfrm>
            <a:off x="8080619" y="3531209"/>
            <a:ext cx="164306" cy="164306"/>
            <a:chOff x="8080619" y="3531209"/>
            <a:chExt cx="164306" cy="164306"/>
          </a:xfrm>
        </p:grpSpPr>
        <p:sp>
          <p:nvSpPr>
            <p:cNvPr id="815" name="Google Shape;815;p22"/>
            <p:cNvSpPr/>
            <p:nvPr/>
          </p:nvSpPr>
          <p:spPr>
            <a:xfrm>
              <a:off x="8080619" y="3531209"/>
              <a:ext cx="150018" cy="150018"/>
            </a:xfrm>
            <a:custGeom>
              <a:avLst/>
              <a:gdLst/>
              <a:ahLst/>
              <a:cxnLst/>
              <a:rect l="l" t="t" r="r" b="b"/>
              <a:pathLst>
                <a:path w="150018" h="150018" extrusionOk="0">
                  <a:moveTo>
                    <a:pt x="50006" y="0"/>
                  </a:moveTo>
                  <a:cubicBezTo>
                    <a:pt x="50006" y="27618"/>
                    <a:pt x="27618" y="50006"/>
                    <a:pt x="0" y="50006"/>
                  </a:cubicBezTo>
                  <a:lnTo>
                    <a:pt x="0" y="150019"/>
                  </a:lnTo>
                  <a:cubicBezTo>
                    <a:pt x="84425" y="150019"/>
                    <a:pt x="150019" y="86004"/>
                    <a:pt x="150019" y="0"/>
                  </a:cubicBezTo>
                  <a:lnTo>
                    <a:pt x="50006"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6" name="Google Shape;816;p22"/>
            <p:cNvSpPr/>
            <p:nvPr/>
          </p:nvSpPr>
          <p:spPr>
            <a:xfrm>
              <a:off x="8080619" y="3531209"/>
              <a:ext cx="164306" cy="164306"/>
            </a:xfrm>
            <a:custGeom>
              <a:avLst/>
              <a:gdLst/>
              <a:ahLst/>
              <a:cxnLst/>
              <a:rect l="l" t="t" r="r" b="b"/>
              <a:pathLst>
                <a:path w="164306" h="164306" extrusionOk="0">
                  <a:moveTo>
                    <a:pt x="0" y="142875"/>
                  </a:moveTo>
                  <a:lnTo>
                    <a:pt x="0" y="164306"/>
                  </a:lnTo>
                  <a:cubicBezTo>
                    <a:pt x="90740" y="164306"/>
                    <a:pt x="164306" y="90740"/>
                    <a:pt x="164306" y="0"/>
                  </a:cubicBezTo>
                  <a:lnTo>
                    <a:pt x="142875" y="0"/>
                  </a:lnTo>
                  <a:cubicBezTo>
                    <a:pt x="142875" y="78910"/>
                    <a:pt x="78910" y="142875"/>
                    <a:pt x="0" y="142875"/>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819" name="Google Shape;819;p22"/>
          <p:cNvSpPr/>
          <p:nvPr/>
        </p:nvSpPr>
        <p:spPr>
          <a:xfrm rot="-2700000">
            <a:off x="6317328" y="6698905"/>
            <a:ext cx="101765" cy="818550"/>
          </a:xfrm>
          <a:custGeom>
            <a:avLst/>
            <a:gdLst/>
            <a:ahLst/>
            <a:cxnLst/>
            <a:rect l="l" t="t" r="r" b="b"/>
            <a:pathLst>
              <a:path w="1714490" h="2317138" extrusionOk="0">
                <a:moveTo>
                  <a:pt x="0" y="0"/>
                </a:moveTo>
                <a:lnTo>
                  <a:pt x="1714491" y="0"/>
                </a:lnTo>
                <a:lnTo>
                  <a:pt x="1714491" y="2317139"/>
                </a:lnTo>
                <a:lnTo>
                  <a:pt x="0" y="2317139"/>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0" name="Google Shape;820;p22"/>
          <p:cNvSpPr txBox="1"/>
          <p:nvPr/>
        </p:nvSpPr>
        <p:spPr>
          <a:xfrm>
            <a:off x="504524" y="8125227"/>
            <a:ext cx="5782998"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AU" sz="1100" b="1" i="0" u="none" strike="noStrike" cap="none">
                <a:solidFill>
                  <a:srgbClr val="000000"/>
                </a:solidFill>
                <a:latin typeface="Arial"/>
                <a:ea typeface="Arial"/>
                <a:cs typeface="Arial"/>
                <a:sym typeface="Arial"/>
              </a:rPr>
              <a:t>Ít nhất 1 điều mà tôi sẽ áp dụng vào công việc của mình sau này? </a:t>
            </a:r>
            <a:endParaRPr/>
          </a:p>
        </p:txBody>
      </p:sp>
      <p:sp>
        <p:nvSpPr>
          <p:cNvPr id="821" name="Google Shape;821;p22"/>
          <p:cNvSpPr/>
          <p:nvPr/>
        </p:nvSpPr>
        <p:spPr>
          <a:xfrm>
            <a:off x="522730" y="8612311"/>
            <a:ext cx="5917621" cy="778332"/>
          </a:xfrm>
          <a:custGeom>
            <a:avLst/>
            <a:gdLst/>
            <a:ahLst/>
            <a:cxnLst/>
            <a:rect l="l" t="t" r="r" b="b"/>
            <a:pathLst>
              <a:path w="5917621" h="778332" fill="none" extrusionOk="0">
                <a:moveTo>
                  <a:pt x="0" y="0"/>
                </a:moveTo>
                <a:cubicBezTo>
                  <a:pt x="171296" y="-58687"/>
                  <a:pt x="378398" y="59975"/>
                  <a:pt x="591762" y="0"/>
                </a:cubicBezTo>
                <a:cubicBezTo>
                  <a:pt x="805126" y="-59975"/>
                  <a:pt x="838922" y="48118"/>
                  <a:pt x="1005996" y="0"/>
                </a:cubicBezTo>
                <a:cubicBezTo>
                  <a:pt x="1173070" y="-48118"/>
                  <a:pt x="1305098" y="38528"/>
                  <a:pt x="1597758" y="0"/>
                </a:cubicBezTo>
                <a:cubicBezTo>
                  <a:pt x="1890418" y="-38528"/>
                  <a:pt x="1912117" y="1989"/>
                  <a:pt x="2071167" y="0"/>
                </a:cubicBezTo>
                <a:cubicBezTo>
                  <a:pt x="2230217" y="-1989"/>
                  <a:pt x="2462896" y="10281"/>
                  <a:pt x="2781282" y="0"/>
                </a:cubicBezTo>
                <a:cubicBezTo>
                  <a:pt x="3099669" y="-10281"/>
                  <a:pt x="3151369" y="50262"/>
                  <a:pt x="3432220" y="0"/>
                </a:cubicBezTo>
                <a:cubicBezTo>
                  <a:pt x="3713071" y="-50262"/>
                  <a:pt x="3728207" y="15350"/>
                  <a:pt x="3846454" y="0"/>
                </a:cubicBezTo>
                <a:cubicBezTo>
                  <a:pt x="3964701" y="-15350"/>
                  <a:pt x="4216559" y="34188"/>
                  <a:pt x="4497392" y="0"/>
                </a:cubicBezTo>
                <a:cubicBezTo>
                  <a:pt x="4778225" y="-34188"/>
                  <a:pt x="4828916" y="69224"/>
                  <a:pt x="5089154" y="0"/>
                </a:cubicBezTo>
                <a:cubicBezTo>
                  <a:pt x="5349392" y="-69224"/>
                  <a:pt x="5750525" y="2813"/>
                  <a:pt x="5917621" y="0"/>
                </a:cubicBezTo>
                <a:cubicBezTo>
                  <a:pt x="5918333" y="111689"/>
                  <a:pt x="5889068" y="250007"/>
                  <a:pt x="5917621" y="365816"/>
                </a:cubicBezTo>
                <a:cubicBezTo>
                  <a:pt x="5946174" y="481625"/>
                  <a:pt x="5887867" y="671654"/>
                  <a:pt x="5917621" y="778332"/>
                </a:cubicBezTo>
                <a:cubicBezTo>
                  <a:pt x="5627997" y="815970"/>
                  <a:pt x="5538215" y="727616"/>
                  <a:pt x="5325859" y="778332"/>
                </a:cubicBezTo>
                <a:cubicBezTo>
                  <a:pt x="5113503" y="829048"/>
                  <a:pt x="4972275" y="714873"/>
                  <a:pt x="4793273" y="778332"/>
                </a:cubicBezTo>
                <a:cubicBezTo>
                  <a:pt x="4614271" y="841791"/>
                  <a:pt x="4391754" y="730137"/>
                  <a:pt x="4201511" y="778332"/>
                </a:cubicBezTo>
                <a:cubicBezTo>
                  <a:pt x="4011268" y="826527"/>
                  <a:pt x="3932698" y="741740"/>
                  <a:pt x="3728101" y="778332"/>
                </a:cubicBezTo>
                <a:cubicBezTo>
                  <a:pt x="3523504" y="814924"/>
                  <a:pt x="3519358" y="773805"/>
                  <a:pt x="3313868" y="778332"/>
                </a:cubicBezTo>
                <a:cubicBezTo>
                  <a:pt x="3108378" y="782859"/>
                  <a:pt x="2939382" y="719873"/>
                  <a:pt x="2722106" y="778332"/>
                </a:cubicBezTo>
                <a:cubicBezTo>
                  <a:pt x="2504830" y="836791"/>
                  <a:pt x="2288175" y="705586"/>
                  <a:pt x="2071167" y="778332"/>
                </a:cubicBezTo>
                <a:cubicBezTo>
                  <a:pt x="1854159" y="851078"/>
                  <a:pt x="1703257" y="766946"/>
                  <a:pt x="1420229" y="778332"/>
                </a:cubicBezTo>
                <a:cubicBezTo>
                  <a:pt x="1137201" y="789718"/>
                  <a:pt x="1080702" y="774094"/>
                  <a:pt x="946819" y="778332"/>
                </a:cubicBezTo>
                <a:cubicBezTo>
                  <a:pt x="812936" y="782570"/>
                  <a:pt x="214988" y="714318"/>
                  <a:pt x="0" y="778332"/>
                </a:cubicBezTo>
                <a:cubicBezTo>
                  <a:pt x="-22637" y="614191"/>
                  <a:pt x="34370" y="537901"/>
                  <a:pt x="0" y="396949"/>
                </a:cubicBezTo>
                <a:cubicBezTo>
                  <a:pt x="-34370" y="255997"/>
                  <a:pt x="33153" y="181648"/>
                  <a:pt x="0" y="0"/>
                </a:cubicBezTo>
                <a:close/>
              </a:path>
              <a:path w="5917621" h="778332" extrusionOk="0">
                <a:moveTo>
                  <a:pt x="0" y="0"/>
                </a:moveTo>
                <a:cubicBezTo>
                  <a:pt x="135938" y="-20516"/>
                  <a:pt x="414946" y="48871"/>
                  <a:pt x="591762" y="0"/>
                </a:cubicBezTo>
                <a:cubicBezTo>
                  <a:pt x="768578" y="-48871"/>
                  <a:pt x="1073386" y="23182"/>
                  <a:pt x="1242700" y="0"/>
                </a:cubicBezTo>
                <a:cubicBezTo>
                  <a:pt x="1412014" y="-23182"/>
                  <a:pt x="1666713" y="46017"/>
                  <a:pt x="1775286" y="0"/>
                </a:cubicBezTo>
                <a:cubicBezTo>
                  <a:pt x="1883859" y="-46017"/>
                  <a:pt x="2171678" y="66859"/>
                  <a:pt x="2367048" y="0"/>
                </a:cubicBezTo>
                <a:cubicBezTo>
                  <a:pt x="2562418" y="-66859"/>
                  <a:pt x="2761436" y="67055"/>
                  <a:pt x="2958811" y="0"/>
                </a:cubicBezTo>
                <a:cubicBezTo>
                  <a:pt x="3156186" y="-67055"/>
                  <a:pt x="3327091" y="40277"/>
                  <a:pt x="3432220" y="0"/>
                </a:cubicBezTo>
                <a:cubicBezTo>
                  <a:pt x="3537349" y="-40277"/>
                  <a:pt x="3798348" y="19120"/>
                  <a:pt x="4023982" y="0"/>
                </a:cubicBezTo>
                <a:cubicBezTo>
                  <a:pt x="4249616" y="-19120"/>
                  <a:pt x="4238603" y="10971"/>
                  <a:pt x="4438216" y="0"/>
                </a:cubicBezTo>
                <a:cubicBezTo>
                  <a:pt x="4637829" y="-10971"/>
                  <a:pt x="4830330" y="43966"/>
                  <a:pt x="5148330" y="0"/>
                </a:cubicBezTo>
                <a:cubicBezTo>
                  <a:pt x="5466330" y="-43966"/>
                  <a:pt x="5564782" y="44759"/>
                  <a:pt x="5917621" y="0"/>
                </a:cubicBezTo>
                <a:cubicBezTo>
                  <a:pt x="5959819" y="96166"/>
                  <a:pt x="5904412" y="277646"/>
                  <a:pt x="5917621" y="404733"/>
                </a:cubicBezTo>
                <a:cubicBezTo>
                  <a:pt x="5930830" y="531820"/>
                  <a:pt x="5900491" y="682549"/>
                  <a:pt x="5917621" y="778332"/>
                </a:cubicBezTo>
                <a:cubicBezTo>
                  <a:pt x="5715567" y="783338"/>
                  <a:pt x="5537410" y="737353"/>
                  <a:pt x="5325859" y="778332"/>
                </a:cubicBezTo>
                <a:cubicBezTo>
                  <a:pt x="5114308" y="819311"/>
                  <a:pt x="5049202" y="766648"/>
                  <a:pt x="4852449" y="778332"/>
                </a:cubicBezTo>
                <a:cubicBezTo>
                  <a:pt x="4655696" y="790016"/>
                  <a:pt x="4524679" y="737242"/>
                  <a:pt x="4379040" y="778332"/>
                </a:cubicBezTo>
                <a:cubicBezTo>
                  <a:pt x="4233401" y="819422"/>
                  <a:pt x="3902653" y="712827"/>
                  <a:pt x="3728101" y="778332"/>
                </a:cubicBezTo>
                <a:cubicBezTo>
                  <a:pt x="3553549" y="843837"/>
                  <a:pt x="3497962" y="777639"/>
                  <a:pt x="3313868" y="778332"/>
                </a:cubicBezTo>
                <a:cubicBezTo>
                  <a:pt x="3129774" y="779025"/>
                  <a:pt x="2916695" y="773100"/>
                  <a:pt x="2781282" y="778332"/>
                </a:cubicBezTo>
                <a:cubicBezTo>
                  <a:pt x="2645869" y="783564"/>
                  <a:pt x="2465728" y="729838"/>
                  <a:pt x="2307872" y="778332"/>
                </a:cubicBezTo>
                <a:cubicBezTo>
                  <a:pt x="2150016" y="826826"/>
                  <a:pt x="1860178" y="724918"/>
                  <a:pt x="1597758" y="778332"/>
                </a:cubicBezTo>
                <a:cubicBezTo>
                  <a:pt x="1335338" y="831746"/>
                  <a:pt x="1173818" y="734945"/>
                  <a:pt x="1065172" y="778332"/>
                </a:cubicBezTo>
                <a:cubicBezTo>
                  <a:pt x="956526" y="821719"/>
                  <a:pt x="715244" y="739487"/>
                  <a:pt x="591762" y="778332"/>
                </a:cubicBezTo>
                <a:cubicBezTo>
                  <a:pt x="468280" y="817177"/>
                  <a:pt x="263475" y="726392"/>
                  <a:pt x="0" y="778332"/>
                </a:cubicBezTo>
                <a:cubicBezTo>
                  <a:pt x="-23834" y="635006"/>
                  <a:pt x="25328" y="510551"/>
                  <a:pt x="0" y="389166"/>
                </a:cubicBezTo>
                <a:cubicBezTo>
                  <a:pt x="-25328" y="267781"/>
                  <a:pt x="9498" y="169022"/>
                  <a:pt x="0" y="0"/>
                </a:cubicBezTo>
                <a:close/>
              </a:path>
            </a:pathLst>
          </a:cu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822" name="Google Shape;822;p22"/>
          <p:cNvSpPr/>
          <p:nvPr/>
        </p:nvSpPr>
        <p:spPr>
          <a:xfrm rot="-2700000">
            <a:off x="628612" y="8933697"/>
            <a:ext cx="153788" cy="840173"/>
          </a:xfrm>
          <a:custGeom>
            <a:avLst/>
            <a:gdLst/>
            <a:ahLst/>
            <a:cxnLst/>
            <a:rect l="l" t="t" r="r" b="b"/>
            <a:pathLst>
              <a:path w="1714490" h="2317138" extrusionOk="0">
                <a:moveTo>
                  <a:pt x="0" y="0"/>
                </a:moveTo>
                <a:lnTo>
                  <a:pt x="1714491" y="0"/>
                </a:lnTo>
                <a:lnTo>
                  <a:pt x="1714491" y="2317139"/>
                </a:lnTo>
                <a:lnTo>
                  <a:pt x="0" y="2317139"/>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d44440e-1d01-49c3-9738-8623d48c2929">
      <Terms xmlns="http://schemas.microsoft.com/office/infopath/2007/PartnerControls"/>
    </lcf76f155ced4ddcb4097134ff3c332f>
    <TaxCatchAll xmlns="c0be3429-d824-4d24-93e2-49625c2c5b08" xsi:nil="true"/>
    <MediaLengthInSeconds xmlns="1d44440e-1d01-49c3-9738-8623d48c2929" xsi:nil="true"/>
    <SharedWithUsers xmlns="c0be3429-d824-4d24-93e2-49625c2c5b08">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1B6C3D73213F42A5417A792D431A08" ma:contentTypeVersion="17" ma:contentTypeDescription="Create a new document." ma:contentTypeScope="" ma:versionID="7d60da5c3b64c599d7bd117f5ab1f3d0">
  <xsd:schema xmlns:xsd="http://www.w3.org/2001/XMLSchema" xmlns:xs="http://www.w3.org/2001/XMLSchema" xmlns:p="http://schemas.microsoft.com/office/2006/metadata/properties" xmlns:ns2="1d44440e-1d01-49c3-9738-8623d48c2929" xmlns:ns3="c0be3429-d824-4d24-93e2-49625c2c5b08" targetNamespace="http://schemas.microsoft.com/office/2006/metadata/properties" ma:root="true" ma:fieldsID="633982f65aa8c9d51d3a822a0b6469fa" ns2:_="" ns3:_="">
    <xsd:import namespace="1d44440e-1d01-49c3-9738-8623d48c2929"/>
    <xsd:import namespace="c0be3429-d824-4d24-93e2-49625c2c5b0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44440e-1d01-49c3-9738-8623d48c29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32ba2d05-ca39-4cea-a20a-64772fdb3bb6"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0be3429-d824-4d24-93e2-49625c2c5b0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948fa6dc-c8e8-453d-9c85-efce4be56212}" ma:internalName="TaxCatchAll" ma:showField="CatchAllData" ma:web="c0be3429-d824-4d24-93e2-49625c2c5b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7905F6-7363-4324-BB9C-D261AD9B80DD}">
  <ds:schemaRefs>
    <ds:schemaRef ds:uri="http://schemas.microsoft.com/sharepoint/v3/contenttype/forms"/>
  </ds:schemaRefs>
</ds:datastoreItem>
</file>

<file path=customXml/itemProps2.xml><?xml version="1.0" encoding="utf-8"?>
<ds:datastoreItem xmlns:ds="http://schemas.openxmlformats.org/officeDocument/2006/customXml" ds:itemID="{A579C8D4-2F52-4F73-90E8-F783F9F1B5D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BCC79E6-5E41-49FC-9AC4-7E29B0FCD11E}"/>
</file>

<file path=docProps/app.xml><?xml version="1.0" encoding="utf-8"?>
<Properties xmlns="http://schemas.openxmlformats.org/officeDocument/2006/extended-properties" xmlns:vt="http://schemas.openxmlformats.org/officeDocument/2006/docPropsVTypes">
  <Application>Microsoft Office PowerPoint</Application>
  <PresentationFormat>A4 Paper (210x297 mm)</PresentationFormat>
  <Slides>28</Slides>
  <Notes>27</Notes>
  <HiddenSlides>0</HiddenSlide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Bich Phuong Nguyen</dc:creator>
  <cp:revision>43</cp:revision>
  <dcterms:created xsi:type="dcterms:W3CDTF">2021-11-20T06:14:17Z</dcterms:created>
  <dcterms:modified xsi:type="dcterms:W3CDTF">2023-05-16T09:53:10Z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0x010100A41B6C3D73213F42A5417A792D431A08</vt:lpwstr>
  </property>
  <property fmtid="{D5CDD505-2E9C-101B-9397-08002B2CF9AE}" pid="3" name="xd_ProgID">
    <vt:lpwstr/>
  </property>
  <property fmtid="{D5CDD505-2E9C-101B-9397-08002B2CF9AE}" pid="4" name="MediaServiceImageTags">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ies>
</file>