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6" r:id="rId1"/>
  </p:sldMasterIdLst>
  <p:notesMasterIdLst>
    <p:notesMasterId r:id="rId19"/>
  </p:notesMasterIdLst>
  <p:sldIdLst>
    <p:sldId id="288" r:id="rId2"/>
    <p:sldId id="258" r:id="rId3"/>
    <p:sldId id="293" r:id="rId4"/>
    <p:sldId id="829" r:id="rId5"/>
    <p:sldId id="295" r:id="rId6"/>
    <p:sldId id="900" r:id="rId7"/>
    <p:sldId id="889" r:id="rId8"/>
    <p:sldId id="876" r:id="rId9"/>
    <p:sldId id="898" r:id="rId10"/>
    <p:sldId id="296" r:id="rId11"/>
    <p:sldId id="297" r:id="rId12"/>
    <p:sldId id="298" r:id="rId13"/>
    <p:sldId id="872" r:id="rId14"/>
    <p:sldId id="299" r:id="rId15"/>
    <p:sldId id="897" r:id="rId16"/>
    <p:sldId id="895" r:id="rId17"/>
    <p:sldId id="89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33" autoAdjust="0"/>
    <p:restoredTop sz="67153" autoAdjust="0"/>
  </p:normalViewPr>
  <p:slideViewPr>
    <p:cSldViewPr snapToGrid="0">
      <p:cViewPr varScale="1">
        <p:scale>
          <a:sx n="49" d="100"/>
          <a:sy n="49" d="100"/>
        </p:scale>
        <p:origin x="1254" y="3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8109C5-AA15-4DE5-A44E-85C2BD9535E3}"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lang="en-US"/>
        </a:p>
      </dgm:t>
    </dgm:pt>
    <dgm:pt modelId="{88E14379-DCFB-49AB-B910-88CCDA4375FA}">
      <dgm:prSet phldrT="[Text]" custT="1"/>
      <dgm:spPr>
        <a:solidFill>
          <a:schemeClr val="accent2"/>
        </a:solidFill>
      </dgm:spPr>
      <dgm:t>
        <a:bodyPr/>
        <a:lstStyle/>
        <a:p>
          <a:pPr>
            <a:lnSpc>
              <a:spcPct val="100000"/>
            </a:lnSpc>
          </a:pPr>
          <a:r>
            <a:rPr lang="en-US" sz="3200" b="0" kern="1200" dirty="0">
              <a:latin typeface="Open Sans" panose="020B0606030504020204"/>
              <a:ea typeface="+mn-ea"/>
              <a:cs typeface="+mn-cs"/>
            </a:rPr>
            <a:t>Correct</a:t>
          </a:r>
        </a:p>
      </dgm:t>
    </dgm:pt>
    <dgm:pt modelId="{2D4DE16A-62BD-4F74-9CE4-69FDC1EEC735}" type="parTrans" cxnId="{A9197890-84B7-4703-A1D9-DDA79B7E7707}">
      <dgm:prSet/>
      <dgm:spPr/>
      <dgm:t>
        <a:bodyPr/>
        <a:lstStyle/>
        <a:p>
          <a:pPr>
            <a:lnSpc>
              <a:spcPct val="100000"/>
            </a:lnSpc>
          </a:pPr>
          <a:endParaRPr lang="en-US" sz="2400">
            <a:latin typeface="Century Gothic" panose="020B0502020202020204" pitchFamily="34" charset="0"/>
          </a:endParaRPr>
        </a:p>
      </dgm:t>
    </dgm:pt>
    <dgm:pt modelId="{7C9D8BDC-90A0-4B47-B86B-4F26A33F1CBE}" type="sibTrans" cxnId="{A9197890-84B7-4703-A1D9-DDA79B7E7707}">
      <dgm:prSet/>
      <dgm:spPr/>
      <dgm:t>
        <a:bodyPr/>
        <a:lstStyle/>
        <a:p>
          <a:pPr>
            <a:lnSpc>
              <a:spcPct val="100000"/>
            </a:lnSpc>
          </a:pPr>
          <a:endParaRPr lang="en-US" sz="2400">
            <a:latin typeface="Century Gothic" panose="020B0502020202020204" pitchFamily="34" charset="0"/>
          </a:endParaRPr>
        </a:p>
      </dgm:t>
    </dgm:pt>
    <dgm:pt modelId="{4C3BAAF4-2F93-406F-BC86-553DF9176DF1}">
      <dgm:prSet phldrT="[Text]" custT="1"/>
      <dgm:spPr>
        <a:solidFill>
          <a:srgbClr val="FF0000"/>
        </a:solidFill>
      </dgm:spPr>
      <dgm:t>
        <a:bodyPr/>
        <a:lstStyle/>
        <a:p>
          <a:pPr>
            <a:lnSpc>
              <a:spcPct val="100000"/>
            </a:lnSpc>
          </a:pPr>
          <a:r>
            <a:rPr lang="en-US" sz="3200" b="0" kern="1200" dirty="0">
              <a:latin typeface="Open Sans" panose="020B0606030504020204"/>
              <a:ea typeface="+mn-ea"/>
              <a:cs typeface="+mn-cs"/>
            </a:rPr>
            <a:t>Consistent</a:t>
          </a:r>
        </a:p>
      </dgm:t>
    </dgm:pt>
    <dgm:pt modelId="{5C68DD78-8B4C-4DCF-9935-5815D9286092}" type="sibTrans" cxnId="{C33F800B-E23C-4821-8178-19F92385E57B}">
      <dgm:prSet/>
      <dgm:spPr/>
      <dgm:t>
        <a:bodyPr/>
        <a:lstStyle/>
        <a:p>
          <a:pPr>
            <a:lnSpc>
              <a:spcPct val="100000"/>
            </a:lnSpc>
          </a:pPr>
          <a:endParaRPr lang="en-US" sz="2400">
            <a:latin typeface="Century Gothic" panose="020B0502020202020204" pitchFamily="34" charset="0"/>
          </a:endParaRPr>
        </a:p>
      </dgm:t>
    </dgm:pt>
    <dgm:pt modelId="{18797231-9374-4288-B360-F57577E5C6DF}" type="parTrans" cxnId="{C33F800B-E23C-4821-8178-19F92385E57B}">
      <dgm:prSet/>
      <dgm:spPr/>
      <dgm:t>
        <a:bodyPr/>
        <a:lstStyle/>
        <a:p>
          <a:pPr>
            <a:lnSpc>
              <a:spcPct val="100000"/>
            </a:lnSpc>
          </a:pPr>
          <a:endParaRPr lang="en-US" sz="2400">
            <a:latin typeface="Century Gothic" panose="020B0502020202020204" pitchFamily="34" charset="0"/>
          </a:endParaRPr>
        </a:p>
      </dgm:t>
    </dgm:pt>
    <dgm:pt modelId="{5A23EB4F-0813-4C4D-8AA6-8D84219D5D1E}">
      <dgm:prSet phldrT="[Text]" custT="1"/>
      <dgm:spPr>
        <a:solidFill>
          <a:schemeClr val="accent1"/>
        </a:solidFill>
      </dgm:spPr>
      <dgm:t>
        <a:bodyPr/>
        <a:lstStyle/>
        <a:p>
          <a:pPr>
            <a:lnSpc>
              <a:spcPct val="100000"/>
            </a:lnSpc>
          </a:pPr>
          <a:r>
            <a:rPr lang="en-US" sz="3200" b="0" kern="1200" dirty="0">
              <a:latin typeface="Open Sans" panose="020B0606030504020204"/>
            </a:rPr>
            <a:t>Secure</a:t>
          </a:r>
          <a:endParaRPr lang="en-US" sz="3200" b="0" i="0" kern="1200" dirty="0">
            <a:latin typeface="Open Sans" panose="020B0606030504020204"/>
            <a:ea typeface="+mn-ea"/>
            <a:cs typeface="Arial" charset="0"/>
          </a:endParaRPr>
        </a:p>
      </dgm:t>
    </dgm:pt>
    <dgm:pt modelId="{2C3354E6-2820-43C2-BCA8-5EBCE42B7FED}" type="sibTrans" cxnId="{8D569150-AE7A-480A-8A0D-53268B9A3114}">
      <dgm:prSet/>
      <dgm:spPr/>
      <dgm:t>
        <a:bodyPr/>
        <a:lstStyle/>
        <a:p>
          <a:pPr>
            <a:lnSpc>
              <a:spcPct val="100000"/>
            </a:lnSpc>
          </a:pPr>
          <a:endParaRPr lang="en-US" sz="2400">
            <a:latin typeface="Century Gothic" panose="020B0502020202020204" pitchFamily="34" charset="0"/>
          </a:endParaRPr>
        </a:p>
      </dgm:t>
    </dgm:pt>
    <dgm:pt modelId="{30AADCDB-C1B3-4D5F-AFEB-CBDC2C82B80B}" type="parTrans" cxnId="{8D569150-AE7A-480A-8A0D-53268B9A3114}">
      <dgm:prSet/>
      <dgm:spPr/>
      <dgm:t>
        <a:bodyPr/>
        <a:lstStyle/>
        <a:p>
          <a:pPr>
            <a:lnSpc>
              <a:spcPct val="100000"/>
            </a:lnSpc>
          </a:pPr>
          <a:endParaRPr lang="en-US" sz="2400">
            <a:latin typeface="Century Gothic" panose="020B0502020202020204" pitchFamily="34" charset="0"/>
          </a:endParaRPr>
        </a:p>
      </dgm:t>
    </dgm:pt>
    <dgm:pt modelId="{C054BCEE-ECAD-41E3-A6E0-D5F2B3B9B605}">
      <dgm:prSet phldrT="[Text]" custT="1"/>
      <dgm:spPr>
        <a:solidFill>
          <a:schemeClr val="accent1">
            <a:lumMod val="60000"/>
            <a:lumOff val="40000"/>
          </a:schemeClr>
        </a:solidFill>
      </dgm:spPr>
      <dgm:t>
        <a:bodyPr/>
        <a:lstStyle/>
        <a:p>
          <a:pPr>
            <a:lnSpc>
              <a:spcPct val="100000"/>
            </a:lnSpc>
          </a:pPr>
          <a:r>
            <a:rPr lang="en-US" sz="3200" b="0" i="0" kern="1200" dirty="0">
              <a:latin typeface="Open Sans" panose="020B0606030504020204"/>
              <a:ea typeface="+mn-ea"/>
              <a:cs typeface="Arial" charset="0"/>
            </a:rPr>
            <a:t>Available</a:t>
          </a:r>
        </a:p>
      </dgm:t>
    </dgm:pt>
    <dgm:pt modelId="{28B30522-2D98-4CD8-A417-9AD1BA27918E}" type="parTrans" cxnId="{95954C2E-584B-4D6D-AB1B-838C30D85F2A}">
      <dgm:prSet/>
      <dgm:spPr/>
      <dgm:t>
        <a:bodyPr/>
        <a:lstStyle/>
        <a:p>
          <a:endParaRPr lang="en-US" sz="2800"/>
        </a:p>
      </dgm:t>
    </dgm:pt>
    <dgm:pt modelId="{5F256897-2D53-4AAE-9C1D-508B68DA9544}" type="sibTrans" cxnId="{95954C2E-584B-4D6D-AB1B-838C30D85F2A}">
      <dgm:prSet/>
      <dgm:spPr/>
      <dgm:t>
        <a:bodyPr/>
        <a:lstStyle/>
        <a:p>
          <a:endParaRPr lang="en-US" sz="2800"/>
        </a:p>
      </dgm:t>
    </dgm:pt>
    <dgm:pt modelId="{5795D33B-157F-4229-B810-A5A11AF2CF77}" type="pres">
      <dgm:prSet presAssocID="{A28109C5-AA15-4DE5-A44E-85C2BD9535E3}" presName="Name0" presStyleCnt="0">
        <dgm:presLayoutVars>
          <dgm:chPref val="1"/>
          <dgm:dir/>
          <dgm:animOne val="branch"/>
          <dgm:animLvl val="lvl"/>
          <dgm:resizeHandles/>
        </dgm:presLayoutVars>
      </dgm:prSet>
      <dgm:spPr/>
    </dgm:pt>
    <dgm:pt modelId="{497EF6D3-4D0B-4258-B765-E5FB048FABC5}" type="pres">
      <dgm:prSet presAssocID="{88E14379-DCFB-49AB-B910-88CCDA4375FA}" presName="vertOne" presStyleCnt="0"/>
      <dgm:spPr/>
    </dgm:pt>
    <dgm:pt modelId="{4067989D-8E0C-4BCC-A477-9316ED0D4CC2}" type="pres">
      <dgm:prSet presAssocID="{88E14379-DCFB-49AB-B910-88CCDA4375FA}" presName="txOne" presStyleLbl="node0" presStyleIdx="0" presStyleCnt="4" custScaleX="118594">
        <dgm:presLayoutVars>
          <dgm:chPref val="3"/>
        </dgm:presLayoutVars>
      </dgm:prSet>
      <dgm:spPr/>
    </dgm:pt>
    <dgm:pt modelId="{06BB2D14-E007-4035-A7E7-251A3C53FE42}" type="pres">
      <dgm:prSet presAssocID="{88E14379-DCFB-49AB-B910-88CCDA4375FA}" presName="horzOne" presStyleCnt="0"/>
      <dgm:spPr/>
    </dgm:pt>
    <dgm:pt modelId="{25757977-53E9-4BF6-9A08-E3B8F69A46E5}" type="pres">
      <dgm:prSet presAssocID="{7C9D8BDC-90A0-4B47-B86B-4F26A33F1CBE}" presName="sibSpaceOne" presStyleCnt="0"/>
      <dgm:spPr/>
    </dgm:pt>
    <dgm:pt modelId="{684D0937-95CB-4FA8-A786-CE2E440A44A0}" type="pres">
      <dgm:prSet presAssocID="{4C3BAAF4-2F93-406F-BC86-553DF9176DF1}" presName="vertOne" presStyleCnt="0"/>
      <dgm:spPr/>
    </dgm:pt>
    <dgm:pt modelId="{661BFE29-9BB3-481C-9205-BC9C9BDF38EE}" type="pres">
      <dgm:prSet presAssocID="{4C3BAAF4-2F93-406F-BC86-553DF9176DF1}" presName="txOne" presStyleLbl="node0" presStyleIdx="1" presStyleCnt="4" custScaleX="118594">
        <dgm:presLayoutVars>
          <dgm:chPref val="3"/>
        </dgm:presLayoutVars>
      </dgm:prSet>
      <dgm:spPr/>
    </dgm:pt>
    <dgm:pt modelId="{A008B6FC-BE28-4F1D-8892-A65B83EDF54E}" type="pres">
      <dgm:prSet presAssocID="{4C3BAAF4-2F93-406F-BC86-553DF9176DF1}" presName="horzOne" presStyleCnt="0"/>
      <dgm:spPr/>
    </dgm:pt>
    <dgm:pt modelId="{F615421E-3C1F-4EC8-A898-C7C5BB319AEA}" type="pres">
      <dgm:prSet presAssocID="{5C68DD78-8B4C-4DCF-9935-5815D9286092}" presName="sibSpaceOne" presStyleCnt="0"/>
      <dgm:spPr/>
    </dgm:pt>
    <dgm:pt modelId="{657E684C-1B23-4FBE-B8EC-B5D5B1D1E38E}" type="pres">
      <dgm:prSet presAssocID="{5A23EB4F-0813-4C4D-8AA6-8D84219D5D1E}" presName="vertOne" presStyleCnt="0"/>
      <dgm:spPr/>
    </dgm:pt>
    <dgm:pt modelId="{8FD0088A-FED2-4E54-85FF-93FBDA38A9C3}" type="pres">
      <dgm:prSet presAssocID="{5A23EB4F-0813-4C4D-8AA6-8D84219D5D1E}" presName="txOne" presStyleLbl="node0" presStyleIdx="2" presStyleCnt="4" custScaleX="118594">
        <dgm:presLayoutVars>
          <dgm:chPref val="3"/>
        </dgm:presLayoutVars>
      </dgm:prSet>
      <dgm:spPr/>
    </dgm:pt>
    <dgm:pt modelId="{A2C7628D-72D6-46E6-A819-0AC99F29DB3A}" type="pres">
      <dgm:prSet presAssocID="{5A23EB4F-0813-4C4D-8AA6-8D84219D5D1E}" presName="horzOne" presStyleCnt="0"/>
      <dgm:spPr/>
    </dgm:pt>
    <dgm:pt modelId="{0BB95078-E111-4D09-8640-E2A1CF4C0B75}" type="pres">
      <dgm:prSet presAssocID="{2C3354E6-2820-43C2-BCA8-5EBCE42B7FED}" presName="sibSpaceOne" presStyleCnt="0"/>
      <dgm:spPr/>
    </dgm:pt>
    <dgm:pt modelId="{4E0D41E3-9238-4B0A-83E1-5041B1811080}" type="pres">
      <dgm:prSet presAssocID="{C054BCEE-ECAD-41E3-A6E0-D5F2B3B9B605}" presName="vertOne" presStyleCnt="0"/>
      <dgm:spPr/>
    </dgm:pt>
    <dgm:pt modelId="{03D901AD-CEB9-486E-B554-81E97CEC5A2E}" type="pres">
      <dgm:prSet presAssocID="{C054BCEE-ECAD-41E3-A6E0-D5F2B3B9B605}" presName="txOne" presStyleLbl="node0" presStyleIdx="3" presStyleCnt="4" custScaleX="118594">
        <dgm:presLayoutVars>
          <dgm:chPref val="3"/>
        </dgm:presLayoutVars>
      </dgm:prSet>
      <dgm:spPr/>
    </dgm:pt>
    <dgm:pt modelId="{AC653E09-5504-422A-85BD-F8D3D687BB26}" type="pres">
      <dgm:prSet presAssocID="{C054BCEE-ECAD-41E3-A6E0-D5F2B3B9B605}" presName="horzOne" presStyleCnt="0"/>
      <dgm:spPr/>
    </dgm:pt>
  </dgm:ptLst>
  <dgm:cxnLst>
    <dgm:cxn modelId="{C33F800B-E23C-4821-8178-19F92385E57B}" srcId="{A28109C5-AA15-4DE5-A44E-85C2BD9535E3}" destId="{4C3BAAF4-2F93-406F-BC86-553DF9176DF1}" srcOrd="1" destOrd="0" parTransId="{18797231-9374-4288-B360-F57577E5C6DF}" sibTransId="{5C68DD78-8B4C-4DCF-9935-5815D9286092}"/>
    <dgm:cxn modelId="{063EE10B-5844-4CC5-B22D-DEBD7CCF5AEC}" type="presOf" srcId="{4C3BAAF4-2F93-406F-BC86-553DF9176DF1}" destId="{661BFE29-9BB3-481C-9205-BC9C9BDF38EE}" srcOrd="0" destOrd="0" presId="urn:microsoft.com/office/officeart/2005/8/layout/hierarchy4"/>
    <dgm:cxn modelId="{35EBDF17-AE6D-469E-A76A-42C0ADD62A54}" type="presOf" srcId="{88E14379-DCFB-49AB-B910-88CCDA4375FA}" destId="{4067989D-8E0C-4BCC-A477-9316ED0D4CC2}" srcOrd="0" destOrd="0" presId="urn:microsoft.com/office/officeart/2005/8/layout/hierarchy4"/>
    <dgm:cxn modelId="{54346C18-8EBA-4CBE-AF8C-78D8040D7876}" type="presOf" srcId="{A28109C5-AA15-4DE5-A44E-85C2BD9535E3}" destId="{5795D33B-157F-4229-B810-A5A11AF2CF77}" srcOrd="0" destOrd="0" presId="urn:microsoft.com/office/officeart/2005/8/layout/hierarchy4"/>
    <dgm:cxn modelId="{6C72D518-46B1-4A6D-ACB8-76A740296F5B}" type="presOf" srcId="{5A23EB4F-0813-4C4D-8AA6-8D84219D5D1E}" destId="{8FD0088A-FED2-4E54-85FF-93FBDA38A9C3}" srcOrd="0" destOrd="0" presId="urn:microsoft.com/office/officeart/2005/8/layout/hierarchy4"/>
    <dgm:cxn modelId="{95954C2E-584B-4D6D-AB1B-838C30D85F2A}" srcId="{A28109C5-AA15-4DE5-A44E-85C2BD9535E3}" destId="{C054BCEE-ECAD-41E3-A6E0-D5F2B3B9B605}" srcOrd="3" destOrd="0" parTransId="{28B30522-2D98-4CD8-A417-9AD1BA27918E}" sibTransId="{5F256897-2D53-4AAE-9C1D-508B68DA9544}"/>
    <dgm:cxn modelId="{3D7C7A68-5CA9-4956-B7FF-359DC0CD2A28}" type="presOf" srcId="{C054BCEE-ECAD-41E3-A6E0-D5F2B3B9B605}" destId="{03D901AD-CEB9-486E-B554-81E97CEC5A2E}" srcOrd="0" destOrd="0" presId="urn:microsoft.com/office/officeart/2005/8/layout/hierarchy4"/>
    <dgm:cxn modelId="{8D569150-AE7A-480A-8A0D-53268B9A3114}" srcId="{A28109C5-AA15-4DE5-A44E-85C2BD9535E3}" destId="{5A23EB4F-0813-4C4D-8AA6-8D84219D5D1E}" srcOrd="2" destOrd="0" parTransId="{30AADCDB-C1B3-4D5F-AFEB-CBDC2C82B80B}" sibTransId="{2C3354E6-2820-43C2-BCA8-5EBCE42B7FED}"/>
    <dgm:cxn modelId="{A9197890-84B7-4703-A1D9-DDA79B7E7707}" srcId="{A28109C5-AA15-4DE5-A44E-85C2BD9535E3}" destId="{88E14379-DCFB-49AB-B910-88CCDA4375FA}" srcOrd="0" destOrd="0" parTransId="{2D4DE16A-62BD-4F74-9CE4-69FDC1EEC735}" sibTransId="{7C9D8BDC-90A0-4B47-B86B-4F26A33F1CBE}"/>
    <dgm:cxn modelId="{7920659C-16D0-49F3-B60E-F13CFE721B08}" type="presParOf" srcId="{5795D33B-157F-4229-B810-A5A11AF2CF77}" destId="{497EF6D3-4D0B-4258-B765-E5FB048FABC5}" srcOrd="0" destOrd="0" presId="urn:microsoft.com/office/officeart/2005/8/layout/hierarchy4"/>
    <dgm:cxn modelId="{A38CDDCD-C9B7-46A7-8841-552C5120F2E5}" type="presParOf" srcId="{497EF6D3-4D0B-4258-B765-E5FB048FABC5}" destId="{4067989D-8E0C-4BCC-A477-9316ED0D4CC2}" srcOrd="0" destOrd="0" presId="urn:microsoft.com/office/officeart/2005/8/layout/hierarchy4"/>
    <dgm:cxn modelId="{DBF16739-003C-454F-968F-A85DF0698CA1}" type="presParOf" srcId="{497EF6D3-4D0B-4258-B765-E5FB048FABC5}" destId="{06BB2D14-E007-4035-A7E7-251A3C53FE42}" srcOrd="1" destOrd="0" presId="urn:microsoft.com/office/officeart/2005/8/layout/hierarchy4"/>
    <dgm:cxn modelId="{79866AE2-D35E-4039-A8E0-E6B0144653BB}" type="presParOf" srcId="{5795D33B-157F-4229-B810-A5A11AF2CF77}" destId="{25757977-53E9-4BF6-9A08-E3B8F69A46E5}" srcOrd="1" destOrd="0" presId="urn:microsoft.com/office/officeart/2005/8/layout/hierarchy4"/>
    <dgm:cxn modelId="{BF39F1EC-B005-4940-B6E4-61EC89CB8A76}" type="presParOf" srcId="{5795D33B-157F-4229-B810-A5A11AF2CF77}" destId="{684D0937-95CB-4FA8-A786-CE2E440A44A0}" srcOrd="2" destOrd="0" presId="urn:microsoft.com/office/officeart/2005/8/layout/hierarchy4"/>
    <dgm:cxn modelId="{DFBD22CD-F39D-4EF5-9FA0-292A116A2D73}" type="presParOf" srcId="{684D0937-95CB-4FA8-A786-CE2E440A44A0}" destId="{661BFE29-9BB3-481C-9205-BC9C9BDF38EE}" srcOrd="0" destOrd="0" presId="urn:microsoft.com/office/officeart/2005/8/layout/hierarchy4"/>
    <dgm:cxn modelId="{66AC7202-635D-45E3-991E-46DD44BDF3F8}" type="presParOf" srcId="{684D0937-95CB-4FA8-A786-CE2E440A44A0}" destId="{A008B6FC-BE28-4F1D-8892-A65B83EDF54E}" srcOrd="1" destOrd="0" presId="urn:microsoft.com/office/officeart/2005/8/layout/hierarchy4"/>
    <dgm:cxn modelId="{4C49FDA6-7979-48A5-BB07-369F73F599D6}" type="presParOf" srcId="{5795D33B-157F-4229-B810-A5A11AF2CF77}" destId="{F615421E-3C1F-4EC8-A898-C7C5BB319AEA}" srcOrd="3" destOrd="0" presId="urn:microsoft.com/office/officeart/2005/8/layout/hierarchy4"/>
    <dgm:cxn modelId="{6FF3AB54-5AD4-4C72-9A1A-D19A91146B54}" type="presParOf" srcId="{5795D33B-157F-4229-B810-A5A11AF2CF77}" destId="{657E684C-1B23-4FBE-B8EC-B5D5B1D1E38E}" srcOrd="4" destOrd="0" presId="urn:microsoft.com/office/officeart/2005/8/layout/hierarchy4"/>
    <dgm:cxn modelId="{156F3A0E-5852-4B11-B0BE-1587280EC83D}" type="presParOf" srcId="{657E684C-1B23-4FBE-B8EC-B5D5B1D1E38E}" destId="{8FD0088A-FED2-4E54-85FF-93FBDA38A9C3}" srcOrd="0" destOrd="0" presId="urn:microsoft.com/office/officeart/2005/8/layout/hierarchy4"/>
    <dgm:cxn modelId="{781348DD-BBCB-46F2-B468-CDEF59307272}" type="presParOf" srcId="{657E684C-1B23-4FBE-B8EC-B5D5B1D1E38E}" destId="{A2C7628D-72D6-46E6-A819-0AC99F29DB3A}" srcOrd="1" destOrd="0" presId="urn:microsoft.com/office/officeart/2005/8/layout/hierarchy4"/>
    <dgm:cxn modelId="{977C5E9F-87F3-4EE1-A6CA-BA21F6037B1A}" type="presParOf" srcId="{5795D33B-157F-4229-B810-A5A11AF2CF77}" destId="{0BB95078-E111-4D09-8640-E2A1CF4C0B75}" srcOrd="5" destOrd="0" presId="urn:microsoft.com/office/officeart/2005/8/layout/hierarchy4"/>
    <dgm:cxn modelId="{0151F5DC-B856-4A87-A0D1-BCE78AD50044}" type="presParOf" srcId="{5795D33B-157F-4229-B810-A5A11AF2CF77}" destId="{4E0D41E3-9238-4B0A-83E1-5041B1811080}" srcOrd="6" destOrd="0" presId="urn:microsoft.com/office/officeart/2005/8/layout/hierarchy4"/>
    <dgm:cxn modelId="{BDB402B1-633F-457F-9222-BEFB65812D40}" type="presParOf" srcId="{4E0D41E3-9238-4B0A-83E1-5041B1811080}" destId="{03D901AD-CEB9-486E-B554-81E97CEC5A2E}" srcOrd="0" destOrd="0" presId="urn:microsoft.com/office/officeart/2005/8/layout/hierarchy4"/>
    <dgm:cxn modelId="{14B9C8FA-5EF8-41D9-BE94-760D49B3ECD0}" type="presParOf" srcId="{4E0D41E3-9238-4B0A-83E1-5041B1811080}" destId="{AC653E09-5504-422A-85BD-F8D3D687BB26}"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E1234C-D66F-4560-9A50-D563313F6F67}"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7EE68136-10DD-450F-8334-D19B16D2FC42}">
      <dgm:prSet phldrT="[Text]" custT="1"/>
      <dgm:spPr>
        <a:solidFill>
          <a:schemeClr val="accent2"/>
        </a:solidFill>
      </dgm:spPr>
      <dgm:t>
        <a:bodyPr/>
        <a:lstStyle/>
        <a:p>
          <a:r>
            <a:rPr lang="en-US" sz="6000" dirty="0">
              <a:latin typeface="+mn-lt"/>
            </a:rPr>
            <a:t>4 DOMAINS</a:t>
          </a:r>
        </a:p>
      </dgm:t>
    </dgm:pt>
    <dgm:pt modelId="{B0379442-BED5-4AF5-973A-E462DC9F06C1}" type="parTrans" cxnId="{0CAC92F0-5109-4B81-AB8B-3AD12E458D4F}">
      <dgm:prSet/>
      <dgm:spPr/>
      <dgm:t>
        <a:bodyPr/>
        <a:lstStyle/>
        <a:p>
          <a:endParaRPr lang="en-US"/>
        </a:p>
      </dgm:t>
    </dgm:pt>
    <dgm:pt modelId="{DC983982-0CB3-4EE8-BEF6-01C132239B1D}" type="sibTrans" cxnId="{0CAC92F0-5109-4B81-AB8B-3AD12E458D4F}">
      <dgm:prSet/>
      <dgm:spPr/>
      <dgm:t>
        <a:bodyPr/>
        <a:lstStyle/>
        <a:p>
          <a:endParaRPr lang="en-US"/>
        </a:p>
      </dgm:t>
    </dgm:pt>
    <dgm:pt modelId="{708886EF-DFCD-4E84-AC59-9E9DCF91D05B}">
      <dgm:prSet phldrT="[Text]" custT="1"/>
      <dgm:spPr>
        <a:solidFill>
          <a:schemeClr val="accent5">
            <a:lumMod val="75000"/>
          </a:schemeClr>
        </a:solidFill>
      </dgm:spPr>
      <dgm:t>
        <a:bodyPr/>
        <a:lstStyle/>
        <a:p>
          <a:r>
            <a:rPr lang="en-US" sz="2800" b="0" dirty="0">
              <a:latin typeface="+mn-lt"/>
            </a:rPr>
            <a:t>Management and governance</a:t>
          </a:r>
        </a:p>
      </dgm:t>
    </dgm:pt>
    <dgm:pt modelId="{CE451FA3-2584-4042-B416-F529DB2A931C}" type="parTrans" cxnId="{21575D3F-9CE6-4D9D-B2B5-A374103E0423}">
      <dgm:prSet custT="1"/>
      <dgm:spPr/>
      <dgm:t>
        <a:bodyPr/>
        <a:lstStyle/>
        <a:p>
          <a:endParaRPr lang="en-US" sz="700">
            <a:latin typeface="+mn-lt"/>
          </a:endParaRPr>
        </a:p>
      </dgm:t>
    </dgm:pt>
    <dgm:pt modelId="{1414D24B-9CB7-47B6-8A6F-CB7A68E3E9B4}" type="sibTrans" cxnId="{21575D3F-9CE6-4D9D-B2B5-A374103E0423}">
      <dgm:prSet/>
      <dgm:spPr/>
      <dgm:t>
        <a:bodyPr/>
        <a:lstStyle/>
        <a:p>
          <a:endParaRPr lang="en-US"/>
        </a:p>
      </dgm:t>
    </dgm:pt>
    <dgm:pt modelId="{15C5DF50-B633-4B09-B901-A7815F4B81DE}">
      <dgm:prSet phldrT="[Text]" custT="1"/>
      <dgm:spPr>
        <a:solidFill>
          <a:schemeClr val="accent5">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en-US" sz="2400" b="0" dirty="0">
            <a:latin typeface="+mn-lt"/>
          </a:endParaRPr>
        </a:p>
        <a:p>
          <a:pPr marL="0" marR="0" indent="0" defTabSz="914400" eaLnBrk="1" fontAlgn="auto" latinLnBrk="0" hangingPunct="1">
            <a:lnSpc>
              <a:spcPct val="100000"/>
            </a:lnSpc>
            <a:spcBef>
              <a:spcPts val="0"/>
            </a:spcBef>
            <a:spcAft>
              <a:spcPts val="0"/>
            </a:spcAft>
            <a:buClrTx/>
            <a:buSzTx/>
            <a:buFontTx/>
            <a:buNone/>
            <a:tabLst/>
            <a:defRPr/>
          </a:pPr>
          <a:r>
            <a:rPr lang="en-US" sz="2800" b="0" dirty="0">
              <a:latin typeface="+mn-lt"/>
            </a:rPr>
            <a:t>Data collection and processing</a:t>
          </a:r>
        </a:p>
        <a:p>
          <a:endParaRPr lang="en-US" sz="2400" b="0" dirty="0">
            <a:latin typeface="+mn-lt"/>
          </a:endParaRPr>
        </a:p>
      </dgm:t>
    </dgm:pt>
    <dgm:pt modelId="{E4C5EB23-D099-4A3D-9DC9-AA31339A334E}" type="parTrans" cxnId="{7D32F57C-1D1B-44A5-8E22-3628486F164A}">
      <dgm:prSet custT="1"/>
      <dgm:spPr/>
      <dgm:t>
        <a:bodyPr/>
        <a:lstStyle/>
        <a:p>
          <a:endParaRPr lang="en-US" sz="400">
            <a:latin typeface="+mn-lt"/>
          </a:endParaRPr>
        </a:p>
      </dgm:t>
    </dgm:pt>
    <dgm:pt modelId="{41DBF568-B388-48C9-92A8-1A54B3255C8B}" type="sibTrans" cxnId="{7D32F57C-1D1B-44A5-8E22-3628486F164A}">
      <dgm:prSet/>
      <dgm:spPr/>
      <dgm:t>
        <a:bodyPr/>
        <a:lstStyle/>
        <a:p>
          <a:endParaRPr lang="en-US"/>
        </a:p>
      </dgm:t>
    </dgm:pt>
    <dgm:pt modelId="{4507B584-FF12-48ED-952A-9C05C322389A}">
      <dgm:prSet phldrT="[Text]" custT="1"/>
      <dgm:spPr>
        <a:solidFill>
          <a:schemeClr val="accent5">
            <a:lumMod val="75000"/>
          </a:schemeClr>
        </a:solidFill>
      </dgm:spPr>
      <dgm:t>
        <a:bodyPr/>
        <a:lstStyle/>
        <a:p>
          <a:pPr defTabSz="1066800">
            <a:lnSpc>
              <a:spcPct val="90000"/>
            </a:lnSpc>
            <a:spcBef>
              <a:spcPct val="0"/>
            </a:spcBef>
            <a:spcAft>
              <a:spcPct val="35000"/>
            </a:spcAft>
          </a:pPr>
          <a:r>
            <a:rPr lang="en-US" sz="2800" b="0" dirty="0">
              <a:latin typeface="+mn-lt"/>
            </a:rPr>
            <a:t>Data analysis, dissemination, and use</a:t>
          </a:r>
        </a:p>
      </dgm:t>
    </dgm:pt>
    <dgm:pt modelId="{6742F0A9-E911-4D62-86BC-F8378ECF8ED8}" type="parTrans" cxnId="{16359DBA-E0CA-44B4-8C2E-61A09E6A1778}">
      <dgm:prSet custT="1"/>
      <dgm:spPr/>
      <dgm:t>
        <a:bodyPr/>
        <a:lstStyle/>
        <a:p>
          <a:endParaRPr lang="en-US" sz="700">
            <a:latin typeface="+mn-lt"/>
          </a:endParaRPr>
        </a:p>
      </dgm:t>
    </dgm:pt>
    <dgm:pt modelId="{1D1FD4EC-5B27-4650-9E58-E33A2A16E45A}" type="sibTrans" cxnId="{16359DBA-E0CA-44B4-8C2E-61A09E6A1778}">
      <dgm:prSet/>
      <dgm:spPr/>
      <dgm:t>
        <a:bodyPr/>
        <a:lstStyle/>
        <a:p>
          <a:endParaRPr lang="en-US"/>
        </a:p>
      </dgm:t>
    </dgm:pt>
    <dgm:pt modelId="{01553A58-CF9B-4F91-B761-50E90715EBF9}">
      <dgm:prSet custT="1"/>
      <dgm:spPr>
        <a:solidFill>
          <a:schemeClr val="accent5">
            <a:lumMod val="75000"/>
          </a:schemeClr>
        </a:solidFill>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800" b="0" dirty="0">
              <a:latin typeface="+mn-lt"/>
            </a:rPr>
            <a:t>Data and decision support needs</a:t>
          </a:r>
        </a:p>
      </dgm:t>
    </dgm:pt>
    <dgm:pt modelId="{5701ABE9-4FF0-47A2-9268-EAB116B2B03F}" type="parTrans" cxnId="{CD253B5F-C497-41A6-8C48-30A0A11EDBCD}">
      <dgm:prSet custT="1"/>
      <dgm:spPr/>
      <dgm:t>
        <a:bodyPr/>
        <a:lstStyle/>
        <a:p>
          <a:endParaRPr lang="en-US" sz="400">
            <a:latin typeface="+mn-lt"/>
          </a:endParaRPr>
        </a:p>
      </dgm:t>
    </dgm:pt>
    <dgm:pt modelId="{65238A95-74B8-4391-BC4B-D8C0BE590496}" type="sibTrans" cxnId="{CD253B5F-C497-41A6-8C48-30A0A11EDBCD}">
      <dgm:prSet/>
      <dgm:spPr/>
      <dgm:t>
        <a:bodyPr/>
        <a:lstStyle/>
        <a:p>
          <a:endParaRPr lang="en-US"/>
        </a:p>
      </dgm:t>
    </dgm:pt>
    <dgm:pt modelId="{35D23414-F3A7-41EF-9D1D-21F0320E07C1}" type="pres">
      <dgm:prSet presAssocID="{43E1234C-D66F-4560-9A50-D563313F6F67}" presName="Name0" presStyleCnt="0">
        <dgm:presLayoutVars>
          <dgm:chPref val="1"/>
          <dgm:dir/>
          <dgm:animOne val="branch"/>
          <dgm:animLvl val="lvl"/>
          <dgm:resizeHandles val="exact"/>
        </dgm:presLayoutVars>
      </dgm:prSet>
      <dgm:spPr/>
    </dgm:pt>
    <dgm:pt modelId="{5B425482-C3F6-48E3-BA62-A9ED5F1477B0}" type="pres">
      <dgm:prSet presAssocID="{7EE68136-10DD-450F-8334-D19B16D2FC42}" presName="root1" presStyleCnt="0"/>
      <dgm:spPr/>
    </dgm:pt>
    <dgm:pt modelId="{69161F93-AAD9-44C9-9C46-E84A18E63B02}" type="pres">
      <dgm:prSet presAssocID="{7EE68136-10DD-450F-8334-D19B16D2FC42}" presName="LevelOneTextNode" presStyleLbl="node0" presStyleIdx="0" presStyleCnt="1" custLinFactNeighborX="0" custLinFactNeighborY="764">
        <dgm:presLayoutVars>
          <dgm:chPref val="3"/>
        </dgm:presLayoutVars>
      </dgm:prSet>
      <dgm:spPr/>
    </dgm:pt>
    <dgm:pt modelId="{F4FDF7BC-BDDF-47EE-BFA3-D5D82E7DAB66}" type="pres">
      <dgm:prSet presAssocID="{7EE68136-10DD-450F-8334-D19B16D2FC42}" presName="level2hierChild" presStyleCnt="0"/>
      <dgm:spPr/>
    </dgm:pt>
    <dgm:pt modelId="{C89AFF29-1262-47E6-B894-BB64145341CB}" type="pres">
      <dgm:prSet presAssocID="{CE451FA3-2584-4042-B416-F529DB2A931C}" presName="conn2-1" presStyleLbl="parChTrans1D2" presStyleIdx="0" presStyleCnt="4"/>
      <dgm:spPr/>
    </dgm:pt>
    <dgm:pt modelId="{5A6ADCA9-4DB9-41D8-AF5F-9554786BD4E0}" type="pres">
      <dgm:prSet presAssocID="{CE451FA3-2584-4042-B416-F529DB2A931C}" presName="connTx" presStyleLbl="parChTrans1D2" presStyleIdx="0" presStyleCnt="4"/>
      <dgm:spPr/>
    </dgm:pt>
    <dgm:pt modelId="{AFEA69CE-C0D7-4D65-B24D-F4A10118F30A}" type="pres">
      <dgm:prSet presAssocID="{708886EF-DFCD-4E84-AC59-9E9DCF91D05B}" presName="root2" presStyleCnt="0"/>
      <dgm:spPr/>
    </dgm:pt>
    <dgm:pt modelId="{C3A4411A-851B-4D38-97A6-4F745BB28109}" type="pres">
      <dgm:prSet presAssocID="{708886EF-DFCD-4E84-AC59-9E9DCF91D05B}" presName="LevelTwoTextNode" presStyleLbl="node2" presStyleIdx="0" presStyleCnt="4" custScaleX="196959" custScaleY="90301">
        <dgm:presLayoutVars>
          <dgm:chPref val="3"/>
        </dgm:presLayoutVars>
      </dgm:prSet>
      <dgm:spPr/>
    </dgm:pt>
    <dgm:pt modelId="{8C000B05-FBDF-4BA3-9838-550E3E3D42AF}" type="pres">
      <dgm:prSet presAssocID="{708886EF-DFCD-4E84-AC59-9E9DCF91D05B}" presName="level3hierChild" presStyleCnt="0"/>
      <dgm:spPr/>
    </dgm:pt>
    <dgm:pt modelId="{FBFC8DFE-3073-474A-8CDD-91EEAAAB1608}" type="pres">
      <dgm:prSet presAssocID="{5701ABE9-4FF0-47A2-9268-EAB116B2B03F}" presName="conn2-1" presStyleLbl="parChTrans1D2" presStyleIdx="1" presStyleCnt="4"/>
      <dgm:spPr/>
    </dgm:pt>
    <dgm:pt modelId="{B84AB83B-EBFC-4B02-A9A4-2F76E52D84BA}" type="pres">
      <dgm:prSet presAssocID="{5701ABE9-4FF0-47A2-9268-EAB116B2B03F}" presName="connTx" presStyleLbl="parChTrans1D2" presStyleIdx="1" presStyleCnt="4"/>
      <dgm:spPr/>
    </dgm:pt>
    <dgm:pt modelId="{FF0D68F3-77DE-431B-8D87-B34D245BE8C1}" type="pres">
      <dgm:prSet presAssocID="{01553A58-CF9B-4F91-B761-50E90715EBF9}" presName="root2" presStyleCnt="0"/>
      <dgm:spPr/>
    </dgm:pt>
    <dgm:pt modelId="{235406C3-FC2F-401B-B4F4-8805D58AFB74}" type="pres">
      <dgm:prSet presAssocID="{01553A58-CF9B-4F91-B761-50E90715EBF9}" presName="LevelTwoTextNode" presStyleLbl="node2" presStyleIdx="1" presStyleCnt="4" custScaleX="196959" custScaleY="90301">
        <dgm:presLayoutVars>
          <dgm:chPref val="3"/>
        </dgm:presLayoutVars>
      </dgm:prSet>
      <dgm:spPr/>
    </dgm:pt>
    <dgm:pt modelId="{34FEAA94-3C19-4B6F-943A-8E3096A49A17}" type="pres">
      <dgm:prSet presAssocID="{01553A58-CF9B-4F91-B761-50E90715EBF9}" presName="level3hierChild" presStyleCnt="0"/>
      <dgm:spPr/>
    </dgm:pt>
    <dgm:pt modelId="{6FA86554-DDAD-458E-A154-7E16FE94C7F0}" type="pres">
      <dgm:prSet presAssocID="{E4C5EB23-D099-4A3D-9DC9-AA31339A334E}" presName="conn2-1" presStyleLbl="parChTrans1D2" presStyleIdx="2" presStyleCnt="4"/>
      <dgm:spPr/>
    </dgm:pt>
    <dgm:pt modelId="{ABB28940-0570-417F-B514-B29EE1812847}" type="pres">
      <dgm:prSet presAssocID="{E4C5EB23-D099-4A3D-9DC9-AA31339A334E}" presName="connTx" presStyleLbl="parChTrans1D2" presStyleIdx="2" presStyleCnt="4"/>
      <dgm:spPr/>
    </dgm:pt>
    <dgm:pt modelId="{43017A1A-70C6-4C0B-8606-C82EC455B6AE}" type="pres">
      <dgm:prSet presAssocID="{15C5DF50-B633-4B09-B901-A7815F4B81DE}" presName="root2" presStyleCnt="0"/>
      <dgm:spPr/>
    </dgm:pt>
    <dgm:pt modelId="{D096056A-C688-4D0A-8D8C-23A3CE5598CD}" type="pres">
      <dgm:prSet presAssocID="{15C5DF50-B633-4B09-B901-A7815F4B81DE}" presName="LevelTwoTextNode" presStyleLbl="node2" presStyleIdx="2" presStyleCnt="4" custScaleX="196959" custScaleY="90301">
        <dgm:presLayoutVars>
          <dgm:chPref val="3"/>
        </dgm:presLayoutVars>
      </dgm:prSet>
      <dgm:spPr/>
    </dgm:pt>
    <dgm:pt modelId="{F503E33F-5772-42F6-A47A-CCA2B5F2AE1B}" type="pres">
      <dgm:prSet presAssocID="{15C5DF50-B633-4B09-B901-A7815F4B81DE}" presName="level3hierChild" presStyleCnt="0"/>
      <dgm:spPr/>
    </dgm:pt>
    <dgm:pt modelId="{B2555740-8BCE-4143-8765-9AB32EB19D58}" type="pres">
      <dgm:prSet presAssocID="{6742F0A9-E911-4D62-86BC-F8378ECF8ED8}" presName="conn2-1" presStyleLbl="parChTrans1D2" presStyleIdx="3" presStyleCnt="4"/>
      <dgm:spPr/>
    </dgm:pt>
    <dgm:pt modelId="{41AF2AB4-75A2-4C98-8C0A-2EE83C91E391}" type="pres">
      <dgm:prSet presAssocID="{6742F0A9-E911-4D62-86BC-F8378ECF8ED8}" presName="connTx" presStyleLbl="parChTrans1D2" presStyleIdx="3" presStyleCnt="4"/>
      <dgm:spPr/>
    </dgm:pt>
    <dgm:pt modelId="{BD69B2A7-3A2E-49DE-AB00-3F486925F472}" type="pres">
      <dgm:prSet presAssocID="{4507B584-FF12-48ED-952A-9C05C322389A}" presName="root2" presStyleCnt="0"/>
      <dgm:spPr/>
    </dgm:pt>
    <dgm:pt modelId="{FB45690E-0A2A-4163-B830-9E8D6BDEFEC7}" type="pres">
      <dgm:prSet presAssocID="{4507B584-FF12-48ED-952A-9C05C322389A}" presName="LevelTwoTextNode" presStyleLbl="node2" presStyleIdx="3" presStyleCnt="4" custScaleX="196959" custScaleY="90301">
        <dgm:presLayoutVars>
          <dgm:chPref val="3"/>
        </dgm:presLayoutVars>
      </dgm:prSet>
      <dgm:spPr/>
    </dgm:pt>
    <dgm:pt modelId="{C0E1CD15-2AE0-49CF-A084-35C496F66222}" type="pres">
      <dgm:prSet presAssocID="{4507B584-FF12-48ED-952A-9C05C322389A}" presName="level3hierChild" presStyleCnt="0"/>
      <dgm:spPr/>
    </dgm:pt>
  </dgm:ptLst>
  <dgm:cxnLst>
    <dgm:cxn modelId="{F6069C18-ED6A-4ED5-B949-7D98BC40ACEA}" type="presOf" srcId="{7EE68136-10DD-450F-8334-D19B16D2FC42}" destId="{69161F93-AAD9-44C9-9C46-E84A18E63B02}" srcOrd="0" destOrd="0" presId="urn:microsoft.com/office/officeart/2008/layout/HorizontalMultiLevelHierarchy"/>
    <dgm:cxn modelId="{2D21CF19-AF62-4D94-A28C-E75A0F7EA656}" type="presOf" srcId="{5701ABE9-4FF0-47A2-9268-EAB116B2B03F}" destId="{FBFC8DFE-3073-474A-8CDD-91EEAAAB1608}" srcOrd="0" destOrd="0" presId="urn:microsoft.com/office/officeart/2008/layout/HorizontalMultiLevelHierarchy"/>
    <dgm:cxn modelId="{1A15642B-0591-4FB5-9A78-7129397F8BFF}" type="presOf" srcId="{5701ABE9-4FF0-47A2-9268-EAB116B2B03F}" destId="{B84AB83B-EBFC-4B02-A9A4-2F76E52D84BA}" srcOrd="1" destOrd="0" presId="urn:microsoft.com/office/officeart/2008/layout/HorizontalMultiLevelHierarchy"/>
    <dgm:cxn modelId="{0890F131-C7A7-4164-9CB3-01C06FEC5CDE}" type="presOf" srcId="{CE451FA3-2584-4042-B416-F529DB2A931C}" destId="{C89AFF29-1262-47E6-B894-BB64145341CB}" srcOrd="0" destOrd="0" presId="urn:microsoft.com/office/officeart/2008/layout/HorizontalMultiLevelHierarchy"/>
    <dgm:cxn modelId="{21575D3F-9CE6-4D9D-B2B5-A374103E0423}" srcId="{7EE68136-10DD-450F-8334-D19B16D2FC42}" destId="{708886EF-DFCD-4E84-AC59-9E9DCF91D05B}" srcOrd="0" destOrd="0" parTransId="{CE451FA3-2584-4042-B416-F529DB2A931C}" sibTransId="{1414D24B-9CB7-47B6-8A6F-CB7A68E3E9B4}"/>
    <dgm:cxn modelId="{B6AB555C-DF6E-4CEA-8F5E-B89E884E81E2}" type="presOf" srcId="{43E1234C-D66F-4560-9A50-D563313F6F67}" destId="{35D23414-F3A7-41EF-9D1D-21F0320E07C1}" srcOrd="0" destOrd="0" presId="urn:microsoft.com/office/officeart/2008/layout/HorizontalMultiLevelHierarchy"/>
    <dgm:cxn modelId="{CD253B5F-C497-41A6-8C48-30A0A11EDBCD}" srcId="{7EE68136-10DD-450F-8334-D19B16D2FC42}" destId="{01553A58-CF9B-4F91-B761-50E90715EBF9}" srcOrd="1" destOrd="0" parTransId="{5701ABE9-4FF0-47A2-9268-EAB116B2B03F}" sibTransId="{65238A95-74B8-4391-BC4B-D8C0BE590496}"/>
    <dgm:cxn modelId="{AADFF75A-0F86-4E79-96E9-405DC79A2CB0}" type="presOf" srcId="{4507B584-FF12-48ED-952A-9C05C322389A}" destId="{FB45690E-0A2A-4163-B830-9E8D6BDEFEC7}" srcOrd="0" destOrd="0" presId="urn:microsoft.com/office/officeart/2008/layout/HorizontalMultiLevelHierarchy"/>
    <dgm:cxn modelId="{7D32F57C-1D1B-44A5-8E22-3628486F164A}" srcId="{7EE68136-10DD-450F-8334-D19B16D2FC42}" destId="{15C5DF50-B633-4B09-B901-A7815F4B81DE}" srcOrd="2" destOrd="0" parTransId="{E4C5EB23-D099-4A3D-9DC9-AA31339A334E}" sibTransId="{41DBF568-B388-48C9-92A8-1A54B3255C8B}"/>
    <dgm:cxn modelId="{7C334F9B-A280-413E-BFD3-EDDA85EC601F}" type="presOf" srcId="{708886EF-DFCD-4E84-AC59-9E9DCF91D05B}" destId="{C3A4411A-851B-4D38-97A6-4F745BB28109}" srcOrd="0" destOrd="0" presId="urn:microsoft.com/office/officeart/2008/layout/HorizontalMultiLevelHierarchy"/>
    <dgm:cxn modelId="{4EF83B9C-AEA1-451D-84BD-6FD661F8F69E}" type="presOf" srcId="{E4C5EB23-D099-4A3D-9DC9-AA31339A334E}" destId="{6FA86554-DDAD-458E-A154-7E16FE94C7F0}" srcOrd="0" destOrd="0" presId="urn:microsoft.com/office/officeart/2008/layout/HorizontalMultiLevelHierarchy"/>
    <dgm:cxn modelId="{2124939C-DAB7-4FC3-8103-A59944D8DC87}" type="presOf" srcId="{6742F0A9-E911-4D62-86BC-F8378ECF8ED8}" destId="{B2555740-8BCE-4143-8765-9AB32EB19D58}" srcOrd="0" destOrd="0" presId="urn:microsoft.com/office/officeart/2008/layout/HorizontalMultiLevelHierarchy"/>
    <dgm:cxn modelId="{2A82CEA0-5794-43F5-8388-793A4913CB4F}" type="presOf" srcId="{6742F0A9-E911-4D62-86BC-F8378ECF8ED8}" destId="{41AF2AB4-75A2-4C98-8C0A-2EE83C91E391}" srcOrd="1" destOrd="0" presId="urn:microsoft.com/office/officeart/2008/layout/HorizontalMultiLevelHierarchy"/>
    <dgm:cxn modelId="{70EB8CA9-A0A2-46BA-BF29-CCBC63146051}" type="presOf" srcId="{E4C5EB23-D099-4A3D-9DC9-AA31339A334E}" destId="{ABB28940-0570-417F-B514-B29EE1812847}" srcOrd="1" destOrd="0" presId="urn:microsoft.com/office/officeart/2008/layout/HorizontalMultiLevelHierarchy"/>
    <dgm:cxn modelId="{16359DBA-E0CA-44B4-8C2E-61A09E6A1778}" srcId="{7EE68136-10DD-450F-8334-D19B16D2FC42}" destId="{4507B584-FF12-48ED-952A-9C05C322389A}" srcOrd="3" destOrd="0" parTransId="{6742F0A9-E911-4D62-86BC-F8378ECF8ED8}" sibTransId="{1D1FD4EC-5B27-4650-9E58-E33A2A16E45A}"/>
    <dgm:cxn modelId="{9C8B89BD-940C-43D3-ABBB-014BBC82E7B6}" type="presOf" srcId="{15C5DF50-B633-4B09-B901-A7815F4B81DE}" destId="{D096056A-C688-4D0A-8D8C-23A3CE5598CD}" srcOrd="0" destOrd="0" presId="urn:microsoft.com/office/officeart/2008/layout/HorizontalMultiLevelHierarchy"/>
    <dgm:cxn modelId="{C94856DD-3BF4-44B1-B752-7776B5AFA875}" type="presOf" srcId="{CE451FA3-2584-4042-B416-F529DB2A931C}" destId="{5A6ADCA9-4DB9-41D8-AF5F-9554786BD4E0}" srcOrd="1" destOrd="0" presId="urn:microsoft.com/office/officeart/2008/layout/HorizontalMultiLevelHierarchy"/>
    <dgm:cxn modelId="{155AC7EF-5FF6-40F6-9DE8-9C52CB65BA56}" type="presOf" srcId="{01553A58-CF9B-4F91-B761-50E90715EBF9}" destId="{235406C3-FC2F-401B-B4F4-8805D58AFB74}" srcOrd="0" destOrd="0" presId="urn:microsoft.com/office/officeart/2008/layout/HorizontalMultiLevelHierarchy"/>
    <dgm:cxn modelId="{0CAC92F0-5109-4B81-AB8B-3AD12E458D4F}" srcId="{43E1234C-D66F-4560-9A50-D563313F6F67}" destId="{7EE68136-10DD-450F-8334-D19B16D2FC42}" srcOrd="0" destOrd="0" parTransId="{B0379442-BED5-4AF5-973A-E462DC9F06C1}" sibTransId="{DC983982-0CB3-4EE8-BEF6-01C132239B1D}"/>
    <dgm:cxn modelId="{CD6ADFF7-A84B-4382-AE1C-F91AC296567A}" type="presParOf" srcId="{35D23414-F3A7-41EF-9D1D-21F0320E07C1}" destId="{5B425482-C3F6-48E3-BA62-A9ED5F1477B0}" srcOrd="0" destOrd="0" presId="urn:microsoft.com/office/officeart/2008/layout/HorizontalMultiLevelHierarchy"/>
    <dgm:cxn modelId="{1AA0EA32-CF9F-43D9-8565-B2CE2E05BBFB}" type="presParOf" srcId="{5B425482-C3F6-48E3-BA62-A9ED5F1477B0}" destId="{69161F93-AAD9-44C9-9C46-E84A18E63B02}" srcOrd="0" destOrd="0" presId="urn:microsoft.com/office/officeart/2008/layout/HorizontalMultiLevelHierarchy"/>
    <dgm:cxn modelId="{F5CB919D-6E1F-4360-A34C-C587641B6B26}" type="presParOf" srcId="{5B425482-C3F6-48E3-BA62-A9ED5F1477B0}" destId="{F4FDF7BC-BDDF-47EE-BFA3-D5D82E7DAB66}" srcOrd="1" destOrd="0" presId="urn:microsoft.com/office/officeart/2008/layout/HorizontalMultiLevelHierarchy"/>
    <dgm:cxn modelId="{9F5FA205-76F3-4D2D-8AC6-C5E61DDEFCE9}" type="presParOf" srcId="{F4FDF7BC-BDDF-47EE-BFA3-D5D82E7DAB66}" destId="{C89AFF29-1262-47E6-B894-BB64145341CB}" srcOrd="0" destOrd="0" presId="urn:microsoft.com/office/officeart/2008/layout/HorizontalMultiLevelHierarchy"/>
    <dgm:cxn modelId="{27901A75-A665-41CF-BE9C-9B271C1D6F92}" type="presParOf" srcId="{C89AFF29-1262-47E6-B894-BB64145341CB}" destId="{5A6ADCA9-4DB9-41D8-AF5F-9554786BD4E0}" srcOrd="0" destOrd="0" presId="urn:microsoft.com/office/officeart/2008/layout/HorizontalMultiLevelHierarchy"/>
    <dgm:cxn modelId="{7437F803-B3A9-4C4C-843C-96CE513A67F8}" type="presParOf" srcId="{F4FDF7BC-BDDF-47EE-BFA3-D5D82E7DAB66}" destId="{AFEA69CE-C0D7-4D65-B24D-F4A10118F30A}" srcOrd="1" destOrd="0" presId="urn:microsoft.com/office/officeart/2008/layout/HorizontalMultiLevelHierarchy"/>
    <dgm:cxn modelId="{30E4CEF2-7EC8-4516-9924-C61625EFF309}" type="presParOf" srcId="{AFEA69CE-C0D7-4D65-B24D-F4A10118F30A}" destId="{C3A4411A-851B-4D38-97A6-4F745BB28109}" srcOrd="0" destOrd="0" presId="urn:microsoft.com/office/officeart/2008/layout/HorizontalMultiLevelHierarchy"/>
    <dgm:cxn modelId="{F670C2B1-07E3-421F-97D9-631A0F91D76B}" type="presParOf" srcId="{AFEA69CE-C0D7-4D65-B24D-F4A10118F30A}" destId="{8C000B05-FBDF-4BA3-9838-550E3E3D42AF}" srcOrd="1" destOrd="0" presId="urn:microsoft.com/office/officeart/2008/layout/HorizontalMultiLevelHierarchy"/>
    <dgm:cxn modelId="{DA2BF0A1-5FB0-4948-B4F9-F094AB4BDF3A}" type="presParOf" srcId="{F4FDF7BC-BDDF-47EE-BFA3-D5D82E7DAB66}" destId="{FBFC8DFE-3073-474A-8CDD-91EEAAAB1608}" srcOrd="2" destOrd="0" presId="urn:microsoft.com/office/officeart/2008/layout/HorizontalMultiLevelHierarchy"/>
    <dgm:cxn modelId="{E0F4EBDB-4B58-4141-9EE1-C7FB5F8779AA}" type="presParOf" srcId="{FBFC8DFE-3073-474A-8CDD-91EEAAAB1608}" destId="{B84AB83B-EBFC-4B02-A9A4-2F76E52D84BA}" srcOrd="0" destOrd="0" presId="urn:microsoft.com/office/officeart/2008/layout/HorizontalMultiLevelHierarchy"/>
    <dgm:cxn modelId="{3DD182CA-34EE-4D1E-94F2-983CCF41AFCC}" type="presParOf" srcId="{F4FDF7BC-BDDF-47EE-BFA3-D5D82E7DAB66}" destId="{FF0D68F3-77DE-431B-8D87-B34D245BE8C1}" srcOrd="3" destOrd="0" presId="urn:microsoft.com/office/officeart/2008/layout/HorizontalMultiLevelHierarchy"/>
    <dgm:cxn modelId="{C350AF6C-74DE-4C68-AE08-53650A168932}" type="presParOf" srcId="{FF0D68F3-77DE-431B-8D87-B34D245BE8C1}" destId="{235406C3-FC2F-401B-B4F4-8805D58AFB74}" srcOrd="0" destOrd="0" presId="urn:microsoft.com/office/officeart/2008/layout/HorizontalMultiLevelHierarchy"/>
    <dgm:cxn modelId="{57EC509E-8D0F-4BFB-BEE6-906D562C3C80}" type="presParOf" srcId="{FF0D68F3-77DE-431B-8D87-B34D245BE8C1}" destId="{34FEAA94-3C19-4B6F-943A-8E3096A49A17}" srcOrd="1" destOrd="0" presId="urn:microsoft.com/office/officeart/2008/layout/HorizontalMultiLevelHierarchy"/>
    <dgm:cxn modelId="{0334E03C-0D46-4288-AD36-23D7F99927C0}" type="presParOf" srcId="{F4FDF7BC-BDDF-47EE-BFA3-D5D82E7DAB66}" destId="{6FA86554-DDAD-458E-A154-7E16FE94C7F0}" srcOrd="4" destOrd="0" presId="urn:microsoft.com/office/officeart/2008/layout/HorizontalMultiLevelHierarchy"/>
    <dgm:cxn modelId="{0B9117FA-22E5-4994-833D-127F3B4C7866}" type="presParOf" srcId="{6FA86554-DDAD-458E-A154-7E16FE94C7F0}" destId="{ABB28940-0570-417F-B514-B29EE1812847}" srcOrd="0" destOrd="0" presId="urn:microsoft.com/office/officeart/2008/layout/HorizontalMultiLevelHierarchy"/>
    <dgm:cxn modelId="{71766BCC-2785-4742-814F-D67D129B43DE}" type="presParOf" srcId="{F4FDF7BC-BDDF-47EE-BFA3-D5D82E7DAB66}" destId="{43017A1A-70C6-4C0B-8606-C82EC455B6AE}" srcOrd="5" destOrd="0" presId="urn:microsoft.com/office/officeart/2008/layout/HorizontalMultiLevelHierarchy"/>
    <dgm:cxn modelId="{55BD58E4-6BC9-4B79-92BE-C1047F2405B0}" type="presParOf" srcId="{43017A1A-70C6-4C0B-8606-C82EC455B6AE}" destId="{D096056A-C688-4D0A-8D8C-23A3CE5598CD}" srcOrd="0" destOrd="0" presId="urn:microsoft.com/office/officeart/2008/layout/HorizontalMultiLevelHierarchy"/>
    <dgm:cxn modelId="{535DACFD-8456-4039-B79E-99705AED2D4F}" type="presParOf" srcId="{43017A1A-70C6-4C0B-8606-C82EC455B6AE}" destId="{F503E33F-5772-42F6-A47A-CCA2B5F2AE1B}" srcOrd="1" destOrd="0" presId="urn:microsoft.com/office/officeart/2008/layout/HorizontalMultiLevelHierarchy"/>
    <dgm:cxn modelId="{49F91A62-3C69-41B0-8ECA-42AD1EB5ACE7}" type="presParOf" srcId="{F4FDF7BC-BDDF-47EE-BFA3-D5D82E7DAB66}" destId="{B2555740-8BCE-4143-8765-9AB32EB19D58}" srcOrd="6" destOrd="0" presId="urn:microsoft.com/office/officeart/2008/layout/HorizontalMultiLevelHierarchy"/>
    <dgm:cxn modelId="{A55B1093-FE48-4C48-9B0B-4231F571BC7A}" type="presParOf" srcId="{B2555740-8BCE-4143-8765-9AB32EB19D58}" destId="{41AF2AB4-75A2-4C98-8C0A-2EE83C91E391}" srcOrd="0" destOrd="0" presId="urn:microsoft.com/office/officeart/2008/layout/HorizontalMultiLevelHierarchy"/>
    <dgm:cxn modelId="{8D7FED8B-42A2-473B-AC2F-9F1C1010432D}" type="presParOf" srcId="{F4FDF7BC-BDDF-47EE-BFA3-D5D82E7DAB66}" destId="{BD69B2A7-3A2E-49DE-AB00-3F486925F472}" srcOrd="7" destOrd="0" presId="urn:microsoft.com/office/officeart/2008/layout/HorizontalMultiLevelHierarchy"/>
    <dgm:cxn modelId="{BBB17826-1141-45FD-8F29-C25E1EAC4173}" type="presParOf" srcId="{BD69B2A7-3A2E-49DE-AB00-3F486925F472}" destId="{FB45690E-0A2A-4163-B830-9E8D6BDEFEC7}" srcOrd="0" destOrd="0" presId="urn:microsoft.com/office/officeart/2008/layout/HorizontalMultiLevelHierarchy"/>
    <dgm:cxn modelId="{84300E0E-071A-48A1-AF73-E97129DC304A}" type="presParOf" srcId="{BD69B2A7-3A2E-49DE-AB00-3F486925F472}" destId="{C0E1CD15-2AE0-49CF-A084-35C496F66222}"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2B9D72-342F-4EE8-B1D3-7CDE956F679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F48A7A4E-AD31-48CF-8C46-50992A0EDC98}">
      <dgm:prSet phldrT="[Text]"/>
      <dgm:spPr/>
      <dgm:t>
        <a:bodyPr/>
        <a:lstStyle/>
        <a:p>
          <a:r>
            <a:rPr lang="en-US" dirty="0"/>
            <a:t>Step 1</a:t>
          </a:r>
        </a:p>
      </dgm:t>
    </dgm:pt>
    <dgm:pt modelId="{35EAF678-5093-402F-B6F8-0AF96EA2433D}" type="parTrans" cxnId="{33A91C37-A74B-4699-9DD5-0083A39C9025}">
      <dgm:prSet/>
      <dgm:spPr/>
      <dgm:t>
        <a:bodyPr/>
        <a:lstStyle/>
        <a:p>
          <a:endParaRPr lang="en-US"/>
        </a:p>
      </dgm:t>
    </dgm:pt>
    <dgm:pt modelId="{C62C727B-4E70-427A-BF11-1FFE05C02DBF}" type="sibTrans" cxnId="{33A91C37-A74B-4699-9DD5-0083A39C9025}">
      <dgm:prSet/>
      <dgm:spPr/>
      <dgm:t>
        <a:bodyPr/>
        <a:lstStyle/>
        <a:p>
          <a:endParaRPr lang="en-US"/>
        </a:p>
      </dgm:t>
    </dgm:pt>
    <dgm:pt modelId="{0FA0C0FF-C5B3-4861-A5D9-481F9EEAD118}">
      <dgm:prSet phldrT="[Text]"/>
      <dgm:spPr/>
      <dgm:t>
        <a:bodyPr/>
        <a:lstStyle/>
        <a:p>
          <a:pPr>
            <a:buFontTx/>
            <a:buNone/>
          </a:pPr>
          <a:r>
            <a:rPr lang="en-US" dirty="0"/>
            <a:t>Collection and storage</a:t>
          </a:r>
        </a:p>
      </dgm:t>
    </dgm:pt>
    <dgm:pt modelId="{4AB58D2E-FB9E-4137-BE7E-D3E0AC24D1AC}" type="parTrans" cxnId="{36009559-BAEC-4827-AC7A-6142CFA1F4CF}">
      <dgm:prSet/>
      <dgm:spPr/>
      <dgm:t>
        <a:bodyPr/>
        <a:lstStyle/>
        <a:p>
          <a:endParaRPr lang="en-US"/>
        </a:p>
      </dgm:t>
    </dgm:pt>
    <dgm:pt modelId="{D9A8550A-32C6-403E-AEC1-75CBCBEEC4C9}" type="sibTrans" cxnId="{36009559-BAEC-4827-AC7A-6142CFA1F4CF}">
      <dgm:prSet/>
      <dgm:spPr/>
      <dgm:t>
        <a:bodyPr/>
        <a:lstStyle/>
        <a:p>
          <a:endParaRPr lang="en-US"/>
        </a:p>
      </dgm:t>
    </dgm:pt>
    <dgm:pt modelId="{91CB7EB9-BE99-48B0-8C7A-F231AFB3F9B2}">
      <dgm:prSet phldrT="[Text]"/>
      <dgm:spPr/>
      <dgm:t>
        <a:bodyPr/>
        <a:lstStyle/>
        <a:p>
          <a:r>
            <a:rPr lang="en-US" dirty="0"/>
            <a:t>Step 2</a:t>
          </a:r>
        </a:p>
      </dgm:t>
    </dgm:pt>
    <dgm:pt modelId="{3561DAF2-D4AD-4104-A653-1DEC8DD0425A}" type="parTrans" cxnId="{1D67F914-D2F1-4A31-99FE-7B4F15F2D3F8}">
      <dgm:prSet/>
      <dgm:spPr/>
      <dgm:t>
        <a:bodyPr/>
        <a:lstStyle/>
        <a:p>
          <a:endParaRPr lang="en-US"/>
        </a:p>
      </dgm:t>
    </dgm:pt>
    <dgm:pt modelId="{5EBC8945-6793-421B-8BA2-F3EAF734AC1D}" type="sibTrans" cxnId="{1D67F914-D2F1-4A31-99FE-7B4F15F2D3F8}">
      <dgm:prSet/>
      <dgm:spPr/>
      <dgm:t>
        <a:bodyPr/>
        <a:lstStyle/>
        <a:p>
          <a:endParaRPr lang="en-US"/>
        </a:p>
      </dgm:t>
    </dgm:pt>
    <dgm:pt modelId="{BAEDD367-2996-42AD-9B64-FF8449C2A679}">
      <dgm:prSet phldrT="[Text]"/>
      <dgm:spPr/>
      <dgm:t>
        <a:bodyPr/>
        <a:lstStyle/>
        <a:p>
          <a:pPr>
            <a:buFontTx/>
            <a:buNone/>
          </a:pPr>
          <a:r>
            <a:rPr lang="en-US" dirty="0"/>
            <a:t>Processing</a:t>
          </a:r>
        </a:p>
      </dgm:t>
    </dgm:pt>
    <dgm:pt modelId="{D920D87F-8620-4391-9185-82FCCFF77EA5}" type="parTrans" cxnId="{99EF5C72-BAA0-4D5B-AC28-953D8D2A6DDE}">
      <dgm:prSet/>
      <dgm:spPr/>
      <dgm:t>
        <a:bodyPr/>
        <a:lstStyle/>
        <a:p>
          <a:endParaRPr lang="en-US"/>
        </a:p>
      </dgm:t>
    </dgm:pt>
    <dgm:pt modelId="{3B6F34FC-4AD5-4A40-9F2D-6A070F4E86C6}" type="sibTrans" cxnId="{99EF5C72-BAA0-4D5B-AC28-953D8D2A6DDE}">
      <dgm:prSet/>
      <dgm:spPr/>
      <dgm:t>
        <a:bodyPr/>
        <a:lstStyle/>
        <a:p>
          <a:endParaRPr lang="en-US"/>
        </a:p>
      </dgm:t>
    </dgm:pt>
    <dgm:pt modelId="{C9E3A5A0-1185-4CA9-B272-05E95284C508}">
      <dgm:prSet phldrT="[Text]"/>
      <dgm:spPr/>
      <dgm:t>
        <a:bodyPr/>
        <a:lstStyle/>
        <a:p>
          <a:r>
            <a:rPr lang="en-US" dirty="0"/>
            <a:t>Step 3</a:t>
          </a:r>
        </a:p>
      </dgm:t>
    </dgm:pt>
    <dgm:pt modelId="{234A2716-7663-47D8-B7F7-CA868C560D4C}" type="parTrans" cxnId="{6DEFE048-EAF0-45D1-BA36-83C6E69689FE}">
      <dgm:prSet/>
      <dgm:spPr/>
      <dgm:t>
        <a:bodyPr/>
        <a:lstStyle/>
        <a:p>
          <a:endParaRPr lang="en-US"/>
        </a:p>
      </dgm:t>
    </dgm:pt>
    <dgm:pt modelId="{23D62629-C86F-4386-8010-BD16944D1C07}" type="sibTrans" cxnId="{6DEFE048-EAF0-45D1-BA36-83C6E69689FE}">
      <dgm:prSet/>
      <dgm:spPr/>
      <dgm:t>
        <a:bodyPr/>
        <a:lstStyle/>
        <a:p>
          <a:endParaRPr lang="en-US"/>
        </a:p>
      </dgm:t>
    </dgm:pt>
    <dgm:pt modelId="{172C50EF-A0BB-4AD1-BE4C-44E2440B20BB}">
      <dgm:prSet phldrT="[Text]"/>
      <dgm:spPr/>
      <dgm:t>
        <a:bodyPr/>
        <a:lstStyle/>
        <a:p>
          <a:pPr>
            <a:buFontTx/>
            <a:buNone/>
          </a:pPr>
          <a:r>
            <a:rPr lang="en-US" dirty="0"/>
            <a:t>Reporting</a:t>
          </a:r>
        </a:p>
      </dgm:t>
    </dgm:pt>
    <dgm:pt modelId="{FBFB766F-A9BA-4F6F-8299-77AF39579235}" type="parTrans" cxnId="{9834C531-FAC4-41CB-A88F-43A53BD1BDC9}">
      <dgm:prSet/>
      <dgm:spPr/>
      <dgm:t>
        <a:bodyPr/>
        <a:lstStyle/>
        <a:p>
          <a:endParaRPr lang="en-US"/>
        </a:p>
      </dgm:t>
    </dgm:pt>
    <dgm:pt modelId="{23A66188-B310-44DA-8E2F-58A3A5AE8C4D}" type="sibTrans" cxnId="{9834C531-FAC4-41CB-A88F-43A53BD1BDC9}">
      <dgm:prSet/>
      <dgm:spPr/>
      <dgm:t>
        <a:bodyPr/>
        <a:lstStyle/>
        <a:p>
          <a:endParaRPr lang="en-US"/>
        </a:p>
      </dgm:t>
    </dgm:pt>
    <dgm:pt modelId="{7C1E5294-C72D-45EE-8B24-E862A56E6059}">
      <dgm:prSet/>
      <dgm:spPr/>
      <dgm:t>
        <a:bodyPr/>
        <a:lstStyle/>
        <a:p>
          <a:r>
            <a:rPr lang="en-US" dirty="0"/>
            <a:t>Step 4</a:t>
          </a:r>
        </a:p>
      </dgm:t>
    </dgm:pt>
    <dgm:pt modelId="{6947F69C-1603-4F7A-B8EA-54FDC564A0E8}" type="parTrans" cxnId="{E4CB68E2-CB8D-43AB-9B92-758422B15271}">
      <dgm:prSet/>
      <dgm:spPr/>
      <dgm:t>
        <a:bodyPr/>
        <a:lstStyle/>
        <a:p>
          <a:endParaRPr lang="en-US"/>
        </a:p>
      </dgm:t>
    </dgm:pt>
    <dgm:pt modelId="{AB139F58-12F2-4253-B0F3-2012D1CD98C8}" type="sibTrans" cxnId="{E4CB68E2-CB8D-43AB-9B92-758422B15271}">
      <dgm:prSet/>
      <dgm:spPr/>
      <dgm:t>
        <a:bodyPr/>
        <a:lstStyle/>
        <a:p>
          <a:endParaRPr lang="en-US"/>
        </a:p>
      </dgm:t>
    </dgm:pt>
    <dgm:pt modelId="{82EBD351-77E0-46F7-B8B1-0EB3C69484AA}">
      <dgm:prSet/>
      <dgm:spPr/>
      <dgm:t>
        <a:bodyPr/>
        <a:lstStyle/>
        <a:p>
          <a:pPr>
            <a:buFontTx/>
            <a:buNone/>
          </a:pPr>
          <a:r>
            <a:rPr lang="en-US" dirty="0"/>
            <a:t>Analysis, interpretation, and use</a:t>
          </a:r>
        </a:p>
      </dgm:t>
    </dgm:pt>
    <dgm:pt modelId="{3319CCEB-EC48-4CA4-93FB-FFD419014E1F}" type="parTrans" cxnId="{65C68595-4E88-4E0A-A4F7-BBA689ECB1E6}">
      <dgm:prSet/>
      <dgm:spPr/>
      <dgm:t>
        <a:bodyPr/>
        <a:lstStyle/>
        <a:p>
          <a:endParaRPr lang="en-US"/>
        </a:p>
      </dgm:t>
    </dgm:pt>
    <dgm:pt modelId="{DD3A0A2B-4DF0-4E1F-92E8-5CB1B44E24C7}" type="sibTrans" cxnId="{65C68595-4E88-4E0A-A4F7-BBA689ECB1E6}">
      <dgm:prSet/>
      <dgm:spPr/>
      <dgm:t>
        <a:bodyPr/>
        <a:lstStyle/>
        <a:p>
          <a:endParaRPr lang="en-US"/>
        </a:p>
      </dgm:t>
    </dgm:pt>
    <dgm:pt modelId="{6A24596B-0D00-499B-A3DD-0B10C45126FF}" type="pres">
      <dgm:prSet presAssocID="{4F2B9D72-342F-4EE8-B1D3-7CDE956F6797}" presName="Name0" presStyleCnt="0">
        <dgm:presLayoutVars>
          <dgm:dir/>
          <dgm:animLvl val="lvl"/>
          <dgm:resizeHandles val="exact"/>
        </dgm:presLayoutVars>
      </dgm:prSet>
      <dgm:spPr/>
    </dgm:pt>
    <dgm:pt modelId="{DED0EC9B-B5A7-4F0D-A6D3-9B417435A6B4}" type="pres">
      <dgm:prSet presAssocID="{F48A7A4E-AD31-48CF-8C46-50992A0EDC98}" presName="linNode" presStyleCnt="0"/>
      <dgm:spPr/>
    </dgm:pt>
    <dgm:pt modelId="{B66D23E5-22B0-4987-A60C-BB0F7A3053B2}" type="pres">
      <dgm:prSet presAssocID="{F48A7A4E-AD31-48CF-8C46-50992A0EDC98}" presName="parentText" presStyleLbl="node1" presStyleIdx="0" presStyleCnt="4" custScaleX="70576">
        <dgm:presLayoutVars>
          <dgm:chMax val="1"/>
          <dgm:bulletEnabled val="1"/>
        </dgm:presLayoutVars>
      </dgm:prSet>
      <dgm:spPr/>
    </dgm:pt>
    <dgm:pt modelId="{98A1B87A-44B1-458D-8821-A46CF8245DBA}" type="pres">
      <dgm:prSet presAssocID="{F48A7A4E-AD31-48CF-8C46-50992A0EDC98}" presName="descendantText" presStyleLbl="alignAccFollowNode1" presStyleIdx="0" presStyleCnt="4" custScaleX="110718" custScaleY="87281">
        <dgm:presLayoutVars>
          <dgm:bulletEnabled val="1"/>
        </dgm:presLayoutVars>
      </dgm:prSet>
      <dgm:spPr/>
    </dgm:pt>
    <dgm:pt modelId="{3100915E-8B98-436E-A726-96EA39A444B0}" type="pres">
      <dgm:prSet presAssocID="{C62C727B-4E70-427A-BF11-1FFE05C02DBF}" presName="sp" presStyleCnt="0"/>
      <dgm:spPr/>
    </dgm:pt>
    <dgm:pt modelId="{8A054351-CF7F-4ABD-93AF-21A5A069EA8E}" type="pres">
      <dgm:prSet presAssocID="{91CB7EB9-BE99-48B0-8C7A-F231AFB3F9B2}" presName="linNode" presStyleCnt="0"/>
      <dgm:spPr/>
    </dgm:pt>
    <dgm:pt modelId="{C01EFD96-5485-4632-B965-0640D7159FC9}" type="pres">
      <dgm:prSet presAssocID="{91CB7EB9-BE99-48B0-8C7A-F231AFB3F9B2}" presName="parentText" presStyleLbl="node1" presStyleIdx="1" presStyleCnt="4" custScaleX="70576">
        <dgm:presLayoutVars>
          <dgm:chMax val="1"/>
          <dgm:bulletEnabled val="1"/>
        </dgm:presLayoutVars>
      </dgm:prSet>
      <dgm:spPr/>
    </dgm:pt>
    <dgm:pt modelId="{4BE65A6A-DB83-4BEC-B989-A567331D1EEC}" type="pres">
      <dgm:prSet presAssocID="{91CB7EB9-BE99-48B0-8C7A-F231AFB3F9B2}" presName="descendantText" presStyleLbl="alignAccFollowNode1" presStyleIdx="1" presStyleCnt="4" custScaleX="110718" custScaleY="87281">
        <dgm:presLayoutVars>
          <dgm:bulletEnabled val="1"/>
        </dgm:presLayoutVars>
      </dgm:prSet>
      <dgm:spPr/>
    </dgm:pt>
    <dgm:pt modelId="{54C65DC9-907B-41E1-BFEE-1BCFEC70C3CC}" type="pres">
      <dgm:prSet presAssocID="{5EBC8945-6793-421B-8BA2-F3EAF734AC1D}" presName="sp" presStyleCnt="0"/>
      <dgm:spPr/>
    </dgm:pt>
    <dgm:pt modelId="{2DDBFDF4-5CB3-4186-BF82-A263C523D106}" type="pres">
      <dgm:prSet presAssocID="{C9E3A5A0-1185-4CA9-B272-05E95284C508}" presName="linNode" presStyleCnt="0"/>
      <dgm:spPr/>
    </dgm:pt>
    <dgm:pt modelId="{214931F4-720A-4F36-AC5C-E1A1AAA0396C}" type="pres">
      <dgm:prSet presAssocID="{C9E3A5A0-1185-4CA9-B272-05E95284C508}" presName="parentText" presStyleLbl="node1" presStyleIdx="2" presStyleCnt="4" custScaleX="70576">
        <dgm:presLayoutVars>
          <dgm:chMax val="1"/>
          <dgm:bulletEnabled val="1"/>
        </dgm:presLayoutVars>
      </dgm:prSet>
      <dgm:spPr/>
    </dgm:pt>
    <dgm:pt modelId="{02448B7C-3ED2-4425-B3F2-61B6D2EF6ADD}" type="pres">
      <dgm:prSet presAssocID="{C9E3A5A0-1185-4CA9-B272-05E95284C508}" presName="descendantText" presStyleLbl="alignAccFollowNode1" presStyleIdx="2" presStyleCnt="4" custScaleX="110718" custScaleY="87281">
        <dgm:presLayoutVars>
          <dgm:bulletEnabled val="1"/>
        </dgm:presLayoutVars>
      </dgm:prSet>
      <dgm:spPr/>
    </dgm:pt>
    <dgm:pt modelId="{EFF49850-323B-462F-AAD9-D4CF5361D347}" type="pres">
      <dgm:prSet presAssocID="{23D62629-C86F-4386-8010-BD16944D1C07}" presName="sp" presStyleCnt="0"/>
      <dgm:spPr/>
    </dgm:pt>
    <dgm:pt modelId="{44DFD943-FFE6-4857-8DC5-8620BAA065EA}" type="pres">
      <dgm:prSet presAssocID="{7C1E5294-C72D-45EE-8B24-E862A56E6059}" presName="linNode" presStyleCnt="0"/>
      <dgm:spPr/>
    </dgm:pt>
    <dgm:pt modelId="{EE1EC650-8B65-473D-AB82-E56FEB93F7B8}" type="pres">
      <dgm:prSet presAssocID="{7C1E5294-C72D-45EE-8B24-E862A56E6059}" presName="parentText" presStyleLbl="node1" presStyleIdx="3" presStyleCnt="4" custScaleX="70576">
        <dgm:presLayoutVars>
          <dgm:chMax val="1"/>
          <dgm:bulletEnabled val="1"/>
        </dgm:presLayoutVars>
      </dgm:prSet>
      <dgm:spPr/>
    </dgm:pt>
    <dgm:pt modelId="{C4132E79-0CF6-4723-881F-6D5304878885}" type="pres">
      <dgm:prSet presAssocID="{7C1E5294-C72D-45EE-8B24-E862A56E6059}" presName="descendantText" presStyleLbl="alignAccFollowNode1" presStyleIdx="3" presStyleCnt="4" custScaleX="110718" custScaleY="87281">
        <dgm:presLayoutVars>
          <dgm:bulletEnabled val="1"/>
        </dgm:presLayoutVars>
      </dgm:prSet>
      <dgm:spPr/>
    </dgm:pt>
  </dgm:ptLst>
  <dgm:cxnLst>
    <dgm:cxn modelId="{1D67F914-D2F1-4A31-99FE-7B4F15F2D3F8}" srcId="{4F2B9D72-342F-4EE8-B1D3-7CDE956F6797}" destId="{91CB7EB9-BE99-48B0-8C7A-F231AFB3F9B2}" srcOrd="1" destOrd="0" parTransId="{3561DAF2-D4AD-4104-A653-1DEC8DD0425A}" sibTransId="{5EBC8945-6793-421B-8BA2-F3EAF734AC1D}"/>
    <dgm:cxn modelId="{611A6427-958D-442D-A4C7-8B8B3FF3EF39}" type="presOf" srcId="{91CB7EB9-BE99-48B0-8C7A-F231AFB3F9B2}" destId="{C01EFD96-5485-4632-B965-0640D7159FC9}" srcOrd="0" destOrd="0" presId="urn:microsoft.com/office/officeart/2005/8/layout/vList5"/>
    <dgm:cxn modelId="{9834C531-FAC4-41CB-A88F-43A53BD1BDC9}" srcId="{C9E3A5A0-1185-4CA9-B272-05E95284C508}" destId="{172C50EF-A0BB-4AD1-BE4C-44E2440B20BB}" srcOrd="0" destOrd="0" parTransId="{FBFB766F-A9BA-4F6F-8299-77AF39579235}" sibTransId="{23A66188-B310-44DA-8E2F-58A3A5AE8C4D}"/>
    <dgm:cxn modelId="{33A91C37-A74B-4699-9DD5-0083A39C9025}" srcId="{4F2B9D72-342F-4EE8-B1D3-7CDE956F6797}" destId="{F48A7A4E-AD31-48CF-8C46-50992A0EDC98}" srcOrd="0" destOrd="0" parTransId="{35EAF678-5093-402F-B6F8-0AF96EA2433D}" sibTransId="{C62C727B-4E70-427A-BF11-1FFE05C02DBF}"/>
    <dgm:cxn modelId="{F0B88167-2842-4234-87B4-7583F7BD7A79}" type="presOf" srcId="{7C1E5294-C72D-45EE-8B24-E862A56E6059}" destId="{EE1EC650-8B65-473D-AB82-E56FEB93F7B8}" srcOrd="0" destOrd="0" presId="urn:microsoft.com/office/officeart/2005/8/layout/vList5"/>
    <dgm:cxn modelId="{6DEFE048-EAF0-45D1-BA36-83C6E69689FE}" srcId="{4F2B9D72-342F-4EE8-B1D3-7CDE956F6797}" destId="{C9E3A5A0-1185-4CA9-B272-05E95284C508}" srcOrd="2" destOrd="0" parTransId="{234A2716-7663-47D8-B7F7-CA868C560D4C}" sibTransId="{23D62629-C86F-4386-8010-BD16944D1C07}"/>
    <dgm:cxn modelId="{3FBF5569-F15F-450B-B3BA-31D6AD07A377}" type="presOf" srcId="{0FA0C0FF-C5B3-4861-A5D9-481F9EEAD118}" destId="{98A1B87A-44B1-458D-8821-A46CF8245DBA}" srcOrd="0" destOrd="0" presId="urn:microsoft.com/office/officeart/2005/8/layout/vList5"/>
    <dgm:cxn modelId="{A30E346A-B3C1-4A65-B182-E75C32BEC3D6}" type="presOf" srcId="{BAEDD367-2996-42AD-9B64-FF8449C2A679}" destId="{4BE65A6A-DB83-4BEC-B989-A567331D1EEC}" srcOrd="0" destOrd="0" presId="urn:microsoft.com/office/officeart/2005/8/layout/vList5"/>
    <dgm:cxn modelId="{75D20E72-3A8E-4502-A855-CD551DBFE57F}" type="presOf" srcId="{172C50EF-A0BB-4AD1-BE4C-44E2440B20BB}" destId="{02448B7C-3ED2-4425-B3F2-61B6D2EF6ADD}" srcOrd="0" destOrd="0" presId="urn:microsoft.com/office/officeart/2005/8/layout/vList5"/>
    <dgm:cxn modelId="{99EF5C72-BAA0-4D5B-AC28-953D8D2A6DDE}" srcId="{91CB7EB9-BE99-48B0-8C7A-F231AFB3F9B2}" destId="{BAEDD367-2996-42AD-9B64-FF8449C2A679}" srcOrd="0" destOrd="0" parTransId="{D920D87F-8620-4391-9185-82FCCFF77EA5}" sibTransId="{3B6F34FC-4AD5-4A40-9F2D-6A070F4E86C6}"/>
    <dgm:cxn modelId="{36009559-BAEC-4827-AC7A-6142CFA1F4CF}" srcId="{F48A7A4E-AD31-48CF-8C46-50992A0EDC98}" destId="{0FA0C0FF-C5B3-4861-A5D9-481F9EEAD118}" srcOrd="0" destOrd="0" parTransId="{4AB58D2E-FB9E-4137-BE7E-D3E0AC24D1AC}" sibTransId="{D9A8550A-32C6-403E-AEC1-75CBCBEEC4C9}"/>
    <dgm:cxn modelId="{D24C437D-4507-4C4C-A6D6-C3ECCDB5CCC0}" type="presOf" srcId="{4F2B9D72-342F-4EE8-B1D3-7CDE956F6797}" destId="{6A24596B-0D00-499B-A3DD-0B10C45126FF}" srcOrd="0" destOrd="0" presId="urn:microsoft.com/office/officeart/2005/8/layout/vList5"/>
    <dgm:cxn modelId="{6A36B692-56D8-4B85-BB94-29066B023684}" type="presOf" srcId="{F48A7A4E-AD31-48CF-8C46-50992A0EDC98}" destId="{B66D23E5-22B0-4987-A60C-BB0F7A3053B2}" srcOrd="0" destOrd="0" presId="urn:microsoft.com/office/officeart/2005/8/layout/vList5"/>
    <dgm:cxn modelId="{65C68595-4E88-4E0A-A4F7-BBA689ECB1E6}" srcId="{7C1E5294-C72D-45EE-8B24-E862A56E6059}" destId="{82EBD351-77E0-46F7-B8B1-0EB3C69484AA}" srcOrd="0" destOrd="0" parTransId="{3319CCEB-EC48-4CA4-93FB-FFD419014E1F}" sibTransId="{DD3A0A2B-4DF0-4E1F-92E8-5CB1B44E24C7}"/>
    <dgm:cxn modelId="{34AC3FBD-FF4F-4143-8296-D829EFCB2FE4}" type="presOf" srcId="{82EBD351-77E0-46F7-B8B1-0EB3C69484AA}" destId="{C4132E79-0CF6-4723-881F-6D5304878885}" srcOrd="0" destOrd="0" presId="urn:microsoft.com/office/officeart/2005/8/layout/vList5"/>
    <dgm:cxn modelId="{E4CB68E2-CB8D-43AB-9B92-758422B15271}" srcId="{4F2B9D72-342F-4EE8-B1D3-7CDE956F6797}" destId="{7C1E5294-C72D-45EE-8B24-E862A56E6059}" srcOrd="3" destOrd="0" parTransId="{6947F69C-1603-4F7A-B8EA-54FDC564A0E8}" sibTransId="{AB139F58-12F2-4253-B0F3-2012D1CD98C8}"/>
    <dgm:cxn modelId="{EEA593EA-75D1-4F70-8B44-32A9B7F207CF}" type="presOf" srcId="{C9E3A5A0-1185-4CA9-B272-05E95284C508}" destId="{214931F4-720A-4F36-AC5C-E1A1AAA0396C}" srcOrd="0" destOrd="0" presId="urn:microsoft.com/office/officeart/2005/8/layout/vList5"/>
    <dgm:cxn modelId="{0B335A76-A86C-4667-9667-A5EDB2D90985}" type="presParOf" srcId="{6A24596B-0D00-499B-A3DD-0B10C45126FF}" destId="{DED0EC9B-B5A7-4F0D-A6D3-9B417435A6B4}" srcOrd="0" destOrd="0" presId="urn:microsoft.com/office/officeart/2005/8/layout/vList5"/>
    <dgm:cxn modelId="{D2651C87-4B63-4E17-BC0C-1132CACB5A1D}" type="presParOf" srcId="{DED0EC9B-B5A7-4F0D-A6D3-9B417435A6B4}" destId="{B66D23E5-22B0-4987-A60C-BB0F7A3053B2}" srcOrd="0" destOrd="0" presId="urn:microsoft.com/office/officeart/2005/8/layout/vList5"/>
    <dgm:cxn modelId="{FDB83613-83C6-44FE-8AA3-B70D80F84265}" type="presParOf" srcId="{DED0EC9B-B5A7-4F0D-A6D3-9B417435A6B4}" destId="{98A1B87A-44B1-458D-8821-A46CF8245DBA}" srcOrd="1" destOrd="0" presId="urn:microsoft.com/office/officeart/2005/8/layout/vList5"/>
    <dgm:cxn modelId="{A6D25B0E-581A-4BF2-B67A-36A446059F17}" type="presParOf" srcId="{6A24596B-0D00-499B-A3DD-0B10C45126FF}" destId="{3100915E-8B98-436E-A726-96EA39A444B0}" srcOrd="1" destOrd="0" presId="urn:microsoft.com/office/officeart/2005/8/layout/vList5"/>
    <dgm:cxn modelId="{BB2C95EC-D523-4C43-BBA9-09B37D138CB0}" type="presParOf" srcId="{6A24596B-0D00-499B-A3DD-0B10C45126FF}" destId="{8A054351-CF7F-4ABD-93AF-21A5A069EA8E}" srcOrd="2" destOrd="0" presId="urn:microsoft.com/office/officeart/2005/8/layout/vList5"/>
    <dgm:cxn modelId="{C1433287-A1C0-4A0A-BE35-D58093C4DF55}" type="presParOf" srcId="{8A054351-CF7F-4ABD-93AF-21A5A069EA8E}" destId="{C01EFD96-5485-4632-B965-0640D7159FC9}" srcOrd="0" destOrd="0" presId="urn:microsoft.com/office/officeart/2005/8/layout/vList5"/>
    <dgm:cxn modelId="{2C14B678-1209-4D45-B16C-BDDC529DFA72}" type="presParOf" srcId="{8A054351-CF7F-4ABD-93AF-21A5A069EA8E}" destId="{4BE65A6A-DB83-4BEC-B989-A567331D1EEC}" srcOrd="1" destOrd="0" presId="urn:microsoft.com/office/officeart/2005/8/layout/vList5"/>
    <dgm:cxn modelId="{5F67834F-EB15-4259-9457-02F9A2AFDD5A}" type="presParOf" srcId="{6A24596B-0D00-499B-A3DD-0B10C45126FF}" destId="{54C65DC9-907B-41E1-BFEE-1BCFEC70C3CC}" srcOrd="3" destOrd="0" presId="urn:microsoft.com/office/officeart/2005/8/layout/vList5"/>
    <dgm:cxn modelId="{DCDB0B5D-3C05-4394-9E07-377C75EA3B5B}" type="presParOf" srcId="{6A24596B-0D00-499B-A3DD-0B10C45126FF}" destId="{2DDBFDF4-5CB3-4186-BF82-A263C523D106}" srcOrd="4" destOrd="0" presId="urn:microsoft.com/office/officeart/2005/8/layout/vList5"/>
    <dgm:cxn modelId="{59334C6B-29E0-441C-9867-63AD62C20344}" type="presParOf" srcId="{2DDBFDF4-5CB3-4186-BF82-A263C523D106}" destId="{214931F4-720A-4F36-AC5C-E1A1AAA0396C}" srcOrd="0" destOrd="0" presId="urn:microsoft.com/office/officeart/2005/8/layout/vList5"/>
    <dgm:cxn modelId="{50EF0D7F-B6A1-4924-AD51-E2C9EFD41E30}" type="presParOf" srcId="{2DDBFDF4-5CB3-4186-BF82-A263C523D106}" destId="{02448B7C-3ED2-4425-B3F2-61B6D2EF6ADD}" srcOrd="1" destOrd="0" presId="urn:microsoft.com/office/officeart/2005/8/layout/vList5"/>
    <dgm:cxn modelId="{F01BC84A-08CB-4A0C-9B45-E123D9D46439}" type="presParOf" srcId="{6A24596B-0D00-499B-A3DD-0B10C45126FF}" destId="{EFF49850-323B-462F-AAD9-D4CF5361D347}" srcOrd="5" destOrd="0" presId="urn:microsoft.com/office/officeart/2005/8/layout/vList5"/>
    <dgm:cxn modelId="{AA47B492-1819-4BF7-B909-A4BE372CDC70}" type="presParOf" srcId="{6A24596B-0D00-499B-A3DD-0B10C45126FF}" destId="{44DFD943-FFE6-4857-8DC5-8620BAA065EA}" srcOrd="6" destOrd="0" presId="urn:microsoft.com/office/officeart/2005/8/layout/vList5"/>
    <dgm:cxn modelId="{29889BA6-C386-48B6-B886-9CBA88667256}" type="presParOf" srcId="{44DFD943-FFE6-4857-8DC5-8620BAA065EA}" destId="{EE1EC650-8B65-473D-AB82-E56FEB93F7B8}" srcOrd="0" destOrd="0" presId="urn:microsoft.com/office/officeart/2005/8/layout/vList5"/>
    <dgm:cxn modelId="{27BA6ECA-7B96-4EEE-803A-AB313ED47F1A}" type="presParOf" srcId="{44DFD943-FFE6-4857-8DC5-8620BAA065EA}" destId="{C4132E79-0CF6-4723-881F-6D530487888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5DF661E-793F-486E-88E3-58C071B94A0A}" type="doc">
      <dgm:prSet loTypeId="urn:microsoft.com/office/officeart/2005/8/layout/process2" loCatId="process" qsTypeId="urn:microsoft.com/office/officeart/2005/8/quickstyle/simple1" qsCatId="simple" csTypeId="urn:microsoft.com/office/officeart/2005/8/colors/colorful2" csCatId="colorful" phldr="1"/>
      <dgm:spPr/>
    </dgm:pt>
    <dgm:pt modelId="{F906D63A-F80D-42C9-A06D-9B5FC64532DB}">
      <dgm:prSet phldrT="[Text]" custT="1"/>
      <dgm:spPr/>
      <dgm:t>
        <a:bodyPr/>
        <a:lstStyle/>
        <a:p>
          <a:r>
            <a:rPr lang="en-US" sz="2800" b="1" dirty="0"/>
            <a:t>Data</a:t>
          </a:r>
          <a:r>
            <a:rPr lang="en-US" sz="2800" dirty="0"/>
            <a:t> </a:t>
          </a:r>
          <a:r>
            <a:rPr lang="en-US" sz="2800" b="1" dirty="0"/>
            <a:t>analysis: </a:t>
          </a:r>
          <a:r>
            <a:rPr lang="en-US" sz="2800" dirty="0"/>
            <a:t>process of turning raw data into useful information. </a:t>
          </a:r>
        </a:p>
      </dgm:t>
    </dgm:pt>
    <dgm:pt modelId="{7637C967-630D-459B-A050-0B367854B424}" type="parTrans" cxnId="{67907299-5157-4481-9286-64517CF09EE2}">
      <dgm:prSet/>
      <dgm:spPr/>
      <dgm:t>
        <a:bodyPr/>
        <a:lstStyle/>
        <a:p>
          <a:endParaRPr lang="en-US"/>
        </a:p>
      </dgm:t>
    </dgm:pt>
    <dgm:pt modelId="{CF94C344-753A-4BF5-8D9E-E0450FFFC833}" type="sibTrans" cxnId="{67907299-5157-4481-9286-64517CF09EE2}">
      <dgm:prSet/>
      <dgm:spPr/>
      <dgm:t>
        <a:bodyPr/>
        <a:lstStyle/>
        <a:p>
          <a:endParaRPr lang="en-US"/>
        </a:p>
      </dgm:t>
    </dgm:pt>
    <dgm:pt modelId="{DD774AE8-3AD5-42A7-8806-E47D0BAA8350}">
      <dgm:prSet phldrT="[Text]" custT="1"/>
      <dgm:spPr/>
      <dgm:t>
        <a:bodyPr/>
        <a:lstStyle/>
        <a:p>
          <a:r>
            <a:rPr lang="en-US" sz="2800" b="1" dirty="0"/>
            <a:t>Interpretation:</a:t>
          </a:r>
          <a:r>
            <a:rPr lang="en-US" sz="2800" dirty="0"/>
            <a:t> process of drawing conclusions from that information.</a:t>
          </a:r>
        </a:p>
      </dgm:t>
    </dgm:pt>
    <dgm:pt modelId="{2B7CF1BB-81CC-48EB-9557-325E639A1421}" type="parTrans" cxnId="{651BC90F-85E8-476F-98E4-3AD964860128}">
      <dgm:prSet/>
      <dgm:spPr/>
      <dgm:t>
        <a:bodyPr/>
        <a:lstStyle/>
        <a:p>
          <a:endParaRPr lang="en-US"/>
        </a:p>
      </dgm:t>
    </dgm:pt>
    <dgm:pt modelId="{6C8D2C77-D8E8-48BA-A9DC-E36D0B318A7D}" type="sibTrans" cxnId="{651BC90F-85E8-476F-98E4-3AD964860128}">
      <dgm:prSet/>
      <dgm:spPr/>
      <dgm:t>
        <a:bodyPr/>
        <a:lstStyle/>
        <a:p>
          <a:endParaRPr lang="en-US"/>
        </a:p>
      </dgm:t>
    </dgm:pt>
    <dgm:pt modelId="{C7765208-C3E1-4CD3-BBF5-2223147428A2}">
      <dgm:prSet phldrT="[Text]" custT="1"/>
      <dgm:spPr/>
      <dgm:t>
        <a:bodyPr/>
        <a:lstStyle/>
        <a:p>
          <a:r>
            <a:rPr lang="en-US" sz="2800" b="1" dirty="0"/>
            <a:t>Use: </a:t>
          </a:r>
          <a:r>
            <a:rPr lang="en-US" sz="2800" dirty="0"/>
            <a:t>the process of basing decisions and actions on these conclusions.</a:t>
          </a:r>
        </a:p>
      </dgm:t>
    </dgm:pt>
    <dgm:pt modelId="{11FFBAAE-695B-46F1-8AEE-3DA9723CC215}" type="parTrans" cxnId="{0F9C1585-9877-4877-95B6-641CF2B26132}">
      <dgm:prSet/>
      <dgm:spPr/>
      <dgm:t>
        <a:bodyPr/>
        <a:lstStyle/>
        <a:p>
          <a:endParaRPr lang="en-US"/>
        </a:p>
      </dgm:t>
    </dgm:pt>
    <dgm:pt modelId="{D238800F-C5ED-47B9-BEE8-4096884D248C}" type="sibTrans" cxnId="{0F9C1585-9877-4877-95B6-641CF2B26132}">
      <dgm:prSet/>
      <dgm:spPr/>
      <dgm:t>
        <a:bodyPr/>
        <a:lstStyle/>
        <a:p>
          <a:endParaRPr lang="en-US"/>
        </a:p>
      </dgm:t>
    </dgm:pt>
    <dgm:pt modelId="{2E792650-4DFF-4892-8E5B-9A2CA1A50BD6}" type="pres">
      <dgm:prSet presAssocID="{05DF661E-793F-486E-88E3-58C071B94A0A}" presName="linearFlow" presStyleCnt="0">
        <dgm:presLayoutVars>
          <dgm:resizeHandles val="exact"/>
        </dgm:presLayoutVars>
      </dgm:prSet>
      <dgm:spPr/>
    </dgm:pt>
    <dgm:pt modelId="{D5D94CA7-9E3C-4F6D-B73B-364F602EC99B}" type="pres">
      <dgm:prSet presAssocID="{F906D63A-F80D-42C9-A06D-9B5FC64532DB}" presName="node" presStyleLbl="node1" presStyleIdx="0" presStyleCnt="3" custScaleX="302677">
        <dgm:presLayoutVars>
          <dgm:bulletEnabled val="1"/>
        </dgm:presLayoutVars>
      </dgm:prSet>
      <dgm:spPr/>
    </dgm:pt>
    <dgm:pt modelId="{B0E11F59-8AA6-49BE-905C-7EE20A6C8998}" type="pres">
      <dgm:prSet presAssocID="{CF94C344-753A-4BF5-8D9E-E0450FFFC833}" presName="sibTrans" presStyleLbl="sibTrans2D1" presStyleIdx="0" presStyleCnt="2"/>
      <dgm:spPr/>
    </dgm:pt>
    <dgm:pt modelId="{3E757E57-4E58-4F4F-BD83-C7A3D58BFE92}" type="pres">
      <dgm:prSet presAssocID="{CF94C344-753A-4BF5-8D9E-E0450FFFC833}" presName="connectorText" presStyleLbl="sibTrans2D1" presStyleIdx="0" presStyleCnt="2"/>
      <dgm:spPr/>
    </dgm:pt>
    <dgm:pt modelId="{D57AD302-D97B-4E9D-8994-AEA421AD9B58}" type="pres">
      <dgm:prSet presAssocID="{DD774AE8-3AD5-42A7-8806-E47D0BAA8350}" presName="node" presStyleLbl="node1" presStyleIdx="1" presStyleCnt="3" custScaleX="302677">
        <dgm:presLayoutVars>
          <dgm:bulletEnabled val="1"/>
        </dgm:presLayoutVars>
      </dgm:prSet>
      <dgm:spPr/>
    </dgm:pt>
    <dgm:pt modelId="{26119FB8-273E-49B2-815D-0772D7D3A450}" type="pres">
      <dgm:prSet presAssocID="{6C8D2C77-D8E8-48BA-A9DC-E36D0B318A7D}" presName="sibTrans" presStyleLbl="sibTrans2D1" presStyleIdx="1" presStyleCnt="2"/>
      <dgm:spPr/>
    </dgm:pt>
    <dgm:pt modelId="{577358B5-C10C-49AF-8C5E-304FF7C242EF}" type="pres">
      <dgm:prSet presAssocID="{6C8D2C77-D8E8-48BA-A9DC-E36D0B318A7D}" presName="connectorText" presStyleLbl="sibTrans2D1" presStyleIdx="1" presStyleCnt="2"/>
      <dgm:spPr/>
    </dgm:pt>
    <dgm:pt modelId="{FC70CCE6-7B11-4BB5-AD32-2F98C36E9B48}" type="pres">
      <dgm:prSet presAssocID="{C7765208-C3E1-4CD3-BBF5-2223147428A2}" presName="node" presStyleLbl="node1" presStyleIdx="2" presStyleCnt="3" custScaleX="302677">
        <dgm:presLayoutVars>
          <dgm:bulletEnabled val="1"/>
        </dgm:presLayoutVars>
      </dgm:prSet>
      <dgm:spPr/>
    </dgm:pt>
  </dgm:ptLst>
  <dgm:cxnLst>
    <dgm:cxn modelId="{651BC90F-85E8-476F-98E4-3AD964860128}" srcId="{05DF661E-793F-486E-88E3-58C071B94A0A}" destId="{DD774AE8-3AD5-42A7-8806-E47D0BAA8350}" srcOrd="1" destOrd="0" parTransId="{2B7CF1BB-81CC-48EB-9557-325E639A1421}" sibTransId="{6C8D2C77-D8E8-48BA-A9DC-E36D0B318A7D}"/>
    <dgm:cxn modelId="{3A28E224-55C4-4967-997D-E3F2731E4A09}" type="presOf" srcId="{F906D63A-F80D-42C9-A06D-9B5FC64532DB}" destId="{D5D94CA7-9E3C-4F6D-B73B-364F602EC99B}" srcOrd="0" destOrd="0" presId="urn:microsoft.com/office/officeart/2005/8/layout/process2"/>
    <dgm:cxn modelId="{B963E032-4D77-4603-AB93-2F62759DBB56}" type="presOf" srcId="{CF94C344-753A-4BF5-8D9E-E0450FFFC833}" destId="{B0E11F59-8AA6-49BE-905C-7EE20A6C8998}" srcOrd="0" destOrd="0" presId="urn:microsoft.com/office/officeart/2005/8/layout/process2"/>
    <dgm:cxn modelId="{82F8E23C-839F-4562-A450-8F76EEFE45D5}" type="presOf" srcId="{DD774AE8-3AD5-42A7-8806-E47D0BAA8350}" destId="{D57AD302-D97B-4E9D-8994-AEA421AD9B58}" srcOrd="0" destOrd="0" presId="urn:microsoft.com/office/officeart/2005/8/layout/process2"/>
    <dgm:cxn modelId="{23D6C05E-D455-4044-B4E1-27B05F561683}" type="presOf" srcId="{6C8D2C77-D8E8-48BA-A9DC-E36D0B318A7D}" destId="{577358B5-C10C-49AF-8C5E-304FF7C242EF}" srcOrd="1" destOrd="0" presId="urn:microsoft.com/office/officeart/2005/8/layout/process2"/>
    <dgm:cxn modelId="{C6BF7362-3B82-4CF5-A8C3-81F3B89AEDF7}" type="presOf" srcId="{6C8D2C77-D8E8-48BA-A9DC-E36D0B318A7D}" destId="{26119FB8-273E-49B2-815D-0772D7D3A450}" srcOrd="0" destOrd="0" presId="urn:microsoft.com/office/officeart/2005/8/layout/process2"/>
    <dgm:cxn modelId="{0F9C1585-9877-4877-95B6-641CF2B26132}" srcId="{05DF661E-793F-486E-88E3-58C071B94A0A}" destId="{C7765208-C3E1-4CD3-BBF5-2223147428A2}" srcOrd="2" destOrd="0" parTransId="{11FFBAAE-695B-46F1-8AEE-3DA9723CC215}" sibTransId="{D238800F-C5ED-47B9-BEE8-4096884D248C}"/>
    <dgm:cxn modelId="{0AB08197-3FC6-4659-9E74-C7D3C18D7016}" type="presOf" srcId="{05DF661E-793F-486E-88E3-58C071B94A0A}" destId="{2E792650-4DFF-4892-8E5B-9A2CA1A50BD6}" srcOrd="0" destOrd="0" presId="urn:microsoft.com/office/officeart/2005/8/layout/process2"/>
    <dgm:cxn modelId="{67907299-5157-4481-9286-64517CF09EE2}" srcId="{05DF661E-793F-486E-88E3-58C071B94A0A}" destId="{F906D63A-F80D-42C9-A06D-9B5FC64532DB}" srcOrd="0" destOrd="0" parTransId="{7637C967-630D-459B-A050-0B367854B424}" sibTransId="{CF94C344-753A-4BF5-8D9E-E0450FFFC833}"/>
    <dgm:cxn modelId="{181137CD-FD29-4EE1-86C9-84032D26BA94}" type="presOf" srcId="{CF94C344-753A-4BF5-8D9E-E0450FFFC833}" destId="{3E757E57-4E58-4F4F-BD83-C7A3D58BFE92}" srcOrd="1" destOrd="0" presId="urn:microsoft.com/office/officeart/2005/8/layout/process2"/>
    <dgm:cxn modelId="{D27384EC-3576-4AA0-9B05-076CB971CF04}" type="presOf" srcId="{C7765208-C3E1-4CD3-BBF5-2223147428A2}" destId="{FC70CCE6-7B11-4BB5-AD32-2F98C36E9B48}" srcOrd="0" destOrd="0" presId="urn:microsoft.com/office/officeart/2005/8/layout/process2"/>
    <dgm:cxn modelId="{7EED9763-FF21-4B77-B5C9-9A925FA0E406}" type="presParOf" srcId="{2E792650-4DFF-4892-8E5B-9A2CA1A50BD6}" destId="{D5D94CA7-9E3C-4F6D-B73B-364F602EC99B}" srcOrd="0" destOrd="0" presId="urn:microsoft.com/office/officeart/2005/8/layout/process2"/>
    <dgm:cxn modelId="{64748D0E-1C20-4432-9C59-0F7AF1E40122}" type="presParOf" srcId="{2E792650-4DFF-4892-8E5B-9A2CA1A50BD6}" destId="{B0E11F59-8AA6-49BE-905C-7EE20A6C8998}" srcOrd="1" destOrd="0" presId="urn:microsoft.com/office/officeart/2005/8/layout/process2"/>
    <dgm:cxn modelId="{A7964A6D-C90C-4773-A7A2-BB154D5DB453}" type="presParOf" srcId="{B0E11F59-8AA6-49BE-905C-7EE20A6C8998}" destId="{3E757E57-4E58-4F4F-BD83-C7A3D58BFE92}" srcOrd="0" destOrd="0" presId="urn:microsoft.com/office/officeart/2005/8/layout/process2"/>
    <dgm:cxn modelId="{EFD35D21-6C93-4B6D-B0A3-7DA0E7D2907D}" type="presParOf" srcId="{2E792650-4DFF-4892-8E5B-9A2CA1A50BD6}" destId="{D57AD302-D97B-4E9D-8994-AEA421AD9B58}" srcOrd="2" destOrd="0" presId="urn:microsoft.com/office/officeart/2005/8/layout/process2"/>
    <dgm:cxn modelId="{951AB5AC-3246-4114-8D03-3191CBE2B007}" type="presParOf" srcId="{2E792650-4DFF-4892-8E5B-9A2CA1A50BD6}" destId="{26119FB8-273E-49B2-815D-0772D7D3A450}" srcOrd="3" destOrd="0" presId="urn:microsoft.com/office/officeart/2005/8/layout/process2"/>
    <dgm:cxn modelId="{5FAE50ED-7E52-4C14-AD29-BD7A8257123F}" type="presParOf" srcId="{26119FB8-273E-49B2-815D-0772D7D3A450}" destId="{577358B5-C10C-49AF-8C5E-304FF7C242EF}" srcOrd="0" destOrd="0" presId="urn:microsoft.com/office/officeart/2005/8/layout/process2"/>
    <dgm:cxn modelId="{60D5DB78-B217-462E-9859-BDB14D431CBF}" type="presParOf" srcId="{2E792650-4DFF-4892-8E5B-9A2CA1A50BD6}" destId="{FC70CCE6-7B11-4BB5-AD32-2F98C36E9B48}"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7989D-8E0C-4BCC-A477-9316ED0D4CC2}">
      <dsp:nvSpPr>
        <dsp:cNvPr id="0" name=""/>
        <dsp:cNvSpPr/>
      </dsp:nvSpPr>
      <dsp:spPr>
        <a:xfrm>
          <a:off x="3554" y="0"/>
          <a:ext cx="2393729" cy="2435398"/>
        </a:xfrm>
        <a:prstGeom prst="roundRect">
          <a:avLst>
            <a:gd name="adj" fmla="val 10000"/>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b="0" kern="1200" dirty="0">
              <a:latin typeface="Open Sans" panose="020B0606030504020204"/>
              <a:ea typeface="+mn-ea"/>
              <a:cs typeface="+mn-cs"/>
            </a:rPr>
            <a:t>Correct</a:t>
          </a:r>
        </a:p>
      </dsp:txBody>
      <dsp:txXfrm>
        <a:off x="73664" y="70110"/>
        <a:ext cx="2253509" cy="2295178"/>
      </dsp:txXfrm>
    </dsp:sp>
    <dsp:sp modelId="{661BFE29-9BB3-481C-9205-BC9C9BDF38EE}">
      <dsp:nvSpPr>
        <dsp:cNvPr id="0" name=""/>
        <dsp:cNvSpPr/>
      </dsp:nvSpPr>
      <dsp:spPr>
        <a:xfrm>
          <a:off x="2736379" y="0"/>
          <a:ext cx="2393729" cy="2435398"/>
        </a:xfrm>
        <a:prstGeom prst="roundRect">
          <a:avLst>
            <a:gd name="adj" fmla="val 10000"/>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b="0" kern="1200" dirty="0">
              <a:latin typeface="Open Sans" panose="020B0606030504020204"/>
              <a:ea typeface="+mn-ea"/>
              <a:cs typeface="+mn-cs"/>
            </a:rPr>
            <a:t>Consistent</a:t>
          </a:r>
        </a:p>
      </dsp:txBody>
      <dsp:txXfrm>
        <a:off x="2806489" y="70110"/>
        <a:ext cx="2253509" cy="2295178"/>
      </dsp:txXfrm>
    </dsp:sp>
    <dsp:sp modelId="{8FD0088A-FED2-4E54-85FF-93FBDA38A9C3}">
      <dsp:nvSpPr>
        <dsp:cNvPr id="0" name=""/>
        <dsp:cNvSpPr/>
      </dsp:nvSpPr>
      <dsp:spPr>
        <a:xfrm>
          <a:off x="5469203" y="0"/>
          <a:ext cx="2393729" cy="2435398"/>
        </a:xfrm>
        <a:prstGeom prst="roundRect">
          <a:avLst>
            <a:gd name="adj" fmla="val 10000"/>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b="0" kern="1200" dirty="0">
              <a:latin typeface="Open Sans" panose="020B0606030504020204"/>
            </a:rPr>
            <a:t>Secure</a:t>
          </a:r>
          <a:endParaRPr lang="en-US" sz="3200" b="0" i="0" kern="1200" dirty="0">
            <a:latin typeface="Open Sans" panose="020B0606030504020204"/>
            <a:ea typeface="+mn-ea"/>
            <a:cs typeface="Arial" charset="0"/>
          </a:endParaRPr>
        </a:p>
      </dsp:txBody>
      <dsp:txXfrm>
        <a:off x="5539313" y="70110"/>
        <a:ext cx="2253509" cy="2295178"/>
      </dsp:txXfrm>
    </dsp:sp>
    <dsp:sp modelId="{03D901AD-CEB9-486E-B554-81E97CEC5A2E}">
      <dsp:nvSpPr>
        <dsp:cNvPr id="0" name=""/>
        <dsp:cNvSpPr/>
      </dsp:nvSpPr>
      <dsp:spPr>
        <a:xfrm>
          <a:off x="8202028" y="0"/>
          <a:ext cx="2393729" cy="2435398"/>
        </a:xfrm>
        <a:prstGeom prst="roundRect">
          <a:avLst>
            <a:gd name="adj" fmla="val 10000"/>
          </a:avLst>
        </a:prstGeom>
        <a:solidFill>
          <a:schemeClr val="accent1">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100000"/>
            </a:lnSpc>
            <a:spcBef>
              <a:spcPct val="0"/>
            </a:spcBef>
            <a:spcAft>
              <a:spcPct val="35000"/>
            </a:spcAft>
            <a:buNone/>
          </a:pPr>
          <a:r>
            <a:rPr lang="en-US" sz="3200" b="0" i="0" kern="1200" dirty="0">
              <a:latin typeface="Open Sans" panose="020B0606030504020204"/>
              <a:ea typeface="+mn-ea"/>
              <a:cs typeface="Arial" charset="0"/>
            </a:rPr>
            <a:t>Available</a:t>
          </a:r>
        </a:p>
      </dsp:txBody>
      <dsp:txXfrm>
        <a:off x="8272138" y="70110"/>
        <a:ext cx="2253509" cy="22951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555740-8BCE-4143-8765-9AB32EB19D58}">
      <dsp:nvSpPr>
        <dsp:cNvPr id="0" name=""/>
        <dsp:cNvSpPr/>
      </dsp:nvSpPr>
      <dsp:spPr>
        <a:xfrm>
          <a:off x="1435775" y="2524556"/>
          <a:ext cx="626869" cy="1647794"/>
        </a:xfrm>
        <a:custGeom>
          <a:avLst/>
          <a:gdLst/>
          <a:ahLst/>
          <a:cxnLst/>
          <a:rect l="0" t="0" r="0" b="0"/>
          <a:pathLst>
            <a:path>
              <a:moveTo>
                <a:pt x="0" y="0"/>
              </a:moveTo>
              <a:lnTo>
                <a:pt x="313434" y="0"/>
              </a:lnTo>
              <a:lnTo>
                <a:pt x="313434" y="1647794"/>
              </a:lnTo>
              <a:lnTo>
                <a:pt x="626869" y="16477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1705135" y="3304378"/>
        <a:ext cx="88150" cy="88150"/>
      </dsp:txXfrm>
    </dsp:sp>
    <dsp:sp modelId="{6FA86554-DDAD-458E-A154-7E16FE94C7F0}">
      <dsp:nvSpPr>
        <dsp:cNvPr id="0" name=""/>
        <dsp:cNvSpPr/>
      </dsp:nvSpPr>
      <dsp:spPr>
        <a:xfrm>
          <a:off x="1435775" y="2524556"/>
          <a:ext cx="626869" cy="545985"/>
        </a:xfrm>
        <a:custGeom>
          <a:avLst/>
          <a:gdLst/>
          <a:ahLst/>
          <a:cxnLst/>
          <a:rect l="0" t="0" r="0" b="0"/>
          <a:pathLst>
            <a:path>
              <a:moveTo>
                <a:pt x="0" y="0"/>
              </a:moveTo>
              <a:lnTo>
                <a:pt x="313434" y="0"/>
              </a:lnTo>
              <a:lnTo>
                <a:pt x="313434" y="545985"/>
              </a:lnTo>
              <a:lnTo>
                <a:pt x="626869" y="54598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latin typeface="+mn-lt"/>
          </a:endParaRPr>
        </a:p>
      </dsp:txBody>
      <dsp:txXfrm>
        <a:off x="1728427" y="2776766"/>
        <a:ext cx="41565" cy="41565"/>
      </dsp:txXfrm>
    </dsp:sp>
    <dsp:sp modelId="{FBFC8DFE-3073-474A-8CDD-91EEAAAB1608}">
      <dsp:nvSpPr>
        <dsp:cNvPr id="0" name=""/>
        <dsp:cNvSpPr/>
      </dsp:nvSpPr>
      <dsp:spPr>
        <a:xfrm>
          <a:off x="1435775" y="1968733"/>
          <a:ext cx="626869" cy="555823"/>
        </a:xfrm>
        <a:custGeom>
          <a:avLst/>
          <a:gdLst/>
          <a:ahLst/>
          <a:cxnLst/>
          <a:rect l="0" t="0" r="0" b="0"/>
          <a:pathLst>
            <a:path>
              <a:moveTo>
                <a:pt x="0" y="555823"/>
              </a:moveTo>
              <a:lnTo>
                <a:pt x="313434" y="555823"/>
              </a:lnTo>
              <a:lnTo>
                <a:pt x="313434" y="0"/>
              </a:lnTo>
              <a:lnTo>
                <a:pt x="6268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77800">
            <a:lnSpc>
              <a:spcPct val="90000"/>
            </a:lnSpc>
            <a:spcBef>
              <a:spcPct val="0"/>
            </a:spcBef>
            <a:spcAft>
              <a:spcPct val="35000"/>
            </a:spcAft>
            <a:buNone/>
          </a:pPr>
          <a:endParaRPr lang="en-US" sz="400" kern="1200">
            <a:latin typeface="+mn-lt"/>
          </a:endParaRPr>
        </a:p>
      </dsp:txBody>
      <dsp:txXfrm>
        <a:off x="1728265" y="2225700"/>
        <a:ext cx="41889" cy="41889"/>
      </dsp:txXfrm>
    </dsp:sp>
    <dsp:sp modelId="{C89AFF29-1262-47E6-B894-BB64145341CB}">
      <dsp:nvSpPr>
        <dsp:cNvPr id="0" name=""/>
        <dsp:cNvSpPr/>
      </dsp:nvSpPr>
      <dsp:spPr>
        <a:xfrm>
          <a:off x="1435775" y="866925"/>
          <a:ext cx="626869" cy="1657631"/>
        </a:xfrm>
        <a:custGeom>
          <a:avLst/>
          <a:gdLst/>
          <a:ahLst/>
          <a:cxnLst/>
          <a:rect l="0" t="0" r="0" b="0"/>
          <a:pathLst>
            <a:path>
              <a:moveTo>
                <a:pt x="0" y="1657631"/>
              </a:moveTo>
              <a:lnTo>
                <a:pt x="313434" y="1657631"/>
              </a:lnTo>
              <a:lnTo>
                <a:pt x="313434" y="0"/>
              </a:lnTo>
              <a:lnTo>
                <a:pt x="626869"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latin typeface="+mn-lt"/>
          </a:endParaRPr>
        </a:p>
      </dsp:txBody>
      <dsp:txXfrm>
        <a:off x="1704905" y="1651435"/>
        <a:ext cx="88610" cy="88610"/>
      </dsp:txXfrm>
    </dsp:sp>
    <dsp:sp modelId="{69161F93-AAD9-44C9-9C46-E84A18E63B02}">
      <dsp:nvSpPr>
        <dsp:cNvPr id="0" name=""/>
        <dsp:cNvSpPr/>
      </dsp:nvSpPr>
      <dsp:spPr>
        <a:xfrm rot="16200000">
          <a:off x="-1556740" y="2046760"/>
          <a:ext cx="5029438" cy="955593"/>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2667000">
            <a:lnSpc>
              <a:spcPct val="90000"/>
            </a:lnSpc>
            <a:spcBef>
              <a:spcPct val="0"/>
            </a:spcBef>
            <a:spcAft>
              <a:spcPct val="35000"/>
            </a:spcAft>
            <a:buNone/>
          </a:pPr>
          <a:r>
            <a:rPr lang="en-US" sz="6000" kern="1200" dirty="0">
              <a:latin typeface="+mn-lt"/>
            </a:rPr>
            <a:t>4 DOMAINS</a:t>
          </a:r>
        </a:p>
      </dsp:txBody>
      <dsp:txXfrm>
        <a:off x="-1556740" y="2046760"/>
        <a:ext cx="5029438" cy="955593"/>
      </dsp:txXfrm>
    </dsp:sp>
    <dsp:sp modelId="{C3A4411A-851B-4D38-97A6-4F745BB28109}">
      <dsp:nvSpPr>
        <dsp:cNvPr id="0" name=""/>
        <dsp:cNvSpPr/>
      </dsp:nvSpPr>
      <dsp:spPr>
        <a:xfrm>
          <a:off x="2062644" y="435469"/>
          <a:ext cx="6173376" cy="862910"/>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0" kern="1200" dirty="0">
              <a:latin typeface="+mn-lt"/>
            </a:rPr>
            <a:t>Management and governance</a:t>
          </a:r>
        </a:p>
      </dsp:txBody>
      <dsp:txXfrm>
        <a:off x="2062644" y="435469"/>
        <a:ext cx="6173376" cy="862910"/>
      </dsp:txXfrm>
    </dsp:sp>
    <dsp:sp modelId="{235406C3-FC2F-401B-B4F4-8805D58AFB74}">
      <dsp:nvSpPr>
        <dsp:cNvPr id="0" name=""/>
        <dsp:cNvSpPr/>
      </dsp:nvSpPr>
      <dsp:spPr>
        <a:xfrm>
          <a:off x="2062644" y="1537278"/>
          <a:ext cx="6173376" cy="862910"/>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800" b="0" kern="1200" dirty="0">
              <a:latin typeface="+mn-lt"/>
            </a:rPr>
            <a:t>Data and decision support needs</a:t>
          </a:r>
        </a:p>
      </dsp:txBody>
      <dsp:txXfrm>
        <a:off x="2062644" y="1537278"/>
        <a:ext cx="6173376" cy="862910"/>
      </dsp:txXfrm>
    </dsp:sp>
    <dsp:sp modelId="{D096056A-C688-4D0A-8D8C-23A3CE5598CD}">
      <dsp:nvSpPr>
        <dsp:cNvPr id="0" name=""/>
        <dsp:cNvSpPr/>
      </dsp:nvSpPr>
      <dsp:spPr>
        <a:xfrm>
          <a:off x="2062644" y="2639087"/>
          <a:ext cx="6173376" cy="862910"/>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en-US" sz="2400" b="0" kern="1200" dirty="0">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en-US" sz="2800" b="0" kern="1200" dirty="0">
              <a:latin typeface="+mn-lt"/>
            </a:rPr>
            <a:t>Data collection and processing</a:t>
          </a:r>
        </a:p>
        <a:p>
          <a:pPr lvl="0" algn="ctr">
            <a:spcBef>
              <a:spcPct val="0"/>
            </a:spcBef>
            <a:buNone/>
          </a:pPr>
          <a:endParaRPr lang="en-US" sz="2400" b="0" kern="1200" dirty="0">
            <a:latin typeface="+mn-lt"/>
          </a:endParaRPr>
        </a:p>
      </dsp:txBody>
      <dsp:txXfrm>
        <a:off x="2062644" y="2639087"/>
        <a:ext cx="6173376" cy="862910"/>
      </dsp:txXfrm>
    </dsp:sp>
    <dsp:sp modelId="{FB45690E-0A2A-4163-B830-9E8D6BDEFEC7}">
      <dsp:nvSpPr>
        <dsp:cNvPr id="0" name=""/>
        <dsp:cNvSpPr/>
      </dsp:nvSpPr>
      <dsp:spPr>
        <a:xfrm>
          <a:off x="2062644" y="3740895"/>
          <a:ext cx="6173376" cy="862910"/>
        </a:xfrm>
        <a:prstGeom prst="rect">
          <a:avLst/>
        </a:prstGeom>
        <a:solidFill>
          <a:schemeClr val="accent5">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066800">
            <a:lnSpc>
              <a:spcPct val="90000"/>
            </a:lnSpc>
            <a:spcBef>
              <a:spcPct val="0"/>
            </a:spcBef>
            <a:spcAft>
              <a:spcPct val="35000"/>
            </a:spcAft>
            <a:buNone/>
          </a:pPr>
          <a:r>
            <a:rPr lang="en-US" sz="2800" b="0" kern="1200" dirty="0">
              <a:latin typeface="+mn-lt"/>
            </a:rPr>
            <a:t>Data analysis, dissemination, and use</a:t>
          </a:r>
        </a:p>
      </dsp:txBody>
      <dsp:txXfrm>
        <a:off x="2062644" y="3740895"/>
        <a:ext cx="6173376" cy="8629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A1B87A-44B1-458D-8821-A46CF8245DBA}">
      <dsp:nvSpPr>
        <dsp:cNvPr id="0" name=""/>
        <dsp:cNvSpPr/>
      </dsp:nvSpPr>
      <dsp:spPr>
        <a:xfrm rot="5400000">
          <a:off x="5553817" y="-2822504"/>
          <a:ext cx="722950" cy="6684692"/>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FontTx/>
            <a:buNone/>
          </a:pPr>
          <a:r>
            <a:rPr lang="en-US" sz="3500" kern="1200" dirty="0"/>
            <a:t>Collection and storage</a:t>
          </a:r>
        </a:p>
      </dsp:txBody>
      <dsp:txXfrm rot="-5400000">
        <a:off x="2572946" y="193659"/>
        <a:ext cx="6649400" cy="652366"/>
      </dsp:txXfrm>
    </dsp:sp>
    <dsp:sp modelId="{B66D23E5-22B0-4987-A60C-BB0F7A3053B2}">
      <dsp:nvSpPr>
        <dsp:cNvPr id="0" name=""/>
        <dsp:cNvSpPr/>
      </dsp:nvSpPr>
      <dsp:spPr>
        <a:xfrm>
          <a:off x="176086" y="2152"/>
          <a:ext cx="2396860" cy="1035378"/>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Step 1</a:t>
          </a:r>
        </a:p>
      </dsp:txBody>
      <dsp:txXfrm>
        <a:off x="226629" y="52695"/>
        <a:ext cx="2295774" cy="934292"/>
      </dsp:txXfrm>
    </dsp:sp>
    <dsp:sp modelId="{4BE65A6A-DB83-4BEC-B989-A567331D1EEC}">
      <dsp:nvSpPr>
        <dsp:cNvPr id="0" name=""/>
        <dsp:cNvSpPr/>
      </dsp:nvSpPr>
      <dsp:spPr>
        <a:xfrm rot="5400000">
          <a:off x="5553817" y="-1735357"/>
          <a:ext cx="722950" cy="6684692"/>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FontTx/>
            <a:buNone/>
          </a:pPr>
          <a:r>
            <a:rPr lang="en-US" sz="3500" kern="1200" dirty="0"/>
            <a:t>Processing</a:t>
          </a:r>
        </a:p>
      </dsp:txBody>
      <dsp:txXfrm rot="-5400000">
        <a:off x="2572946" y="1280806"/>
        <a:ext cx="6649400" cy="652366"/>
      </dsp:txXfrm>
    </dsp:sp>
    <dsp:sp modelId="{C01EFD96-5485-4632-B965-0640D7159FC9}">
      <dsp:nvSpPr>
        <dsp:cNvPr id="0" name=""/>
        <dsp:cNvSpPr/>
      </dsp:nvSpPr>
      <dsp:spPr>
        <a:xfrm>
          <a:off x="176086" y="1089300"/>
          <a:ext cx="2396860" cy="1035378"/>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Step 2</a:t>
          </a:r>
        </a:p>
      </dsp:txBody>
      <dsp:txXfrm>
        <a:off x="226629" y="1139843"/>
        <a:ext cx="2295774" cy="934292"/>
      </dsp:txXfrm>
    </dsp:sp>
    <dsp:sp modelId="{02448B7C-3ED2-4425-B3F2-61B6D2EF6ADD}">
      <dsp:nvSpPr>
        <dsp:cNvPr id="0" name=""/>
        <dsp:cNvSpPr/>
      </dsp:nvSpPr>
      <dsp:spPr>
        <a:xfrm rot="5400000">
          <a:off x="5553817" y="-648209"/>
          <a:ext cx="722950" cy="6684692"/>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FontTx/>
            <a:buNone/>
          </a:pPr>
          <a:r>
            <a:rPr lang="en-US" sz="3500" kern="1200" dirty="0"/>
            <a:t>Reporting</a:t>
          </a:r>
        </a:p>
      </dsp:txBody>
      <dsp:txXfrm rot="-5400000">
        <a:off x="2572946" y="2367954"/>
        <a:ext cx="6649400" cy="652366"/>
      </dsp:txXfrm>
    </dsp:sp>
    <dsp:sp modelId="{214931F4-720A-4F36-AC5C-E1A1AAA0396C}">
      <dsp:nvSpPr>
        <dsp:cNvPr id="0" name=""/>
        <dsp:cNvSpPr/>
      </dsp:nvSpPr>
      <dsp:spPr>
        <a:xfrm>
          <a:off x="176086" y="2176447"/>
          <a:ext cx="2396860" cy="1035378"/>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Step 3</a:t>
          </a:r>
        </a:p>
      </dsp:txBody>
      <dsp:txXfrm>
        <a:off x="226629" y="2226990"/>
        <a:ext cx="2295774" cy="934292"/>
      </dsp:txXfrm>
    </dsp:sp>
    <dsp:sp modelId="{C4132E79-0CF6-4723-881F-6D5304878885}">
      <dsp:nvSpPr>
        <dsp:cNvPr id="0" name=""/>
        <dsp:cNvSpPr/>
      </dsp:nvSpPr>
      <dsp:spPr>
        <a:xfrm rot="5400000">
          <a:off x="5553817" y="438937"/>
          <a:ext cx="722950" cy="6684692"/>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FontTx/>
            <a:buNone/>
          </a:pPr>
          <a:r>
            <a:rPr lang="en-US" sz="3500" kern="1200" dirty="0"/>
            <a:t>Analysis, interpretation, and use</a:t>
          </a:r>
        </a:p>
      </dsp:txBody>
      <dsp:txXfrm rot="-5400000">
        <a:off x="2572946" y="3455100"/>
        <a:ext cx="6649400" cy="652366"/>
      </dsp:txXfrm>
    </dsp:sp>
    <dsp:sp modelId="{EE1EC650-8B65-473D-AB82-E56FEB93F7B8}">
      <dsp:nvSpPr>
        <dsp:cNvPr id="0" name=""/>
        <dsp:cNvSpPr/>
      </dsp:nvSpPr>
      <dsp:spPr>
        <a:xfrm>
          <a:off x="176086" y="3263594"/>
          <a:ext cx="2396860" cy="1035378"/>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99060" rIns="198120" bIns="99060" numCol="1" spcCol="1270" anchor="ctr" anchorCtr="0">
          <a:noAutofit/>
        </a:bodyPr>
        <a:lstStyle/>
        <a:p>
          <a:pPr marL="0" lvl="0" indent="0" algn="ctr" defTabSz="2311400">
            <a:lnSpc>
              <a:spcPct val="90000"/>
            </a:lnSpc>
            <a:spcBef>
              <a:spcPct val="0"/>
            </a:spcBef>
            <a:spcAft>
              <a:spcPct val="35000"/>
            </a:spcAft>
            <a:buNone/>
          </a:pPr>
          <a:r>
            <a:rPr lang="en-US" sz="5200" kern="1200" dirty="0"/>
            <a:t>Step 4</a:t>
          </a:r>
        </a:p>
      </dsp:txBody>
      <dsp:txXfrm>
        <a:off x="226629" y="3314137"/>
        <a:ext cx="2295774" cy="9342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D94CA7-9E3C-4F6D-B73B-364F602EC99B}">
      <dsp:nvSpPr>
        <dsp:cNvPr id="0" name=""/>
        <dsp:cNvSpPr/>
      </dsp:nvSpPr>
      <dsp:spPr>
        <a:xfrm>
          <a:off x="0" y="2211"/>
          <a:ext cx="10740981" cy="1131012"/>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Data</a:t>
          </a:r>
          <a:r>
            <a:rPr lang="en-US" sz="2800" kern="1200" dirty="0"/>
            <a:t> </a:t>
          </a:r>
          <a:r>
            <a:rPr lang="en-US" sz="2800" b="1" kern="1200" dirty="0"/>
            <a:t>analysis: </a:t>
          </a:r>
          <a:r>
            <a:rPr lang="en-US" sz="2800" kern="1200" dirty="0"/>
            <a:t>process of turning raw data into useful information. </a:t>
          </a:r>
        </a:p>
      </dsp:txBody>
      <dsp:txXfrm>
        <a:off x="33126" y="35337"/>
        <a:ext cx="10674729" cy="1064760"/>
      </dsp:txXfrm>
    </dsp:sp>
    <dsp:sp modelId="{B0E11F59-8AA6-49BE-905C-7EE20A6C8998}">
      <dsp:nvSpPr>
        <dsp:cNvPr id="0" name=""/>
        <dsp:cNvSpPr/>
      </dsp:nvSpPr>
      <dsp:spPr>
        <a:xfrm rot="5400000">
          <a:off x="5158425" y="1161499"/>
          <a:ext cx="424129" cy="50895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5217804" y="1203912"/>
        <a:ext cx="305373" cy="296890"/>
      </dsp:txXfrm>
    </dsp:sp>
    <dsp:sp modelId="{D57AD302-D97B-4E9D-8994-AEA421AD9B58}">
      <dsp:nvSpPr>
        <dsp:cNvPr id="0" name=""/>
        <dsp:cNvSpPr/>
      </dsp:nvSpPr>
      <dsp:spPr>
        <a:xfrm>
          <a:off x="0" y="1698730"/>
          <a:ext cx="10740981" cy="1131012"/>
        </a:xfrm>
        <a:prstGeom prst="roundRect">
          <a:avLst>
            <a:gd name="adj" fmla="val 10000"/>
          </a:avLst>
        </a:prstGeom>
        <a:solidFill>
          <a:schemeClr val="accent2">
            <a:hueOff val="953895"/>
            <a:satOff val="-21764"/>
            <a:lumOff val="803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Interpretation:</a:t>
          </a:r>
          <a:r>
            <a:rPr lang="en-US" sz="2800" kern="1200" dirty="0"/>
            <a:t> process of drawing conclusions from that information.</a:t>
          </a:r>
        </a:p>
      </dsp:txBody>
      <dsp:txXfrm>
        <a:off x="33126" y="1731856"/>
        <a:ext cx="10674729" cy="1064760"/>
      </dsp:txXfrm>
    </dsp:sp>
    <dsp:sp modelId="{26119FB8-273E-49B2-815D-0772D7D3A450}">
      <dsp:nvSpPr>
        <dsp:cNvPr id="0" name=""/>
        <dsp:cNvSpPr/>
      </dsp:nvSpPr>
      <dsp:spPr>
        <a:xfrm rot="5400000">
          <a:off x="5158425" y="2858018"/>
          <a:ext cx="424129" cy="508955"/>
        </a:xfrm>
        <a:prstGeom prst="rightArrow">
          <a:avLst>
            <a:gd name="adj1" fmla="val 60000"/>
            <a:gd name="adj2" fmla="val 50000"/>
          </a:avLst>
        </a:prstGeom>
        <a:solidFill>
          <a:schemeClr val="accent2">
            <a:hueOff val="1907789"/>
            <a:satOff val="-43528"/>
            <a:lumOff val="160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5400000">
        <a:off x="5217804" y="2900431"/>
        <a:ext cx="305373" cy="296890"/>
      </dsp:txXfrm>
    </dsp:sp>
    <dsp:sp modelId="{FC70CCE6-7B11-4BB5-AD32-2F98C36E9B48}">
      <dsp:nvSpPr>
        <dsp:cNvPr id="0" name=""/>
        <dsp:cNvSpPr/>
      </dsp:nvSpPr>
      <dsp:spPr>
        <a:xfrm>
          <a:off x="0" y="3395249"/>
          <a:ext cx="10740981" cy="1131012"/>
        </a:xfrm>
        <a:prstGeom prst="roundRect">
          <a:avLst>
            <a:gd name="adj" fmla="val 10000"/>
          </a:avLst>
        </a:prstGeom>
        <a:solidFill>
          <a:schemeClr val="accent2">
            <a:hueOff val="1907789"/>
            <a:satOff val="-43528"/>
            <a:lumOff val="1607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Use: </a:t>
          </a:r>
          <a:r>
            <a:rPr lang="en-US" sz="2800" kern="1200" dirty="0"/>
            <a:t>the process of basing decisions and actions on these conclusions.</a:t>
          </a:r>
        </a:p>
      </dsp:txBody>
      <dsp:txXfrm>
        <a:off x="33126" y="3428375"/>
        <a:ext cx="10674729" cy="106476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28723F-B3D7-43BB-82AA-426F959192F0}" type="datetimeFigureOut">
              <a:rPr lang="en-US" smtClean="0"/>
              <a:t>9/10/2024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D24DD-3D77-4789-9E43-157354D6F3C3}" type="slidenum">
              <a:rPr lang="en-US" smtClean="0"/>
              <a:t>‹#›</a:t>
            </a:fld>
            <a:endParaRPr lang="en-US"/>
          </a:p>
        </p:txBody>
      </p:sp>
    </p:spTree>
    <p:extLst>
      <p:ext uri="{BB962C8B-B14F-4D97-AF65-F5344CB8AC3E}">
        <p14:creationId xmlns:p14="http://schemas.microsoft.com/office/powerpoint/2010/main" val="421900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a:t>
            </a:fld>
            <a:endParaRPr lang="en-US"/>
          </a:p>
        </p:txBody>
      </p:sp>
    </p:spTree>
    <p:extLst>
      <p:ext uri="{BB962C8B-B14F-4D97-AF65-F5344CB8AC3E}">
        <p14:creationId xmlns:p14="http://schemas.microsoft.com/office/powerpoint/2010/main" val="4141850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a:t>
            </a:r>
            <a:r>
              <a:rPr lang="en-US" b="0" baseline="0" dirty="0"/>
              <a:t> This slide is animated. Wait until participants answer the question before clicking to reveal the answers.</a:t>
            </a:r>
            <a:endParaRPr lang="en-US" b="1" dirty="0"/>
          </a:p>
          <a:p>
            <a:endParaRPr lang="en-US" b="1" dirty="0"/>
          </a:p>
          <a:p>
            <a:r>
              <a:rPr lang="en-US" b="1" dirty="0"/>
              <a:t>ASK </a:t>
            </a:r>
            <a:r>
              <a:rPr lang="en-US" b="0" baseline="0" dirty="0"/>
              <a:t>participants to pair up with the person next to them to list and order the steps of data management. </a:t>
            </a:r>
            <a:r>
              <a:rPr lang="en-US" b="1" baseline="0" dirty="0"/>
              <a:t>ALLOW</a:t>
            </a:r>
            <a:r>
              <a:rPr lang="en-US" b="0" baseline="0" dirty="0"/>
              <a:t> 3 minutes.</a:t>
            </a:r>
          </a:p>
          <a:p>
            <a:endParaRPr lang="en-US" b="0" baseline="0" dirty="0"/>
          </a:p>
          <a:p>
            <a:r>
              <a:rPr lang="en-US" b="1" baseline="0" dirty="0"/>
              <a:t>ASK</a:t>
            </a:r>
            <a:r>
              <a:rPr lang="en-US" b="0" baseline="0" dirty="0"/>
              <a:t> a few groups to share their responses. </a:t>
            </a:r>
            <a:endParaRPr lang="en-US" b="0" dirty="0"/>
          </a:p>
          <a:p>
            <a:endParaRPr lang="en-US" b="1" dirty="0"/>
          </a:p>
          <a:p>
            <a:r>
              <a:rPr lang="en-US" b="0" dirty="0"/>
              <a:t>Then</a:t>
            </a:r>
            <a:r>
              <a:rPr lang="en-US" b="1" dirty="0"/>
              <a:t> EXPLAIN</a:t>
            </a:r>
            <a:r>
              <a:rPr lang="en-US" dirty="0"/>
              <a:t> that there</a:t>
            </a:r>
            <a:r>
              <a:rPr lang="en-US" baseline="0" dirty="0"/>
              <a:t> are </a:t>
            </a:r>
            <a:r>
              <a:rPr lang="en-US" dirty="0"/>
              <a:t>4 steps in data management. We will be discussing each step in detail in sessions</a:t>
            </a:r>
            <a:r>
              <a:rPr lang="en-US" baseline="0" dirty="0"/>
              <a:t> 2.2, 2.3 and 2.4</a:t>
            </a:r>
            <a:r>
              <a:rPr lang="en-US" dirty="0"/>
              <a:t>. </a:t>
            </a:r>
          </a:p>
          <a:p>
            <a:endParaRPr lang="en-US" dirty="0"/>
          </a:p>
          <a:p>
            <a:r>
              <a:rPr lang="en-US" b="1" dirty="0"/>
              <a:t>NOTE:</a:t>
            </a:r>
            <a:r>
              <a:rPr lang="en-US" dirty="0"/>
              <a:t> There is</a:t>
            </a:r>
            <a:r>
              <a:rPr lang="en-US" baseline="0" dirty="0"/>
              <a:t> an entire module dedicated to </a:t>
            </a:r>
            <a:r>
              <a:rPr lang="en-US" dirty="0"/>
              <a:t>Step 4: Analysis, interpretation and use.  We will learn about this in module 6.</a:t>
            </a:r>
          </a:p>
        </p:txBody>
      </p:sp>
      <p:sp>
        <p:nvSpPr>
          <p:cNvPr id="4" name="Slide Number Placeholder 3"/>
          <p:cNvSpPr>
            <a:spLocks noGrp="1"/>
          </p:cNvSpPr>
          <p:nvPr>
            <p:ph type="sldNum" sz="quarter" idx="10"/>
          </p:nvPr>
        </p:nvSpPr>
        <p:spPr/>
        <p:txBody>
          <a:bodyPr/>
          <a:lstStyle/>
          <a:p>
            <a:fld id="{570D24DD-3D77-4789-9E43-157354D6F3C3}" type="slidenum">
              <a:rPr lang="en-US" smtClean="0"/>
              <a:t>10</a:t>
            </a:fld>
            <a:endParaRPr lang="en-US"/>
          </a:p>
        </p:txBody>
      </p:sp>
    </p:spTree>
    <p:extLst>
      <p:ext uri="{BB962C8B-B14F-4D97-AF65-F5344CB8AC3E}">
        <p14:creationId xmlns:p14="http://schemas.microsoft.com/office/powerpoint/2010/main" val="428595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DISCUSS</a:t>
            </a:r>
            <a:r>
              <a:rPr lang="en-US" b="1" baseline="0" dirty="0"/>
              <a:t> </a:t>
            </a:r>
            <a:r>
              <a:rPr lang="en-US" b="0" baseline="0" dirty="0"/>
              <a:t>data collection. </a:t>
            </a:r>
          </a:p>
          <a:p>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EXPLAIN </a:t>
            </a:r>
            <a:r>
              <a:rPr lang="en-US" b="0" baseline="0" dirty="0"/>
              <a:t>that</a:t>
            </a:r>
            <a:r>
              <a:rPr lang="en-US" b="1" baseline="0" dirty="0"/>
              <a:t> </a:t>
            </a:r>
            <a:r>
              <a:rPr lang="en-US" sz="1200" b="0" baseline="0" dirty="0"/>
              <a:t>d</a:t>
            </a:r>
            <a:r>
              <a:rPr lang="en-US" sz="1200" dirty="0"/>
              <a:t>ata are collected in two ways—</a:t>
            </a:r>
            <a:r>
              <a:rPr lang="en-US" sz="1200" b="1" dirty="0"/>
              <a:t>routinely</a:t>
            </a:r>
            <a:r>
              <a:rPr lang="en-US" sz="1200" dirty="0"/>
              <a:t> and </a:t>
            </a:r>
            <a:r>
              <a:rPr lang="en-US" sz="1200" b="1" dirty="0"/>
              <a:t>non-routinely</a:t>
            </a:r>
            <a:r>
              <a:rPr lang="en-US" sz="1200" dirty="0"/>
              <a:t>—and all national systems use both types of data for planning and managing their health services. We</a:t>
            </a:r>
            <a:r>
              <a:rPr lang="en-US" sz="1200" baseline="0" dirty="0"/>
              <a:t> will go further into the difference between these two ways of collecting data in the next session on data collection.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At all levels, data need to be </a:t>
            </a:r>
            <a:r>
              <a:rPr lang="en-US" sz="1200" b="1" dirty="0"/>
              <a:t>stored</a:t>
            </a:r>
            <a:r>
              <a:rPr lang="en-US" sz="1200" dirty="0"/>
              <a:t> in a way that ensures confidentiality and that encourages regular analysis at the local level and regular use to improve service delivery.</a:t>
            </a:r>
            <a:r>
              <a:rPr lang="en-US" sz="1200" baseline="0" dirty="0"/>
              <a:t>  We will also discuss storage of data in more detail during the next session.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11</a:t>
            </a:fld>
            <a:endParaRPr lang="en-US"/>
          </a:p>
        </p:txBody>
      </p:sp>
    </p:spTree>
    <p:extLst>
      <p:ext uri="{BB962C8B-B14F-4D97-AF65-F5344CB8AC3E}">
        <p14:creationId xmlns:p14="http://schemas.microsoft.com/office/powerpoint/2010/main" val="3261709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EXPLAIN</a:t>
            </a:r>
            <a:r>
              <a:rPr lang="en-US" sz="1200" b="0" baseline="0" dirty="0"/>
              <a:t> that a</a:t>
            </a:r>
            <a:r>
              <a:rPr lang="en-US" sz="1200" dirty="0"/>
              <a:t>fter data are collected, they need to be processed, </a:t>
            </a:r>
            <a:r>
              <a:rPr lang="en-US" sz="1200" b="1" dirty="0"/>
              <a:t>checked for quality</a:t>
            </a:r>
            <a:r>
              <a:rPr lang="en-US" sz="1200" dirty="0"/>
              <a:t>, and </a:t>
            </a:r>
            <a:r>
              <a:rPr lang="en-US" sz="1200" b="1" dirty="0"/>
              <a:t>transmitted to higher levels</a:t>
            </a:r>
            <a:r>
              <a:rPr lang="en-US" sz="1200" dirty="0"/>
              <a:t> of the health system. Data</a:t>
            </a:r>
            <a:r>
              <a:rPr lang="en-US" sz="1200" baseline="0" dirty="0"/>
              <a:t> processing includes many different activities, including the ones shown here on this slide.  </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12</a:t>
            </a:fld>
            <a:endParaRPr lang="en-US"/>
          </a:p>
        </p:txBody>
      </p:sp>
    </p:spTree>
    <p:extLst>
      <p:ext uri="{BB962C8B-B14F-4D97-AF65-F5344CB8AC3E}">
        <p14:creationId xmlns:p14="http://schemas.microsoft.com/office/powerpoint/2010/main" val="2244564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NOTE</a:t>
            </a:r>
            <a:r>
              <a:rPr lang="en-US" dirty="0"/>
              <a:t>:</a:t>
            </a:r>
            <a:r>
              <a:rPr lang="en-US" baseline="0" dirty="0"/>
              <a:t>  This slide is animated.  Wait for participants to answer question before clicking to reveal the answers.</a:t>
            </a:r>
          </a:p>
          <a:p>
            <a:endParaRPr lang="en-US" baseline="0" dirty="0"/>
          </a:p>
          <a:p>
            <a:r>
              <a:rPr lang="en-US" b="1" baseline="0" dirty="0"/>
              <a:t>ASK</a:t>
            </a:r>
            <a:r>
              <a:rPr lang="en-US" baseline="0" dirty="0"/>
              <a:t> what is the purpose of reporting?</a:t>
            </a:r>
            <a:endParaRPr lang="en-US" dirty="0"/>
          </a:p>
          <a:p>
            <a:endParaRPr lang="en-US" dirty="0"/>
          </a:p>
          <a:p>
            <a:r>
              <a:rPr lang="en-US" b="1" dirty="0"/>
              <a:t>ALLOW</a:t>
            </a:r>
            <a:r>
              <a:rPr lang="en-US" dirty="0"/>
              <a:t> a few responses and then </a:t>
            </a:r>
            <a:r>
              <a:rPr lang="en-US" b="1" dirty="0"/>
              <a:t>CLICK</a:t>
            </a:r>
            <a:r>
              <a:rPr lang="en-US" baseline="0" dirty="0"/>
              <a:t> to reveal the answers on the slide. </a:t>
            </a:r>
          </a:p>
          <a:p>
            <a:endParaRPr lang="en-US" baseline="0" dirty="0"/>
          </a:p>
          <a:p>
            <a:r>
              <a:rPr lang="en-US" b="1" baseline="0" dirty="0"/>
              <a:t>EMPHASISE</a:t>
            </a:r>
            <a:r>
              <a:rPr lang="en-US" baseline="0" dirty="0"/>
              <a:t> that regular reporting makes it possible to see changes and patterns that may indicate an urgent need to act.</a:t>
            </a:r>
          </a:p>
          <a:p>
            <a:endParaRPr lang="en-US" baseline="0" dirty="0"/>
          </a:p>
          <a:p>
            <a:r>
              <a:rPr lang="en-US" b="1" baseline="0" dirty="0"/>
              <a:t>ASK</a:t>
            </a:r>
            <a:r>
              <a:rPr lang="en-US" b="0" baseline="0" dirty="0"/>
              <a:t>: “Can you think of some examples of changes or patterns that you’ve experienced when creating or reading reports?”</a:t>
            </a:r>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13</a:t>
            </a:fld>
            <a:endParaRPr lang="en-US"/>
          </a:p>
        </p:txBody>
      </p:sp>
    </p:spTree>
    <p:extLst>
      <p:ext uri="{BB962C8B-B14F-4D97-AF65-F5344CB8AC3E}">
        <p14:creationId xmlns:p14="http://schemas.microsoft.com/office/powerpoint/2010/main" val="768979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DEFINE</a:t>
            </a:r>
            <a:r>
              <a:rPr lang="en-US" dirty="0"/>
              <a:t>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GIVE</a:t>
            </a:r>
            <a:r>
              <a:rPr lang="en-US" baseline="0" dirty="0"/>
              <a:t> examples.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REMIND</a:t>
            </a:r>
            <a:r>
              <a:rPr lang="en-US" baseline="0" dirty="0"/>
              <a:t> participants that all of module 6 is dedicated to data analysis, interpretation and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ASK</a:t>
            </a:r>
            <a:r>
              <a:rPr lang="en-US" baseline="0" dirty="0"/>
              <a:t> if there are any questions on the topic before moving on to the next slide.</a:t>
            </a:r>
            <a:endParaRPr lang="en-US"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14</a:t>
            </a:fld>
            <a:endParaRPr lang="en-US"/>
          </a:p>
        </p:txBody>
      </p:sp>
    </p:spTree>
    <p:extLst>
      <p:ext uri="{BB962C8B-B14F-4D97-AF65-F5344CB8AC3E}">
        <p14:creationId xmlns:p14="http://schemas.microsoft.com/office/powerpoint/2010/main" val="3850714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GB" sz="1200" b="1" dirty="0"/>
              <a:t>NOTE </a:t>
            </a:r>
            <a:r>
              <a:rPr lang="en-GB" sz="1200" b="0" dirty="0"/>
              <a:t>This slide is animated.  Wait for participants to point out the</a:t>
            </a:r>
            <a:r>
              <a:rPr lang="en-GB" sz="1200" b="0" baseline="0" dirty="0"/>
              <a:t> steps of data management before clicking to reveal where they come in the information cycle.</a:t>
            </a:r>
            <a:endParaRPr lang="en-GB" sz="1200" b="0" dirty="0"/>
          </a:p>
          <a:p>
            <a:pPr marL="0" marR="0" lvl="0" indent="0" algn="l" defTabSz="109728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1097280" rtl="0" eaLnBrk="1" fontAlgn="auto" latinLnBrk="0" hangingPunct="1">
              <a:lnSpc>
                <a:spcPct val="100000"/>
              </a:lnSpc>
              <a:spcBef>
                <a:spcPts val="0"/>
              </a:spcBef>
              <a:spcAft>
                <a:spcPts val="0"/>
              </a:spcAft>
              <a:buClrTx/>
              <a:buSzTx/>
              <a:buFontTx/>
              <a:buNone/>
              <a:tabLst/>
              <a:defRPr/>
            </a:pPr>
            <a:r>
              <a:rPr lang="en-GB" sz="1200" b="1" dirty="0"/>
              <a:t>ASK </a:t>
            </a:r>
            <a:r>
              <a:rPr lang="en-GB" sz="1200" b="0" dirty="0"/>
              <a:t>participants to describe the information cycle.  </a:t>
            </a:r>
            <a:r>
              <a:rPr lang="en-GB" sz="1200" b="1" dirty="0"/>
              <a:t>LISTEN for:</a:t>
            </a:r>
          </a:p>
          <a:p>
            <a:pPr marL="171450" marR="0" lvl="0" indent="-1714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baseline="0" dirty="0"/>
              <a:t>The information cycle is an important foundation for this course </a:t>
            </a:r>
          </a:p>
          <a:p>
            <a:pPr marL="171450" marR="0" lvl="0" indent="-1714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baseline="0" dirty="0"/>
              <a:t>It shows us how data is transformed into information and evidence so that it can be used for decision making.</a:t>
            </a:r>
          </a:p>
          <a:p>
            <a:pPr marL="171450" marR="0" lvl="0" indent="-1714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i="1" baseline="0" dirty="0"/>
              <a:t>The </a:t>
            </a:r>
            <a:r>
              <a:rPr lang="en-GB" sz="1200" i="1" dirty="0"/>
              <a:t>health information system is the primary tool we use to manage data through some or all of these steps,</a:t>
            </a:r>
            <a:r>
              <a:rPr lang="en-GB" sz="1200" i="1" baseline="0" dirty="0"/>
              <a:t> whether paper-based or electronic.</a:t>
            </a:r>
            <a:endParaRPr lang="en-GB" sz="1200" b="0" i="1" baseline="0" dirty="0"/>
          </a:p>
          <a:p>
            <a:pPr marL="171450" marR="0" lvl="0" indent="-171450" algn="l" defTabSz="109728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i="1" baseline="0" dirty="0">
                <a:latin typeface="Arial Narrow" panose="020B0606020202030204" pitchFamily="34" charset="0"/>
                <a:cs typeface="Times New Roman" panose="02020603050405020304" pitchFamily="18" charset="0"/>
              </a:rPr>
              <a:t>We’ve also looked at the HIS inputs, processes and outputs associated with each phase of the cycle. </a:t>
            </a:r>
            <a:endParaRPr lang="en-GB" sz="1200" b="0" i="1" dirty="0"/>
          </a:p>
          <a:p>
            <a:endParaRPr lang="en-GB" sz="1200" b="0" baseline="0" dirty="0"/>
          </a:p>
          <a:p>
            <a:r>
              <a:rPr lang="en-GB" sz="1200" b="1" baseline="0" dirty="0"/>
              <a:t>SAY</a:t>
            </a:r>
            <a:r>
              <a:rPr lang="en-GB" sz="1200" b="0" baseline="0" dirty="0"/>
              <a:t> Now that we are discussing data management, let’s see if we can point out where each of the steps of data management come in the information cycle.   </a:t>
            </a:r>
          </a:p>
          <a:p>
            <a:endParaRPr lang="en-US" baseline="0" dirty="0"/>
          </a:p>
          <a:p>
            <a:r>
              <a:rPr lang="en-US" b="1" baseline="0" dirty="0"/>
              <a:t>CLICK</a:t>
            </a:r>
            <a:r>
              <a:rPr lang="en-US" baseline="0" dirty="0"/>
              <a:t> to reveal each step.</a:t>
            </a:r>
          </a:p>
          <a:p>
            <a:endParaRPr lang="en-US" baseline="0" dirty="0"/>
          </a:p>
          <a:p>
            <a:r>
              <a:rPr lang="en-US" b="1" baseline="0" dirty="0"/>
              <a:t>EMPHASISE</a:t>
            </a:r>
            <a:r>
              <a:rPr lang="en-US" baseline="0" dirty="0"/>
              <a:t> that reporting can take place both before and after analysis. Regular reports are read, which may spur the need for further analysis and reporting of those results.  Remember, the ultimate goal of data management is data use, specifically informing the decision-making process for effective management of the health system.</a:t>
            </a:r>
            <a:endParaRPr lang="en-US"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15</a:t>
            </a:fld>
            <a:endParaRPr lang="en-US"/>
          </a:p>
        </p:txBody>
      </p:sp>
    </p:spTree>
    <p:extLst>
      <p:ext uri="{BB962C8B-B14F-4D97-AF65-F5344CB8AC3E}">
        <p14:creationId xmlns:p14="http://schemas.microsoft.com/office/powerpoint/2010/main" val="13729908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EXPLAN </a:t>
            </a:r>
            <a:r>
              <a:rPr lang="en-US" sz="1200" b="0" i="0" u="none" strike="noStrike" kern="1200" baseline="0" dirty="0">
                <a:solidFill>
                  <a:schemeClr val="tx1"/>
                </a:solidFill>
                <a:latin typeface="+mn-lt"/>
                <a:ea typeface="+mn-ea"/>
                <a:cs typeface="+mn-cs"/>
              </a:rPr>
              <a:t>that now that we know the steps of data management, let’s discuss the challenges and possible solutions we encounter in carrying out these steps on a day-to-day basis.</a:t>
            </a:r>
            <a:endParaRPr lang="en-US" sz="1200" b="1"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b="1" i="0" dirty="0"/>
              <a:t>ASK</a:t>
            </a:r>
            <a:r>
              <a:rPr lang="en-US" i="0" dirty="0"/>
              <a:t> participants what regular challenges they experience in managing data. </a:t>
            </a:r>
          </a:p>
          <a:p>
            <a:r>
              <a:rPr lang="en-US" i="1" dirty="0"/>
              <a:t>Possible challenges may include:</a:t>
            </a:r>
          </a:p>
          <a:p>
            <a:pPr>
              <a:buFontTx/>
              <a:buChar char="•"/>
            </a:pPr>
            <a:r>
              <a:rPr lang="en-US" i="1" dirty="0"/>
              <a:t>Overlapping or inconsistent data collection tools</a:t>
            </a:r>
          </a:p>
          <a:p>
            <a:pPr>
              <a:buFontTx/>
              <a:buChar char="•"/>
            </a:pPr>
            <a:r>
              <a:rPr lang="en-US" i="1" dirty="0"/>
              <a:t>Not enough time to collect</a:t>
            </a:r>
            <a:r>
              <a:rPr lang="en-US" i="1" baseline="0" dirty="0"/>
              <a:t> all necessary data</a:t>
            </a:r>
          </a:p>
          <a:p>
            <a:pPr>
              <a:buFontTx/>
              <a:buChar char="•"/>
            </a:pPr>
            <a:r>
              <a:rPr lang="en-US" i="1" baseline="0" dirty="0"/>
              <a:t>Not enough space on forms</a:t>
            </a:r>
          </a:p>
          <a:p>
            <a:pPr>
              <a:buFontTx/>
              <a:buChar char="•"/>
            </a:pPr>
            <a:r>
              <a:rPr lang="en-US" i="1" baseline="0" dirty="0"/>
              <a:t>Forms are not filled out entirely</a:t>
            </a:r>
          </a:p>
          <a:p>
            <a:pPr>
              <a:buFontTx/>
              <a:buChar char="•"/>
            </a:pPr>
            <a:r>
              <a:rPr lang="en-US" i="1" baseline="0" dirty="0"/>
              <a:t>No training provided for those collecting or entering data</a:t>
            </a:r>
            <a:endParaRPr lang="en-US" i="1" dirty="0"/>
          </a:p>
          <a:p>
            <a:pPr>
              <a:buFontTx/>
              <a:buChar char="•"/>
            </a:pPr>
            <a:r>
              <a:rPr lang="en-US" i="1" dirty="0"/>
              <a:t>Availability of tools</a:t>
            </a:r>
          </a:p>
          <a:p>
            <a:pPr>
              <a:buFontTx/>
              <a:buChar char="•"/>
            </a:pPr>
            <a:r>
              <a:rPr lang="en-US" i="1" dirty="0"/>
              <a:t>Different sites using different version of tools and therefore getting data on different indicators is challenging</a:t>
            </a:r>
          </a:p>
          <a:p>
            <a:pPr>
              <a:buFontTx/>
              <a:buChar char="•"/>
            </a:pPr>
            <a:r>
              <a:rPr lang="en-US" i="1" dirty="0"/>
              <a:t>Report generation is time consuming</a:t>
            </a:r>
          </a:p>
          <a:p>
            <a:pPr>
              <a:buFontTx/>
              <a:buChar char="•"/>
            </a:pPr>
            <a:r>
              <a:rPr lang="en-US" i="1" dirty="0"/>
              <a:t>Data analysis is limited</a:t>
            </a:r>
          </a:p>
          <a:p>
            <a:pPr>
              <a:buFontTx/>
              <a:buChar char="•"/>
            </a:pPr>
            <a:r>
              <a:rPr lang="en-US" i="1" dirty="0"/>
              <a:t>Internet access or power issues</a:t>
            </a:r>
          </a:p>
          <a:p>
            <a:pPr lvl="1">
              <a:buFontTx/>
              <a:buChar char="•"/>
            </a:pPr>
            <a:endParaRPr lang="en-US" i="0" dirty="0"/>
          </a:p>
          <a:p>
            <a:r>
              <a:rPr lang="en-US" i="0" dirty="0"/>
              <a:t>Having identified some of the challenges in managing data in the HIS, now </a:t>
            </a:r>
            <a:r>
              <a:rPr lang="en-US" b="1" i="0" dirty="0"/>
              <a:t>DISCUSS</a:t>
            </a:r>
            <a:r>
              <a:rPr lang="en-US" i="0" dirty="0"/>
              <a:t> some possible</a:t>
            </a:r>
            <a:r>
              <a:rPr lang="en-US" i="0" baseline="0" dirty="0"/>
              <a:t> solutions </a:t>
            </a:r>
            <a:r>
              <a:rPr lang="en-US" i="0" dirty="0"/>
              <a:t>to overcome these challenges. </a:t>
            </a:r>
          </a:p>
          <a:p>
            <a:endParaRPr lang="en-US" i="0" dirty="0"/>
          </a:p>
          <a:p>
            <a:r>
              <a:rPr lang="en-US" i="0" dirty="0"/>
              <a:t>After some initial ideas have been presented,</a:t>
            </a:r>
            <a:r>
              <a:rPr lang="en-US" i="0" baseline="0" dirty="0"/>
              <a:t> </a:t>
            </a:r>
            <a:r>
              <a:rPr lang="en-US" b="1" i="0" baseline="0" dirty="0"/>
              <a:t>CLICK</a:t>
            </a:r>
            <a:r>
              <a:rPr lang="en-US" i="0" baseline="0" dirty="0"/>
              <a:t> to reveal the ideas we will focus on in this discussion.</a:t>
            </a:r>
            <a:r>
              <a:rPr lang="en-US" i="0" dirty="0"/>
              <a:t> </a:t>
            </a:r>
            <a:endParaRPr lang="en-US" dirty="0"/>
          </a:p>
        </p:txBody>
      </p:sp>
      <p:sp>
        <p:nvSpPr>
          <p:cNvPr id="4" name="Slide Number Placeholder 3"/>
          <p:cNvSpPr>
            <a:spLocks noGrp="1"/>
          </p:cNvSpPr>
          <p:nvPr>
            <p:ph type="sldNum" sz="quarter" idx="10"/>
          </p:nvPr>
        </p:nvSpPr>
        <p:spPr/>
        <p:txBody>
          <a:bodyPr/>
          <a:lstStyle/>
          <a:p>
            <a:fld id="{06F8FB03-6543-46F1-B771-9904E348B139}" type="slidenum">
              <a:rPr lang="en-US" smtClean="0"/>
              <a:t>16</a:t>
            </a:fld>
            <a:endParaRPr lang="en-US"/>
          </a:p>
        </p:txBody>
      </p:sp>
    </p:spTree>
    <p:extLst>
      <p:ext uri="{BB962C8B-B14F-4D97-AF65-F5344CB8AC3E}">
        <p14:creationId xmlns:p14="http://schemas.microsoft.com/office/powerpoint/2010/main" val="41717911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a:t>
            </a:r>
            <a:r>
              <a:rPr lang="en-US" dirty="0"/>
              <a:t>participants to answer the questions on the slide for review.</a:t>
            </a:r>
          </a:p>
          <a:p>
            <a:endParaRPr lang="en-US" dirty="0"/>
          </a:p>
          <a:p>
            <a:r>
              <a:rPr lang="en-US" b="1" dirty="0"/>
              <a:t>SUMMARISE</a:t>
            </a:r>
            <a:r>
              <a:rPr lang="en-US" b="1" baseline="0" dirty="0"/>
              <a:t> </a:t>
            </a:r>
            <a:r>
              <a:rPr lang="en-US" b="1" dirty="0"/>
              <a:t> </a:t>
            </a:r>
            <a:r>
              <a:rPr lang="en-US" dirty="0"/>
              <a:t>with the following points:</a:t>
            </a:r>
          </a:p>
          <a:p>
            <a:pPr marL="308610" indent="-308610">
              <a:lnSpc>
                <a:spcPct val="100000"/>
              </a:lnSpc>
              <a:spcBef>
                <a:spcPts val="0"/>
              </a:spcBef>
              <a:spcAft>
                <a:spcPts val="1200"/>
              </a:spcAft>
              <a:buFont typeface="Arial" panose="020B0604020202020204" pitchFamily="34" charset="0"/>
              <a:buChar char="•"/>
            </a:pPr>
            <a:r>
              <a:rPr lang="en-GB" sz="1200" dirty="0"/>
              <a:t>Data management is </a:t>
            </a:r>
            <a:r>
              <a:rPr lang="en-US" sz="1200" dirty="0"/>
              <a:t>series of processes that includes collecting, storing, protecting, processing, and </a:t>
            </a:r>
            <a:r>
              <a:rPr lang="en-US" sz="1200" dirty="0" err="1"/>
              <a:t>analysing</a:t>
            </a:r>
            <a:r>
              <a:rPr lang="en-US" sz="1200" dirty="0"/>
              <a:t> data so that they may then be used </a:t>
            </a:r>
          </a:p>
          <a:p>
            <a:pPr marL="308610" indent="-308610">
              <a:lnSpc>
                <a:spcPct val="100000"/>
              </a:lnSpc>
              <a:spcBef>
                <a:spcPts val="0"/>
              </a:spcBef>
              <a:spcAft>
                <a:spcPts val="1200"/>
              </a:spcAft>
              <a:buFont typeface="Arial" panose="020B0604020202020204" pitchFamily="34" charset="0"/>
              <a:buChar char="•"/>
            </a:pPr>
            <a:r>
              <a:rPr lang="en-US" sz="1200" dirty="0"/>
              <a:t>Good data management practices ensure that data are of high quality so that they can effectively inform decision making</a:t>
            </a:r>
            <a:endParaRPr lang="en-GB" sz="1200" dirty="0"/>
          </a:p>
          <a:p>
            <a:pPr marL="308610" indent="-308610">
              <a:lnSpc>
                <a:spcPct val="100000"/>
              </a:lnSpc>
              <a:spcBef>
                <a:spcPts val="0"/>
              </a:spcBef>
              <a:spcAft>
                <a:spcPts val="1200"/>
              </a:spcAft>
              <a:buFont typeface="Arial" panose="020B0604020202020204" pitchFamily="34" charset="0"/>
              <a:buChar char="•"/>
            </a:pPr>
            <a:r>
              <a:rPr lang="en-GB" sz="1200" dirty="0"/>
              <a:t>Data management steps include 1) collection and storage, 2) processing,  3) reporting, and 4) analysis, interpretation and use</a:t>
            </a:r>
          </a:p>
          <a:p>
            <a:pPr marL="308610" indent="-308610">
              <a:lnSpc>
                <a:spcPct val="100000"/>
              </a:lnSpc>
              <a:spcBef>
                <a:spcPts val="0"/>
              </a:spcBef>
              <a:spcAft>
                <a:spcPts val="1200"/>
              </a:spcAft>
              <a:buFont typeface="Arial" panose="020B0604020202020204" pitchFamily="34" charset="0"/>
              <a:buChar char="•"/>
            </a:pPr>
            <a:r>
              <a:rPr lang="en-US" sz="1200" dirty="0"/>
              <a:t>Data management standards</a:t>
            </a:r>
            <a:r>
              <a:rPr lang="en-US" sz="1200" baseline="0" dirty="0"/>
              <a:t> are a collection of </a:t>
            </a:r>
            <a:r>
              <a:rPr lang="en-US" sz="1200" dirty="0"/>
              <a:t>policies, procedures, and processes that define workflow, </a:t>
            </a:r>
            <a:r>
              <a:rPr lang="en-US" sz="1200" dirty="0" err="1"/>
              <a:t>programme</a:t>
            </a:r>
            <a:r>
              <a:rPr lang="en-US" sz="1200" dirty="0"/>
              <a:t> inputs and outputs, management structure, and the methods and frequency of performance evaluation</a:t>
            </a:r>
          </a:p>
          <a:p>
            <a:pPr marL="308610" indent="-308610">
              <a:lnSpc>
                <a:spcPct val="100000"/>
              </a:lnSpc>
              <a:spcBef>
                <a:spcPts val="0"/>
              </a:spcBef>
              <a:spcAft>
                <a:spcPts val="1200"/>
              </a:spcAft>
              <a:buFont typeface="Arial" panose="020B0604020202020204" pitchFamily="34" charset="0"/>
              <a:buChar char="•"/>
            </a:pPr>
            <a:r>
              <a:rPr lang="en-US" sz="1200" dirty="0"/>
              <a:t>The</a:t>
            </a:r>
            <a:r>
              <a:rPr lang="en-US" sz="1200" baseline="0" dirty="0"/>
              <a:t> four domains of data management standards are: management and governance; data and decision support needs; data collection and processing; and data </a:t>
            </a:r>
            <a:r>
              <a:rPr lang="en-US" sz="1200" baseline="0" dirty="0" err="1"/>
              <a:t>analysiss</a:t>
            </a:r>
            <a:r>
              <a:rPr lang="en-US" sz="1200" baseline="0" dirty="0"/>
              <a:t>, dissemination, and use.</a:t>
            </a:r>
          </a:p>
        </p:txBody>
      </p:sp>
      <p:sp>
        <p:nvSpPr>
          <p:cNvPr id="4" name="Slide Number Placeholder 3"/>
          <p:cNvSpPr>
            <a:spLocks noGrp="1"/>
          </p:cNvSpPr>
          <p:nvPr>
            <p:ph type="sldNum" sz="quarter" idx="10"/>
          </p:nvPr>
        </p:nvSpPr>
        <p:spPr/>
        <p:txBody>
          <a:bodyPr/>
          <a:lstStyle/>
          <a:p>
            <a:fld id="{570D24DD-3D77-4789-9E43-157354D6F3C3}" type="slidenum">
              <a:rPr lang="en-US" smtClean="0"/>
              <a:t>17</a:t>
            </a:fld>
            <a:endParaRPr lang="en-US"/>
          </a:p>
        </p:txBody>
      </p:sp>
    </p:spTree>
    <p:extLst>
      <p:ext uri="{BB962C8B-B14F-4D97-AF65-F5344CB8AC3E}">
        <p14:creationId xmlns:p14="http://schemas.microsoft.com/office/powerpoint/2010/main" val="36763122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baseline="0" dirty="0"/>
              <a:t>EXPLAIN</a:t>
            </a:r>
            <a:r>
              <a:rPr lang="en-US" baseline="0" dirty="0"/>
              <a:t> that this session will provide an introduction to data management and its importance in health care.</a:t>
            </a:r>
          </a:p>
          <a:p>
            <a:endParaRPr lang="en-US" baseline="0" dirty="0"/>
          </a:p>
          <a:p>
            <a:r>
              <a:rPr lang="en-US" b="1" baseline="0" dirty="0"/>
              <a:t>EMPHASIZE</a:t>
            </a:r>
            <a:r>
              <a:rPr lang="en-US" baseline="0" dirty="0"/>
              <a:t> that the e-learning module #2 on Data Management Concepts provides supplementary content to this session that will allow you to go a bit deeper into the subject and also to view it from different perspectives.</a:t>
            </a:r>
          </a:p>
          <a:p>
            <a:endParaRPr lang="en-US" baseline="0" dirty="0"/>
          </a:p>
          <a:p>
            <a:r>
              <a:rPr lang="en-US" b="0" baseline="0" dirty="0"/>
              <a:t>In some cases, you will see different terminology used than is provided in these sessions.  It is important to understand that people with different backgrounds and experience may use different terminology to refer to concepts that you are already familiar with.  This is ok!  In fact, it is a part of the learning process.  We hope that you will find that </a:t>
            </a:r>
            <a:r>
              <a:rPr lang="en-US" b="0" baseline="0"/>
              <a:t>the e-learning </a:t>
            </a:r>
            <a:r>
              <a:rPr lang="en-US" b="0" baseline="0" dirty="0"/>
              <a:t>modules both complement the training content and expand your understanding of effective data management and use.</a:t>
            </a:r>
            <a:endParaRPr lang="en-US" b="1" dirty="0"/>
          </a:p>
        </p:txBody>
      </p:sp>
      <p:sp>
        <p:nvSpPr>
          <p:cNvPr id="4" name="Slide Number Placeholder 3"/>
          <p:cNvSpPr>
            <a:spLocks noGrp="1"/>
          </p:cNvSpPr>
          <p:nvPr>
            <p:ph type="sldNum" sz="quarter" idx="10"/>
          </p:nvPr>
        </p:nvSpPr>
        <p:spPr/>
        <p:txBody>
          <a:bodyPr/>
          <a:lstStyle/>
          <a:p>
            <a:fld id="{06F8FB03-6543-46F1-B771-9904E348B139}" type="slidenum">
              <a:rPr lang="en-US" smtClean="0"/>
              <a:t>2</a:t>
            </a:fld>
            <a:endParaRPr lang="en-US"/>
          </a:p>
        </p:txBody>
      </p:sp>
    </p:spTree>
    <p:extLst>
      <p:ext uri="{BB962C8B-B14F-4D97-AF65-F5344CB8AC3E}">
        <p14:creationId xmlns:p14="http://schemas.microsoft.com/office/powerpoint/2010/main" val="103104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REVIEW</a:t>
            </a:r>
            <a:r>
              <a:rPr lang="en-US" dirty="0"/>
              <a:t> the learning objective</a:t>
            </a:r>
            <a:r>
              <a:rPr lang="en-US" baseline="0" dirty="0"/>
              <a:t>s for this session.</a:t>
            </a:r>
            <a:endParaRPr lang="en-US" dirty="0"/>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3</a:t>
            </a:fld>
            <a:endParaRPr lang="en-US"/>
          </a:p>
        </p:txBody>
      </p:sp>
    </p:spTree>
    <p:extLst>
      <p:ext uri="{BB962C8B-B14F-4D97-AF65-F5344CB8AC3E}">
        <p14:creationId xmlns:p14="http://schemas.microsoft.com/office/powerpoint/2010/main" val="1917590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NOTE </a:t>
            </a:r>
            <a:r>
              <a:rPr lang="en-US" sz="1600" b="0" kern="1200" dirty="0">
                <a:solidFill>
                  <a:schemeClr val="tx1"/>
                </a:solidFill>
                <a:effectLst/>
                <a:latin typeface="+mn-lt"/>
                <a:ea typeface="+mn-ea"/>
                <a:cs typeface="+mn-cs"/>
              </a:rPr>
              <a:t>This slide is animated.  Wait for participants to answer the</a:t>
            </a:r>
            <a:r>
              <a:rPr lang="en-US" sz="1600" b="0" kern="1200" baseline="0" dirty="0">
                <a:solidFill>
                  <a:schemeClr val="tx1"/>
                </a:solidFill>
                <a:effectLst/>
                <a:latin typeface="+mn-lt"/>
                <a:ea typeface="+mn-ea"/>
                <a:cs typeface="+mn-cs"/>
              </a:rPr>
              <a:t> question before clicking to reveal the answer.</a:t>
            </a:r>
            <a:endParaRPr lang="en-US" sz="16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ASK</a:t>
            </a:r>
            <a:r>
              <a:rPr lang="en-US" sz="1600" kern="1200" dirty="0">
                <a:solidFill>
                  <a:schemeClr val="tx1"/>
                </a:solidFill>
                <a:effectLst/>
                <a:latin typeface="+mn-lt"/>
                <a:ea typeface="+mn-ea"/>
                <a:cs typeface="+mn-cs"/>
              </a:rPr>
              <a:t> What is data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mn-lt"/>
                <a:ea typeface="+mn-ea"/>
                <a:cs typeface="+mn-cs"/>
              </a:rPr>
              <a:t>ALLOW</a:t>
            </a:r>
            <a:r>
              <a:rPr lang="en-US" sz="1600" kern="1200" dirty="0">
                <a:solidFill>
                  <a:schemeClr val="tx1"/>
                </a:solidFill>
                <a:effectLst/>
                <a:latin typeface="+mn-lt"/>
                <a:ea typeface="+mn-ea"/>
                <a:cs typeface="+mn-cs"/>
              </a:rPr>
              <a:t> a few responses</a:t>
            </a:r>
            <a:r>
              <a:rPr lang="en-US" sz="1600" kern="1200" baseline="0" dirty="0">
                <a:solidFill>
                  <a:schemeClr val="tx1"/>
                </a:solidFill>
                <a:effectLst/>
                <a:latin typeface="+mn-lt"/>
                <a:ea typeface="+mn-ea"/>
                <a:cs typeface="+mn-cs"/>
              </a:rPr>
              <a:t> and then </a:t>
            </a:r>
            <a:r>
              <a:rPr lang="en-US" sz="1600" b="1" kern="1200" baseline="0" dirty="0">
                <a:solidFill>
                  <a:schemeClr val="tx1"/>
                </a:solidFill>
                <a:effectLst/>
                <a:latin typeface="+mn-lt"/>
                <a:ea typeface="+mn-ea"/>
                <a:cs typeface="+mn-cs"/>
              </a:rPr>
              <a:t>CLICK</a:t>
            </a:r>
            <a:r>
              <a:rPr lang="en-US" sz="1600" kern="1200" baseline="0" dirty="0">
                <a:solidFill>
                  <a:schemeClr val="tx1"/>
                </a:solidFill>
                <a:effectLst/>
                <a:latin typeface="+mn-lt"/>
                <a:ea typeface="+mn-ea"/>
                <a:cs typeface="+mn-cs"/>
              </a:rPr>
              <a:t> to reveal the answer.  </a:t>
            </a:r>
            <a:endParaRPr lang="en-US" sz="16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6F8FB03-6543-46F1-B771-9904E348B139}" type="slidenum">
              <a:rPr lang="en-US" smtClean="0"/>
              <a:t>4</a:t>
            </a:fld>
            <a:endParaRPr lang="en-US"/>
          </a:p>
        </p:txBody>
      </p:sp>
    </p:spTree>
    <p:extLst>
      <p:ext uri="{BB962C8B-B14F-4D97-AF65-F5344CB8AC3E}">
        <p14:creationId xmlns:p14="http://schemas.microsoft.com/office/powerpoint/2010/main" val="3130914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b="1" dirty="0"/>
              <a:t>EXPLAIN</a:t>
            </a:r>
            <a:r>
              <a:rPr lang="en-US" dirty="0"/>
              <a:t> the importance of data management as shown on the slide.</a:t>
            </a:r>
          </a:p>
        </p:txBody>
      </p:sp>
      <p:sp>
        <p:nvSpPr>
          <p:cNvPr id="4" name="Slide Number Placeholder 3"/>
          <p:cNvSpPr>
            <a:spLocks noGrp="1"/>
          </p:cNvSpPr>
          <p:nvPr>
            <p:ph type="sldNum" sz="quarter" idx="10"/>
          </p:nvPr>
        </p:nvSpPr>
        <p:spPr/>
        <p:txBody>
          <a:bodyPr/>
          <a:lstStyle/>
          <a:p>
            <a:fld id="{570D24DD-3D77-4789-9E43-157354D6F3C3}" type="slidenum">
              <a:rPr lang="en-US" smtClean="0"/>
              <a:t>5</a:t>
            </a:fld>
            <a:endParaRPr lang="en-US"/>
          </a:p>
        </p:txBody>
      </p:sp>
    </p:spTree>
    <p:extLst>
      <p:ext uri="{BB962C8B-B14F-4D97-AF65-F5344CB8AC3E}">
        <p14:creationId xmlns:p14="http://schemas.microsoft.com/office/powerpoint/2010/main" val="18650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t>ASK </a:t>
            </a:r>
            <a:r>
              <a:rPr lang="en-US" sz="1200" b="0" baseline="0" dirty="0"/>
              <a:t>participants what standards 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baseline="0" dirty="0"/>
              <a:t>Answer:  a level or quality of execution.  </a:t>
            </a:r>
          </a:p>
          <a:p>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6</a:t>
            </a:fld>
            <a:endParaRPr lang="en-US"/>
          </a:p>
        </p:txBody>
      </p:sp>
    </p:spTree>
    <p:extLst>
      <p:ext uri="{BB962C8B-B14F-4D97-AF65-F5344CB8AC3E}">
        <p14:creationId xmlns:p14="http://schemas.microsoft.com/office/powerpoint/2010/main" val="2805735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a:prstGeom prst="rect">
            <a:avLst/>
          </a:prstGeom>
          <a:noFill/>
          <a:ln w="12700">
            <a:solidFill>
              <a:prstClr val="black"/>
            </a:solidFill>
          </a:ln>
        </p:spPr>
      </p:sp>
      <p:sp>
        <p:nvSpPr>
          <p:cNvPr id="3" name="Notes Placeholder 2"/>
          <p:cNvSpPr>
            <a:spLocks noGrp="1"/>
          </p:cNvSpPr>
          <p:nvPr>
            <p:ph type="body" idx="1"/>
          </p:nvPr>
        </p:nvSpPr>
        <p:spPr>
          <a:xfrm>
            <a:off x="701483" y="4473514"/>
            <a:ext cx="5607435" cy="3660837"/>
          </a:xfrm>
          <a:prstGeom prst="rect">
            <a:avLst/>
          </a:prstGeom>
        </p:spPr>
        <p:txBody>
          <a:bodyPr lIns="83622" tIns="41811" rIns="83622" bIns="41811"/>
          <a:lstStyle/>
          <a:p>
            <a:pPr marL="0" indent="0">
              <a:buNone/>
            </a:pPr>
            <a:r>
              <a:rPr lang="en-US" sz="1200" b="1" dirty="0"/>
              <a:t>EXPLAIN</a:t>
            </a:r>
            <a:r>
              <a:rPr lang="en-US" sz="1200" b="1" baseline="0" dirty="0"/>
              <a:t> </a:t>
            </a:r>
            <a:r>
              <a:rPr lang="en-US" sz="1200" b="0" baseline="0" dirty="0"/>
              <a:t>that</a:t>
            </a:r>
            <a:r>
              <a:rPr lang="en-US" sz="1200" dirty="0"/>
              <a:t> </a:t>
            </a:r>
            <a:r>
              <a:rPr lang="en-US" sz="1200" baseline="0" dirty="0"/>
              <a:t>You may have seen documents on data standards in the past – they are long and detailed!  For the purposes of this training, we will just introduce the concept of data management standards and go briefly into the 4 domains of these standards.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REMIND</a:t>
            </a:r>
            <a:r>
              <a:rPr lang="en-US" sz="1200" dirty="0"/>
              <a:t> participants that the HIS objective outlined</a:t>
            </a:r>
            <a:r>
              <a:rPr lang="en-US" sz="1200" baseline="0" dirty="0"/>
              <a:t> by the MOH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generate quality information (accurate, complete, timely, relevant, and reliable) and make them accessible to all intended users through </a:t>
            </a:r>
            <a:r>
              <a:rPr lang="en-US" sz="1200" b="1" dirty="0" err="1"/>
              <a:t>standardised</a:t>
            </a:r>
            <a:r>
              <a:rPr lang="en-US" sz="1200" b="1" dirty="0"/>
              <a:t> and </a:t>
            </a:r>
            <a:r>
              <a:rPr lang="en-US" sz="1200" b="1" dirty="0" err="1"/>
              <a:t>harmonised</a:t>
            </a:r>
            <a:r>
              <a:rPr lang="en-US" sz="1200" b="1" dirty="0"/>
              <a:t> tools </a:t>
            </a:r>
            <a:r>
              <a:rPr lang="en-US" sz="1200" dirty="0"/>
              <a:t>across all programs that avoid duplication and reduce the workload on data capture by already stretched human resource at the health facility level.</a:t>
            </a:r>
          </a:p>
          <a:p>
            <a:endParaRPr lang="en-US" dirty="0"/>
          </a:p>
          <a:p>
            <a:endParaRPr lang="en-US" dirty="0"/>
          </a:p>
        </p:txBody>
      </p:sp>
    </p:spTree>
    <p:extLst>
      <p:ext uri="{BB962C8B-B14F-4D97-AF65-F5344CB8AC3E}">
        <p14:creationId xmlns:p14="http://schemas.microsoft.com/office/powerpoint/2010/main" val="205098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a:prstGeom prst="rect">
            <a:avLst/>
          </a:prstGeom>
          <a:noFill/>
          <a:ln w="12700">
            <a:solidFill>
              <a:prstClr val="black"/>
            </a:solidFill>
          </a:ln>
        </p:spPr>
      </p:sp>
      <p:sp>
        <p:nvSpPr>
          <p:cNvPr id="3" name="Notes Placeholder 2"/>
          <p:cNvSpPr>
            <a:spLocks noGrp="1"/>
          </p:cNvSpPr>
          <p:nvPr>
            <p:ph type="body" idx="1"/>
          </p:nvPr>
        </p:nvSpPr>
        <p:spPr>
          <a:xfrm>
            <a:off x="701483" y="4416550"/>
            <a:ext cx="5607435" cy="4183001"/>
          </a:xfrm>
          <a:prstGeom prst="rect">
            <a:avLst/>
          </a:prstGeom>
        </p:spPr>
        <p:txBody>
          <a:bodyPr/>
          <a:lstStyle/>
          <a:p>
            <a:pPr marL="0" indent="0">
              <a:spcAft>
                <a:spcPts val="600"/>
              </a:spcAft>
              <a:buFont typeface="Arial" panose="020B0604020202020204" pitchFamily="34" charset="0"/>
              <a:buNone/>
            </a:pPr>
            <a:r>
              <a:rPr lang="en-US" sz="1200" b="1" dirty="0"/>
              <a:t>REVIEW</a:t>
            </a:r>
            <a:r>
              <a:rPr lang="en-US" sz="1200" b="1" baseline="0" dirty="0"/>
              <a:t> </a:t>
            </a:r>
            <a:r>
              <a:rPr lang="en-US" sz="1200" baseline="0" dirty="0"/>
              <a:t>the four domains of </a:t>
            </a:r>
            <a:r>
              <a:rPr lang="en-US" sz="1200" dirty="0"/>
              <a:t>Data Management Standards</a:t>
            </a:r>
            <a:r>
              <a:rPr lang="en-US" sz="1200" baseline="0" dirty="0"/>
              <a:t>. </a:t>
            </a:r>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r>
              <a:rPr lang="en-US" sz="1200" b="1" baseline="0" dirty="0"/>
              <a:t>Management and Governance:  </a:t>
            </a:r>
            <a:r>
              <a:rPr lang="en-US" sz="1200" b="0" baseline="0" dirty="0"/>
              <a:t>This domain refers to </a:t>
            </a:r>
            <a:r>
              <a:rPr lang="en-US" sz="1200" dirty="0"/>
              <a:t>administrative policies, procedures, and processes that define workflow, programme inputs and outputs, management structure, and the methods and frequency of performance evaluation</a:t>
            </a:r>
          </a:p>
          <a:p>
            <a:pPr marL="228600" indent="-228600">
              <a:lnSpc>
                <a:spcPct val="134000"/>
              </a:lnSpc>
              <a:buFont typeface="+mj-lt"/>
              <a:buAutoNum type="arabicPeriod"/>
            </a:pPr>
            <a:r>
              <a:rPr lang="en-US" sz="1200" b="1" dirty="0"/>
              <a:t>Data and Decision Support Needs:</a:t>
            </a:r>
            <a:r>
              <a:rPr lang="en-US" sz="1200" b="1" baseline="0" dirty="0"/>
              <a:t>  </a:t>
            </a:r>
            <a:r>
              <a:rPr lang="en-US" sz="1200" b="0" baseline="0" dirty="0"/>
              <a:t>This domain refers to d</a:t>
            </a:r>
            <a:r>
              <a:rPr lang="en-US" sz="1200" dirty="0"/>
              <a:t>esigning the HIS with the end point in mind</a:t>
            </a:r>
            <a:r>
              <a:rPr lang="en-US" sz="1200" dirty="0">
                <a:solidFill>
                  <a:schemeClr val="tx2"/>
                </a:solidFill>
              </a:rPr>
              <a:t>. That is, </a:t>
            </a:r>
            <a:r>
              <a:rPr lang="en-US" sz="1200" dirty="0"/>
              <a:t>creating systems, tools, and processes that </a:t>
            </a:r>
            <a:r>
              <a:rPr lang="en-US" sz="1200" i="1" dirty="0"/>
              <a:t>support data needs and decision</a:t>
            </a:r>
            <a:r>
              <a:rPr lang="en-US" sz="1200" i="1" baseline="0" dirty="0"/>
              <a:t> </a:t>
            </a:r>
            <a:r>
              <a:rPr lang="en-US" sz="1200" i="1" dirty="0"/>
              <a:t>making by users</a:t>
            </a:r>
            <a:r>
              <a:rPr lang="en-US" sz="1200" dirty="0"/>
              <a:t>.</a:t>
            </a:r>
          </a:p>
          <a:p>
            <a:pPr marL="228600" indent="-228600">
              <a:lnSpc>
                <a:spcPct val="134000"/>
              </a:lnSpc>
              <a:buFont typeface="+mj-lt"/>
              <a:buAutoNum type="arabicPeriod"/>
            </a:pPr>
            <a:r>
              <a:rPr lang="en-US" sz="1200" b="1" dirty="0"/>
              <a:t>Data</a:t>
            </a:r>
            <a:r>
              <a:rPr lang="en-US" sz="1200" b="1" baseline="0" dirty="0"/>
              <a:t> Collection and Processing:  </a:t>
            </a:r>
            <a:r>
              <a:rPr lang="en-US" sz="1200" baseline="0" dirty="0"/>
              <a:t>This refers to the</a:t>
            </a:r>
            <a:r>
              <a:rPr lang="en-US" sz="1200" dirty="0"/>
              <a:t> ongoing, systematic gathering, organizing, cleaning, and aggregating of data for use.</a:t>
            </a:r>
          </a:p>
          <a:p>
            <a:pPr marL="228600" marR="0" lvl="0" indent="-228600" algn="l" defTabSz="914400" rtl="0" eaLnBrk="1" fontAlgn="auto" latinLnBrk="0" hangingPunct="1">
              <a:lnSpc>
                <a:spcPct val="134000"/>
              </a:lnSpc>
              <a:spcBef>
                <a:spcPts val="0"/>
              </a:spcBef>
              <a:spcAft>
                <a:spcPts val="0"/>
              </a:spcAft>
              <a:buClrTx/>
              <a:buSzTx/>
              <a:buFont typeface="+mj-lt"/>
              <a:buAutoNum type="arabicPeriod"/>
              <a:tabLst/>
              <a:defRPr/>
            </a:pPr>
            <a:r>
              <a:rPr lang="en-US" sz="1200" b="1" dirty="0"/>
              <a:t>Data analysis, dissemination and use:  </a:t>
            </a:r>
            <a:r>
              <a:rPr lang="en-US" sz="1200" dirty="0"/>
              <a:t>Refers to standard processes for turning data into information, and then using that data for decision making.</a:t>
            </a:r>
          </a:p>
          <a:p>
            <a:pPr marL="228600" indent="-228600">
              <a:lnSpc>
                <a:spcPct val="134000"/>
              </a:lnSpc>
              <a:buFont typeface="+mj-lt"/>
              <a:buAutoNum type="arabicPeriod"/>
            </a:pPr>
            <a:endParaRPr lang="en-US" sz="1200" dirty="0"/>
          </a:p>
          <a:p>
            <a:endParaRPr lang="en-US" sz="1100" dirty="0"/>
          </a:p>
          <a:p>
            <a:pPr marL="228600" indent="-228600">
              <a:lnSpc>
                <a:spcPct val="134000"/>
              </a:lnSpc>
              <a:buFont typeface="+mj-lt"/>
              <a:buAutoNum type="arabicPeriod"/>
            </a:pPr>
            <a:endParaRPr lang="en-US" sz="1200" dirty="0"/>
          </a:p>
          <a:p>
            <a:pPr marL="228600" indent="-228600">
              <a:lnSpc>
                <a:spcPct val="134000"/>
              </a:lnSpc>
              <a:buFont typeface="+mj-lt"/>
              <a:buAutoNum type="arabicPeriod"/>
            </a:pPr>
            <a:endParaRPr lang="en-US" sz="1400" b="1" dirty="0"/>
          </a:p>
          <a:p>
            <a:pPr marL="0" indent="0">
              <a:buNone/>
            </a:pPr>
            <a:endParaRPr lang="en-US" sz="1200" b="1" dirty="0"/>
          </a:p>
          <a:p>
            <a:pPr marL="228600" marR="0" lvl="0" indent="-228600" algn="l" defTabSz="914400" rtl="0" eaLnBrk="1" fontAlgn="auto" latinLnBrk="0" hangingPunct="1">
              <a:lnSpc>
                <a:spcPct val="100000"/>
              </a:lnSpc>
              <a:spcBef>
                <a:spcPts val="0"/>
              </a:spcBef>
              <a:spcAft>
                <a:spcPts val="600"/>
              </a:spcAft>
              <a:buClrTx/>
              <a:buSzTx/>
              <a:buFont typeface="Arial" panose="020B0604020202020204" pitchFamily="34" charset="0"/>
              <a:buAutoNum type="arabicPeriod"/>
              <a:tabLst/>
              <a:defRPr/>
            </a:pPr>
            <a:endParaRPr lang="en-US" sz="1200" b="1" dirty="0"/>
          </a:p>
          <a:p>
            <a:pPr marL="0" indent="0">
              <a:spcAft>
                <a:spcPts val="600"/>
              </a:spcAft>
              <a:buFont typeface="Arial" panose="020B0604020202020204" pitchFamily="34" charset="0"/>
              <a:buNone/>
            </a:pPr>
            <a:endParaRPr lang="en-US" sz="1200" baseline="0" dirty="0"/>
          </a:p>
          <a:p>
            <a:pPr marL="0" indent="0">
              <a:spcAft>
                <a:spcPts val="600"/>
              </a:spcAft>
              <a:buFont typeface="Arial" panose="020B0604020202020204" pitchFamily="34" charset="0"/>
              <a:buNone/>
            </a:pPr>
            <a:endParaRPr lang="en-US" sz="1200" baseline="0" dirty="0"/>
          </a:p>
          <a:p>
            <a:pPr marL="0" indent="0">
              <a:spcAft>
                <a:spcPts val="600"/>
              </a:spcAft>
              <a:buFont typeface="Arial" panose="020B0604020202020204" pitchFamily="34" charset="0"/>
              <a:buNone/>
            </a:pPr>
            <a:endParaRPr lang="en-US" sz="1200" baseline="0" dirty="0"/>
          </a:p>
          <a:p>
            <a:pPr marL="0" indent="0">
              <a:spcAft>
                <a:spcPts val="600"/>
              </a:spcAft>
              <a:buFont typeface="Arial" panose="020B0604020202020204" pitchFamily="34" charset="0"/>
              <a:buNone/>
            </a:pPr>
            <a:endParaRPr lang="en-US" sz="1200" baseline="0" dirty="0"/>
          </a:p>
          <a:p>
            <a:pPr marL="0" indent="0">
              <a:spcAft>
                <a:spcPts val="600"/>
              </a:spcAft>
              <a:buFont typeface="Arial" panose="020B0604020202020204" pitchFamily="34" charset="0"/>
              <a:buNone/>
            </a:pPr>
            <a:r>
              <a:rPr lang="en-US" sz="1200" b="1" baseline="0" dirty="0"/>
              <a:t>EXPLAIN</a:t>
            </a:r>
            <a:r>
              <a:rPr lang="en-US" sz="1200" baseline="0" dirty="0"/>
              <a:t> that there are also standards and standard operating procedures currently under development by CMED/MOH. These will be disseminated when </a:t>
            </a:r>
            <a:r>
              <a:rPr lang="en-US" sz="1200" baseline="0" dirty="0" err="1"/>
              <a:t>finalised</a:t>
            </a:r>
            <a:r>
              <a:rPr lang="en-US" sz="1200" baseline="0" dirty="0"/>
              <a:t>.</a:t>
            </a:r>
            <a:endParaRPr lang="en-US" sz="1200" dirty="0"/>
          </a:p>
        </p:txBody>
      </p:sp>
    </p:spTree>
    <p:extLst>
      <p:ext uri="{BB962C8B-B14F-4D97-AF65-F5344CB8AC3E}">
        <p14:creationId xmlns:p14="http://schemas.microsoft.com/office/powerpoint/2010/main" val="24570707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SAY </a:t>
            </a:r>
            <a:r>
              <a:rPr lang="en-US" b="0" baseline="0" dirty="0"/>
              <a:t>Malawi has a set of SOPs that are in line with the FOUR DOMAINS.</a:t>
            </a:r>
            <a:endParaRPr lang="en-US" b="1" dirty="0"/>
          </a:p>
          <a:p>
            <a:endParaRPr lang="en-US" b="1" dirty="0"/>
          </a:p>
          <a:p>
            <a:r>
              <a:rPr lang="en-US" b="1" dirty="0"/>
              <a:t>EXPLAIN</a:t>
            </a:r>
            <a:r>
              <a:rPr lang="en-US" b="1" baseline="0" dirty="0"/>
              <a:t> </a:t>
            </a:r>
            <a:r>
              <a:rPr lang="en-US" b="0" baseline="0" dirty="0"/>
              <a:t>that m</a:t>
            </a:r>
            <a:r>
              <a:rPr lang="en-US" b="0" dirty="0"/>
              <a:t>any</a:t>
            </a:r>
            <a:r>
              <a:rPr lang="en-US" b="0" baseline="0" dirty="0"/>
              <a:t> </a:t>
            </a:r>
            <a:r>
              <a:rPr lang="en-US" baseline="0" dirty="0"/>
              <a:t>of these have recently been finalized and should be accessible to you as you bring the skills you’ve learned in this training back to your worksite.  Your supervisor should be alert</a:t>
            </a:r>
            <a:endParaRPr lang="en-US" dirty="0"/>
          </a:p>
        </p:txBody>
      </p:sp>
      <p:sp>
        <p:nvSpPr>
          <p:cNvPr id="4" name="Slide Number Placeholder 3"/>
          <p:cNvSpPr>
            <a:spLocks noGrp="1"/>
          </p:cNvSpPr>
          <p:nvPr>
            <p:ph type="sldNum" sz="quarter" idx="10"/>
          </p:nvPr>
        </p:nvSpPr>
        <p:spPr/>
        <p:txBody>
          <a:bodyPr/>
          <a:lstStyle/>
          <a:p>
            <a:fld id="{570D24DD-3D77-4789-9E43-157354D6F3C3}" type="slidenum">
              <a:rPr lang="en-US" smtClean="0"/>
              <a:t>9</a:t>
            </a:fld>
            <a:endParaRPr lang="en-US"/>
          </a:p>
        </p:txBody>
      </p:sp>
    </p:spTree>
    <p:extLst>
      <p:ext uri="{BB962C8B-B14F-4D97-AF65-F5344CB8AC3E}">
        <p14:creationId xmlns:p14="http://schemas.microsoft.com/office/powerpoint/2010/main" val="1897626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BF9255A-5E32-4A35-A990-0764F0ECA06C}"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0493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FF298AA-5E3B-497C-8F8A-A8D3DF148382}" type="datetime1">
              <a:rPr lang="en-US" smtClean="0"/>
              <a:t>9/10/2024</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THIS IS THE FOOTER</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6B6D51B-CEF1-46F9-8AA8-7B7CEEBC0CA2}" type="slidenum">
              <a:rPr lang="en-US" smtClean="0"/>
              <a:t>‹#›</a:t>
            </a:fld>
            <a:endParaRPr lang="en-US"/>
          </a:p>
        </p:txBody>
      </p:sp>
      <p:pic>
        <p:nvPicPr>
          <p:cNvPr id="10" name="Picture 9">
            <a:extLst>
              <a:ext uri="{FF2B5EF4-FFF2-40B4-BE49-F238E27FC236}">
                <a16:creationId xmlns:a16="http://schemas.microsoft.com/office/drawing/2014/main" id="{4D08DB5F-E3FF-4C05-9CFF-14D645E9BA3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146590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2AD4D8A-0036-475A-B1A4-9057085A7F04}" type="datetime1">
              <a:rPr lang="en-US" smtClean="0"/>
              <a:t>9/10/2024</a:t>
            </a:fld>
            <a:endParaRPr lang="en-US"/>
          </a:p>
        </p:txBody>
      </p:sp>
      <p:sp>
        <p:nvSpPr>
          <p:cNvPr id="6" name="Footer Placeholder 5"/>
          <p:cNvSpPr>
            <a:spLocks noGrp="1"/>
          </p:cNvSpPr>
          <p:nvPr>
            <p:ph type="ftr" sz="quarter" idx="11"/>
          </p:nvPr>
        </p:nvSpPr>
        <p:spPr/>
        <p:txBody>
          <a:bodyPr/>
          <a:lstStyle/>
          <a:p>
            <a:r>
              <a:rPr lang="en-US"/>
              <a:t>THIS IS THE FOOTER</a:t>
            </a:r>
          </a:p>
        </p:txBody>
      </p:sp>
      <p:sp>
        <p:nvSpPr>
          <p:cNvPr id="7" name="Slide Number Placeholder 6"/>
          <p:cNvSpPr>
            <a:spLocks noGrp="1"/>
          </p:cNvSpPr>
          <p:nvPr>
            <p:ph type="sldNum" sz="quarter" idx="12"/>
          </p:nvPr>
        </p:nvSpPr>
        <p:spPr/>
        <p:txBody>
          <a:bodyPr/>
          <a:lstStyle/>
          <a:p>
            <a:fld id="{06B6D51B-CEF1-46F9-8AA8-7B7CEEBC0CA2}" type="slidenum">
              <a:rPr lang="en-US" smtClean="0"/>
              <a:t>‹#›</a:t>
            </a:fld>
            <a:endParaRPr lang="en-US"/>
          </a:p>
        </p:txBody>
      </p:sp>
    </p:spTree>
    <p:extLst>
      <p:ext uri="{BB962C8B-B14F-4D97-AF65-F5344CB8AC3E}">
        <p14:creationId xmlns:p14="http://schemas.microsoft.com/office/powerpoint/2010/main" val="3841101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2844" y="286604"/>
            <a:ext cx="10441532" cy="98602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9545D-8A20-44F2-861C-1A86E03A1D96}"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pic>
        <p:nvPicPr>
          <p:cNvPr id="7" name="Picture 6">
            <a:extLst>
              <a:ext uri="{FF2B5EF4-FFF2-40B4-BE49-F238E27FC236}">
                <a16:creationId xmlns:a16="http://schemas.microsoft.com/office/drawing/2014/main" id="{7E8C8E27-9352-4DDB-A1EF-28582A4486FB}"/>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4467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C4FBF3-27C5-4F29-9ACB-A62F3A95E8FB}"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spTree>
    <p:extLst>
      <p:ext uri="{BB962C8B-B14F-4D97-AF65-F5344CB8AC3E}">
        <p14:creationId xmlns:p14="http://schemas.microsoft.com/office/powerpoint/2010/main" val="304592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2844" y="286604"/>
            <a:ext cx="10441532" cy="98602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6D05438-12B2-4E92-9E72-EC15B3DD65DA}"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pic>
        <p:nvPicPr>
          <p:cNvPr id="7" name="Picture 6">
            <a:extLst>
              <a:ext uri="{FF2B5EF4-FFF2-40B4-BE49-F238E27FC236}">
                <a16:creationId xmlns:a16="http://schemas.microsoft.com/office/drawing/2014/main" id="{EC1CE446-0AC7-4AEE-85F6-BA47B40AA933}"/>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512791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Slide">
    <p:bg>
      <p:bgPr>
        <a:solidFill>
          <a:srgbClr val="FFC000"/>
        </a:solidFill>
        <a:effectLst/>
      </p:bgPr>
    </p:bg>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FAB49908-216F-4FED-9972-22F7F104F232}"/>
              </a:ext>
            </a:extLst>
          </p:cNvPr>
          <p:cNvSpPr>
            <a:spLocks noGrp="1"/>
          </p:cNvSpPr>
          <p:nvPr>
            <p:ph type="body" sz="quarter" idx="10" hasCustomPrompt="1"/>
          </p:nvPr>
        </p:nvSpPr>
        <p:spPr>
          <a:xfrm>
            <a:off x="1118746" y="2616062"/>
            <a:ext cx="6839861" cy="3459480"/>
          </a:xfrm>
        </p:spPr>
        <p:txBody>
          <a:bodyPr anchor="ctr">
            <a:noAutofit/>
          </a:bodyPr>
          <a:lstStyle>
            <a:lvl1pPr marL="0" indent="0">
              <a:buNone/>
              <a:defRPr sz="18000" baseline="0">
                <a:latin typeface="Open Sans"/>
                <a:cs typeface="Open Sans"/>
              </a:defRPr>
            </a:lvl1pPr>
          </a:lstStyle>
          <a:p>
            <a:pPr lvl="0"/>
            <a:r>
              <a:rPr lang="en-US" dirty="0"/>
              <a:t>#</a:t>
            </a:r>
          </a:p>
        </p:txBody>
      </p:sp>
      <p:cxnSp>
        <p:nvCxnSpPr>
          <p:cNvPr id="4" name="Straight Connector 3">
            <a:extLst>
              <a:ext uri="{FF2B5EF4-FFF2-40B4-BE49-F238E27FC236}">
                <a16:creationId xmlns:a16="http://schemas.microsoft.com/office/drawing/2014/main" id="{440F4521-29E3-40E4-91D2-688BF75CEFC5}"/>
              </a:ext>
            </a:extLst>
          </p:cNvPr>
          <p:cNvCxnSpPr/>
          <p:nvPr userDrawn="1"/>
        </p:nvCxnSpPr>
        <p:spPr>
          <a:xfrm>
            <a:off x="4931900" y="3326174"/>
            <a:ext cx="0" cy="1778000"/>
          </a:xfrm>
          <a:prstGeom prst="line">
            <a:avLst/>
          </a:prstGeom>
          <a:ln w="571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3">
            <a:extLst>
              <a:ext uri="{FF2B5EF4-FFF2-40B4-BE49-F238E27FC236}">
                <a16:creationId xmlns:a16="http://schemas.microsoft.com/office/drawing/2014/main" id="{F3D4EC81-B3B5-4BE7-B2C0-F29E11EE1C7B}"/>
              </a:ext>
            </a:extLst>
          </p:cNvPr>
          <p:cNvSpPr>
            <a:spLocks noGrp="1"/>
          </p:cNvSpPr>
          <p:nvPr>
            <p:ph type="body" sz="quarter" idx="11" hasCustomPrompt="1"/>
          </p:nvPr>
        </p:nvSpPr>
        <p:spPr>
          <a:xfrm>
            <a:off x="5311825" y="3374554"/>
            <a:ext cx="5761429" cy="1342993"/>
          </a:xfrm>
        </p:spPr>
        <p:txBody>
          <a:bodyPr anchor="t">
            <a:noAutofit/>
          </a:bodyPr>
          <a:lstStyle>
            <a:lvl1pPr marL="0" indent="0">
              <a:buNone/>
              <a:defRPr sz="4800" baseline="0">
                <a:latin typeface="Open Sans"/>
                <a:cs typeface="Open Sans"/>
              </a:defRPr>
            </a:lvl1pPr>
          </a:lstStyle>
          <a:p>
            <a:pPr lvl="0"/>
            <a:r>
              <a:rPr lang="en-US" dirty="0"/>
              <a:t>section title</a:t>
            </a:r>
          </a:p>
        </p:txBody>
      </p:sp>
      <p:sp>
        <p:nvSpPr>
          <p:cNvPr id="7" name="Rectangle 6">
            <a:extLst>
              <a:ext uri="{FF2B5EF4-FFF2-40B4-BE49-F238E27FC236}">
                <a16:creationId xmlns:a16="http://schemas.microsoft.com/office/drawing/2014/main" id="{CC40E6AE-E29C-4DE7-8052-9221E8A8DA78}"/>
              </a:ext>
            </a:extLst>
          </p:cNvPr>
          <p:cNvSpPr/>
          <p:nvPr userDrawn="1"/>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84FC874C-1105-4E5B-9BCA-DD229F49AE13}"/>
              </a:ext>
            </a:extLst>
          </p:cNvPr>
          <p:cNvSpPr/>
          <p:nvPr userDrawn="1"/>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 Placeholder 2">
            <a:extLst>
              <a:ext uri="{FF2B5EF4-FFF2-40B4-BE49-F238E27FC236}">
                <a16:creationId xmlns:a16="http://schemas.microsoft.com/office/drawing/2014/main" id="{DA1F9DB6-5014-4F68-BEEC-3B33FE7C0173}"/>
              </a:ext>
            </a:extLst>
          </p:cNvPr>
          <p:cNvSpPr>
            <a:spLocks noGrp="1"/>
          </p:cNvSpPr>
          <p:nvPr>
            <p:ph type="body" idx="1"/>
          </p:nvPr>
        </p:nvSpPr>
        <p:spPr>
          <a:xfrm>
            <a:off x="5311824" y="4717546"/>
            <a:ext cx="5843855" cy="878581"/>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852805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446B24-A5B1-4D13-A8AE-8A26FEA48013}" type="datetime1">
              <a:rPr lang="en-US" smtClean="0"/>
              <a:t>9/10/2024</a:t>
            </a:fld>
            <a:endParaRPr lang="en-US"/>
          </a:p>
        </p:txBody>
      </p:sp>
      <p:sp>
        <p:nvSpPr>
          <p:cNvPr id="5" name="Footer Placeholder 4"/>
          <p:cNvSpPr>
            <a:spLocks noGrp="1"/>
          </p:cNvSpPr>
          <p:nvPr>
            <p:ph type="ftr" sz="quarter" idx="11"/>
          </p:nvPr>
        </p:nvSpPr>
        <p:spPr/>
        <p:txBody>
          <a:bodyPr/>
          <a:lstStyle/>
          <a:p>
            <a:r>
              <a:rPr lang="en-US"/>
              <a:t>THIS IS THE FOOTER</a:t>
            </a:r>
          </a:p>
        </p:txBody>
      </p:sp>
      <p:sp>
        <p:nvSpPr>
          <p:cNvPr id="6" name="Slide Number Placeholder 5"/>
          <p:cNvSpPr>
            <a:spLocks noGrp="1"/>
          </p:cNvSpPr>
          <p:nvPr>
            <p:ph type="sldNum" sz="quarter" idx="12"/>
          </p:nvPr>
        </p:nvSpPr>
        <p:spPr/>
        <p:txBody>
          <a:bodyPr/>
          <a:lstStyle/>
          <a:p>
            <a:fld id="{06B6D51B-CEF1-46F9-8AA8-7B7CEEBC0C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0665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97278" y="1418896"/>
            <a:ext cx="493776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418897"/>
            <a:ext cx="4937760" cy="44501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088706-D309-45FE-929D-CE506028D916}" type="datetime1">
              <a:rPr lang="en-US" smtClean="0"/>
              <a:t>9/10/2024</a:t>
            </a:fld>
            <a:endParaRPr lang="en-US"/>
          </a:p>
        </p:txBody>
      </p:sp>
      <p:sp>
        <p:nvSpPr>
          <p:cNvPr id="6" name="Footer Placeholder 5"/>
          <p:cNvSpPr>
            <a:spLocks noGrp="1"/>
          </p:cNvSpPr>
          <p:nvPr>
            <p:ph type="ftr" sz="quarter" idx="11"/>
          </p:nvPr>
        </p:nvSpPr>
        <p:spPr/>
        <p:txBody>
          <a:bodyPr/>
          <a:lstStyle/>
          <a:p>
            <a:r>
              <a:rPr lang="en-US"/>
              <a:t>THIS IS THE FOOTER</a:t>
            </a:r>
          </a:p>
        </p:txBody>
      </p:sp>
      <p:sp>
        <p:nvSpPr>
          <p:cNvPr id="7" name="Slide Number Placeholder 6"/>
          <p:cNvSpPr>
            <a:spLocks noGrp="1"/>
          </p:cNvSpPr>
          <p:nvPr>
            <p:ph type="sldNum" sz="quarter" idx="12"/>
          </p:nvPr>
        </p:nvSpPr>
        <p:spPr/>
        <p:txBody>
          <a:bodyPr/>
          <a:lstStyle/>
          <a:p>
            <a:fld id="{06B6D51B-CEF1-46F9-8AA8-7B7CEEBC0CA2}" type="slidenum">
              <a:rPr lang="en-US" smtClean="0"/>
              <a:t>‹#›</a:t>
            </a:fld>
            <a:endParaRPr lang="en-US"/>
          </a:p>
        </p:txBody>
      </p:sp>
      <p:sp>
        <p:nvSpPr>
          <p:cNvPr id="9" name="Title 1">
            <a:extLst>
              <a:ext uri="{FF2B5EF4-FFF2-40B4-BE49-F238E27FC236}">
                <a16:creationId xmlns:a16="http://schemas.microsoft.com/office/drawing/2014/main" id="{EAE7EAB8-8624-401D-9D80-28EC80303DB3}"/>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8" name="Picture 7">
            <a:extLst>
              <a:ext uri="{FF2B5EF4-FFF2-40B4-BE49-F238E27FC236}">
                <a16:creationId xmlns:a16="http://schemas.microsoft.com/office/drawing/2014/main" id="{441922B0-7AF3-4483-A826-FDB67E1F4FCF}"/>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97230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97280" y="141814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238703"/>
            <a:ext cx="4937760" cy="372183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418146"/>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238703"/>
            <a:ext cx="4937760" cy="372183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826D63-0712-4F51-8C98-7CC7A6E871D5}" type="datetime1">
              <a:rPr lang="en-US" smtClean="0"/>
              <a:t>9/10/2024</a:t>
            </a:fld>
            <a:endParaRPr lang="en-US"/>
          </a:p>
        </p:txBody>
      </p:sp>
      <p:sp>
        <p:nvSpPr>
          <p:cNvPr id="8" name="Footer Placeholder 7"/>
          <p:cNvSpPr>
            <a:spLocks noGrp="1"/>
          </p:cNvSpPr>
          <p:nvPr>
            <p:ph type="ftr" sz="quarter" idx="11"/>
          </p:nvPr>
        </p:nvSpPr>
        <p:spPr/>
        <p:txBody>
          <a:bodyPr/>
          <a:lstStyle/>
          <a:p>
            <a:r>
              <a:rPr lang="en-US"/>
              <a:t>THIS IS THE FOOTER</a:t>
            </a:r>
          </a:p>
        </p:txBody>
      </p:sp>
      <p:sp>
        <p:nvSpPr>
          <p:cNvPr id="9" name="Slide Number Placeholder 8"/>
          <p:cNvSpPr>
            <a:spLocks noGrp="1"/>
          </p:cNvSpPr>
          <p:nvPr>
            <p:ph type="sldNum" sz="quarter" idx="12"/>
          </p:nvPr>
        </p:nvSpPr>
        <p:spPr/>
        <p:txBody>
          <a:bodyPr/>
          <a:lstStyle/>
          <a:p>
            <a:fld id="{06B6D51B-CEF1-46F9-8AA8-7B7CEEBC0CA2}" type="slidenum">
              <a:rPr lang="en-US" smtClean="0"/>
              <a:t>‹#›</a:t>
            </a:fld>
            <a:endParaRPr lang="en-US"/>
          </a:p>
        </p:txBody>
      </p:sp>
      <p:sp>
        <p:nvSpPr>
          <p:cNvPr id="10" name="Title 1">
            <a:extLst>
              <a:ext uri="{FF2B5EF4-FFF2-40B4-BE49-F238E27FC236}">
                <a16:creationId xmlns:a16="http://schemas.microsoft.com/office/drawing/2014/main" id="{45DDE157-F099-4AC4-B186-57B0570AA63A}"/>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11" name="Picture 10">
            <a:extLst>
              <a:ext uri="{FF2B5EF4-FFF2-40B4-BE49-F238E27FC236}">
                <a16:creationId xmlns:a16="http://schemas.microsoft.com/office/drawing/2014/main" id="{868B325D-D3BA-4766-883B-481BF914D4F4}"/>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3485735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408B8D1-83EB-4548-8E91-FED9645EC68E}" type="datetime1">
              <a:rPr lang="en-US" smtClean="0"/>
              <a:t>9/10/2024</a:t>
            </a:fld>
            <a:endParaRPr lang="en-US"/>
          </a:p>
        </p:txBody>
      </p:sp>
      <p:sp>
        <p:nvSpPr>
          <p:cNvPr id="4" name="Footer Placeholder 3"/>
          <p:cNvSpPr>
            <a:spLocks noGrp="1"/>
          </p:cNvSpPr>
          <p:nvPr>
            <p:ph type="ftr" sz="quarter" idx="11"/>
          </p:nvPr>
        </p:nvSpPr>
        <p:spPr/>
        <p:txBody>
          <a:bodyPr/>
          <a:lstStyle/>
          <a:p>
            <a:r>
              <a:rPr lang="en-US"/>
              <a:t>THIS IS THE FOOTER</a:t>
            </a:r>
          </a:p>
        </p:txBody>
      </p:sp>
      <p:sp>
        <p:nvSpPr>
          <p:cNvPr id="5" name="Slide Number Placeholder 4"/>
          <p:cNvSpPr>
            <a:spLocks noGrp="1"/>
          </p:cNvSpPr>
          <p:nvPr>
            <p:ph type="sldNum" sz="quarter" idx="12"/>
          </p:nvPr>
        </p:nvSpPr>
        <p:spPr/>
        <p:txBody>
          <a:bodyPr/>
          <a:lstStyle/>
          <a:p>
            <a:fld id="{06B6D51B-CEF1-46F9-8AA8-7B7CEEBC0CA2}" type="slidenum">
              <a:rPr lang="en-US" smtClean="0"/>
              <a:t>‹#›</a:t>
            </a:fld>
            <a:endParaRPr lang="en-US"/>
          </a:p>
        </p:txBody>
      </p:sp>
      <p:sp>
        <p:nvSpPr>
          <p:cNvPr id="6" name="Title 1">
            <a:extLst>
              <a:ext uri="{FF2B5EF4-FFF2-40B4-BE49-F238E27FC236}">
                <a16:creationId xmlns:a16="http://schemas.microsoft.com/office/drawing/2014/main" id="{0C7452E6-882B-4EC8-B3B0-0B22F75425EC}"/>
              </a:ext>
            </a:extLst>
          </p:cNvPr>
          <p:cNvSpPr>
            <a:spLocks noGrp="1"/>
          </p:cNvSpPr>
          <p:nvPr>
            <p:ph type="title"/>
          </p:nvPr>
        </p:nvSpPr>
        <p:spPr>
          <a:xfrm>
            <a:off x="462844" y="286604"/>
            <a:ext cx="10441532" cy="986020"/>
          </a:xfrm>
        </p:spPr>
        <p:txBody>
          <a:bodyPr/>
          <a:lstStyle/>
          <a:p>
            <a:r>
              <a:rPr lang="en-US" dirty="0"/>
              <a:t>Click to edit Master title style</a:t>
            </a:r>
          </a:p>
        </p:txBody>
      </p:sp>
      <p:pic>
        <p:nvPicPr>
          <p:cNvPr id="7" name="Picture 6">
            <a:extLst>
              <a:ext uri="{FF2B5EF4-FFF2-40B4-BE49-F238E27FC236}">
                <a16:creationId xmlns:a16="http://schemas.microsoft.com/office/drawing/2014/main" id="{DE87E62D-E317-43FE-B0E6-6AE519D08298}"/>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38134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2553661-7E13-479F-B0B6-305AD74E5D16}" type="datetime1">
              <a:rPr lang="en-US" smtClean="0"/>
              <a:t>9/10/2024</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THIS IS THE FOOTER</a:t>
            </a:r>
          </a:p>
        </p:txBody>
      </p:sp>
      <p:sp>
        <p:nvSpPr>
          <p:cNvPr id="9" name="Slide Number Placeholder 8"/>
          <p:cNvSpPr>
            <a:spLocks noGrp="1"/>
          </p:cNvSpPr>
          <p:nvPr>
            <p:ph type="sldNum" sz="quarter" idx="12"/>
          </p:nvPr>
        </p:nvSpPr>
        <p:spPr/>
        <p:txBody>
          <a:bodyPr/>
          <a:lstStyle/>
          <a:p>
            <a:fld id="{06B6D51B-CEF1-46F9-8AA8-7B7CEEBC0CA2}" type="slidenum">
              <a:rPr lang="en-US" smtClean="0"/>
              <a:t>‹#›</a:t>
            </a:fld>
            <a:endParaRPr lang="en-US"/>
          </a:p>
        </p:txBody>
      </p:sp>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2118951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78A5B44-0D65-4BC9-A64C-CE0B8A887300}"/>
              </a:ext>
            </a:extLst>
          </p:cNvPr>
          <p:cNvPicPr>
            <a:picLocks noChangeAspect="1"/>
          </p:cNvPicPr>
          <p:nvPr userDrawn="1"/>
        </p:nvPicPr>
        <p:blipFill>
          <a:blip r:embed="rId2"/>
          <a:stretch>
            <a:fillRect/>
          </a:stretch>
        </p:blipFill>
        <p:spPr>
          <a:xfrm>
            <a:off x="10904376" y="197960"/>
            <a:ext cx="1158340" cy="1018120"/>
          </a:xfrm>
          <a:prstGeom prst="rect">
            <a:avLst/>
          </a:prstGeom>
        </p:spPr>
      </p:pic>
    </p:spTree>
    <p:extLst>
      <p:ext uri="{BB962C8B-B14F-4D97-AF65-F5344CB8AC3E}">
        <p14:creationId xmlns:p14="http://schemas.microsoft.com/office/powerpoint/2010/main" val="3872627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462844" y="286604"/>
            <a:ext cx="11266312" cy="98602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62844" y="1425474"/>
            <a:ext cx="11266312" cy="444362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2D8BE7-BF0C-4C9F-8861-C5196D0AF6F6}" type="datetime1">
              <a:rPr lang="en-US" smtClean="0"/>
              <a:t>9/10/2024</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THIS IS THE FOOTER</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6B6D51B-CEF1-46F9-8AA8-7B7CEEBC0CA2}" type="slidenum">
              <a:rPr lang="en-US" smtClean="0"/>
              <a:t>‹#›</a:t>
            </a:fld>
            <a:endParaRPr lang="en-US"/>
          </a:p>
        </p:txBody>
      </p:sp>
      <p:cxnSp>
        <p:nvCxnSpPr>
          <p:cNvPr id="10" name="Straight Connector 9"/>
          <p:cNvCxnSpPr>
            <a:cxnSpLocks/>
          </p:cNvCxnSpPr>
          <p:nvPr/>
        </p:nvCxnSpPr>
        <p:spPr>
          <a:xfrm>
            <a:off x="560052" y="1292505"/>
            <a:ext cx="1116389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09817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sldNum="0" hdr="0" dt="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2F4DC50-9856-497F-9309-DD274A0E6238}"/>
              </a:ext>
            </a:extLst>
          </p:cNvPr>
          <p:cNvSpPr txBox="1">
            <a:spLocks/>
          </p:cNvSpPr>
          <p:nvPr/>
        </p:nvSpPr>
        <p:spPr>
          <a:xfrm>
            <a:off x="3472295" y="4745179"/>
            <a:ext cx="5143500" cy="815690"/>
          </a:xfrm>
          <a:prstGeom prst="rect">
            <a:avLst/>
          </a:prstGeom>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1800" dirty="0"/>
              <a:t>Christian Health Association of Malawi (CHAM)</a:t>
            </a:r>
          </a:p>
        </p:txBody>
      </p:sp>
      <p:sp>
        <p:nvSpPr>
          <p:cNvPr id="9" name="Subtitle 2">
            <a:extLst>
              <a:ext uri="{FF2B5EF4-FFF2-40B4-BE49-F238E27FC236}">
                <a16:creationId xmlns:a16="http://schemas.microsoft.com/office/drawing/2014/main" id="{5D3701B2-F879-424D-B120-0DF339954DAC}"/>
              </a:ext>
            </a:extLst>
          </p:cNvPr>
          <p:cNvSpPr txBox="1">
            <a:spLocks/>
          </p:cNvSpPr>
          <p:nvPr/>
        </p:nvSpPr>
        <p:spPr>
          <a:xfrm>
            <a:off x="1097280" y="3042744"/>
            <a:ext cx="10058400" cy="92090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sz="2800" b="1" dirty="0"/>
              <a:t>Module 2: management of health data</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95708" y="617568"/>
            <a:ext cx="2096674" cy="1974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3870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30A6-72E2-464C-9043-E2B43AFF92B1}"/>
              </a:ext>
            </a:extLst>
          </p:cNvPr>
          <p:cNvSpPr>
            <a:spLocks noGrp="1"/>
          </p:cNvSpPr>
          <p:nvPr>
            <p:ph type="title"/>
          </p:nvPr>
        </p:nvSpPr>
        <p:spPr/>
        <p:txBody>
          <a:bodyPr/>
          <a:lstStyle/>
          <a:p>
            <a:r>
              <a:rPr lang="en-US" dirty="0"/>
              <a:t>4 Steps of Data Management</a:t>
            </a:r>
          </a:p>
        </p:txBody>
      </p:sp>
      <p:sp>
        <p:nvSpPr>
          <p:cNvPr id="3" name="Content Placeholder 2">
            <a:extLst>
              <a:ext uri="{FF2B5EF4-FFF2-40B4-BE49-F238E27FC236}">
                <a16:creationId xmlns:a16="http://schemas.microsoft.com/office/drawing/2014/main" id="{9D78FAC0-5084-4C96-8A57-C99514301272}"/>
              </a:ext>
            </a:extLst>
          </p:cNvPr>
          <p:cNvSpPr>
            <a:spLocks noGrp="1"/>
          </p:cNvSpPr>
          <p:nvPr>
            <p:ph idx="1"/>
          </p:nvPr>
        </p:nvSpPr>
        <p:spPr/>
        <p:txBody>
          <a:bodyPr>
            <a:normAutofit/>
          </a:bodyPr>
          <a:lstStyle/>
          <a:p>
            <a:r>
              <a:rPr lang="en-US" sz="2400" dirty="0"/>
              <a:t>There are four steps of data management:</a:t>
            </a:r>
          </a:p>
        </p:txBody>
      </p:sp>
      <p:graphicFrame>
        <p:nvGraphicFramePr>
          <p:cNvPr id="5" name="Content Placeholder 3">
            <a:extLst>
              <a:ext uri="{FF2B5EF4-FFF2-40B4-BE49-F238E27FC236}">
                <a16:creationId xmlns:a16="http://schemas.microsoft.com/office/drawing/2014/main" id="{8738AF10-845B-4151-9EAE-E496A33CA2D2}"/>
              </a:ext>
            </a:extLst>
          </p:cNvPr>
          <p:cNvGraphicFramePr>
            <a:graphicFrameLocks/>
          </p:cNvGraphicFramePr>
          <p:nvPr>
            <p:extLst>
              <p:ext uri="{D42A27DB-BD31-4B8C-83A1-F6EECF244321}">
                <p14:modId xmlns:p14="http://schemas.microsoft.com/office/powerpoint/2010/main" val="3348158169"/>
              </p:ext>
            </p:extLst>
          </p:nvPr>
        </p:nvGraphicFramePr>
        <p:xfrm>
          <a:off x="1648496" y="1931375"/>
          <a:ext cx="9433726" cy="4301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39754"/>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154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DF41C-57B9-4BD1-8DA6-074AA7D9F081}"/>
              </a:ext>
            </a:extLst>
          </p:cNvPr>
          <p:cNvSpPr>
            <a:spLocks noGrp="1"/>
          </p:cNvSpPr>
          <p:nvPr>
            <p:ph type="title"/>
          </p:nvPr>
        </p:nvSpPr>
        <p:spPr/>
        <p:txBody>
          <a:bodyPr/>
          <a:lstStyle/>
          <a:p>
            <a:r>
              <a:rPr lang="en-US" dirty="0"/>
              <a:t>Data Collection and Storage</a:t>
            </a:r>
          </a:p>
        </p:txBody>
      </p:sp>
      <p:sp>
        <p:nvSpPr>
          <p:cNvPr id="3" name="Content Placeholder 2">
            <a:extLst>
              <a:ext uri="{FF2B5EF4-FFF2-40B4-BE49-F238E27FC236}">
                <a16:creationId xmlns:a16="http://schemas.microsoft.com/office/drawing/2014/main" id="{DB7ED882-701C-47EA-B854-BC6B7912FE79}"/>
              </a:ext>
            </a:extLst>
          </p:cNvPr>
          <p:cNvSpPr>
            <a:spLocks noGrp="1"/>
          </p:cNvSpPr>
          <p:nvPr>
            <p:ph idx="1"/>
          </p:nvPr>
        </p:nvSpPr>
        <p:spPr>
          <a:xfrm>
            <a:off x="462844" y="3800236"/>
            <a:ext cx="11266312" cy="2496062"/>
          </a:xfrm>
        </p:spPr>
        <p:txBody>
          <a:bodyPr>
            <a:normAutofit/>
          </a:bodyPr>
          <a:lstStyle/>
          <a:p>
            <a:pPr>
              <a:lnSpc>
                <a:spcPct val="110000"/>
              </a:lnSpc>
              <a:spcAft>
                <a:spcPts val="0"/>
              </a:spcAft>
            </a:pPr>
            <a:r>
              <a:rPr lang="en-US" sz="2800" dirty="0"/>
              <a:t>Data collection tools and methods are chosen based on:</a:t>
            </a:r>
          </a:p>
          <a:p>
            <a:pPr marL="457200" indent="-457200">
              <a:lnSpc>
                <a:spcPct val="110000"/>
              </a:lnSpc>
              <a:spcAft>
                <a:spcPts val="0"/>
              </a:spcAft>
              <a:buFont typeface="+mj-lt"/>
              <a:buAutoNum type="arabicPeriod"/>
            </a:pPr>
            <a:r>
              <a:rPr lang="en-US" sz="2800" dirty="0"/>
              <a:t>Frequency of decision making</a:t>
            </a:r>
          </a:p>
          <a:p>
            <a:pPr marL="457200" indent="-457200">
              <a:lnSpc>
                <a:spcPct val="110000"/>
              </a:lnSpc>
              <a:spcAft>
                <a:spcPts val="0"/>
              </a:spcAft>
              <a:buFont typeface="+mj-lt"/>
              <a:buAutoNum type="arabicPeriod"/>
            </a:pPr>
            <a:r>
              <a:rPr lang="en-US" sz="2800" dirty="0"/>
              <a:t>Complexity of data collection </a:t>
            </a:r>
          </a:p>
          <a:p>
            <a:pPr marL="457200" indent="-457200">
              <a:lnSpc>
                <a:spcPct val="110000"/>
              </a:lnSpc>
              <a:spcAft>
                <a:spcPts val="0"/>
              </a:spcAft>
              <a:buFont typeface="+mj-lt"/>
              <a:buAutoNum type="arabicPeriod"/>
            </a:pPr>
            <a:r>
              <a:rPr lang="en-US" sz="2800" dirty="0"/>
              <a:t>Cost of data collection</a:t>
            </a:r>
          </a:p>
        </p:txBody>
      </p:sp>
      <p:grpSp>
        <p:nvGrpSpPr>
          <p:cNvPr id="5" name="Group 4">
            <a:extLst>
              <a:ext uri="{FF2B5EF4-FFF2-40B4-BE49-F238E27FC236}">
                <a16:creationId xmlns:a16="http://schemas.microsoft.com/office/drawing/2014/main" id="{7E5A041C-3DA0-4C69-9DF6-B0504DA0F0F3}"/>
              </a:ext>
            </a:extLst>
          </p:cNvPr>
          <p:cNvGrpSpPr/>
          <p:nvPr/>
        </p:nvGrpSpPr>
        <p:grpSpPr>
          <a:xfrm>
            <a:off x="462844" y="1531169"/>
            <a:ext cx="11266312" cy="2010521"/>
            <a:chOff x="8103" y="0"/>
            <a:chExt cx="3276699" cy="3436407"/>
          </a:xfrm>
          <a:solidFill>
            <a:schemeClr val="accent2"/>
          </a:solidFill>
        </p:grpSpPr>
        <p:sp>
          <p:nvSpPr>
            <p:cNvPr id="6" name="Rectangle: Rounded Corners 5">
              <a:extLst>
                <a:ext uri="{FF2B5EF4-FFF2-40B4-BE49-F238E27FC236}">
                  <a16:creationId xmlns:a16="http://schemas.microsoft.com/office/drawing/2014/main" id="{FA051D30-57E9-4F5C-B091-D4B8E4643951}"/>
                </a:ext>
              </a:extLst>
            </p:cNvPr>
            <p:cNvSpPr/>
            <p:nvPr/>
          </p:nvSpPr>
          <p:spPr>
            <a:xfrm>
              <a:off x="8103" y="0"/>
              <a:ext cx="3276699" cy="3436407"/>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FCD3E65D-16AC-43F7-95C9-AB38A8338400}"/>
                </a:ext>
              </a:extLst>
            </p:cNvPr>
            <p:cNvSpPr txBox="1"/>
            <p:nvPr/>
          </p:nvSpPr>
          <p:spPr>
            <a:xfrm>
              <a:off x="104074" y="95971"/>
              <a:ext cx="3084757" cy="3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algn="ctr">
                <a:lnSpc>
                  <a:spcPct val="114000"/>
                </a:lnSpc>
                <a:spcAft>
                  <a:spcPts val="1200"/>
                </a:spcAft>
              </a:pPr>
              <a:r>
                <a:rPr lang="en-US" sz="2800" dirty="0"/>
                <a:t>Data collection is the ongoing systematic gathering of health data needed to inform decision making.</a:t>
              </a: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39754"/>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848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24F8-2CF2-4C19-8DE6-84CA1E2191FA}"/>
              </a:ext>
            </a:extLst>
          </p:cNvPr>
          <p:cNvSpPr>
            <a:spLocks noGrp="1"/>
          </p:cNvSpPr>
          <p:nvPr>
            <p:ph type="title"/>
          </p:nvPr>
        </p:nvSpPr>
        <p:spPr/>
        <p:txBody>
          <a:bodyPr/>
          <a:lstStyle/>
          <a:p>
            <a:r>
              <a:rPr lang="en-US" dirty="0"/>
              <a:t>Data Processing</a:t>
            </a:r>
          </a:p>
        </p:txBody>
      </p:sp>
      <p:grpSp>
        <p:nvGrpSpPr>
          <p:cNvPr id="5" name="Group 4">
            <a:extLst>
              <a:ext uri="{FF2B5EF4-FFF2-40B4-BE49-F238E27FC236}">
                <a16:creationId xmlns:a16="http://schemas.microsoft.com/office/drawing/2014/main" id="{A13D303A-BD85-48AF-9241-7A5CBB9937B1}"/>
              </a:ext>
            </a:extLst>
          </p:cNvPr>
          <p:cNvGrpSpPr/>
          <p:nvPr/>
        </p:nvGrpSpPr>
        <p:grpSpPr>
          <a:xfrm>
            <a:off x="462844" y="1531169"/>
            <a:ext cx="11266312" cy="4678245"/>
            <a:chOff x="8103" y="0"/>
            <a:chExt cx="3276699" cy="3436407"/>
          </a:xfrm>
          <a:solidFill>
            <a:schemeClr val="accent1"/>
          </a:solidFill>
        </p:grpSpPr>
        <p:sp>
          <p:nvSpPr>
            <p:cNvPr id="6" name="Rectangle: Rounded Corners 5">
              <a:extLst>
                <a:ext uri="{FF2B5EF4-FFF2-40B4-BE49-F238E27FC236}">
                  <a16:creationId xmlns:a16="http://schemas.microsoft.com/office/drawing/2014/main" id="{64F7B17E-918A-47CA-9C1C-0BFDE1FF3A65}"/>
                </a:ext>
              </a:extLst>
            </p:cNvPr>
            <p:cNvSpPr/>
            <p:nvPr/>
          </p:nvSpPr>
          <p:spPr>
            <a:xfrm>
              <a:off x="8103" y="0"/>
              <a:ext cx="3276699" cy="3436407"/>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CAAC3DEC-4B47-4222-8654-2A8AD81AE9E5}"/>
                </a:ext>
              </a:extLst>
            </p:cNvPr>
            <p:cNvSpPr txBox="1"/>
            <p:nvPr/>
          </p:nvSpPr>
          <p:spPr>
            <a:xfrm>
              <a:off x="104074" y="95971"/>
              <a:ext cx="3084757" cy="324446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457200" indent="-457200">
                <a:lnSpc>
                  <a:spcPct val="114000"/>
                </a:lnSpc>
                <a:spcAft>
                  <a:spcPts val="1800"/>
                </a:spcAft>
                <a:buFont typeface="+mj-lt"/>
                <a:buAutoNum type="arabicPeriod"/>
              </a:pPr>
              <a:r>
                <a:rPr lang="en-US" sz="2800" dirty="0"/>
                <a:t>Extracting</a:t>
              </a:r>
            </a:p>
            <a:p>
              <a:pPr marL="457200" indent="-457200">
                <a:lnSpc>
                  <a:spcPct val="114000"/>
                </a:lnSpc>
                <a:spcAft>
                  <a:spcPts val="1800"/>
                </a:spcAft>
                <a:buFont typeface="+mj-lt"/>
                <a:buAutoNum type="arabicPeriod"/>
              </a:pPr>
              <a:r>
                <a:rPr lang="en-US" sz="2800" dirty="0" err="1"/>
                <a:t>Organising</a:t>
              </a:r>
              <a:endParaRPr lang="en-US" sz="2800" dirty="0"/>
            </a:p>
            <a:p>
              <a:pPr marL="457200" indent="-457200">
                <a:lnSpc>
                  <a:spcPct val="114000"/>
                </a:lnSpc>
                <a:spcAft>
                  <a:spcPts val="1800"/>
                </a:spcAft>
                <a:buFont typeface="+mj-lt"/>
                <a:buAutoNum type="arabicPeriod"/>
              </a:pPr>
              <a:r>
                <a:rPr lang="en-US" sz="2800" dirty="0"/>
                <a:t>Validating</a:t>
              </a:r>
            </a:p>
            <a:p>
              <a:pPr marL="457200" indent="-457200">
                <a:lnSpc>
                  <a:spcPct val="114000"/>
                </a:lnSpc>
                <a:spcAft>
                  <a:spcPts val="1800"/>
                </a:spcAft>
                <a:buFont typeface="+mj-lt"/>
                <a:buAutoNum type="arabicPeriod"/>
              </a:pPr>
              <a:r>
                <a:rPr lang="en-US" sz="2800" dirty="0"/>
                <a:t>Checking data consistency and quality</a:t>
              </a:r>
            </a:p>
            <a:p>
              <a:pPr marL="457200" indent="-457200">
                <a:lnSpc>
                  <a:spcPct val="114000"/>
                </a:lnSpc>
                <a:spcAft>
                  <a:spcPts val="1800"/>
                </a:spcAft>
                <a:buFont typeface="+mj-lt"/>
                <a:buAutoNum type="arabicPeriod"/>
              </a:pPr>
              <a:r>
                <a:rPr lang="en-US" sz="2800" dirty="0"/>
                <a:t>Cleaning  </a:t>
              </a:r>
            </a:p>
            <a:p>
              <a:pPr marL="457200" indent="-457200">
                <a:lnSpc>
                  <a:spcPct val="114000"/>
                </a:lnSpc>
                <a:spcAft>
                  <a:spcPts val="1800"/>
                </a:spcAft>
                <a:buFont typeface="+mj-lt"/>
                <a:buAutoNum type="arabicPeriod"/>
              </a:pPr>
              <a:r>
                <a:rPr lang="en-US" sz="2800" dirty="0"/>
                <a:t>Aggregating </a:t>
              </a: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19876"/>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003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C24F8-2CF2-4C19-8DE6-84CA1E2191FA}"/>
              </a:ext>
            </a:extLst>
          </p:cNvPr>
          <p:cNvSpPr>
            <a:spLocks noGrp="1"/>
          </p:cNvSpPr>
          <p:nvPr>
            <p:ph type="title"/>
          </p:nvPr>
        </p:nvSpPr>
        <p:spPr/>
        <p:txBody>
          <a:bodyPr/>
          <a:lstStyle/>
          <a:p>
            <a:r>
              <a:rPr lang="en-US" dirty="0"/>
              <a:t>Data Reporting</a:t>
            </a:r>
          </a:p>
        </p:txBody>
      </p:sp>
      <p:grpSp>
        <p:nvGrpSpPr>
          <p:cNvPr id="5" name="Group 4">
            <a:extLst>
              <a:ext uri="{FF2B5EF4-FFF2-40B4-BE49-F238E27FC236}">
                <a16:creationId xmlns:a16="http://schemas.microsoft.com/office/drawing/2014/main" id="{A13D303A-BD85-48AF-9241-7A5CBB9937B1}"/>
              </a:ext>
            </a:extLst>
          </p:cNvPr>
          <p:cNvGrpSpPr/>
          <p:nvPr/>
        </p:nvGrpSpPr>
        <p:grpSpPr>
          <a:xfrm>
            <a:off x="462844" y="1531169"/>
            <a:ext cx="11266312" cy="4444329"/>
            <a:chOff x="8103" y="0"/>
            <a:chExt cx="3276699" cy="3436407"/>
          </a:xfrm>
          <a:solidFill>
            <a:srgbClr val="FF0000"/>
          </a:solidFill>
        </p:grpSpPr>
        <p:sp>
          <p:nvSpPr>
            <p:cNvPr id="6" name="Rectangle: Rounded Corners 5">
              <a:extLst>
                <a:ext uri="{FF2B5EF4-FFF2-40B4-BE49-F238E27FC236}">
                  <a16:creationId xmlns:a16="http://schemas.microsoft.com/office/drawing/2014/main" id="{64F7B17E-918A-47CA-9C1C-0BFDE1FF3A65}"/>
                </a:ext>
              </a:extLst>
            </p:cNvPr>
            <p:cNvSpPr/>
            <p:nvPr/>
          </p:nvSpPr>
          <p:spPr>
            <a:xfrm>
              <a:off x="8103" y="0"/>
              <a:ext cx="3276699" cy="3436407"/>
            </a:xfrm>
            <a:prstGeom prst="roundRect">
              <a:avLst>
                <a:gd name="adj" fmla="val 10000"/>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CAAC3DEC-4B47-4222-8654-2A8AD81AE9E5}"/>
                </a:ext>
              </a:extLst>
            </p:cNvPr>
            <p:cNvSpPr txBox="1"/>
            <p:nvPr/>
          </p:nvSpPr>
          <p:spPr>
            <a:xfrm>
              <a:off x="104074" y="95971"/>
              <a:ext cx="3084757" cy="334043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457200" indent="-457200">
                <a:lnSpc>
                  <a:spcPct val="114000"/>
                </a:lnSpc>
                <a:spcAft>
                  <a:spcPts val="1800"/>
                </a:spcAft>
                <a:buFont typeface="Arial" panose="020B0604020202020204" pitchFamily="34" charset="0"/>
                <a:buChar char="•"/>
              </a:pPr>
              <a:r>
                <a:rPr lang="en-US" sz="2800" dirty="0">
                  <a:solidFill>
                    <a:schemeClr val="bg1"/>
                  </a:solidFill>
                </a:rPr>
                <a:t>Regular </a:t>
              </a:r>
              <a:r>
                <a:rPr lang="en-ZA" sz="2800" dirty="0">
                  <a:solidFill>
                    <a:schemeClr val="bg1"/>
                  </a:solidFill>
                </a:rPr>
                <a:t>preparation of data summaries</a:t>
              </a:r>
            </a:p>
            <a:p>
              <a:pPr marL="457200" indent="-457200">
                <a:lnSpc>
                  <a:spcPct val="114000"/>
                </a:lnSpc>
                <a:spcAft>
                  <a:spcPts val="1800"/>
                </a:spcAft>
                <a:buFont typeface="Arial" panose="020B0604020202020204" pitchFamily="34" charset="0"/>
                <a:buChar char="•"/>
              </a:pPr>
              <a:r>
                <a:rPr lang="en-ZA" sz="2800" dirty="0">
                  <a:solidFill>
                    <a:schemeClr val="bg1"/>
                  </a:solidFill>
                </a:rPr>
                <a:t>Transmitted to higher levels of the health system </a:t>
              </a:r>
            </a:p>
            <a:p>
              <a:pPr marL="457200" indent="-457200">
                <a:lnSpc>
                  <a:spcPct val="114000"/>
                </a:lnSpc>
                <a:spcAft>
                  <a:spcPts val="1800"/>
                </a:spcAft>
                <a:buFont typeface="Arial" panose="020B0604020202020204" pitchFamily="34" charset="0"/>
                <a:buChar char="•"/>
              </a:pPr>
              <a:r>
                <a:rPr lang="en-ZA" sz="2800" dirty="0">
                  <a:solidFill>
                    <a:schemeClr val="bg1"/>
                  </a:solidFill>
                </a:rPr>
                <a:t>Converted into electronic format </a:t>
              </a:r>
              <a:r>
                <a:rPr lang="en-US" sz="2800" dirty="0">
                  <a:solidFill>
                    <a:schemeClr val="bg1"/>
                  </a:solidFill>
                </a:rPr>
                <a:t>which makes it possible to:</a:t>
              </a:r>
            </a:p>
            <a:p>
              <a:pPr marL="2286000" lvl="4" indent="-457200">
                <a:lnSpc>
                  <a:spcPct val="114000"/>
                </a:lnSpc>
                <a:spcAft>
                  <a:spcPts val="1800"/>
                </a:spcAft>
                <a:buFont typeface="Courier New" panose="02070309020205020404" pitchFamily="49" charset="0"/>
                <a:buChar char="o"/>
              </a:pPr>
              <a:r>
                <a:rPr lang="en-US" sz="2800" dirty="0" err="1">
                  <a:solidFill>
                    <a:schemeClr val="bg1"/>
                  </a:solidFill>
                </a:rPr>
                <a:t>Analyse</a:t>
              </a:r>
              <a:endParaRPr lang="en-US" sz="2800" dirty="0">
                <a:solidFill>
                  <a:schemeClr val="bg1"/>
                </a:solidFill>
              </a:endParaRPr>
            </a:p>
            <a:p>
              <a:pPr marL="2286000" lvl="4" indent="-457200">
                <a:lnSpc>
                  <a:spcPct val="114000"/>
                </a:lnSpc>
                <a:spcAft>
                  <a:spcPts val="1800"/>
                </a:spcAft>
                <a:buFont typeface="Courier New" panose="02070309020205020404" pitchFamily="49" charset="0"/>
                <a:buChar char="o"/>
              </a:pPr>
              <a:r>
                <a:rPr lang="en-US" sz="2800" dirty="0">
                  <a:solidFill>
                    <a:schemeClr val="bg1"/>
                  </a:solidFill>
                </a:rPr>
                <a:t>Interpret</a:t>
              </a:r>
            </a:p>
            <a:p>
              <a:pPr marL="2286000" lvl="4" indent="-457200">
                <a:lnSpc>
                  <a:spcPct val="114000"/>
                </a:lnSpc>
                <a:spcAft>
                  <a:spcPts val="1800"/>
                </a:spcAft>
                <a:buFont typeface="Courier New" panose="02070309020205020404" pitchFamily="49" charset="0"/>
                <a:buChar char="o"/>
              </a:pPr>
              <a:r>
                <a:rPr lang="en-US" sz="2800" dirty="0">
                  <a:solidFill>
                    <a:schemeClr val="bg1"/>
                  </a:solidFill>
                </a:rPr>
                <a:t>USE</a:t>
              </a:r>
            </a:p>
          </p:txBody>
        </p:sp>
      </p:gr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39754"/>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68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2094B-7A89-4D78-B44F-001FBF78DB84}"/>
              </a:ext>
            </a:extLst>
          </p:cNvPr>
          <p:cNvSpPr>
            <a:spLocks noGrp="1"/>
          </p:cNvSpPr>
          <p:nvPr>
            <p:ph type="title"/>
          </p:nvPr>
        </p:nvSpPr>
        <p:spPr/>
        <p:txBody>
          <a:bodyPr/>
          <a:lstStyle/>
          <a:p>
            <a:r>
              <a:rPr lang="en-US" dirty="0"/>
              <a:t>Data Analysis, Interpretation and Use</a:t>
            </a:r>
          </a:p>
        </p:txBody>
      </p:sp>
      <p:graphicFrame>
        <p:nvGraphicFramePr>
          <p:cNvPr id="5" name="Diagram 4">
            <a:extLst>
              <a:ext uri="{FF2B5EF4-FFF2-40B4-BE49-F238E27FC236}">
                <a16:creationId xmlns:a16="http://schemas.microsoft.com/office/drawing/2014/main" id="{6A1B6880-99D6-4DE5-8C7C-7D28A00656A5}"/>
              </a:ext>
            </a:extLst>
          </p:cNvPr>
          <p:cNvGraphicFramePr/>
          <p:nvPr>
            <p:extLst>
              <p:ext uri="{D42A27DB-BD31-4B8C-83A1-F6EECF244321}">
                <p14:modId xmlns:p14="http://schemas.microsoft.com/office/powerpoint/2010/main" val="1636301943"/>
              </p:ext>
            </p:extLst>
          </p:nvPr>
        </p:nvGraphicFramePr>
        <p:xfrm>
          <a:off x="821028" y="1445369"/>
          <a:ext cx="10740981" cy="45284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39754"/>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41606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E7834F-CFCA-4BDB-B680-08C425203314}"/>
              </a:ext>
            </a:extLst>
          </p:cNvPr>
          <p:cNvSpPr>
            <a:spLocks noGrp="1"/>
          </p:cNvSpPr>
          <p:nvPr>
            <p:ph type="title"/>
          </p:nvPr>
        </p:nvSpPr>
        <p:spPr/>
        <p:txBody>
          <a:bodyPr>
            <a:normAutofit/>
          </a:bodyPr>
          <a:lstStyle/>
          <a:p>
            <a:r>
              <a:rPr lang="en-US" dirty="0"/>
              <a:t>Data Management in the Information Cycle</a:t>
            </a:r>
          </a:p>
        </p:txBody>
      </p:sp>
      <p:sp>
        <p:nvSpPr>
          <p:cNvPr id="5" name="Oval 22">
            <a:extLst>
              <a:ext uri="{FF2B5EF4-FFF2-40B4-BE49-F238E27FC236}">
                <a16:creationId xmlns:a16="http://schemas.microsoft.com/office/drawing/2014/main" id="{1EE868E7-1CB1-46EB-8C36-F2D81917E827}"/>
              </a:ext>
            </a:extLst>
          </p:cNvPr>
          <p:cNvSpPr>
            <a:spLocks noChangeArrowheads="1"/>
          </p:cNvSpPr>
          <p:nvPr/>
        </p:nvSpPr>
        <p:spPr bwMode="auto">
          <a:xfrm>
            <a:off x="4947147" y="2802419"/>
            <a:ext cx="2228850" cy="2156952"/>
          </a:xfrm>
          <a:prstGeom prst="ellipse">
            <a:avLst/>
          </a:prstGeom>
          <a:solidFill>
            <a:schemeClr val="accent1">
              <a:lumMod val="50000"/>
            </a:schemeClr>
          </a:solidFill>
          <a:ln w="9525">
            <a:noFill/>
            <a:prstDash val="dashDot"/>
            <a:round/>
            <a:headEnd/>
            <a:tailEnd/>
          </a:ln>
          <a:effectLst/>
          <a:extLst/>
        </p:spPr>
        <p:txBody>
          <a:bodyPr wrap="none" anchor="ctr"/>
          <a:lstStyle/>
          <a:p>
            <a:endParaRPr lang="en-US" sz="1350"/>
          </a:p>
        </p:txBody>
      </p:sp>
      <p:sp>
        <p:nvSpPr>
          <p:cNvPr id="7" name="Text Box 4">
            <a:extLst>
              <a:ext uri="{FF2B5EF4-FFF2-40B4-BE49-F238E27FC236}">
                <a16:creationId xmlns:a16="http://schemas.microsoft.com/office/drawing/2014/main" id="{486C4839-B674-4263-9F23-D23EC0EA3F06}"/>
              </a:ext>
            </a:extLst>
          </p:cNvPr>
          <p:cNvSpPr txBox="1">
            <a:spLocks noChangeArrowheads="1"/>
          </p:cNvSpPr>
          <p:nvPr/>
        </p:nvSpPr>
        <p:spPr bwMode="auto">
          <a:xfrm>
            <a:off x="7683462" y="3398586"/>
            <a:ext cx="3000373"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ct val="50000"/>
              </a:spcBef>
              <a:defRPr sz="2800" b="1">
                <a:effectLst>
                  <a:outerShdw blurRad="38100" dist="38100" dir="2700000" algn="tl">
                    <a:srgbClr val="C0C0C0"/>
                  </a:outerShdw>
                </a:effectLst>
                <a:latin typeface="Open Sans" panose="020B0606030504020204"/>
              </a:defRPr>
            </a:lvl1pPr>
          </a:lstStyle>
          <a:p>
            <a:r>
              <a:rPr lang="en-US" altLang="en-US" sz="2520" dirty="0"/>
              <a:t>What do we do with it?</a:t>
            </a:r>
          </a:p>
        </p:txBody>
      </p:sp>
      <p:sp>
        <p:nvSpPr>
          <p:cNvPr id="8" name="Text Box 5">
            <a:extLst>
              <a:ext uri="{FF2B5EF4-FFF2-40B4-BE49-F238E27FC236}">
                <a16:creationId xmlns:a16="http://schemas.microsoft.com/office/drawing/2014/main" id="{233C4F22-EA9B-4299-91FE-FBA5C58BB24C}"/>
              </a:ext>
            </a:extLst>
          </p:cNvPr>
          <p:cNvSpPr txBox="1">
            <a:spLocks noChangeArrowheads="1"/>
          </p:cNvSpPr>
          <p:nvPr/>
        </p:nvSpPr>
        <p:spPr bwMode="auto">
          <a:xfrm>
            <a:off x="4086681" y="5397214"/>
            <a:ext cx="3949778"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ct val="50000"/>
              </a:spcBef>
              <a:defRPr sz="2800" b="1">
                <a:effectLst>
                  <a:outerShdw blurRad="38100" dist="38100" dir="2700000" algn="tl">
                    <a:srgbClr val="C0C0C0"/>
                  </a:outerShdw>
                </a:effectLst>
                <a:latin typeface="Open Sans" panose="020B0606030504020204"/>
              </a:defRPr>
            </a:lvl1pPr>
          </a:lstStyle>
          <a:p>
            <a:r>
              <a:rPr lang="en-US" altLang="en-US" sz="2520" dirty="0"/>
              <a:t>How do we present it?</a:t>
            </a:r>
          </a:p>
        </p:txBody>
      </p:sp>
      <p:sp>
        <p:nvSpPr>
          <p:cNvPr id="9" name="Text Box 6">
            <a:extLst>
              <a:ext uri="{FF2B5EF4-FFF2-40B4-BE49-F238E27FC236}">
                <a16:creationId xmlns:a16="http://schemas.microsoft.com/office/drawing/2014/main" id="{DC91FFBC-BFD0-48BB-9FFF-2ABAC6C19415}"/>
              </a:ext>
            </a:extLst>
          </p:cNvPr>
          <p:cNvSpPr txBox="1">
            <a:spLocks noChangeArrowheads="1"/>
          </p:cNvSpPr>
          <p:nvPr/>
        </p:nvSpPr>
        <p:spPr bwMode="auto">
          <a:xfrm>
            <a:off x="1598703" y="3492218"/>
            <a:ext cx="3286126"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520" b="1" dirty="0">
                <a:effectLst>
                  <a:outerShdw blurRad="38100" dist="38100" dir="2700000" algn="tl">
                    <a:srgbClr val="C0C0C0"/>
                  </a:outerShdw>
                </a:effectLst>
                <a:latin typeface="Open Sans" panose="020B0606030504020204"/>
              </a:rPr>
              <a:t>How do we use it?</a:t>
            </a:r>
          </a:p>
        </p:txBody>
      </p:sp>
      <p:sp>
        <p:nvSpPr>
          <p:cNvPr id="10" name="AutoShape 7">
            <a:extLst>
              <a:ext uri="{FF2B5EF4-FFF2-40B4-BE49-F238E27FC236}">
                <a16:creationId xmlns:a16="http://schemas.microsoft.com/office/drawing/2014/main" id="{DAC9823F-981C-4191-A646-8125F6B6E32D}"/>
              </a:ext>
            </a:extLst>
          </p:cNvPr>
          <p:cNvSpPr>
            <a:spLocks noChangeArrowheads="1"/>
          </p:cNvSpPr>
          <p:nvPr/>
        </p:nvSpPr>
        <p:spPr bwMode="auto">
          <a:xfrm rot="12610041">
            <a:off x="4569098" y="2462556"/>
            <a:ext cx="307182" cy="914400"/>
          </a:xfrm>
          <a:prstGeom prst="downArrow">
            <a:avLst>
              <a:gd name="adj1" fmla="val 50000"/>
              <a:gd name="adj2" fmla="val 74419"/>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1" name="AutoShape 8">
            <a:extLst>
              <a:ext uri="{FF2B5EF4-FFF2-40B4-BE49-F238E27FC236}">
                <a16:creationId xmlns:a16="http://schemas.microsoft.com/office/drawing/2014/main" id="{78DA27FE-AB56-4D0E-A641-48462801F4FC}"/>
              </a:ext>
            </a:extLst>
          </p:cNvPr>
          <p:cNvSpPr>
            <a:spLocks noChangeArrowheads="1"/>
          </p:cNvSpPr>
          <p:nvPr/>
        </p:nvSpPr>
        <p:spPr bwMode="auto">
          <a:xfrm rot="2104230">
            <a:off x="7074773" y="4492196"/>
            <a:ext cx="307182" cy="914400"/>
          </a:xfrm>
          <a:prstGeom prst="downArrow">
            <a:avLst>
              <a:gd name="adj1" fmla="val 50000"/>
              <a:gd name="adj2" fmla="val 74419"/>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2" name="AutoShape 9">
            <a:extLst>
              <a:ext uri="{FF2B5EF4-FFF2-40B4-BE49-F238E27FC236}">
                <a16:creationId xmlns:a16="http://schemas.microsoft.com/office/drawing/2014/main" id="{738BD4BF-D5EC-4C71-90A8-DBF02BBF6DC9}"/>
              </a:ext>
            </a:extLst>
          </p:cNvPr>
          <p:cNvSpPr>
            <a:spLocks noChangeArrowheads="1"/>
          </p:cNvSpPr>
          <p:nvPr/>
        </p:nvSpPr>
        <p:spPr bwMode="auto">
          <a:xfrm rot="8735092">
            <a:off x="4788723" y="4419127"/>
            <a:ext cx="307182" cy="914400"/>
          </a:xfrm>
          <a:prstGeom prst="downArrow">
            <a:avLst>
              <a:gd name="adj1" fmla="val 49611"/>
              <a:gd name="adj2" fmla="val 74419"/>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3" name="AutoShape 10">
            <a:extLst>
              <a:ext uri="{FF2B5EF4-FFF2-40B4-BE49-F238E27FC236}">
                <a16:creationId xmlns:a16="http://schemas.microsoft.com/office/drawing/2014/main" id="{FFC5DA03-B2BD-4AE7-A820-C164BBFBE5A3}"/>
              </a:ext>
            </a:extLst>
          </p:cNvPr>
          <p:cNvSpPr>
            <a:spLocks noChangeArrowheads="1"/>
          </p:cNvSpPr>
          <p:nvPr/>
        </p:nvSpPr>
        <p:spPr bwMode="auto">
          <a:xfrm rot="20135000">
            <a:off x="7321255" y="2471172"/>
            <a:ext cx="307182" cy="914400"/>
          </a:xfrm>
          <a:prstGeom prst="downArrow">
            <a:avLst>
              <a:gd name="adj1" fmla="val 50000"/>
              <a:gd name="adj2" fmla="val 74419"/>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350"/>
          </a:p>
        </p:txBody>
      </p:sp>
      <p:sp>
        <p:nvSpPr>
          <p:cNvPr id="14" name="Text Box 11">
            <a:extLst>
              <a:ext uri="{FF2B5EF4-FFF2-40B4-BE49-F238E27FC236}">
                <a16:creationId xmlns:a16="http://schemas.microsoft.com/office/drawing/2014/main" id="{1D06E895-1C45-4A02-9266-82D089D3CDB8}"/>
              </a:ext>
            </a:extLst>
          </p:cNvPr>
          <p:cNvSpPr txBox="1">
            <a:spLocks noChangeArrowheads="1"/>
          </p:cNvSpPr>
          <p:nvPr/>
        </p:nvSpPr>
        <p:spPr bwMode="auto">
          <a:xfrm>
            <a:off x="4050757" y="1997756"/>
            <a:ext cx="40069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2400" b="1" dirty="0">
                <a:solidFill>
                  <a:srgbClr val="D4B916"/>
                </a:solidFill>
                <a:latin typeface="Tahoma" panose="020B0604030504040204" pitchFamily="34" charset="0"/>
              </a:rPr>
              <a:t>Data sources &amp; tools  </a:t>
            </a:r>
          </a:p>
        </p:txBody>
      </p:sp>
      <p:sp>
        <p:nvSpPr>
          <p:cNvPr id="15" name="Text Box 12">
            <a:extLst>
              <a:ext uri="{FF2B5EF4-FFF2-40B4-BE49-F238E27FC236}">
                <a16:creationId xmlns:a16="http://schemas.microsoft.com/office/drawing/2014/main" id="{83D82F95-7482-4E74-B0F3-6D59EB274C57}"/>
              </a:ext>
            </a:extLst>
          </p:cNvPr>
          <p:cNvSpPr txBox="1">
            <a:spLocks noChangeArrowheads="1"/>
          </p:cNvSpPr>
          <p:nvPr/>
        </p:nvSpPr>
        <p:spPr bwMode="auto">
          <a:xfrm>
            <a:off x="7803693" y="4211333"/>
            <a:ext cx="359440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ct val="50000"/>
              </a:spcBef>
              <a:defRPr b="1">
                <a:solidFill>
                  <a:schemeClr val="accent5">
                    <a:lumMod val="75000"/>
                  </a:schemeClr>
                </a:solidFill>
                <a:latin typeface="Tahoma" panose="020B0604030504040204" pitchFamily="34" charset="0"/>
              </a:defRPr>
            </a:lvl1pPr>
          </a:lstStyle>
          <a:p>
            <a:r>
              <a:rPr lang="en-US" altLang="en-US" sz="2400" dirty="0">
                <a:solidFill>
                  <a:srgbClr val="D4B916"/>
                </a:solidFill>
              </a:rPr>
              <a:t>Data Management, Calculate Indicators</a:t>
            </a:r>
          </a:p>
        </p:txBody>
      </p:sp>
      <p:sp>
        <p:nvSpPr>
          <p:cNvPr id="16" name="Text Box 13">
            <a:extLst>
              <a:ext uri="{FF2B5EF4-FFF2-40B4-BE49-F238E27FC236}">
                <a16:creationId xmlns:a16="http://schemas.microsoft.com/office/drawing/2014/main" id="{30C2D445-44A5-4329-8A15-1616B6B2EA83}"/>
              </a:ext>
            </a:extLst>
          </p:cNvPr>
          <p:cNvSpPr txBox="1">
            <a:spLocks noChangeArrowheads="1"/>
          </p:cNvSpPr>
          <p:nvPr/>
        </p:nvSpPr>
        <p:spPr bwMode="auto">
          <a:xfrm>
            <a:off x="4135996" y="5857549"/>
            <a:ext cx="38158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ct val="50000"/>
              </a:spcBef>
              <a:defRPr b="1">
                <a:solidFill>
                  <a:schemeClr val="accent5">
                    <a:lumMod val="75000"/>
                  </a:schemeClr>
                </a:solidFill>
                <a:latin typeface="Tahoma" panose="020B0604030504040204" pitchFamily="34" charset="0"/>
              </a:defRPr>
            </a:lvl1pPr>
          </a:lstStyle>
          <a:p>
            <a:r>
              <a:rPr lang="en-US" altLang="en-US" sz="2400" dirty="0">
                <a:solidFill>
                  <a:srgbClr val="D4B916"/>
                </a:solidFill>
              </a:rPr>
              <a:t>Information Products</a:t>
            </a:r>
          </a:p>
        </p:txBody>
      </p:sp>
      <p:sp>
        <p:nvSpPr>
          <p:cNvPr id="17" name="Text Box 14">
            <a:extLst>
              <a:ext uri="{FF2B5EF4-FFF2-40B4-BE49-F238E27FC236}">
                <a16:creationId xmlns:a16="http://schemas.microsoft.com/office/drawing/2014/main" id="{C2FD00AE-8F46-47C9-B07B-47E30C0882D0}"/>
              </a:ext>
            </a:extLst>
          </p:cNvPr>
          <p:cNvSpPr txBox="1">
            <a:spLocks noChangeArrowheads="1"/>
          </p:cNvSpPr>
          <p:nvPr/>
        </p:nvSpPr>
        <p:spPr bwMode="auto">
          <a:xfrm>
            <a:off x="2072550" y="3880895"/>
            <a:ext cx="24003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b="1" dirty="0">
                <a:solidFill>
                  <a:srgbClr val="D4B916"/>
                </a:solidFill>
                <a:latin typeface="Tahoma" panose="020B0604030504040204" pitchFamily="34" charset="0"/>
              </a:rPr>
              <a:t>Dissemination and Use</a:t>
            </a:r>
          </a:p>
        </p:txBody>
      </p:sp>
      <p:sp>
        <p:nvSpPr>
          <p:cNvPr id="19" name="Text Box 17">
            <a:extLst>
              <a:ext uri="{FF2B5EF4-FFF2-40B4-BE49-F238E27FC236}">
                <a16:creationId xmlns:a16="http://schemas.microsoft.com/office/drawing/2014/main" id="{0A9678F0-2695-44D3-ACBF-627D0F4656DF}"/>
              </a:ext>
            </a:extLst>
          </p:cNvPr>
          <p:cNvSpPr txBox="1">
            <a:spLocks noChangeArrowheads="1"/>
          </p:cNvSpPr>
          <p:nvPr/>
        </p:nvSpPr>
        <p:spPr bwMode="auto">
          <a:xfrm>
            <a:off x="3751388" y="1488051"/>
            <a:ext cx="4306761" cy="480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a:spcBef>
                <a:spcPct val="50000"/>
              </a:spcBef>
              <a:defRPr sz="2800" b="1">
                <a:effectLst>
                  <a:outerShdw blurRad="38100" dist="38100" dir="2700000" algn="tl">
                    <a:srgbClr val="C0C0C0"/>
                  </a:outerShdw>
                </a:effectLst>
                <a:latin typeface="Open Sans" panose="020B0606030504020204"/>
              </a:defRPr>
            </a:lvl1pPr>
          </a:lstStyle>
          <a:p>
            <a:r>
              <a:rPr lang="en-US" altLang="en-US" sz="2520" dirty="0"/>
              <a:t>How do we collect data?</a:t>
            </a:r>
          </a:p>
        </p:txBody>
      </p:sp>
      <p:sp>
        <p:nvSpPr>
          <p:cNvPr id="23" name="Rectangle 22">
            <a:extLst>
              <a:ext uri="{FF2B5EF4-FFF2-40B4-BE49-F238E27FC236}">
                <a16:creationId xmlns:a16="http://schemas.microsoft.com/office/drawing/2014/main" id="{CDCE1161-A25E-4A81-8705-D761B8FA518B}"/>
              </a:ext>
            </a:extLst>
          </p:cNvPr>
          <p:cNvSpPr/>
          <p:nvPr/>
        </p:nvSpPr>
        <p:spPr>
          <a:xfrm>
            <a:off x="5044893" y="3398467"/>
            <a:ext cx="1967405" cy="890115"/>
          </a:xfrm>
          <a:prstGeom prst="rect">
            <a:avLst/>
          </a:prstGeom>
        </p:spPr>
        <p:txBody>
          <a:bodyPr wrap="square">
            <a:spAutoFit/>
          </a:bodyPr>
          <a:lstStyle/>
          <a:p>
            <a:pPr algn="ctr" defTabSz="760096">
              <a:lnSpc>
                <a:spcPct val="90000"/>
              </a:lnSpc>
              <a:spcBef>
                <a:spcPct val="0"/>
              </a:spcBef>
              <a:spcAft>
                <a:spcPct val="35000"/>
              </a:spcAft>
            </a:pPr>
            <a:r>
              <a:rPr lang="en-US" sz="2880" b="1" dirty="0">
                <a:solidFill>
                  <a:schemeClr val="bg1"/>
                </a:solidFill>
              </a:rPr>
              <a:t>Quality at Every Stage</a:t>
            </a:r>
          </a:p>
        </p:txBody>
      </p:sp>
      <p:sp>
        <p:nvSpPr>
          <p:cNvPr id="3" name="TextBox 2"/>
          <p:cNvSpPr txBox="1"/>
          <p:nvPr/>
        </p:nvSpPr>
        <p:spPr>
          <a:xfrm>
            <a:off x="7833124" y="1846090"/>
            <a:ext cx="2870722" cy="523220"/>
          </a:xfrm>
          <a:prstGeom prst="rect">
            <a:avLst/>
          </a:prstGeom>
          <a:noFill/>
        </p:spPr>
        <p:txBody>
          <a:bodyPr wrap="none" rtlCol="0">
            <a:spAutoFit/>
          </a:bodyPr>
          <a:lstStyle/>
          <a:p>
            <a:r>
              <a:rPr lang="en-US" sz="2800" b="1" dirty="0">
                <a:solidFill>
                  <a:srgbClr val="FF0000"/>
                </a:solidFill>
              </a:rPr>
              <a:t>1 - Data collection</a:t>
            </a:r>
          </a:p>
        </p:txBody>
      </p:sp>
      <p:sp>
        <p:nvSpPr>
          <p:cNvPr id="4" name="Rectangle 3"/>
          <p:cNvSpPr/>
          <p:nvPr/>
        </p:nvSpPr>
        <p:spPr>
          <a:xfrm>
            <a:off x="8364688" y="2631142"/>
            <a:ext cx="2999539" cy="523220"/>
          </a:xfrm>
          <a:prstGeom prst="rect">
            <a:avLst/>
          </a:prstGeom>
        </p:spPr>
        <p:txBody>
          <a:bodyPr wrap="none">
            <a:spAutoFit/>
          </a:bodyPr>
          <a:lstStyle/>
          <a:p>
            <a:r>
              <a:rPr lang="en-US" sz="2800" b="1" dirty="0">
                <a:solidFill>
                  <a:srgbClr val="FF0000"/>
                </a:solidFill>
              </a:rPr>
              <a:t>2 - Data processing</a:t>
            </a:r>
          </a:p>
        </p:txBody>
      </p:sp>
      <p:sp>
        <p:nvSpPr>
          <p:cNvPr id="6" name="Rectangle 5"/>
          <p:cNvSpPr/>
          <p:nvPr/>
        </p:nvSpPr>
        <p:spPr>
          <a:xfrm>
            <a:off x="8103006" y="5776752"/>
            <a:ext cx="2600840" cy="523220"/>
          </a:xfrm>
          <a:prstGeom prst="rect">
            <a:avLst/>
          </a:prstGeom>
        </p:spPr>
        <p:txBody>
          <a:bodyPr wrap="none">
            <a:spAutoFit/>
          </a:bodyPr>
          <a:lstStyle/>
          <a:p>
            <a:r>
              <a:rPr lang="en-US" sz="2800" b="1" dirty="0">
                <a:solidFill>
                  <a:srgbClr val="FF0000"/>
                </a:solidFill>
              </a:rPr>
              <a:t>4 - Data analysis</a:t>
            </a:r>
          </a:p>
        </p:txBody>
      </p:sp>
      <p:sp>
        <p:nvSpPr>
          <p:cNvPr id="18" name="Rectangle 17"/>
          <p:cNvSpPr/>
          <p:nvPr/>
        </p:nvSpPr>
        <p:spPr>
          <a:xfrm>
            <a:off x="1783266" y="5042330"/>
            <a:ext cx="2107821" cy="523220"/>
          </a:xfrm>
          <a:prstGeom prst="rect">
            <a:avLst/>
          </a:prstGeom>
        </p:spPr>
        <p:txBody>
          <a:bodyPr wrap="none">
            <a:spAutoFit/>
          </a:bodyPr>
          <a:lstStyle/>
          <a:p>
            <a:r>
              <a:rPr lang="en-US" sz="2800" b="1" dirty="0">
                <a:solidFill>
                  <a:srgbClr val="FF0000"/>
                </a:solidFill>
              </a:rPr>
              <a:t>3 - Reporting</a:t>
            </a:r>
          </a:p>
        </p:txBody>
      </p:sp>
      <p:sp>
        <p:nvSpPr>
          <p:cNvPr id="20" name="Rectangle 19"/>
          <p:cNvSpPr/>
          <p:nvPr/>
        </p:nvSpPr>
        <p:spPr>
          <a:xfrm>
            <a:off x="261137" y="2532297"/>
            <a:ext cx="4099007" cy="523220"/>
          </a:xfrm>
          <a:prstGeom prst="rect">
            <a:avLst/>
          </a:prstGeom>
        </p:spPr>
        <p:txBody>
          <a:bodyPr wrap="none">
            <a:spAutoFit/>
          </a:bodyPr>
          <a:lstStyle/>
          <a:p>
            <a:r>
              <a:rPr lang="en-US" sz="2800" b="1" dirty="0">
                <a:solidFill>
                  <a:srgbClr val="FF0000"/>
                </a:solidFill>
              </a:rPr>
              <a:t>4 – Interpretation and Use</a:t>
            </a:r>
          </a:p>
        </p:txBody>
      </p:sp>
      <p:sp>
        <p:nvSpPr>
          <p:cNvPr id="22" name="Rectangle 21"/>
          <p:cNvSpPr/>
          <p:nvPr/>
        </p:nvSpPr>
        <p:spPr>
          <a:xfrm>
            <a:off x="8596025" y="5069677"/>
            <a:ext cx="2107821" cy="523220"/>
          </a:xfrm>
          <a:prstGeom prst="rect">
            <a:avLst/>
          </a:prstGeom>
        </p:spPr>
        <p:txBody>
          <a:bodyPr wrap="none">
            <a:spAutoFit/>
          </a:bodyPr>
          <a:lstStyle/>
          <a:p>
            <a:r>
              <a:rPr lang="en-US" sz="2800" b="1" dirty="0">
                <a:solidFill>
                  <a:srgbClr val="FF0000"/>
                </a:solidFill>
              </a:rPr>
              <a:t>3 - Reporting</a:t>
            </a:r>
          </a:p>
        </p:txBody>
      </p:sp>
      <p:pic>
        <p:nvPicPr>
          <p:cNvPr id="2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2"/>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504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18" grpId="0"/>
      <p:bldP spid="20"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FBDB40-6087-4B48-8EB6-CBEEEC783D58}"/>
              </a:ext>
            </a:extLst>
          </p:cNvPr>
          <p:cNvSpPr>
            <a:spLocks noGrp="1"/>
          </p:cNvSpPr>
          <p:nvPr>
            <p:ph type="title"/>
          </p:nvPr>
        </p:nvSpPr>
        <p:spPr>
          <a:xfrm>
            <a:off x="4974771" y="634946"/>
            <a:ext cx="6574972" cy="1450757"/>
          </a:xfrm>
        </p:spPr>
        <p:txBody>
          <a:bodyPr>
            <a:normAutofit/>
          </a:bodyPr>
          <a:lstStyle/>
          <a:p>
            <a:r>
              <a:rPr lang="en-US" dirty="0"/>
              <a:t>Discussion:</a:t>
            </a:r>
          </a:p>
        </p:txBody>
      </p:sp>
      <p:pic>
        <p:nvPicPr>
          <p:cNvPr id="6" name="Picture 5">
            <a:extLst>
              <a:ext uri="{FF2B5EF4-FFF2-40B4-BE49-F238E27FC236}">
                <a16:creationId xmlns:a16="http://schemas.microsoft.com/office/drawing/2014/main" id="{0D8C3FB5-6837-4798-888F-66E9CA0D8863}"/>
              </a:ext>
            </a:extLst>
          </p:cNvPr>
          <p:cNvPicPr>
            <a:picLocks noChangeAspect="1"/>
          </p:cNvPicPr>
          <p:nvPr/>
        </p:nvPicPr>
        <p:blipFill rotWithShape="1">
          <a:blip r:embed="rId3"/>
          <a:srcRect l="15000" r="9710" b="3"/>
          <a:stretch/>
        </p:blipFill>
        <p:spPr>
          <a:xfrm>
            <a:off x="633999" y="640081"/>
            <a:ext cx="4001315" cy="5314406"/>
          </a:xfrm>
          <a:prstGeom prst="rect">
            <a:avLst/>
          </a:prstGeom>
        </p:spPr>
      </p:pic>
      <p:sp>
        <p:nvSpPr>
          <p:cNvPr id="11" name="Content Placeholder 10">
            <a:extLst>
              <a:ext uri="{FF2B5EF4-FFF2-40B4-BE49-F238E27FC236}">
                <a16:creationId xmlns:a16="http://schemas.microsoft.com/office/drawing/2014/main" id="{4D40F0B2-B533-4699-8141-A6000C8715EA}"/>
              </a:ext>
            </a:extLst>
          </p:cNvPr>
          <p:cNvSpPr>
            <a:spLocks noGrp="1"/>
          </p:cNvSpPr>
          <p:nvPr>
            <p:ph idx="1"/>
          </p:nvPr>
        </p:nvSpPr>
        <p:spPr>
          <a:xfrm>
            <a:off x="4974769" y="2198913"/>
            <a:ext cx="6574973" cy="4024133"/>
          </a:xfrm>
        </p:spPr>
        <p:txBody>
          <a:bodyPr>
            <a:normAutofit/>
          </a:bodyPr>
          <a:lstStyle/>
          <a:p>
            <a:r>
              <a:rPr lang="en-US" sz="3000" dirty="0"/>
              <a:t>What are some of the challenges you encounter when managing HIS data?</a:t>
            </a:r>
          </a:p>
          <a:p>
            <a:endParaRPr lang="en-US" sz="3000" dirty="0"/>
          </a:p>
          <a:p>
            <a:r>
              <a:rPr lang="en-US" sz="3000" dirty="0"/>
              <a:t>What are some possible solutions to overcoming these challenges? </a:t>
            </a:r>
            <a:endParaRPr lang="en-US" sz="2800" dirty="0"/>
          </a:p>
          <a:p>
            <a:br>
              <a:rPr lang="en-US" sz="3000" dirty="0"/>
            </a:br>
            <a:endParaRPr lang="en-US" sz="2800" dirty="0"/>
          </a:p>
        </p:txBody>
      </p:sp>
      <p:sp>
        <p:nvSpPr>
          <p:cNvPr id="33" name="Content Placeholder 2">
            <a:extLst>
              <a:ext uri="{FF2B5EF4-FFF2-40B4-BE49-F238E27FC236}">
                <a16:creationId xmlns:a16="http://schemas.microsoft.com/office/drawing/2014/main" id="{AD29FA9F-EC2A-413B-9EB1-BF6A0DA3A592}"/>
              </a:ext>
            </a:extLst>
          </p:cNvPr>
          <p:cNvSpPr txBox="1">
            <a:spLocks/>
          </p:cNvSpPr>
          <p:nvPr/>
        </p:nvSpPr>
        <p:spPr>
          <a:xfrm>
            <a:off x="6419763" y="1755915"/>
            <a:ext cx="4096501" cy="3022034"/>
          </a:xfrm>
          <a:prstGeom prst="rect">
            <a:avLst/>
          </a:prstGeom>
        </p:spPr>
        <p:txBody>
          <a:bodyPr vert="horz" lIns="0" tIns="45720" rIns="0" bIns="45720" rtlCol="0">
            <a:noAutofit/>
          </a:bodyPr>
          <a:lstStyle>
            <a:lvl1pPr marL="91436" indent="-91436" algn="l" defTabSz="914364"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2" indent="-182873" algn="l" defTabSz="914364"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05" indent="-182873"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78" indent="-182873"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51" indent="-182873"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56" indent="-228590"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48" indent="-228590"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40" indent="-228590"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32" indent="-228590" algn="l" defTabSz="914364"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br>
              <a:rPr lang="en-US" sz="2400" dirty="0"/>
            </a:br>
            <a:endParaRPr lang="en-US" sz="2400" dirty="0"/>
          </a:p>
        </p:txBody>
      </p:sp>
      <p:pic>
        <p:nvPicPr>
          <p:cNvPr id="10" name="Picture 9">
            <a:extLst>
              <a:ext uri="{FF2B5EF4-FFF2-40B4-BE49-F238E27FC236}">
                <a16:creationId xmlns:a16="http://schemas.microsoft.com/office/drawing/2014/main" id="{0E44BF96-DD70-44D3-800B-DFECD94AC99C}"/>
              </a:ext>
            </a:extLst>
          </p:cNvPr>
          <p:cNvPicPr>
            <a:picLocks noChangeAspect="1"/>
          </p:cNvPicPr>
          <p:nvPr/>
        </p:nvPicPr>
        <p:blipFill>
          <a:blip r:embed="rId4"/>
          <a:stretch>
            <a:fillRect/>
          </a:stretch>
        </p:blipFill>
        <p:spPr>
          <a:xfrm>
            <a:off x="10904376" y="197960"/>
            <a:ext cx="1158340" cy="1018120"/>
          </a:xfrm>
          <a:prstGeom prst="rect">
            <a:avLst/>
          </a:prstGeom>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4748" y="19876"/>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7533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Content Placeholder 2"/>
          <p:cNvSpPr>
            <a:spLocks noGrp="1"/>
          </p:cNvSpPr>
          <p:nvPr>
            <p:ph idx="1"/>
          </p:nvPr>
        </p:nvSpPr>
        <p:spPr/>
        <p:txBody>
          <a:bodyPr>
            <a:normAutofit/>
          </a:bodyPr>
          <a:lstStyle/>
          <a:p>
            <a:r>
              <a:rPr lang="en-US" sz="3000" dirty="0"/>
              <a:t>What is data management?</a:t>
            </a:r>
          </a:p>
          <a:p>
            <a:r>
              <a:rPr lang="en-US" sz="3000" dirty="0"/>
              <a:t>What are the steps of data management?</a:t>
            </a:r>
          </a:p>
          <a:p>
            <a:r>
              <a:rPr lang="en-US" sz="3000" dirty="0"/>
              <a:t>Why are data management standards important?</a:t>
            </a:r>
          </a:p>
          <a:p>
            <a:r>
              <a:rPr lang="en-US" sz="3000" dirty="0"/>
              <a:t>What are the 4 domains of data management standards?</a:t>
            </a:r>
          </a:p>
          <a:p>
            <a:r>
              <a:rPr lang="en-US" sz="3000" dirty="0"/>
              <a:t>What are SOPs?</a:t>
            </a:r>
          </a:p>
          <a:p>
            <a:endParaRPr lang="en-US" sz="30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19876"/>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2774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lstStyle/>
          <a:p>
            <a:r>
              <a:rPr lang="en-US" dirty="0"/>
              <a:t>2.1</a:t>
            </a:r>
          </a:p>
        </p:txBody>
      </p:sp>
      <p:sp>
        <p:nvSpPr>
          <p:cNvPr id="8" name="Text Placeholder 7"/>
          <p:cNvSpPr>
            <a:spLocks noGrp="1"/>
          </p:cNvSpPr>
          <p:nvPr>
            <p:ph type="body" sz="quarter" idx="11"/>
          </p:nvPr>
        </p:nvSpPr>
        <p:spPr/>
        <p:txBody>
          <a:bodyPr/>
          <a:lstStyle/>
          <a:p>
            <a:r>
              <a:rPr lang="en-US" dirty="0"/>
              <a:t>Introduction to Data Management</a:t>
            </a:r>
          </a:p>
        </p:txBody>
      </p:sp>
      <p:sp>
        <p:nvSpPr>
          <p:cNvPr id="3" name="Text Placeholder 2">
            <a:extLst>
              <a:ext uri="{FF2B5EF4-FFF2-40B4-BE49-F238E27FC236}">
                <a16:creationId xmlns:a16="http://schemas.microsoft.com/office/drawing/2014/main" id="{6ABD969B-72D0-4B5D-A018-19F0AF3220A1}"/>
              </a:ext>
            </a:extLst>
          </p:cNvPr>
          <p:cNvSpPr>
            <a:spLocks noGrp="1"/>
          </p:cNvSpPr>
          <p:nvPr>
            <p:ph type="body" idx="1"/>
          </p:nvPr>
        </p:nvSpPr>
        <p:spPr>
          <a:xfrm>
            <a:off x="5311824" y="4837471"/>
            <a:ext cx="5843855" cy="758656"/>
          </a:xfrm>
        </p:spPr>
        <p:txBody>
          <a:bodyPr/>
          <a:lstStyle/>
          <a:p>
            <a:r>
              <a:rPr lang="en-US" dirty="0"/>
              <a:t>Module 2</a:t>
            </a:r>
          </a:p>
        </p:txBody>
      </p:sp>
    </p:spTree>
    <p:extLst>
      <p:ext uri="{BB962C8B-B14F-4D97-AF65-F5344CB8AC3E}">
        <p14:creationId xmlns:p14="http://schemas.microsoft.com/office/powerpoint/2010/main" val="2884079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E32BAED-0921-46BC-A14C-15CC8CD23864}"/>
              </a:ext>
            </a:extLst>
          </p:cNvPr>
          <p:cNvSpPr>
            <a:spLocks noGrp="1"/>
          </p:cNvSpPr>
          <p:nvPr>
            <p:ph type="title"/>
          </p:nvPr>
        </p:nvSpPr>
        <p:spPr/>
        <p:txBody>
          <a:bodyPr/>
          <a:lstStyle/>
          <a:p>
            <a:r>
              <a:rPr lang="en-US" dirty="0"/>
              <a:t>Learning Objectives</a:t>
            </a:r>
          </a:p>
        </p:txBody>
      </p:sp>
      <p:sp>
        <p:nvSpPr>
          <p:cNvPr id="6" name="Content Placeholder 5">
            <a:extLst>
              <a:ext uri="{FF2B5EF4-FFF2-40B4-BE49-F238E27FC236}">
                <a16:creationId xmlns:a16="http://schemas.microsoft.com/office/drawing/2014/main" id="{3F74526A-DA7B-46F7-815D-0C9C77EDA619}"/>
              </a:ext>
            </a:extLst>
          </p:cNvPr>
          <p:cNvSpPr>
            <a:spLocks noGrp="1"/>
          </p:cNvSpPr>
          <p:nvPr>
            <p:ph idx="1"/>
          </p:nvPr>
        </p:nvSpPr>
        <p:spPr/>
        <p:txBody>
          <a:bodyPr>
            <a:normAutofit/>
          </a:bodyPr>
          <a:lstStyle/>
          <a:p>
            <a:pPr marL="0" indent="0">
              <a:buNone/>
            </a:pPr>
            <a:r>
              <a:rPr lang="en-US" altLang="en-US" sz="2800" dirty="0"/>
              <a:t>By the end of this session, participants will be able to: </a:t>
            </a:r>
          </a:p>
          <a:p>
            <a:pPr marL="173038" indent="-173038">
              <a:buFont typeface="Arial" panose="020B0604020202020204" pitchFamily="34" charset="0"/>
              <a:buChar char="•"/>
            </a:pPr>
            <a:r>
              <a:rPr lang="en-US" sz="2800" dirty="0"/>
              <a:t>Define data management</a:t>
            </a:r>
          </a:p>
          <a:p>
            <a:pPr marL="173038" indent="-173038">
              <a:buFont typeface="Arial" panose="020B0604020202020204" pitchFamily="34" charset="0"/>
              <a:buChar char="•"/>
            </a:pPr>
            <a:r>
              <a:rPr lang="en-ZA" sz="2800" dirty="0"/>
              <a:t>Explain the importance of data management</a:t>
            </a:r>
          </a:p>
          <a:p>
            <a:pPr marL="173038" indent="-173038">
              <a:buFont typeface="Arial" panose="020B0604020202020204" pitchFamily="34" charset="0"/>
              <a:buChar char="•"/>
            </a:pPr>
            <a:r>
              <a:rPr lang="en-ZA" sz="2800" dirty="0"/>
              <a:t>Discuss the importance of data management standards</a:t>
            </a:r>
          </a:p>
          <a:p>
            <a:pPr marL="173038" indent="-173038">
              <a:buFont typeface="Arial" panose="020B0604020202020204" pitchFamily="34" charset="0"/>
              <a:buChar char="•"/>
            </a:pPr>
            <a:r>
              <a:rPr lang="en-ZA" sz="2800" dirty="0"/>
              <a:t>List the domains of data management standards</a:t>
            </a:r>
          </a:p>
          <a:p>
            <a:pPr marL="173038" indent="-173038">
              <a:buFont typeface="Arial" panose="020B0604020202020204" pitchFamily="34" charset="0"/>
              <a:buChar char="•"/>
            </a:pPr>
            <a:r>
              <a:rPr lang="en-ZA" sz="2800" dirty="0"/>
              <a:t>Define SOPs</a:t>
            </a:r>
          </a:p>
          <a:p>
            <a:pPr marL="173038" indent="-173038">
              <a:buFont typeface="Arial" panose="020B0604020202020204" pitchFamily="34" charset="0"/>
              <a:buChar char="•"/>
            </a:pPr>
            <a:r>
              <a:rPr lang="en-US" sz="2800" dirty="0"/>
              <a:t>Describe the steps of data management</a:t>
            </a:r>
          </a:p>
          <a:p>
            <a:pPr marL="173038" indent="-173038">
              <a:buFont typeface="Arial" panose="020B0604020202020204" pitchFamily="34" charset="0"/>
              <a:buChar char="•"/>
            </a:pPr>
            <a:endParaRPr lang="en-ZA" sz="2400" dirty="0"/>
          </a:p>
          <a:p>
            <a:pPr marL="173038" indent="-173038">
              <a:buFont typeface="Arial" panose="020B0604020202020204" pitchFamily="34" charset="0"/>
              <a:buChar char="•"/>
            </a:pPr>
            <a:endParaRPr lang="en-US" sz="2400" dirty="0"/>
          </a:p>
          <a:p>
            <a:endParaRPr lang="en-US" sz="24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19882"/>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72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3BF668-20EE-4BAB-83CE-1378C9BC07DF}"/>
              </a:ext>
            </a:extLst>
          </p:cNvPr>
          <p:cNvSpPr>
            <a:spLocks noGrp="1"/>
          </p:cNvSpPr>
          <p:nvPr>
            <p:ph type="title"/>
          </p:nvPr>
        </p:nvSpPr>
        <p:spPr>
          <a:xfrm>
            <a:off x="190654" y="5125471"/>
            <a:ext cx="11019890" cy="594360"/>
          </a:xfrm>
        </p:spPr>
        <p:txBody>
          <a:bodyPr>
            <a:normAutofit/>
          </a:bodyPr>
          <a:lstStyle/>
          <a:p>
            <a:r>
              <a:rPr lang="en-US" sz="4000" dirty="0">
                <a:solidFill>
                  <a:schemeClr val="bg1"/>
                </a:solidFill>
              </a:rPr>
              <a:t>What Is Data Management?</a:t>
            </a:r>
          </a:p>
        </p:txBody>
      </p:sp>
      <p:pic>
        <p:nvPicPr>
          <p:cNvPr id="7" name="Picture Placeholder 6">
            <a:extLst>
              <a:ext uri="{FF2B5EF4-FFF2-40B4-BE49-F238E27FC236}">
                <a16:creationId xmlns:a16="http://schemas.microsoft.com/office/drawing/2014/main" id="{0686B968-BEB6-40F2-AFB2-DC3EC68F7FDA}"/>
              </a:ext>
            </a:extLst>
          </p:cNvPr>
          <p:cNvPicPr>
            <a:picLocks noGrp="1" noChangeAspect="1"/>
          </p:cNvPicPr>
          <p:nvPr>
            <p:ph type="pic" idx="1"/>
          </p:nvPr>
        </p:nvPicPr>
        <p:blipFill>
          <a:blip r:embed="rId3"/>
          <a:srcRect l="7997" r="7997"/>
          <a:stretch>
            <a:fillRect/>
          </a:stretch>
        </p:blipFill>
        <p:spPr/>
      </p:pic>
      <p:sp>
        <p:nvSpPr>
          <p:cNvPr id="3" name="Content Placeholder 2">
            <a:extLst>
              <a:ext uri="{FF2B5EF4-FFF2-40B4-BE49-F238E27FC236}">
                <a16:creationId xmlns:a16="http://schemas.microsoft.com/office/drawing/2014/main" id="{AEFC36C7-F4FE-4C0C-BB34-A20CF4A64833}"/>
              </a:ext>
            </a:extLst>
          </p:cNvPr>
          <p:cNvSpPr>
            <a:spLocks noGrp="1"/>
          </p:cNvSpPr>
          <p:nvPr>
            <p:ph type="body" sz="half" idx="2"/>
          </p:nvPr>
        </p:nvSpPr>
        <p:spPr>
          <a:xfrm>
            <a:off x="191069" y="5535387"/>
            <a:ext cx="11860723" cy="1322614"/>
          </a:xfrm>
        </p:spPr>
        <p:txBody>
          <a:bodyPr anchor="ctr">
            <a:noAutofit/>
          </a:bodyPr>
          <a:lstStyle/>
          <a:p>
            <a:r>
              <a:rPr lang="en-US" sz="2800" dirty="0"/>
              <a:t>A series of processes that includes collecting, storing, protecting, processing, and </a:t>
            </a:r>
            <a:r>
              <a:rPr lang="en-US" sz="2800" dirty="0" err="1"/>
              <a:t>analysing</a:t>
            </a:r>
            <a:r>
              <a:rPr lang="en-US" sz="2800" dirty="0"/>
              <a:t> data so that it may then be used as the basis for decision making. </a:t>
            </a:r>
            <a:endParaRPr lang="en-US" altLang="en-US" sz="2800" dirty="0"/>
          </a:p>
        </p:txBody>
      </p:sp>
      <p:pic>
        <p:nvPicPr>
          <p:cNvPr id="4" name="Picture 3"/>
          <p:cNvPicPr>
            <a:picLocks noChangeAspect="1"/>
          </p:cNvPicPr>
          <p:nvPr/>
        </p:nvPicPr>
        <p:blipFill rotWithShape="1">
          <a:blip r:embed="rId4"/>
          <a:srcRect b="6549"/>
          <a:stretch/>
        </p:blipFill>
        <p:spPr>
          <a:xfrm>
            <a:off x="1" y="0"/>
            <a:ext cx="12192000" cy="4915075"/>
          </a:xfrm>
          <a:prstGeom prst="rect">
            <a:avLst/>
          </a:prstGeom>
        </p:spPr>
      </p:pic>
    </p:spTree>
    <p:extLst>
      <p:ext uri="{BB962C8B-B14F-4D97-AF65-F5344CB8AC3E}">
        <p14:creationId xmlns:p14="http://schemas.microsoft.com/office/powerpoint/2010/main" val="266408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AFAA8-F107-462C-9A03-42B1CD545503}"/>
              </a:ext>
            </a:extLst>
          </p:cNvPr>
          <p:cNvSpPr>
            <a:spLocks noGrp="1"/>
          </p:cNvSpPr>
          <p:nvPr>
            <p:ph type="title"/>
          </p:nvPr>
        </p:nvSpPr>
        <p:spPr/>
        <p:txBody>
          <a:bodyPr/>
          <a:lstStyle/>
          <a:p>
            <a:r>
              <a:rPr lang="en-US" dirty="0"/>
              <a:t>Importance of Data Management</a:t>
            </a:r>
          </a:p>
        </p:txBody>
      </p:sp>
      <p:sp>
        <p:nvSpPr>
          <p:cNvPr id="3" name="Content Placeholder 2">
            <a:extLst>
              <a:ext uri="{FF2B5EF4-FFF2-40B4-BE49-F238E27FC236}">
                <a16:creationId xmlns:a16="http://schemas.microsoft.com/office/drawing/2014/main" id="{F0CE3806-0B4B-42B0-A533-8ECD60D2059A}"/>
              </a:ext>
            </a:extLst>
          </p:cNvPr>
          <p:cNvSpPr>
            <a:spLocks noGrp="1"/>
          </p:cNvSpPr>
          <p:nvPr>
            <p:ph idx="1"/>
          </p:nvPr>
        </p:nvSpPr>
        <p:spPr>
          <a:xfrm>
            <a:off x="462844" y="1526138"/>
            <a:ext cx="11256931" cy="3947383"/>
          </a:xfrm>
        </p:spPr>
        <p:txBody>
          <a:bodyPr>
            <a:normAutofit/>
          </a:bodyPr>
          <a:lstStyle/>
          <a:p>
            <a:pPr>
              <a:spcAft>
                <a:spcPts val="1800"/>
              </a:spcAft>
            </a:pPr>
            <a:r>
              <a:rPr lang="en-US" sz="2800" dirty="0"/>
              <a:t>Good data management practices ensure that data are </a:t>
            </a:r>
            <a:r>
              <a:rPr lang="en-US" sz="2800" b="1" dirty="0"/>
              <a:t>high quality </a:t>
            </a:r>
            <a:r>
              <a:rPr lang="en-US" sz="2800" dirty="0"/>
              <a:t>and readily available for decision making.</a:t>
            </a:r>
          </a:p>
          <a:p>
            <a:pPr>
              <a:spcAft>
                <a:spcPts val="1800"/>
              </a:spcAft>
            </a:pPr>
            <a:r>
              <a:rPr lang="en-US" sz="2800" dirty="0"/>
              <a:t>Data management entails putting personnel, policies, procedures, and organizational structures in place to ensure that data are:</a:t>
            </a:r>
          </a:p>
        </p:txBody>
      </p:sp>
      <p:graphicFrame>
        <p:nvGraphicFramePr>
          <p:cNvPr id="10" name="Diagram 9">
            <a:extLst>
              <a:ext uri="{FF2B5EF4-FFF2-40B4-BE49-F238E27FC236}">
                <a16:creationId xmlns:a16="http://schemas.microsoft.com/office/drawing/2014/main" id="{CAEBF838-0941-4D62-AA4B-463ABD507613}"/>
              </a:ext>
            </a:extLst>
          </p:cNvPr>
          <p:cNvGraphicFramePr/>
          <p:nvPr>
            <p:extLst>
              <p:ext uri="{D42A27DB-BD31-4B8C-83A1-F6EECF244321}">
                <p14:modId xmlns:p14="http://schemas.microsoft.com/office/powerpoint/2010/main" val="1994656557"/>
              </p:ext>
            </p:extLst>
          </p:nvPr>
        </p:nvGraphicFramePr>
        <p:xfrm>
          <a:off x="682581" y="3696237"/>
          <a:ext cx="10599312" cy="24353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3"/>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401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Standards: Definition</a:t>
            </a:r>
          </a:p>
        </p:txBody>
      </p:sp>
      <p:sp>
        <p:nvSpPr>
          <p:cNvPr id="3" name="Content Placeholder 2"/>
          <p:cNvSpPr>
            <a:spLocks noGrp="1"/>
          </p:cNvSpPr>
          <p:nvPr>
            <p:ph idx="1"/>
          </p:nvPr>
        </p:nvSpPr>
        <p:spPr/>
        <p:txBody>
          <a:bodyPr>
            <a:normAutofit/>
          </a:bodyPr>
          <a:lstStyle/>
          <a:p>
            <a:pPr algn="just"/>
            <a:r>
              <a:rPr lang="en-US" sz="3200" dirty="0"/>
              <a:t>Data management standards are a collection of policies, procedures, and processes that define workflow, programme inputs and outputs, management structure, and the methods and frequency of performance evaluation. </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39753"/>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13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Management Standards: Importance</a:t>
            </a:r>
          </a:p>
        </p:txBody>
      </p:sp>
      <p:sp>
        <p:nvSpPr>
          <p:cNvPr id="3" name="Text Placeholder 2"/>
          <p:cNvSpPr>
            <a:spLocks noGrp="1"/>
          </p:cNvSpPr>
          <p:nvPr>
            <p:ph idx="1"/>
          </p:nvPr>
        </p:nvSpPr>
        <p:spPr>
          <a:xfrm>
            <a:off x="249382" y="1648691"/>
            <a:ext cx="11707091" cy="4890654"/>
          </a:xfrm>
        </p:spPr>
        <p:txBody>
          <a:bodyPr>
            <a:normAutofit fontScale="40000" lnSpcReduction="20000"/>
          </a:bodyPr>
          <a:lstStyle/>
          <a:p>
            <a:pPr marL="349250" indent="-349250">
              <a:lnSpc>
                <a:spcPct val="120000"/>
              </a:lnSpc>
              <a:spcBef>
                <a:spcPts val="0"/>
              </a:spcBef>
              <a:spcAft>
                <a:spcPts val="1200"/>
              </a:spcAft>
              <a:buFont typeface="Arial" panose="020B0604020202020204" pitchFamily="34" charset="0"/>
              <a:buChar char="•"/>
            </a:pPr>
            <a:r>
              <a:rPr lang="en-US" sz="6300" dirty="0"/>
              <a:t>Help ensure that important elements are present in the information system to ensure adequate functionality</a:t>
            </a:r>
          </a:p>
          <a:p>
            <a:pPr marL="349250" indent="-349250">
              <a:lnSpc>
                <a:spcPct val="120000"/>
              </a:lnSpc>
              <a:spcBef>
                <a:spcPts val="0"/>
              </a:spcBef>
              <a:spcAft>
                <a:spcPts val="1200"/>
              </a:spcAft>
              <a:buFont typeface="Arial" panose="020B0604020202020204" pitchFamily="34" charset="0"/>
              <a:buChar char="•"/>
            </a:pPr>
            <a:r>
              <a:rPr lang="en-US" sz="6300" dirty="0"/>
              <a:t>Help identify weaknesses in the HIS </a:t>
            </a:r>
          </a:p>
          <a:p>
            <a:pPr marL="349250" indent="-349250">
              <a:lnSpc>
                <a:spcPct val="120000"/>
              </a:lnSpc>
              <a:spcBef>
                <a:spcPts val="0"/>
              </a:spcBef>
              <a:spcAft>
                <a:spcPts val="1200"/>
              </a:spcAft>
              <a:buFont typeface="Arial" panose="020B0604020202020204" pitchFamily="34" charset="0"/>
              <a:buChar char="•"/>
            </a:pPr>
            <a:r>
              <a:rPr lang="en-US" sz="6300" dirty="0"/>
              <a:t>Make it possible to compare with other HIS</a:t>
            </a:r>
          </a:p>
          <a:p>
            <a:pPr marL="349250" indent="-349250">
              <a:lnSpc>
                <a:spcPct val="120000"/>
              </a:lnSpc>
              <a:spcBef>
                <a:spcPts val="0"/>
              </a:spcBef>
              <a:spcAft>
                <a:spcPts val="1200"/>
              </a:spcAft>
              <a:buFont typeface="Arial" panose="020B0604020202020204" pitchFamily="34" charset="0"/>
              <a:buChar char="•"/>
            </a:pPr>
            <a:r>
              <a:rPr lang="en-US" sz="6300" dirty="0"/>
              <a:t>Based on experience and 'best practices' </a:t>
            </a:r>
          </a:p>
          <a:p>
            <a:pPr marL="1371600" lvl="7" indent="-401638">
              <a:lnSpc>
                <a:spcPct val="120000"/>
              </a:lnSpc>
              <a:spcBef>
                <a:spcPts val="0"/>
              </a:spcBef>
              <a:spcAft>
                <a:spcPts val="1200"/>
              </a:spcAft>
              <a:buSzPct val="100000"/>
              <a:buFont typeface="Courier New" panose="02070309020205020404" pitchFamily="49" charset="0"/>
              <a:buChar char="o"/>
            </a:pPr>
            <a:r>
              <a:rPr lang="en-US" sz="6300" dirty="0"/>
              <a:t>it works elsewhere; it can work here</a:t>
            </a:r>
          </a:p>
          <a:p>
            <a:pPr marL="349250" indent="-349250">
              <a:lnSpc>
                <a:spcPct val="120000"/>
              </a:lnSpc>
              <a:spcBef>
                <a:spcPts val="0"/>
              </a:spcBef>
              <a:spcAft>
                <a:spcPts val="1200"/>
              </a:spcAft>
              <a:buFont typeface="Arial" panose="020B0604020202020204" pitchFamily="34" charset="0"/>
              <a:buChar char="•"/>
            </a:pPr>
            <a:r>
              <a:rPr lang="en-US" sz="6300" dirty="0"/>
              <a:t>Help to design the system, like a blueprint for development/construction</a:t>
            </a:r>
          </a:p>
          <a:p>
            <a:pPr marL="349250" indent="-349250">
              <a:lnSpc>
                <a:spcPct val="120000"/>
              </a:lnSpc>
              <a:spcBef>
                <a:spcPts val="0"/>
              </a:spcBef>
              <a:spcAft>
                <a:spcPts val="1200"/>
              </a:spcAft>
              <a:buFont typeface="Arial" panose="020B0604020202020204" pitchFamily="34" charset="0"/>
              <a:buChar char="•"/>
            </a:pPr>
            <a:r>
              <a:rPr lang="en-US" sz="6300" dirty="0"/>
              <a:t>Allow for accurate planning and costing of information systems, and effective management</a:t>
            </a:r>
            <a:r>
              <a:rPr lang="en-US" sz="5900" dirty="0"/>
              <a:t>.</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39753"/>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289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1"/>
          <p:cNvSpPr txBox="1"/>
          <p:nvPr/>
        </p:nvSpPr>
        <p:spPr>
          <a:xfrm>
            <a:off x="1187824" y="30562"/>
            <a:ext cx="8538882" cy="1112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9885" tIns="44942" rIns="89885" bIns="44942" numCol="1" anchor="ctr" anchorCtr="0" compatLnSpc="1">
            <a:prstTxWarp prst="textNoShape">
              <a:avLst/>
            </a:prstTxWarp>
            <a:noAutofit/>
          </a:bodyPr>
          <a:lstStyle>
            <a:defPPr>
              <a:defRPr lang="en-US"/>
            </a:defPPr>
            <a:lvl1pPr algn="ctr" defTabSz="1018705" fontAlgn="base">
              <a:spcBef>
                <a:spcPct val="0"/>
              </a:spcBef>
              <a:spcAft>
                <a:spcPct val="0"/>
              </a:spcAft>
              <a:defRPr sz="3500">
                <a:solidFill>
                  <a:srgbClr val="002A6C"/>
                </a:solidFill>
                <a:latin typeface="Gill Sans MT" panose="020B0502020104020203" pitchFamily="34" charset="0"/>
                <a:ea typeface="+mj-ea"/>
                <a:cs typeface="Arial" panose="020B0604020202020204" pitchFamily="34" charset="0"/>
              </a:defRPr>
            </a:lvl1pPr>
            <a:lvl2pPr algn="ctr" fontAlgn="base">
              <a:spcBef>
                <a:spcPct val="0"/>
              </a:spcBef>
              <a:spcAft>
                <a:spcPct val="0"/>
              </a:spcAft>
              <a:defRPr sz="3500">
                <a:solidFill>
                  <a:srgbClr val="002A6C"/>
                </a:solidFill>
                <a:latin typeface="Gill Sans MT" pitchFamily="34" charset="0"/>
                <a:cs typeface="Arial" charset="0"/>
              </a:defRPr>
            </a:lvl2pPr>
            <a:lvl3pPr algn="ctr" fontAlgn="base">
              <a:spcBef>
                <a:spcPct val="0"/>
              </a:spcBef>
              <a:spcAft>
                <a:spcPct val="0"/>
              </a:spcAft>
              <a:defRPr sz="3500">
                <a:solidFill>
                  <a:srgbClr val="002A6C"/>
                </a:solidFill>
                <a:latin typeface="Gill Sans MT" pitchFamily="34" charset="0"/>
                <a:cs typeface="Arial" charset="0"/>
              </a:defRPr>
            </a:lvl3pPr>
            <a:lvl4pPr algn="ctr" fontAlgn="base">
              <a:spcBef>
                <a:spcPct val="0"/>
              </a:spcBef>
              <a:spcAft>
                <a:spcPct val="0"/>
              </a:spcAft>
              <a:defRPr sz="3500">
                <a:solidFill>
                  <a:srgbClr val="002A6C"/>
                </a:solidFill>
                <a:latin typeface="Gill Sans MT" pitchFamily="34" charset="0"/>
                <a:cs typeface="Arial" charset="0"/>
              </a:defRPr>
            </a:lvl4pPr>
            <a:lvl5pPr algn="ctr" fontAlgn="base">
              <a:spcBef>
                <a:spcPct val="0"/>
              </a:spcBef>
              <a:spcAft>
                <a:spcPct val="0"/>
              </a:spcAft>
              <a:defRPr sz="3500">
                <a:solidFill>
                  <a:srgbClr val="002A6C"/>
                </a:solidFill>
                <a:latin typeface="Gill Sans MT" pitchFamily="34" charset="0"/>
                <a:cs typeface="Arial" charset="0"/>
              </a:defRPr>
            </a:lvl5pPr>
            <a:lvl6pPr marL="457200" algn="ctr" fontAlgn="base">
              <a:spcBef>
                <a:spcPct val="0"/>
              </a:spcBef>
              <a:spcAft>
                <a:spcPct val="0"/>
              </a:spcAft>
              <a:defRPr sz="3500">
                <a:solidFill>
                  <a:srgbClr val="002A6C"/>
                </a:solidFill>
                <a:latin typeface="Gill Sans MT" pitchFamily="34" charset="0"/>
                <a:cs typeface="Arial" charset="0"/>
              </a:defRPr>
            </a:lvl6pPr>
            <a:lvl7pPr marL="914400" algn="ctr" fontAlgn="base">
              <a:spcBef>
                <a:spcPct val="0"/>
              </a:spcBef>
              <a:spcAft>
                <a:spcPct val="0"/>
              </a:spcAft>
              <a:defRPr sz="3500">
                <a:solidFill>
                  <a:srgbClr val="002A6C"/>
                </a:solidFill>
                <a:latin typeface="Gill Sans MT" pitchFamily="34" charset="0"/>
                <a:cs typeface="Arial" charset="0"/>
              </a:defRPr>
            </a:lvl7pPr>
            <a:lvl8pPr marL="1371600" algn="ctr" fontAlgn="base">
              <a:spcBef>
                <a:spcPct val="0"/>
              </a:spcBef>
              <a:spcAft>
                <a:spcPct val="0"/>
              </a:spcAft>
              <a:defRPr sz="3500">
                <a:solidFill>
                  <a:srgbClr val="002A6C"/>
                </a:solidFill>
                <a:latin typeface="Gill Sans MT" pitchFamily="34" charset="0"/>
                <a:cs typeface="Arial" charset="0"/>
              </a:defRPr>
            </a:lvl8pPr>
            <a:lvl9pPr marL="1828800" algn="ctr" fontAlgn="base">
              <a:spcBef>
                <a:spcPct val="0"/>
              </a:spcBef>
              <a:spcAft>
                <a:spcPct val="0"/>
              </a:spcAft>
              <a:defRPr sz="3500">
                <a:solidFill>
                  <a:srgbClr val="002A6C"/>
                </a:solidFill>
                <a:latin typeface="Gill Sans MT" pitchFamily="34" charset="0"/>
                <a:cs typeface="Arial" charset="0"/>
              </a:defRPr>
            </a:lvl9pPr>
          </a:lstStyle>
          <a:p>
            <a:endParaRPr lang="en-US" sz="3882" b="1" dirty="0">
              <a:solidFill>
                <a:schemeClr val="tx1"/>
              </a:solidFill>
              <a:latin typeface="Futura LT Pro Book"/>
              <a:cs typeface="Futura LT Pro Book"/>
            </a:endParaRPr>
          </a:p>
          <a:p>
            <a:r>
              <a:rPr lang="en-US" sz="3882" b="1" dirty="0">
                <a:solidFill>
                  <a:schemeClr val="tx1"/>
                </a:solidFill>
                <a:latin typeface="Futura LT Pro Book"/>
                <a:cs typeface="Futura LT Pro Book"/>
              </a:rPr>
              <a:t> </a:t>
            </a:r>
            <a:endParaRPr sz="2471" b="1" dirty="0">
              <a:solidFill>
                <a:schemeClr val="tx1"/>
              </a:solidFill>
              <a:latin typeface="+mj-lt"/>
              <a:cs typeface="+mj-cs"/>
            </a:endParaRPr>
          </a:p>
        </p:txBody>
      </p:sp>
      <p:graphicFrame>
        <p:nvGraphicFramePr>
          <p:cNvPr id="5" name="Diagram 4"/>
          <p:cNvGraphicFramePr/>
          <p:nvPr>
            <p:extLst>
              <p:ext uri="{D42A27DB-BD31-4B8C-83A1-F6EECF244321}">
                <p14:modId xmlns:p14="http://schemas.microsoft.com/office/powerpoint/2010/main" val="1773360461"/>
              </p:ext>
            </p:extLst>
          </p:nvPr>
        </p:nvGraphicFramePr>
        <p:xfrm>
          <a:off x="1775012" y="1272624"/>
          <a:ext cx="8716204" cy="5039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6">
            <a:extLst>
              <a:ext uri="{FF2B5EF4-FFF2-40B4-BE49-F238E27FC236}">
                <a16:creationId xmlns:a16="http://schemas.microsoft.com/office/drawing/2014/main" id="{13237464-D016-48C1-AB42-DAE0B383A21C}"/>
              </a:ext>
            </a:extLst>
          </p:cNvPr>
          <p:cNvSpPr>
            <a:spLocks noGrp="1"/>
          </p:cNvSpPr>
          <p:nvPr>
            <p:ph type="title"/>
          </p:nvPr>
        </p:nvSpPr>
        <p:spPr/>
        <p:txBody>
          <a:bodyPr>
            <a:normAutofit fontScale="90000"/>
          </a:bodyPr>
          <a:lstStyle/>
          <a:p>
            <a:br>
              <a:rPr lang="en-US" dirty="0"/>
            </a:br>
            <a:br>
              <a:rPr lang="en-US" dirty="0"/>
            </a:br>
            <a:br>
              <a:rPr lang="en-US" dirty="0"/>
            </a:br>
            <a:r>
              <a:rPr lang="en-US" dirty="0"/>
              <a:t>HIS Data Management Standards: Four Domains</a:t>
            </a:r>
          </a:p>
        </p:txBody>
      </p:sp>
      <p:pic>
        <p:nvPicPr>
          <p:cNvPr id="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654748" y="19875"/>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2191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 Operating Procedures (SOPs)</a:t>
            </a:r>
          </a:p>
        </p:txBody>
      </p:sp>
      <p:sp>
        <p:nvSpPr>
          <p:cNvPr id="3" name="Content Placeholder 2"/>
          <p:cNvSpPr>
            <a:spLocks noGrp="1"/>
          </p:cNvSpPr>
          <p:nvPr>
            <p:ph idx="1"/>
          </p:nvPr>
        </p:nvSpPr>
        <p:spPr>
          <a:xfrm>
            <a:off x="462844" y="1425473"/>
            <a:ext cx="11266312" cy="5145447"/>
          </a:xfrm>
        </p:spPr>
        <p:txBody>
          <a:bodyPr>
            <a:normAutofit fontScale="92500" lnSpcReduction="20000"/>
          </a:bodyPr>
          <a:lstStyle/>
          <a:p>
            <a:pPr>
              <a:lnSpc>
                <a:spcPct val="120000"/>
              </a:lnSpc>
              <a:spcAft>
                <a:spcPts val="0"/>
              </a:spcAft>
              <a:buFont typeface="Wingdings" panose="05000000000000000000" pitchFamily="2" charset="2"/>
              <a:buChar char="q"/>
            </a:pPr>
            <a:r>
              <a:rPr lang="en-US" sz="2800" dirty="0"/>
              <a:t> Step-by-step instructions to achieve a desired result</a:t>
            </a:r>
            <a:endParaRPr lang="en-US" sz="3600" dirty="0"/>
          </a:p>
          <a:p>
            <a:pPr>
              <a:lnSpc>
                <a:spcPct val="120000"/>
              </a:lnSpc>
              <a:spcAft>
                <a:spcPts val="0"/>
              </a:spcAft>
              <a:buFont typeface="Wingdings" panose="05000000000000000000" pitchFamily="2" charset="2"/>
              <a:buChar char="q"/>
            </a:pPr>
            <a:r>
              <a:rPr lang="en-US" sz="2800" dirty="0"/>
              <a:t> A way to ensure that tasks are done to attain the standard level of quality</a:t>
            </a:r>
          </a:p>
          <a:p>
            <a:pPr marL="0" indent="0">
              <a:lnSpc>
                <a:spcPct val="120000"/>
              </a:lnSpc>
              <a:spcAft>
                <a:spcPts val="0"/>
              </a:spcAft>
              <a:buNone/>
            </a:pPr>
            <a:endParaRPr lang="en-US" sz="1900" dirty="0"/>
          </a:p>
          <a:p>
            <a:pPr marL="0" indent="0">
              <a:lnSpc>
                <a:spcPct val="120000"/>
              </a:lnSpc>
              <a:spcAft>
                <a:spcPts val="0"/>
              </a:spcAft>
              <a:buNone/>
            </a:pPr>
            <a:r>
              <a:rPr lang="en-US" sz="3000" dirty="0"/>
              <a:t>MOH has a set of SOPs to provide guidelines for data management and other processes throughout the HIS, such as:</a:t>
            </a:r>
          </a:p>
          <a:p>
            <a:pPr>
              <a:lnSpc>
                <a:spcPct val="120000"/>
              </a:lnSpc>
              <a:spcAft>
                <a:spcPts val="0"/>
              </a:spcAft>
              <a:buFont typeface="Wingdings" panose="05000000000000000000" pitchFamily="2" charset="2"/>
              <a:buChar char="Ø"/>
            </a:pPr>
            <a:r>
              <a:rPr lang="en-US" sz="3000" dirty="0"/>
              <a:t>Data collection, reporting and storage</a:t>
            </a:r>
          </a:p>
          <a:p>
            <a:pPr>
              <a:lnSpc>
                <a:spcPct val="120000"/>
              </a:lnSpc>
              <a:spcAft>
                <a:spcPts val="0"/>
              </a:spcAft>
              <a:buFont typeface="Wingdings" panose="05000000000000000000" pitchFamily="2" charset="2"/>
              <a:buChar char="Ø"/>
            </a:pPr>
            <a:r>
              <a:rPr lang="en-US" sz="3000" dirty="0"/>
              <a:t>Data analysis, interpretation and use</a:t>
            </a:r>
          </a:p>
          <a:p>
            <a:pPr>
              <a:lnSpc>
                <a:spcPct val="120000"/>
              </a:lnSpc>
              <a:spcAft>
                <a:spcPts val="0"/>
              </a:spcAft>
              <a:buFont typeface="Wingdings" panose="05000000000000000000" pitchFamily="2" charset="2"/>
              <a:buChar char="Ø"/>
            </a:pPr>
            <a:r>
              <a:rPr lang="en-US" sz="3000" dirty="0"/>
              <a:t>Data access and release</a:t>
            </a:r>
          </a:p>
          <a:p>
            <a:pPr>
              <a:lnSpc>
                <a:spcPct val="120000"/>
              </a:lnSpc>
              <a:spcAft>
                <a:spcPts val="0"/>
              </a:spcAft>
              <a:buFont typeface="Wingdings" panose="05000000000000000000" pitchFamily="2" charset="2"/>
              <a:buChar char="Ø"/>
            </a:pPr>
            <a:r>
              <a:rPr lang="en-US" sz="3000" dirty="0"/>
              <a:t>Data quality assessment</a:t>
            </a:r>
          </a:p>
          <a:p>
            <a:endParaRPr lang="en-US"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54748" y="39754"/>
            <a:ext cx="1537252" cy="127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988537"/>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2113</Words>
  <Application>Microsoft Office PowerPoint</Application>
  <PresentationFormat>Widescreen</PresentationFormat>
  <Paragraphs>238</Paragraphs>
  <Slides>17</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Arial</vt:lpstr>
      <vt:lpstr>Arial Narrow</vt:lpstr>
      <vt:lpstr>Calibri</vt:lpstr>
      <vt:lpstr>Calibri Light</vt:lpstr>
      <vt:lpstr>Courier New</vt:lpstr>
      <vt:lpstr>Futura LT Pro Book</vt:lpstr>
      <vt:lpstr>Open Sans</vt:lpstr>
      <vt:lpstr>Tahoma</vt:lpstr>
      <vt:lpstr>Times New Roman</vt:lpstr>
      <vt:lpstr>Wingdings</vt:lpstr>
      <vt:lpstr>1_Retrospect</vt:lpstr>
      <vt:lpstr>PowerPoint Presentation</vt:lpstr>
      <vt:lpstr>PowerPoint Presentation</vt:lpstr>
      <vt:lpstr>Learning Objectives</vt:lpstr>
      <vt:lpstr>What Is Data Management?</vt:lpstr>
      <vt:lpstr>Importance of Data Management</vt:lpstr>
      <vt:lpstr>Data Management Standards: Definition</vt:lpstr>
      <vt:lpstr>Data Management Standards: Importance</vt:lpstr>
      <vt:lpstr>   HIS Data Management Standards: Four Domains</vt:lpstr>
      <vt:lpstr>Standard Operating Procedures (SOPs)</vt:lpstr>
      <vt:lpstr>4 Steps of Data Management</vt:lpstr>
      <vt:lpstr>Data Collection and Storage</vt:lpstr>
      <vt:lpstr>Data Processing</vt:lpstr>
      <vt:lpstr>Data Reporting</vt:lpstr>
      <vt:lpstr>Data Analysis, Interpretation and Use</vt:lpstr>
      <vt:lpstr>Data Management in the Information Cycle</vt:lpstr>
      <vt:lpstr>Discussion:</vt:lpstr>
      <vt:lpstr>Key Points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2018-09-03T21:59:11Z</dcterms:created>
  <dcterms:modified xsi:type="dcterms:W3CDTF">2024-09-10T15:50:39Z</dcterms:modified>
</cp:coreProperties>
</file>