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0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7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8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7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2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7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9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7AD553-0E50-4705-A295-32AC3731C9A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FEF22-35E7-476A-B147-4C24F71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Research Report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726" y="3386664"/>
            <a:ext cx="7833674" cy="209031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Understanding the Structure, Process, and Key Components</a:t>
            </a:r>
          </a:p>
          <a:p>
            <a:endParaRPr lang="en-US" sz="2800" dirty="0"/>
          </a:p>
          <a:p>
            <a:r>
              <a:rPr lang="en-US" sz="2800" dirty="0"/>
              <a:t>Zione Salima</a:t>
            </a:r>
          </a:p>
          <a:p>
            <a:r>
              <a:rPr lang="en-US" sz="2800" dirty="0"/>
              <a:t>Mtondera </a:t>
            </a:r>
            <a:r>
              <a:rPr lang="en-US" sz="2800" dirty="0" err="1"/>
              <a:t>Munthali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13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Design: </a:t>
            </a:r>
            <a:r>
              <a:rPr lang="en-US" dirty="0"/>
              <a:t>Qualitative, quantitative, or mixed methods.</a:t>
            </a:r>
          </a:p>
          <a:p>
            <a:r>
              <a:rPr lang="en-US" b="1" dirty="0"/>
              <a:t>Sampling: </a:t>
            </a:r>
            <a:r>
              <a:rPr lang="en-US" dirty="0"/>
              <a:t>Population and sampling methods.</a:t>
            </a:r>
          </a:p>
          <a:p>
            <a:r>
              <a:rPr lang="en-US" b="1" dirty="0"/>
              <a:t>Data Collection: </a:t>
            </a:r>
            <a:r>
              <a:rPr lang="en-US" dirty="0"/>
              <a:t>Surveys, interviews, experiments.</a:t>
            </a:r>
          </a:p>
          <a:p>
            <a:r>
              <a:rPr lang="en-US" b="1" dirty="0"/>
              <a:t>Data Analysis: </a:t>
            </a:r>
            <a:r>
              <a:rPr lang="en-US" dirty="0"/>
              <a:t>Statistical tools or thematic analysis.</a:t>
            </a:r>
          </a:p>
        </p:txBody>
      </p:sp>
    </p:spTree>
    <p:extLst>
      <p:ext uri="{BB962C8B-B14F-4D97-AF65-F5344CB8AC3E}">
        <p14:creationId xmlns:p14="http://schemas.microsoft.com/office/powerpoint/2010/main" val="355447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dirty="0"/>
              <a:t>Present data in tables, charts, or figures.</a:t>
            </a:r>
          </a:p>
          <a:p>
            <a:r>
              <a:rPr lang="en-US" b="1" dirty="0"/>
              <a:t>Discussion: </a:t>
            </a:r>
            <a:r>
              <a:rPr lang="en-US" dirty="0"/>
              <a:t>Explain what the data means in relation to your research questions or hypotheses.</a:t>
            </a:r>
          </a:p>
        </p:txBody>
      </p:sp>
    </p:spTree>
    <p:extLst>
      <p:ext uri="{BB962C8B-B14F-4D97-AF65-F5344CB8AC3E}">
        <p14:creationId xmlns:p14="http://schemas.microsoft.com/office/powerpoint/2010/main" val="220015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Restate key findings.</a:t>
            </a:r>
          </a:p>
          <a:p>
            <a:r>
              <a:rPr lang="en-US" dirty="0"/>
              <a:t>Highlight the implications of your research.</a:t>
            </a:r>
          </a:p>
          <a:p>
            <a:r>
              <a:rPr lang="en-US" dirty="0"/>
              <a:t>Suggest areas for further research or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506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clarity or focus.</a:t>
            </a:r>
          </a:p>
          <a:p>
            <a:r>
              <a:rPr lang="en-US" dirty="0"/>
              <a:t>Inadequate literature review.</a:t>
            </a:r>
          </a:p>
          <a:p>
            <a:r>
              <a:rPr lang="en-US" dirty="0"/>
              <a:t>Ignoring the research question.</a:t>
            </a:r>
          </a:p>
          <a:p>
            <a:r>
              <a:rPr lang="en-US" dirty="0"/>
              <a:t>Misinterpreting data.</a:t>
            </a:r>
          </a:p>
        </p:txBody>
      </p:sp>
    </p:spTree>
    <p:extLst>
      <p:ext uri="{BB962C8B-B14F-4D97-AF65-F5344CB8AC3E}">
        <p14:creationId xmlns:p14="http://schemas.microsoft.com/office/powerpoint/2010/main" val="408362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Proofread for errors.</a:t>
            </a:r>
          </a:p>
          <a:p>
            <a:r>
              <a:rPr lang="en-US" dirty="0"/>
              <a:t>Ensure all references are cited.</a:t>
            </a:r>
          </a:p>
          <a:p>
            <a:r>
              <a:rPr lang="en-US" dirty="0"/>
              <a:t>Follow formatting guidelines (APA, MLA, etc.).</a:t>
            </a:r>
          </a:p>
          <a:p>
            <a:r>
              <a:rPr lang="en-US" dirty="0"/>
              <a:t>Keep the audience in mind.</a:t>
            </a:r>
          </a:p>
        </p:txBody>
      </p:sp>
    </p:spTree>
    <p:extLst>
      <p:ext uri="{BB962C8B-B14F-4D97-AF65-F5344CB8AC3E}">
        <p14:creationId xmlns:p14="http://schemas.microsoft.com/office/powerpoint/2010/main" val="324714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r>
              <a:rPr lang="en-US"/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270031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Research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formal document presenting the findings of a research study.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Purpose: To communicate research outcomes to a specific audience.</a:t>
            </a:r>
          </a:p>
          <a:p>
            <a:endParaRPr lang="en-US" dirty="0"/>
          </a:p>
          <a:p>
            <a:r>
              <a:rPr lang="en-US" dirty="0"/>
              <a:t>Key Features: Objectivity, clarity,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278374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Research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Facilitates decision-making.</a:t>
            </a:r>
          </a:p>
          <a:p>
            <a:endParaRPr lang="en-US" dirty="0"/>
          </a:p>
          <a:p>
            <a:r>
              <a:rPr lang="en-US" dirty="0"/>
              <a:t>Contributes to knowledge.</a:t>
            </a:r>
          </a:p>
          <a:p>
            <a:endParaRPr lang="en-US" dirty="0"/>
          </a:p>
          <a:p>
            <a:r>
              <a:rPr lang="en-US" dirty="0"/>
              <a:t>Provides a basis for further research.</a:t>
            </a:r>
          </a:p>
        </p:txBody>
      </p:sp>
    </p:spTree>
    <p:extLst>
      <p:ext uri="{BB962C8B-B14F-4D97-AF65-F5344CB8AC3E}">
        <p14:creationId xmlns:p14="http://schemas.microsoft.com/office/powerpoint/2010/main" val="20087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Reports: Detailed, intended for experts.</a:t>
            </a:r>
          </a:p>
          <a:p>
            <a:endParaRPr lang="en-US" dirty="0"/>
          </a:p>
          <a:p>
            <a:r>
              <a:rPr lang="en-US" dirty="0"/>
              <a:t>Popular Reports: Simplified, for a general audience.</a:t>
            </a:r>
          </a:p>
          <a:p>
            <a:endParaRPr lang="en-US" dirty="0"/>
          </a:p>
          <a:p>
            <a:r>
              <a:rPr lang="en-US" dirty="0"/>
              <a:t>Thesis/Dissertation: Academic research reports.</a:t>
            </a:r>
          </a:p>
        </p:txBody>
      </p:sp>
    </p:spTree>
    <p:extLst>
      <p:ext uri="{BB962C8B-B14F-4D97-AF65-F5344CB8AC3E}">
        <p14:creationId xmlns:p14="http://schemas.microsoft.com/office/powerpoint/2010/main" val="300332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Research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Page: Title, author, institution.</a:t>
            </a:r>
          </a:p>
          <a:p>
            <a:r>
              <a:rPr lang="en-US" dirty="0"/>
              <a:t>Abstract: A brief summary of the research.</a:t>
            </a:r>
          </a:p>
          <a:p>
            <a:r>
              <a:rPr lang="en-US" dirty="0"/>
              <a:t>Introduction: Background, objectives, and research questions.</a:t>
            </a:r>
          </a:p>
          <a:p>
            <a:r>
              <a:rPr lang="en-US" dirty="0"/>
              <a:t>Literature Review: Summary of existing research.</a:t>
            </a:r>
          </a:p>
          <a:p>
            <a:r>
              <a:rPr lang="en-US" dirty="0"/>
              <a:t>Methodology: Research design, data collection, analysis methods.</a:t>
            </a:r>
          </a:p>
          <a:p>
            <a:r>
              <a:rPr lang="en-US" dirty="0"/>
              <a:t>Results: Findings and observations.</a:t>
            </a:r>
          </a:p>
        </p:txBody>
      </p:sp>
    </p:spTree>
    <p:extLst>
      <p:ext uri="{BB962C8B-B14F-4D97-AF65-F5344CB8AC3E}">
        <p14:creationId xmlns:p14="http://schemas.microsoft.com/office/powerpoint/2010/main" val="422524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Discussion: Interpretation and implications. </a:t>
            </a:r>
          </a:p>
          <a:p>
            <a:r>
              <a:rPr lang="en-US" dirty="0"/>
              <a:t>Conclusion: Summary of findings and future research.</a:t>
            </a:r>
          </a:p>
          <a:p>
            <a:r>
              <a:rPr lang="en-US" dirty="0"/>
              <a:t>References: Citing all sources.</a:t>
            </a:r>
          </a:p>
          <a:p>
            <a:r>
              <a:rPr lang="en-US" dirty="0"/>
              <a:t>Appendices (if needed).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1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Research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Clarity: </a:t>
            </a:r>
            <a:r>
              <a:rPr lang="en-US" dirty="0"/>
              <a:t>Use clear, precise language.</a:t>
            </a:r>
          </a:p>
          <a:p>
            <a:r>
              <a:rPr lang="en-US" b="1" dirty="0"/>
              <a:t>Objectivity</a:t>
            </a:r>
            <a:r>
              <a:rPr lang="en-US" dirty="0"/>
              <a:t>: Avoid bias, present facts.</a:t>
            </a:r>
          </a:p>
          <a:p>
            <a:r>
              <a:rPr lang="en-US" b="1" dirty="0"/>
              <a:t>Evidence: </a:t>
            </a:r>
            <a:r>
              <a:rPr lang="en-US" dirty="0"/>
              <a:t>Back claims with data and references.</a:t>
            </a:r>
          </a:p>
          <a:p>
            <a:r>
              <a:rPr lang="en-US" b="1" dirty="0"/>
              <a:t>Logical Flow: </a:t>
            </a:r>
            <a:r>
              <a:rPr lang="en-US" dirty="0"/>
              <a:t>Ensure coherence between sections.</a:t>
            </a:r>
          </a:p>
        </p:txBody>
      </p:sp>
    </p:spTree>
    <p:extLst>
      <p:ext uri="{BB962C8B-B14F-4D97-AF65-F5344CB8AC3E}">
        <p14:creationId xmlns:p14="http://schemas.microsoft.com/office/powerpoint/2010/main" val="378949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and background.</a:t>
            </a:r>
          </a:p>
          <a:p>
            <a:r>
              <a:rPr lang="en-US" dirty="0"/>
              <a:t>Define the research problem.</a:t>
            </a:r>
          </a:p>
          <a:p>
            <a:r>
              <a:rPr lang="en-US" dirty="0"/>
              <a:t>Outline the objectives and hypothesis.</a:t>
            </a:r>
          </a:p>
          <a:p>
            <a:r>
              <a:rPr lang="en-US" dirty="0"/>
              <a:t>Explain the significance of the study.</a:t>
            </a:r>
          </a:p>
        </p:txBody>
      </p:sp>
    </p:spTree>
    <p:extLst>
      <p:ext uri="{BB962C8B-B14F-4D97-AF65-F5344CB8AC3E}">
        <p14:creationId xmlns:p14="http://schemas.microsoft.com/office/powerpoint/2010/main" val="175496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show how your research fits into existing knowledge.</a:t>
            </a:r>
          </a:p>
          <a:p>
            <a:r>
              <a:rPr lang="en-US" dirty="0"/>
              <a:t>Include key theories, concepts, and studies.</a:t>
            </a:r>
          </a:p>
          <a:p>
            <a:r>
              <a:rPr lang="en-US" dirty="0"/>
              <a:t>Identify gaps or areas of debate.</a:t>
            </a:r>
          </a:p>
        </p:txBody>
      </p:sp>
    </p:spTree>
    <p:extLst>
      <p:ext uri="{BB962C8B-B14F-4D97-AF65-F5344CB8AC3E}">
        <p14:creationId xmlns:p14="http://schemas.microsoft.com/office/powerpoint/2010/main" val="3767022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430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Introduction to Research Report Writing</vt:lpstr>
      <vt:lpstr>What is a Research Report?</vt:lpstr>
      <vt:lpstr>Importance of Research Reports</vt:lpstr>
      <vt:lpstr>Types of Research Reports</vt:lpstr>
      <vt:lpstr>Structure of a Research Report</vt:lpstr>
      <vt:lpstr>PowerPoint Presentation</vt:lpstr>
      <vt:lpstr>Key Components of a Research Report</vt:lpstr>
      <vt:lpstr>Writing the Introduction</vt:lpstr>
      <vt:lpstr>Literature Review</vt:lpstr>
      <vt:lpstr>Methodology</vt:lpstr>
      <vt:lpstr>Results and Discussion</vt:lpstr>
      <vt:lpstr>Conclusion and Recommendations</vt:lpstr>
      <vt:lpstr>Common Mistakes to Avoid</vt:lpstr>
      <vt:lpstr>Final Tips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Report Writing</dc:title>
  <dc:creator>Mtondera Nkhoma</dc:creator>
  <cp:lastModifiedBy>HP</cp:lastModifiedBy>
  <cp:revision>3</cp:revision>
  <dcterms:created xsi:type="dcterms:W3CDTF">2024-09-10T16:16:40Z</dcterms:created>
  <dcterms:modified xsi:type="dcterms:W3CDTF">2024-09-15T18:32:49Z</dcterms:modified>
</cp:coreProperties>
</file>