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9" r:id="rId10"/>
    <p:sldId id="271" r:id="rId11"/>
    <p:sldId id="294" r:id="rId12"/>
    <p:sldId id="296" r:id="rId13"/>
    <p:sldId id="295" r:id="rId14"/>
    <p:sldId id="272" r:id="rId15"/>
    <p:sldId id="274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75" r:id="rId26"/>
    <p:sldId id="306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antari" panose="020B0604020202020204" charset="0"/>
      <p:regular r:id="rId33"/>
      <p:bold r:id="rId34"/>
      <p:italic r:id="rId35"/>
      <p:boldItalic r:id="rId36"/>
    </p:embeddedFont>
    <p:embeddedFont>
      <p:font typeface="Gantari ExtraBold" panose="020B0604020202020204" charset="0"/>
      <p:bold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FD879A-4F2F-421B-B65D-4FFAA93F3549}">
  <a:tblStyle styleId="{4FFD879A-4F2F-421B-B65D-4FFAA93F35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72" autoAdjust="0"/>
  </p:normalViewPr>
  <p:slideViewPr>
    <p:cSldViewPr snapToGrid="0">
      <p:cViewPr varScale="1">
        <p:scale>
          <a:sx n="82" d="100"/>
          <a:sy n="82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1450b2fcb6e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1450b2fcb6e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9" name="Google Shape;10049;g143d23f59b0_1_2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0" name="Google Shape;10050;g143d23f59b0_1_2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2" name="Google Shape;10062;g1466be8df3d_3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3" name="Google Shape;10063;g1466be8df3d_3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1" name="Google Shape;10111;gfdf1b3117e_1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2" name="Google Shape;10112;gfdf1b3117e_1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6" name="Google Shape;10196;gfdf1b3117e_1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7" name="Google Shape;10197;gfdf1b3117e_1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9" name="Google Shape;9869;g1450b2fcb6e_0_4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0" name="Google Shape;9870;g1450b2fcb6e_0_4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requires a clear problem with a well laid out plan to build on available data/knowledge to generate solutions to the existing problem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9" name="Google Shape;9879;g1450b2fcb6e_0_4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0" name="Google Shape;9880;g1450b2fcb6e_0_4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Basic research </a:t>
            </a:r>
            <a:r>
              <a:rPr lang="en-US" dirty="0"/>
              <a:t>focuses on generating new ideas/technologies/inventions to deal with unresolved problems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Applied research </a:t>
            </a:r>
            <a:r>
              <a:rPr lang="en-US" dirty="0"/>
              <a:t>identifies priority problems from existing ones and seeks to improve practice using available resources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Quantitative research </a:t>
            </a:r>
            <a:r>
              <a:rPr lang="en-US" dirty="0"/>
              <a:t>entails an objective assessment on measurable data. Repetition of the same assessment using the same methodology is bound to yield similar results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Qualitative research </a:t>
            </a:r>
            <a:r>
              <a:rPr lang="en-US" dirty="0"/>
              <a:t>encompasses opinion-based research on human behaviour and the social world. It seeks to answer the “why” and “how” in the interactive world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3" name="Google Shape;9923;g143d23f59b0_1_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4" name="Google Shape;9924;g143d23f59b0_1_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7" name="Google Shape;9957;g143d23f59b0_1_2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8" name="Google Shape;9958;g143d23f59b0_1_2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6" name="Google Shape;9986;g143d23f59b0_1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7" name="Google Shape;9987;g143d23f59b0_1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 identified research problem needs to be assessed in terms of the following criteria to make sure it is a really valuable question to be addressed: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Relevance</a:t>
            </a:r>
            <a:r>
              <a:rPr lang="en-US" dirty="0"/>
              <a:t>: some of the questions to be asked include: who is affected; how widespread or large is the problem; who considers it to be a problem; how severe is the problem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Avoidance of duplication: </a:t>
            </a:r>
            <a:r>
              <a:rPr lang="en-US" dirty="0"/>
              <a:t>check if a similar problem has been investigated before. However, it is possible to replicate a study conducted elsewhere to contextualize the findings as well as allow for cross-cultural comparison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Urgency of data needed (timeliness): </a:t>
            </a:r>
            <a:r>
              <a:rPr lang="en-US" dirty="0"/>
              <a:t>which research should be done first and which one should be done later; how urgent are the results needed for decision(s) to be made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Political acceptability</a:t>
            </a:r>
            <a:r>
              <a:rPr lang="en-US" dirty="0"/>
              <a:t>: consider political environment in which the study will be undertaken and the potential barriers that can be faced in terms of undertaking the research and implementing the recommendations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Feasibility of study: </a:t>
            </a:r>
            <a:r>
              <a:rPr lang="en-US" dirty="0"/>
              <a:t>what resources will be needed to undertake the research; is there enough time available; how complicated is the problem; will there be any person that will be willing to fund the research; are there any people available to provide technical assistance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Applicability</a:t>
            </a:r>
            <a:r>
              <a:rPr lang="en-US" dirty="0"/>
              <a:t>: will the recommendations emanating from the research will be applied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Ethical acceptability</a:t>
            </a:r>
            <a:r>
              <a:rPr lang="en-US" dirty="0"/>
              <a:t>: is there  any possibility of inflicting harm on other people while undertaking the research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6" name="Google Shape;10016;g143d23f59b0_1_2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7" name="Google Shape;10017;g143d23f59b0_1_2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72" name="Google Shape;372;p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 rot="-3990277">
            <a:off x="1794368" y="4095249"/>
            <a:ext cx="585838" cy="623458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6258538" y="11658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7779875" y="81416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5766725" y="373900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494125" y="94131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7906938" y="41509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2820000" y="401406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3680113" y="12115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 txBox="1">
            <a:spLocks noGrp="1"/>
          </p:cNvSpPr>
          <p:nvPr>
            <p:ph type="body" idx="1"/>
          </p:nvPr>
        </p:nvSpPr>
        <p:spPr>
          <a:xfrm>
            <a:off x="1959450" y="2942150"/>
            <a:ext cx="5225100" cy="6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1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1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1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">
    <p:bg>
      <p:bgPr>
        <a:solidFill>
          <a:schemeClr val="lt1"/>
        </a:solidFill>
        <a:effectLst/>
      </p:bgPr>
    </p:bg>
    <p:spTree>
      <p:nvGrpSpPr>
        <p:cNvPr id="1" name="Shape 6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2" name="Google Shape;6682;p2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683" name="Google Shape;6683;p2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3" name="Google Shape;7043;p2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4" name="Google Shape;7044;p2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7045" name="Google Shape;7045;p2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3" name="Google Shape;7063;p20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064" name="Google Shape;7064;p20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7065" name="Google Shape;7065;p20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6" name="Google Shape;7066;p20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7" name="Google Shape;7067;p20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8" name="Google Shape;7068;p20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9" name="Google Shape;7069;p20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">
    <p:bg>
      <p:bgPr>
        <a:solidFill>
          <a:schemeClr val="lt1"/>
        </a:solidFill>
        <a:effectLst/>
      </p:bgPr>
    </p:bg>
    <p:spTree>
      <p:nvGrpSpPr>
        <p:cNvPr id="1" name="Shape 7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1" name="Google Shape;7071;p2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7072" name="Google Shape;7072;p2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2" name="Google Shape;7432;p2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3" name="Google Shape;7433;p2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7434" name="Google Shape;7434;p2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2" name="Google Shape;7452;p2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453" name="Google Shape;7453;p21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7454" name="Google Shape;7454;p21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5" name="Google Shape;7455;p21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6" name="Google Shape;7456;p21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7" name="Google Shape;7457;p21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8" name="Google Shape;7458;p21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_1">
    <p:bg>
      <p:bgPr>
        <a:solidFill>
          <a:schemeClr val="lt1"/>
        </a:solidFill>
        <a:effectLst/>
      </p:bgPr>
    </p:bg>
    <p:spTree>
      <p:nvGrpSpPr>
        <p:cNvPr id="1" name="Shape 7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0" name="Google Shape;7460;p22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7461" name="Google Shape;7461;p2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2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2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2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2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2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2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2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2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2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2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2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2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2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2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2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2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2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2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2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2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2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2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2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2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2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2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2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2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2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2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2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2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2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2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2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2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2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2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2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2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2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2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2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2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2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2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2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2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2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2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2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2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2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2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2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2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2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2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2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2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2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2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2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2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2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2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2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2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2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2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2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2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2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2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2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2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2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2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2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2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2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2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2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2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2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2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2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2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2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2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2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2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2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2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2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2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2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2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2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2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2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2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2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2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2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2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2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2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2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2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2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2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2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2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2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2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2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2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2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2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2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2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2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2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2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2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2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2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2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2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2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2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2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2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2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2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2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2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2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2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2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2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2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2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2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2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2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2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2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2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2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2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2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2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2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2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2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2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2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2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2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1" name="Google Shape;7821;p22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22" name="Google Shape;7822;p22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7823" name="Google Shape;7823;p2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2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22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22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22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22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22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22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22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22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22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22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22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22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22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22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22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22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1" name="Google Shape;7841;p22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842" name="Google Shape;7842;p22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7843" name="Google Shape;7843;p22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4" name="Google Shape;7844;p22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5" name="Google Shape;7845;p22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6" name="Google Shape;7846;p22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7" name="Google Shape;7847;p22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bg>
      <p:bgPr>
        <a:solidFill>
          <a:schemeClr val="lt1"/>
        </a:solidFill>
        <a:effectLst/>
      </p:bgPr>
    </p:bg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9" name="Google Shape;7849;p23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7850" name="Google Shape;7850;p2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2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2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2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2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2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2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2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2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2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2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2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2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2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2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2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2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2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2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2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2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2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2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2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2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2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2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2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2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2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2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2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2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2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2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2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2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2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2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2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2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2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2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2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2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2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2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2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2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2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2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2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2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2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2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2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2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2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2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2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2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2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2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2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2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2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2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2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2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2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2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2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2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2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2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2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2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2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2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2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2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2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2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2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2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2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2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2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2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2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2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2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2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2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2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2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2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2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2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2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2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2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2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2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2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2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2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2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2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2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2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2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2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2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2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2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2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2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2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2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2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2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2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2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2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2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2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2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2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2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2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2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2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2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2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2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2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2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2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2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2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2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2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2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2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2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2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2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2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2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2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2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2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2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2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2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2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2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2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2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2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2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2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2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2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2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2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2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2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2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2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2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2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2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2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2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2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2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2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2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2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2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2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2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2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2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2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2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2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2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2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2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2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2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2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2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2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2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2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2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2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2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2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2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2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2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2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2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2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2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2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2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2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2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2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2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2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2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2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2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2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2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2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2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2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2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2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2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2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2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2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2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2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2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2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2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2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2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2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2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2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2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2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2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2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2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2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2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2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2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2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2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2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2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2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2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2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2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2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2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2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2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2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2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2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2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2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2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2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2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2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2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2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2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2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2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2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2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2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2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2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2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2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2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2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2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2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2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2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2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2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2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2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2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2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2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2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2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2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2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2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2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2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2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2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2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2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0" name="Google Shape;8210;p23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1" name="Google Shape;8211;p23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8212" name="Google Shape;8212;p2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0" name="Google Shape;8230;p23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1" name="Google Shape;8231;p23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2" name="Google Shape;8232;p23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3" name="Google Shape;8233;p23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120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bg>
      <p:bgPr>
        <a:solidFill>
          <a:schemeClr val="lt1"/>
        </a:solidFill>
        <a:effectLst/>
      </p:bgPr>
    </p:bg>
    <p:spTree>
      <p:nvGrpSpPr>
        <p:cNvPr id="1" name="Shape 8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6" name="Google Shape;8236;p2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237" name="Google Shape;8237;p2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7" name="Google Shape;8597;p2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8" name="Google Shape;8598;p2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8599" name="Google Shape;8599;p2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17" name="Google Shape;8617;p24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8" name="Google Shape;8618;p24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9" name="Google Shape;8619;p24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0" name="Google Shape;8620;p24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1" name="Google Shape;8621;p2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06" name="Google Shape;406;p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768" name="Google Shape;768;p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"/>
          <p:cNvSpPr txBox="1">
            <a:spLocks noGrp="1"/>
          </p:cNvSpPr>
          <p:nvPr>
            <p:ph type="title"/>
          </p:nvPr>
        </p:nvSpPr>
        <p:spPr>
          <a:xfrm>
            <a:off x="3116850" y="1880650"/>
            <a:ext cx="45414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7" name="Google Shape;787;p3"/>
          <p:cNvSpPr txBox="1">
            <a:spLocks noGrp="1"/>
          </p:cNvSpPr>
          <p:nvPr>
            <p:ph type="title" idx="2" hasCustomPrompt="1"/>
          </p:nvPr>
        </p:nvSpPr>
        <p:spPr>
          <a:xfrm>
            <a:off x="1810950" y="21508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3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"/>
          <p:cNvSpPr/>
          <p:nvPr/>
        </p:nvSpPr>
        <p:spPr>
          <a:xfrm rot="-900008">
            <a:off x="1715274" y="4153738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"/>
          <p:cNvSpPr/>
          <p:nvPr/>
        </p:nvSpPr>
        <p:spPr>
          <a:xfrm>
            <a:off x="5588200" y="106437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"/>
          <p:cNvSpPr/>
          <p:nvPr/>
        </p:nvSpPr>
        <p:spPr>
          <a:xfrm>
            <a:off x="7974050" y="78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"/>
          <p:cNvSpPr/>
          <p:nvPr/>
        </p:nvSpPr>
        <p:spPr>
          <a:xfrm>
            <a:off x="1644575" y="36713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"/>
          <p:cNvSpPr/>
          <p:nvPr/>
        </p:nvSpPr>
        <p:spPr>
          <a:xfrm>
            <a:off x="2845800" y="40885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3"/>
          <p:cNvGrpSpPr/>
          <p:nvPr/>
        </p:nvGrpSpPr>
        <p:grpSpPr>
          <a:xfrm>
            <a:off x="6294838" y="4058031"/>
            <a:ext cx="1055760" cy="753780"/>
            <a:chOff x="3308425" y="649500"/>
            <a:chExt cx="947975" cy="676825"/>
          </a:xfrm>
        </p:grpSpPr>
        <p:sp>
          <p:nvSpPr>
            <p:cNvPr id="798" name="Google Shape;798;p3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"/>
          <p:cNvGrpSpPr/>
          <p:nvPr/>
        </p:nvGrpSpPr>
        <p:grpSpPr>
          <a:xfrm rot="-6299880" flipH="1">
            <a:off x="1763090" y="476245"/>
            <a:ext cx="708049" cy="444266"/>
            <a:chOff x="1445125" y="3867675"/>
            <a:chExt cx="803300" cy="502950"/>
          </a:xfrm>
        </p:grpSpPr>
        <p:sp>
          <p:nvSpPr>
            <p:cNvPr id="802" name="Google Shape;802;p3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"/>
          <p:cNvSpPr/>
          <p:nvPr/>
        </p:nvSpPr>
        <p:spPr>
          <a:xfrm>
            <a:off x="1957275" y="13724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"/>
          <p:cNvSpPr/>
          <p:nvPr/>
        </p:nvSpPr>
        <p:spPr>
          <a:xfrm>
            <a:off x="3215800" y="8312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"/>
          <p:cNvSpPr/>
          <p:nvPr/>
        </p:nvSpPr>
        <p:spPr>
          <a:xfrm>
            <a:off x="7826025" y="41160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1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2" r:id="rId17"/>
    <p:sldLayoutId id="2147483673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BE"/>
        </a:solidFill>
        <a:effectLst/>
      </p:bgPr>
    </p:bg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5" name="Google Shape;9815;p31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INTRODUCTION TO HEALTH RESEARCH</a:t>
            </a:r>
            <a:endParaRPr dirty="0"/>
          </a:p>
        </p:txBody>
      </p:sp>
      <p:grpSp>
        <p:nvGrpSpPr>
          <p:cNvPr id="9816" name="Google Shape;9816;p31"/>
          <p:cNvGrpSpPr/>
          <p:nvPr/>
        </p:nvGrpSpPr>
        <p:grpSpPr>
          <a:xfrm rot="-8670542">
            <a:off x="7057461" y="3011986"/>
            <a:ext cx="398109" cy="2141153"/>
            <a:chOff x="5686500" y="2272225"/>
            <a:chExt cx="481425" cy="2589250"/>
          </a:xfrm>
        </p:grpSpPr>
        <p:sp>
          <p:nvSpPr>
            <p:cNvPr id="9817" name="Google Shape;9817;p31"/>
            <p:cNvSpPr/>
            <p:nvPr/>
          </p:nvSpPr>
          <p:spPr>
            <a:xfrm>
              <a:off x="5686500" y="3674725"/>
              <a:ext cx="260950" cy="1082650"/>
            </a:xfrm>
            <a:custGeom>
              <a:avLst/>
              <a:gdLst/>
              <a:ahLst/>
              <a:cxnLst/>
              <a:rect l="l" t="t" r="r" b="b"/>
              <a:pathLst>
                <a:path w="10438" h="43306" extrusionOk="0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1"/>
            <p:cNvSpPr/>
            <p:nvPr/>
          </p:nvSpPr>
          <p:spPr>
            <a:xfrm>
              <a:off x="5880875" y="2440175"/>
              <a:ext cx="287050" cy="2421300"/>
            </a:xfrm>
            <a:custGeom>
              <a:avLst/>
              <a:gdLst/>
              <a:ahLst/>
              <a:cxnLst/>
              <a:rect l="l" t="t" r="r" b="b"/>
              <a:pathLst>
                <a:path w="11482" h="96852" extrusionOk="0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1"/>
            <p:cNvSpPr/>
            <p:nvPr/>
          </p:nvSpPr>
          <p:spPr>
            <a:xfrm>
              <a:off x="5922350" y="2272225"/>
              <a:ext cx="208275" cy="167975"/>
            </a:xfrm>
            <a:custGeom>
              <a:avLst/>
              <a:gdLst/>
              <a:ahLst/>
              <a:cxnLst/>
              <a:rect l="l" t="t" r="r" b="b"/>
              <a:pathLst>
                <a:path w="8331" h="6719" extrusionOk="0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1"/>
            <p:cNvSpPr/>
            <p:nvPr/>
          </p:nvSpPr>
          <p:spPr>
            <a:xfrm>
              <a:off x="5880875" y="3567725"/>
              <a:ext cx="286925" cy="1293750"/>
            </a:xfrm>
            <a:custGeom>
              <a:avLst/>
              <a:gdLst/>
              <a:ahLst/>
              <a:cxnLst/>
              <a:rect l="l" t="t" r="r" b="b"/>
              <a:pathLst>
                <a:path w="11477" h="51750" extrusionOk="0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1"/>
            <p:cNvSpPr/>
            <p:nvPr/>
          </p:nvSpPr>
          <p:spPr>
            <a:xfrm>
              <a:off x="5954500" y="3306675"/>
              <a:ext cx="150975" cy="825125"/>
            </a:xfrm>
            <a:custGeom>
              <a:avLst/>
              <a:gdLst/>
              <a:ahLst/>
              <a:cxnLst/>
              <a:rect l="l" t="t" r="r" b="b"/>
              <a:pathLst>
                <a:path w="6039" h="33005" extrusionOk="0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2" name="Google Shape;9822;p31"/>
          <p:cNvSpPr/>
          <p:nvPr/>
        </p:nvSpPr>
        <p:spPr>
          <a:xfrm rot="-4499992">
            <a:off x="6964849" y="103111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3" name="Google Shape;9823;p31"/>
          <p:cNvGrpSpPr/>
          <p:nvPr/>
        </p:nvGrpSpPr>
        <p:grpSpPr>
          <a:xfrm flipH="1">
            <a:off x="1753230" y="283224"/>
            <a:ext cx="1356637" cy="1528669"/>
            <a:chOff x="6638425" y="262025"/>
            <a:chExt cx="1356637" cy="1528669"/>
          </a:xfrm>
        </p:grpSpPr>
        <p:sp>
          <p:nvSpPr>
            <p:cNvPr id="9824" name="Google Shape;9824;p31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1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1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1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8" name="Google Shape;9828;p31"/>
          <p:cNvSpPr/>
          <p:nvPr/>
        </p:nvSpPr>
        <p:spPr>
          <a:xfrm>
            <a:off x="1508413" y="349588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9" name="Google Shape;9829;p31"/>
          <p:cNvSpPr txBox="1">
            <a:spLocks noGrp="1"/>
          </p:cNvSpPr>
          <p:nvPr>
            <p:ph type="body" idx="1"/>
          </p:nvPr>
        </p:nvSpPr>
        <p:spPr>
          <a:xfrm>
            <a:off x="1959450" y="2942149"/>
            <a:ext cx="5225100" cy="854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B24B8-B011-4E9D-ABBC-42BE7499F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667F53-9528-448C-9706-16914E974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2" name="Google Shape;10052;p4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Formulating statement of the problem </a:t>
            </a:r>
            <a:endParaRPr dirty="0"/>
          </a:p>
        </p:txBody>
      </p:sp>
      <p:sp>
        <p:nvSpPr>
          <p:cNvPr id="10054" name="Google Shape;10054;p46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Clr>
                <a:schemeClr val="accent6"/>
              </a:buClr>
            </a:pPr>
            <a:r>
              <a:rPr lang="en-US" sz="1800" dirty="0"/>
              <a:t>The Problem Statement is the reasonable summary of the problems/issues raised in the background to the study</a:t>
            </a:r>
          </a:p>
          <a:p>
            <a:pPr lvl="0">
              <a:buClr>
                <a:schemeClr val="accent6"/>
              </a:buClr>
              <a:buChar char="●"/>
            </a:pPr>
            <a:endParaRPr lang="en-US" sz="1800" dirty="0"/>
          </a:p>
          <a:p>
            <a:pPr lvl="0">
              <a:buClr>
                <a:schemeClr val="accent6"/>
              </a:buClr>
              <a:buChar char="●"/>
            </a:pPr>
            <a:r>
              <a:rPr lang="en-US" sz="1800" dirty="0"/>
              <a:t>Why is it important to state and define the problem well? Because,</a:t>
            </a:r>
          </a:p>
          <a:p>
            <a:pPr lvl="0">
              <a:buClr>
                <a:schemeClr val="accent6"/>
              </a:buClr>
              <a:buChar char="●"/>
            </a:pPr>
            <a:r>
              <a:rPr lang="en-US" sz="1800" dirty="0"/>
              <a:t>It is a foundation for research</a:t>
            </a:r>
          </a:p>
          <a:p>
            <a:pPr lvl="0">
              <a:buClr>
                <a:schemeClr val="accent6"/>
              </a:buClr>
              <a:buChar char="●"/>
            </a:pPr>
            <a:r>
              <a:rPr lang="en-US" sz="1800" dirty="0"/>
              <a:t>It facilitates search of information </a:t>
            </a:r>
          </a:p>
          <a:p>
            <a:pPr lvl="0">
              <a:buClr>
                <a:schemeClr val="accent6"/>
              </a:buClr>
              <a:buChar char="●"/>
            </a:pPr>
            <a:r>
              <a:rPr lang="en-US" sz="1800" dirty="0"/>
              <a:t>It justifies why the research should be conducted</a:t>
            </a:r>
          </a:p>
        </p:txBody>
      </p:sp>
      <p:sp>
        <p:nvSpPr>
          <p:cNvPr id="10055" name="Google Shape;10055;p4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6" name="Google Shape;10056;p4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7" name="Google Shape;10057;p4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8" name="Google Shape;10058;p46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9" name="Google Shape;10059;p46"/>
          <p:cNvSpPr/>
          <p:nvPr/>
        </p:nvSpPr>
        <p:spPr>
          <a:xfrm>
            <a:off x="6743175" y="82257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0" name="Google Shape;10060;p46"/>
          <p:cNvSpPr/>
          <p:nvPr/>
        </p:nvSpPr>
        <p:spPr>
          <a:xfrm>
            <a:off x="7827075" y="119950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30DB6A-B492-40CF-934B-554A44B99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B303A-D4F6-4605-BC90-5C7BAD9B9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3646-9668-45F4-A66C-FEC273DD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statement of the problem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5CED02-BC1C-4C44-914F-44F9689CDF9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 concise description of the nature of the problem: what is it, its magnitude, distribution, severity &amp; Consequences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Systematic explanation of why the proposed research should be undertaken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Brief description of any attempts to solve the problem in the past success, failure &amp;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Provide a convincing argument that available knowledge is insufficient to solve the problem under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Brief description of the significance of the proposed study: how results will be useful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599C6-4D9C-4555-9103-FDB054B3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F28768-6377-4F60-97D8-D2731FFFA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6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1B22-0375-4D3A-AF07-A9533F9D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1880650"/>
            <a:ext cx="5988476" cy="1353300"/>
          </a:xfrm>
        </p:spPr>
        <p:txBody>
          <a:bodyPr/>
          <a:lstStyle/>
          <a:p>
            <a:pPr algn="ctr"/>
            <a:r>
              <a:rPr lang="en-CA" dirty="0"/>
              <a:t>Formulation of research objectives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8192A-9E7B-4896-8C34-356E3B97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72C7D-58F8-44E6-8C68-6ECBDF4E8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7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1E20-CA6E-46EB-B858-2AD5B420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Categories of objectives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34BCA0-8783-4E33-A18F-B1842D823B0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1800" b="1" dirty="0"/>
              <a:t>General objective: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Summarizes what is to be achieved by the study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Should be clearly related to the statement of the problem</a:t>
            </a:r>
          </a:p>
          <a:p>
            <a:endParaRPr lang="en-US" sz="1800" dirty="0"/>
          </a:p>
          <a:p>
            <a:r>
              <a:rPr lang="en-US" sz="1800" b="1" dirty="0"/>
              <a:t>Specific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Logically connected parts of the general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Focus the study on the essentials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Direct the design of investigation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Orient collection, analysis &amp; interpretation of data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2DD08-DA52-4A72-83BF-CE85237E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EB235D-A53F-4164-91B7-1859373B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" name="Google Shape;10065;p47"/>
          <p:cNvSpPr txBox="1">
            <a:spLocks noGrp="1"/>
          </p:cNvSpPr>
          <p:nvPr>
            <p:ph type="title"/>
          </p:nvPr>
        </p:nvSpPr>
        <p:spPr>
          <a:xfrm>
            <a:off x="1185900" y="287469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Why should research objectives be developed?</a:t>
            </a:r>
            <a:endParaRPr dirty="0"/>
          </a:p>
        </p:txBody>
      </p:sp>
      <p:sp>
        <p:nvSpPr>
          <p:cNvPr id="10066" name="Google Shape;10066;p47"/>
          <p:cNvSpPr/>
          <p:nvPr/>
        </p:nvSpPr>
        <p:spPr>
          <a:xfrm>
            <a:off x="1818450" y="3509953"/>
            <a:ext cx="6093900" cy="515100"/>
          </a:xfrm>
          <a:prstGeom prst="roundRect">
            <a:avLst>
              <a:gd name="adj" fmla="val 192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rPr>
              <a:t>Facilitates organizing of the study</a:t>
            </a:r>
            <a:endParaRPr sz="1800" dirty="0">
              <a:solidFill>
                <a:schemeClr val="lt2"/>
              </a:solidFill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10067" name="Google Shape;10067;p47"/>
          <p:cNvSpPr/>
          <p:nvPr/>
        </p:nvSpPr>
        <p:spPr>
          <a:xfrm>
            <a:off x="1355400" y="1762900"/>
            <a:ext cx="3340500" cy="515100"/>
          </a:xfrm>
          <a:prstGeom prst="roundRect">
            <a:avLst>
              <a:gd name="adj" fmla="val 1951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CA" sz="1800" dirty="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rPr>
              <a:t>Focus the study </a:t>
            </a:r>
            <a:endParaRPr sz="1800" dirty="0">
              <a:solidFill>
                <a:schemeClr val="lt2"/>
              </a:solidFill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10068" name="Google Shape;10068;p47"/>
          <p:cNvSpPr/>
          <p:nvPr/>
        </p:nvSpPr>
        <p:spPr>
          <a:xfrm>
            <a:off x="4865400" y="1762900"/>
            <a:ext cx="2962200" cy="515100"/>
          </a:xfrm>
          <a:prstGeom prst="roundRect">
            <a:avLst>
              <a:gd name="adj" fmla="val 1951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CA" sz="1600" dirty="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rPr>
              <a:t>Avoids unnecessary information</a:t>
            </a:r>
          </a:p>
        </p:txBody>
      </p:sp>
      <p:cxnSp>
        <p:nvCxnSpPr>
          <p:cNvPr id="10071" name="Google Shape;10071;p47"/>
          <p:cNvCxnSpPr>
            <a:cxnSpLocks/>
            <a:stCxn id="10067" idx="2"/>
            <a:endCxn id="10066" idx="0"/>
          </p:cNvCxnSpPr>
          <p:nvPr/>
        </p:nvCxnSpPr>
        <p:spPr>
          <a:xfrm rot="16200000" flipH="1">
            <a:off x="3329549" y="1974101"/>
            <a:ext cx="1231953" cy="18397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72" name="Google Shape;10072;p47"/>
          <p:cNvCxnSpPr>
            <a:stCxn id="10068" idx="2"/>
            <a:endCxn id="10066" idx="0"/>
          </p:cNvCxnSpPr>
          <p:nvPr/>
        </p:nvCxnSpPr>
        <p:spPr>
          <a:xfrm rot="5400000">
            <a:off x="4989974" y="2153426"/>
            <a:ext cx="1231953" cy="1481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5" name="Google Shape;10075;p47"/>
          <p:cNvSpPr txBox="1">
            <a:spLocks noGrp="1"/>
          </p:cNvSpPr>
          <p:nvPr>
            <p:ph type="subTitle" idx="4294967295"/>
          </p:nvPr>
        </p:nvSpPr>
        <p:spPr>
          <a:xfrm>
            <a:off x="1355400" y="1382484"/>
            <a:ext cx="70200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/>
              <a:t>It is because research objectives: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6AD206-8426-471A-B845-204AF907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E881E3-BB1F-476B-BADC-9A88496E2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4" name="Google Shape;10114;p4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Criteria for setting research objectives</a:t>
            </a:r>
            <a:endParaRPr dirty="0"/>
          </a:p>
        </p:txBody>
      </p:sp>
      <p:sp>
        <p:nvSpPr>
          <p:cNvPr id="10115" name="Google Shape;10115;p49"/>
          <p:cNvSpPr txBox="1">
            <a:spLocks noGrp="1"/>
          </p:cNvSpPr>
          <p:nvPr>
            <p:ph type="body" idx="4294967295"/>
          </p:nvPr>
        </p:nvSpPr>
        <p:spPr>
          <a:xfrm>
            <a:off x="1198326" y="1606649"/>
            <a:ext cx="7020000" cy="233122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dirty="0"/>
              <a:t>Research objectives should be</a:t>
            </a:r>
          </a:p>
          <a:p>
            <a:pPr indent="-457200">
              <a:buFont typeface="+mj-lt"/>
              <a:buAutoNum type="arabicPeriod"/>
            </a:pPr>
            <a:r>
              <a:rPr lang="en-US" sz="2000" b="1" i="1" dirty="0"/>
              <a:t>Focused</a:t>
            </a:r>
            <a:r>
              <a:rPr lang="en-US" sz="2000" dirty="0"/>
              <a:t>, each covering a single point </a:t>
            </a:r>
          </a:p>
          <a:p>
            <a:pPr indent="-457200">
              <a:buFont typeface="+mj-lt"/>
              <a:buAutoNum type="arabicPeriod"/>
            </a:pPr>
            <a:r>
              <a:rPr lang="en-US" sz="2000" b="1" i="1" dirty="0"/>
              <a:t>Ordered</a:t>
            </a:r>
            <a:r>
              <a:rPr lang="en-US" sz="2000" dirty="0"/>
              <a:t> in a logical sequence </a:t>
            </a:r>
          </a:p>
          <a:p>
            <a:pPr indent="-457200">
              <a:buFont typeface="+mj-lt"/>
              <a:buAutoNum type="arabicPeriod"/>
            </a:pPr>
            <a:r>
              <a:rPr lang="en-US" sz="2000" b="1" i="1" dirty="0"/>
              <a:t>Realistic</a:t>
            </a:r>
            <a:r>
              <a:rPr lang="en-US" sz="2000" dirty="0"/>
              <a:t> and feasible to answer</a:t>
            </a:r>
          </a:p>
          <a:p>
            <a:pPr indent="-457200">
              <a:buFont typeface="+mj-lt"/>
              <a:buAutoNum type="arabicPeriod"/>
            </a:pPr>
            <a:r>
              <a:rPr lang="en-US" sz="2000" b="1" i="1" dirty="0"/>
              <a:t>Operational</a:t>
            </a:r>
            <a:r>
              <a:rPr lang="en-US" sz="2000" dirty="0"/>
              <a:t> using action verbs</a:t>
            </a:r>
          </a:p>
          <a:p>
            <a:pPr indent="-457200">
              <a:buFont typeface="+mj-lt"/>
              <a:buAutoNum type="arabicPeriod"/>
            </a:pPr>
            <a:r>
              <a:rPr lang="en-US" sz="2000" b="1" i="1" dirty="0"/>
              <a:t>Measurable</a:t>
            </a:r>
            <a:r>
              <a:rPr lang="en-US" sz="2000" dirty="0"/>
              <a:t> in terms of outcomes at the end</a:t>
            </a:r>
          </a:p>
        </p:txBody>
      </p:sp>
      <p:grpSp>
        <p:nvGrpSpPr>
          <p:cNvPr id="10116" name="Google Shape;10116;p49"/>
          <p:cNvGrpSpPr/>
          <p:nvPr/>
        </p:nvGrpSpPr>
        <p:grpSpPr>
          <a:xfrm>
            <a:off x="662932" y="3540125"/>
            <a:ext cx="1520850" cy="1689100"/>
            <a:chOff x="1850625" y="2395250"/>
            <a:chExt cx="1520850" cy="1689100"/>
          </a:xfrm>
        </p:grpSpPr>
        <p:sp>
          <p:nvSpPr>
            <p:cNvPr id="10117" name="Google Shape;10117;p49"/>
            <p:cNvSpPr/>
            <p:nvPr/>
          </p:nvSpPr>
          <p:spPr>
            <a:xfrm>
              <a:off x="1859125" y="2395250"/>
              <a:ext cx="1512350" cy="1689100"/>
            </a:xfrm>
            <a:custGeom>
              <a:avLst/>
              <a:gdLst/>
              <a:ahLst/>
              <a:cxnLst/>
              <a:rect l="l" t="t" r="r" b="b"/>
              <a:pathLst>
                <a:path w="60494" h="67564" extrusionOk="0">
                  <a:moveTo>
                    <a:pt x="27015" y="1"/>
                  </a:moveTo>
                  <a:cubicBezTo>
                    <a:pt x="26228" y="1625"/>
                    <a:pt x="1814" y="46076"/>
                    <a:pt x="0" y="49022"/>
                  </a:cubicBezTo>
                  <a:cubicBezTo>
                    <a:pt x="525" y="49325"/>
                    <a:pt x="32478" y="66753"/>
                    <a:pt x="33942" y="67564"/>
                  </a:cubicBezTo>
                  <a:cubicBezTo>
                    <a:pt x="34333" y="66977"/>
                    <a:pt x="59686" y="20421"/>
                    <a:pt x="60493" y="19117"/>
                  </a:cubicBezTo>
                  <a:cubicBezTo>
                    <a:pt x="59284" y="18447"/>
                    <a:pt x="28160" y="752"/>
                    <a:pt x="27361" y="245"/>
                  </a:cubicBezTo>
                  <a:cubicBezTo>
                    <a:pt x="27246" y="172"/>
                    <a:pt x="27130" y="88"/>
                    <a:pt x="27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49"/>
            <p:cNvSpPr/>
            <p:nvPr/>
          </p:nvSpPr>
          <p:spPr>
            <a:xfrm>
              <a:off x="2342575" y="3255450"/>
              <a:ext cx="454075" cy="256850"/>
            </a:xfrm>
            <a:custGeom>
              <a:avLst/>
              <a:gdLst/>
              <a:ahLst/>
              <a:cxnLst/>
              <a:rect l="l" t="t" r="r" b="b"/>
              <a:pathLst>
                <a:path w="18163" h="10274" extrusionOk="0">
                  <a:moveTo>
                    <a:pt x="348" y="0"/>
                  </a:moveTo>
                  <a:cubicBezTo>
                    <a:pt x="232" y="0"/>
                    <a:pt x="131" y="47"/>
                    <a:pt x="82" y="137"/>
                  </a:cubicBezTo>
                  <a:cubicBezTo>
                    <a:pt x="1" y="288"/>
                    <a:pt x="98" y="501"/>
                    <a:pt x="303" y="614"/>
                  </a:cubicBezTo>
                  <a:lnTo>
                    <a:pt x="17556" y="10205"/>
                  </a:lnTo>
                  <a:cubicBezTo>
                    <a:pt x="17640" y="10251"/>
                    <a:pt x="17729" y="10274"/>
                    <a:pt x="17810" y="10274"/>
                  </a:cubicBezTo>
                  <a:cubicBezTo>
                    <a:pt x="17927" y="10274"/>
                    <a:pt x="18029" y="10227"/>
                    <a:pt x="18079" y="10139"/>
                  </a:cubicBezTo>
                  <a:cubicBezTo>
                    <a:pt x="18163" y="9990"/>
                    <a:pt x="18065" y="9777"/>
                    <a:pt x="17862" y="9664"/>
                  </a:cubicBezTo>
                  <a:lnTo>
                    <a:pt x="599" y="69"/>
                  </a:lnTo>
                  <a:cubicBezTo>
                    <a:pt x="517" y="23"/>
                    <a:pt x="429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49"/>
            <p:cNvSpPr/>
            <p:nvPr/>
          </p:nvSpPr>
          <p:spPr>
            <a:xfrm>
              <a:off x="2304325" y="3324300"/>
              <a:ext cx="454050" cy="256850"/>
            </a:xfrm>
            <a:custGeom>
              <a:avLst/>
              <a:gdLst/>
              <a:ahLst/>
              <a:cxnLst/>
              <a:rect l="l" t="t" r="r" b="b"/>
              <a:pathLst>
                <a:path w="18162" h="10274" extrusionOk="0">
                  <a:moveTo>
                    <a:pt x="347" y="0"/>
                  </a:moveTo>
                  <a:cubicBezTo>
                    <a:pt x="231" y="0"/>
                    <a:pt x="130" y="47"/>
                    <a:pt x="82" y="136"/>
                  </a:cubicBezTo>
                  <a:cubicBezTo>
                    <a:pt x="0" y="287"/>
                    <a:pt x="97" y="500"/>
                    <a:pt x="302" y="614"/>
                  </a:cubicBezTo>
                  <a:lnTo>
                    <a:pt x="17557" y="10204"/>
                  </a:lnTo>
                  <a:cubicBezTo>
                    <a:pt x="17640" y="10251"/>
                    <a:pt x="17728" y="10273"/>
                    <a:pt x="17809" y="10273"/>
                  </a:cubicBezTo>
                  <a:cubicBezTo>
                    <a:pt x="17926" y="10273"/>
                    <a:pt x="18028" y="10227"/>
                    <a:pt x="18078" y="10139"/>
                  </a:cubicBezTo>
                  <a:cubicBezTo>
                    <a:pt x="18162" y="9990"/>
                    <a:pt x="18064" y="9777"/>
                    <a:pt x="17861" y="9664"/>
                  </a:cubicBezTo>
                  <a:lnTo>
                    <a:pt x="598" y="69"/>
                  </a:lnTo>
                  <a:cubicBezTo>
                    <a:pt x="516" y="22"/>
                    <a:pt x="428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49"/>
            <p:cNvSpPr/>
            <p:nvPr/>
          </p:nvSpPr>
          <p:spPr>
            <a:xfrm>
              <a:off x="2266050" y="3393150"/>
              <a:ext cx="454050" cy="256825"/>
            </a:xfrm>
            <a:custGeom>
              <a:avLst/>
              <a:gdLst/>
              <a:ahLst/>
              <a:cxnLst/>
              <a:rect l="l" t="t" r="r" b="b"/>
              <a:pathLst>
                <a:path w="18162" h="10273" extrusionOk="0">
                  <a:moveTo>
                    <a:pt x="349" y="0"/>
                  </a:moveTo>
                  <a:cubicBezTo>
                    <a:pt x="232" y="0"/>
                    <a:pt x="130" y="47"/>
                    <a:pt x="82" y="136"/>
                  </a:cubicBezTo>
                  <a:cubicBezTo>
                    <a:pt x="0" y="287"/>
                    <a:pt x="98" y="500"/>
                    <a:pt x="302" y="613"/>
                  </a:cubicBezTo>
                  <a:lnTo>
                    <a:pt x="17557" y="10204"/>
                  </a:lnTo>
                  <a:cubicBezTo>
                    <a:pt x="17641" y="10250"/>
                    <a:pt x="17729" y="10273"/>
                    <a:pt x="17810" y="10273"/>
                  </a:cubicBezTo>
                  <a:cubicBezTo>
                    <a:pt x="17927" y="10273"/>
                    <a:pt x="18029" y="10226"/>
                    <a:pt x="18078" y="10138"/>
                  </a:cubicBezTo>
                  <a:cubicBezTo>
                    <a:pt x="18162" y="9989"/>
                    <a:pt x="18064" y="9776"/>
                    <a:pt x="17862" y="9663"/>
                  </a:cubicBezTo>
                  <a:lnTo>
                    <a:pt x="601" y="68"/>
                  </a:lnTo>
                  <a:cubicBezTo>
                    <a:pt x="517" y="22"/>
                    <a:pt x="430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49"/>
            <p:cNvSpPr/>
            <p:nvPr/>
          </p:nvSpPr>
          <p:spPr>
            <a:xfrm>
              <a:off x="2227775" y="3462025"/>
              <a:ext cx="454050" cy="256800"/>
            </a:xfrm>
            <a:custGeom>
              <a:avLst/>
              <a:gdLst/>
              <a:ahLst/>
              <a:cxnLst/>
              <a:rect l="l" t="t" r="r" b="b"/>
              <a:pathLst>
                <a:path w="18162" h="10272" extrusionOk="0">
                  <a:moveTo>
                    <a:pt x="349" y="0"/>
                  </a:moveTo>
                  <a:cubicBezTo>
                    <a:pt x="232" y="0"/>
                    <a:pt x="131" y="47"/>
                    <a:pt x="82" y="136"/>
                  </a:cubicBezTo>
                  <a:cubicBezTo>
                    <a:pt x="0" y="286"/>
                    <a:pt x="100" y="500"/>
                    <a:pt x="303" y="614"/>
                  </a:cubicBezTo>
                  <a:lnTo>
                    <a:pt x="17558" y="10202"/>
                  </a:lnTo>
                  <a:cubicBezTo>
                    <a:pt x="17641" y="10249"/>
                    <a:pt x="17729" y="10271"/>
                    <a:pt x="17810" y="10271"/>
                  </a:cubicBezTo>
                  <a:cubicBezTo>
                    <a:pt x="17927" y="10271"/>
                    <a:pt x="18029" y="10225"/>
                    <a:pt x="18078" y="10137"/>
                  </a:cubicBezTo>
                  <a:cubicBezTo>
                    <a:pt x="18162" y="9988"/>
                    <a:pt x="18066" y="9775"/>
                    <a:pt x="17862" y="9662"/>
                  </a:cubicBezTo>
                  <a:lnTo>
                    <a:pt x="601" y="69"/>
                  </a:lnTo>
                  <a:cubicBezTo>
                    <a:pt x="517" y="23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49"/>
            <p:cNvSpPr/>
            <p:nvPr/>
          </p:nvSpPr>
          <p:spPr>
            <a:xfrm>
              <a:off x="1859125" y="2395250"/>
              <a:ext cx="718325" cy="1248050"/>
            </a:xfrm>
            <a:custGeom>
              <a:avLst/>
              <a:gdLst/>
              <a:ahLst/>
              <a:cxnLst/>
              <a:rect l="l" t="t" r="r" b="b"/>
              <a:pathLst>
                <a:path w="28733" h="49922" extrusionOk="0">
                  <a:moveTo>
                    <a:pt x="27015" y="1"/>
                  </a:moveTo>
                  <a:cubicBezTo>
                    <a:pt x="26228" y="1625"/>
                    <a:pt x="1814" y="46076"/>
                    <a:pt x="0" y="49022"/>
                  </a:cubicBezTo>
                  <a:cubicBezTo>
                    <a:pt x="84" y="49070"/>
                    <a:pt x="148" y="49098"/>
                    <a:pt x="1653" y="49921"/>
                  </a:cubicBezTo>
                  <a:cubicBezTo>
                    <a:pt x="7128" y="40746"/>
                    <a:pt x="25037" y="7854"/>
                    <a:pt x="28733" y="1057"/>
                  </a:cubicBezTo>
                  <a:cubicBezTo>
                    <a:pt x="27429" y="309"/>
                    <a:pt x="27480" y="321"/>
                    <a:pt x="27361" y="245"/>
                  </a:cubicBezTo>
                  <a:cubicBezTo>
                    <a:pt x="27246" y="172"/>
                    <a:pt x="27130" y="88"/>
                    <a:pt x="27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49"/>
            <p:cNvSpPr/>
            <p:nvPr/>
          </p:nvSpPr>
          <p:spPr>
            <a:xfrm>
              <a:off x="2546575" y="2483300"/>
              <a:ext cx="40725" cy="36325"/>
            </a:xfrm>
            <a:custGeom>
              <a:avLst/>
              <a:gdLst/>
              <a:ahLst/>
              <a:cxnLst/>
              <a:rect l="l" t="t" r="r" b="b"/>
              <a:pathLst>
                <a:path w="1629" h="1453" extrusionOk="0">
                  <a:moveTo>
                    <a:pt x="869" y="0"/>
                  </a:moveTo>
                  <a:cubicBezTo>
                    <a:pt x="614" y="0"/>
                    <a:pt x="366" y="153"/>
                    <a:pt x="215" y="423"/>
                  </a:cubicBezTo>
                  <a:cubicBezTo>
                    <a:pt x="0" y="809"/>
                    <a:pt x="50" y="1163"/>
                    <a:pt x="398" y="1356"/>
                  </a:cubicBezTo>
                  <a:cubicBezTo>
                    <a:pt x="514" y="1420"/>
                    <a:pt x="643" y="1453"/>
                    <a:pt x="770" y="1453"/>
                  </a:cubicBezTo>
                  <a:cubicBezTo>
                    <a:pt x="1023" y="1453"/>
                    <a:pt x="1272" y="1325"/>
                    <a:pt x="1414" y="1069"/>
                  </a:cubicBezTo>
                  <a:cubicBezTo>
                    <a:pt x="1629" y="684"/>
                    <a:pt x="1537" y="278"/>
                    <a:pt x="1191" y="85"/>
                  </a:cubicBezTo>
                  <a:cubicBezTo>
                    <a:pt x="1087" y="28"/>
                    <a:pt x="978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49"/>
            <p:cNvSpPr/>
            <p:nvPr/>
          </p:nvSpPr>
          <p:spPr>
            <a:xfrm>
              <a:off x="2442975" y="2439750"/>
              <a:ext cx="134775" cy="71450"/>
            </a:xfrm>
            <a:custGeom>
              <a:avLst/>
              <a:gdLst/>
              <a:ahLst/>
              <a:cxnLst/>
              <a:rect l="l" t="t" r="r" b="b"/>
              <a:pathLst>
                <a:path w="5391" h="2858" extrusionOk="0">
                  <a:moveTo>
                    <a:pt x="822" y="1"/>
                  </a:moveTo>
                  <a:cubicBezTo>
                    <a:pt x="700" y="1"/>
                    <a:pt x="563" y="21"/>
                    <a:pt x="393" y="90"/>
                  </a:cubicBezTo>
                  <a:cubicBezTo>
                    <a:pt x="313" y="125"/>
                    <a:pt x="220" y="193"/>
                    <a:pt x="144" y="287"/>
                  </a:cubicBezTo>
                  <a:cubicBezTo>
                    <a:pt x="71" y="384"/>
                    <a:pt x="23" y="509"/>
                    <a:pt x="17" y="615"/>
                  </a:cubicBezTo>
                  <a:cubicBezTo>
                    <a:pt x="1" y="829"/>
                    <a:pt x="65" y="966"/>
                    <a:pt x="118" y="1082"/>
                  </a:cubicBezTo>
                  <a:cubicBezTo>
                    <a:pt x="234" y="1306"/>
                    <a:pt x="371" y="1448"/>
                    <a:pt x="510" y="1587"/>
                  </a:cubicBezTo>
                  <a:cubicBezTo>
                    <a:pt x="790" y="1853"/>
                    <a:pt x="1090" y="2056"/>
                    <a:pt x="1397" y="2239"/>
                  </a:cubicBezTo>
                  <a:cubicBezTo>
                    <a:pt x="1410" y="2246"/>
                    <a:pt x="1425" y="2250"/>
                    <a:pt x="1441" y="2250"/>
                  </a:cubicBezTo>
                  <a:cubicBezTo>
                    <a:pt x="1532" y="2250"/>
                    <a:pt x="1662" y="2137"/>
                    <a:pt x="1756" y="1968"/>
                  </a:cubicBezTo>
                  <a:cubicBezTo>
                    <a:pt x="1866" y="1768"/>
                    <a:pt x="1894" y="1569"/>
                    <a:pt x="1816" y="1525"/>
                  </a:cubicBezTo>
                  <a:cubicBezTo>
                    <a:pt x="1548" y="1366"/>
                    <a:pt x="1289" y="1187"/>
                    <a:pt x="1084" y="990"/>
                  </a:cubicBezTo>
                  <a:cubicBezTo>
                    <a:pt x="1035" y="943"/>
                    <a:pt x="985" y="891"/>
                    <a:pt x="945" y="841"/>
                  </a:cubicBezTo>
                  <a:lnTo>
                    <a:pt x="945" y="841"/>
                  </a:lnTo>
                  <a:cubicBezTo>
                    <a:pt x="963" y="843"/>
                    <a:pt x="979" y="841"/>
                    <a:pt x="999" y="845"/>
                  </a:cubicBezTo>
                  <a:cubicBezTo>
                    <a:pt x="1130" y="867"/>
                    <a:pt x="1273" y="907"/>
                    <a:pt x="1415" y="957"/>
                  </a:cubicBezTo>
                  <a:cubicBezTo>
                    <a:pt x="1705" y="1064"/>
                    <a:pt x="2013" y="1195"/>
                    <a:pt x="2307" y="1326"/>
                  </a:cubicBezTo>
                  <a:cubicBezTo>
                    <a:pt x="3490" y="1877"/>
                    <a:pt x="3757" y="2086"/>
                    <a:pt x="4828" y="2843"/>
                  </a:cubicBezTo>
                  <a:cubicBezTo>
                    <a:pt x="4841" y="2853"/>
                    <a:pt x="4858" y="2857"/>
                    <a:pt x="4876" y="2857"/>
                  </a:cubicBezTo>
                  <a:cubicBezTo>
                    <a:pt x="4962" y="2857"/>
                    <a:pt x="5095" y="2759"/>
                    <a:pt x="5210" y="2609"/>
                  </a:cubicBezTo>
                  <a:cubicBezTo>
                    <a:pt x="5347" y="2426"/>
                    <a:pt x="5391" y="2229"/>
                    <a:pt x="5311" y="2171"/>
                  </a:cubicBezTo>
                  <a:cubicBezTo>
                    <a:pt x="4196" y="1382"/>
                    <a:pt x="3904" y="1159"/>
                    <a:pt x="2653" y="577"/>
                  </a:cubicBezTo>
                  <a:cubicBezTo>
                    <a:pt x="2337" y="434"/>
                    <a:pt x="2029" y="300"/>
                    <a:pt x="1689" y="175"/>
                  </a:cubicBezTo>
                  <a:cubicBezTo>
                    <a:pt x="1514" y="116"/>
                    <a:pt x="1333" y="62"/>
                    <a:pt x="1132" y="30"/>
                  </a:cubicBezTo>
                  <a:cubicBezTo>
                    <a:pt x="1034" y="19"/>
                    <a:pt x="935" y="1"/>
                    <a:pt x="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49"/>
            <p:cNvSpPr/>
            <p:nvPr/>
          </p:nvSpPr>
          <p:spPr>
            <a:xfrm>
              <a:off x="2443425" y="2450700"/>
              <a:ext cx="127325" cy="60500"/>
            </a:xfrm>
            <a:custGeom>
              <a:avLst/>
              <a:gdLst/>
              <a:ahLst/>
              <a:cxnLst/>
              <a:rect l="l" t="t" r="r" b="b"/>
              <a:pathLst>
                <a:path w="5093" h="2420" extrusionOk="0">
                  <a:moveTo>
                    <a:pt x="760" y="1"/>
                  </a:moveTo>
                  <a:cubicBezTo>
                    <a:pt x="412" y="1"/>
                    <a:pt x="160" y="108"/>
                    <a:pt x="1" y="258"/>
                  </a:cubicBezTo>
                  <a:cubicBezTo>
                    <a:pt x="5" y="427"/>
                    <a:pt x="55" y="546"/>
                    <a:pt x="100" y="644"/>
                  </a:cubicBezTo>
                  <a:cubicBezTo>
                    <a:pt x="216" y="868"/>
                    <a:pt x="353" y="1010"/>
                    <a:pt x="492" y="1149"/>
                  </a:cubicBezTo>
                  <a:cubicBezTo>
                    <a:pt x="772" y="1417"/>
                    <a:pt x="1072" y="1618"/>
                    <a:pt x="1379" y="1801"/>
                  </a:cubicBezTo>
                  <a:cubicBezTo>
                    <a:pt x="1392" y="1809"/>
                    <a:pt x="1407" y="1812"/>
                    <a:pt x="1423" y="1812"/>
                  </a:cubicBezTo>
                  <a:cubicBezTo>
                    <a:pt x="1482" y="1812"/>
                    <a:pt x="1559" y="1763"/>
                    <a:pt x="1629" y="1682"/>
                  </a:cubicBezTo>
                  <a:cubicBezTo>
                    <a:pt x="452" y="827"/>
                    <a:pt x="542" y="680"/>
                    <a:pt x="548" y="528"/>
                  </a:cubicBezTo>
                  <a:cubicBezTo>
                    <a:pt x="553" y="421"/>
                    <a:pt x="747" y="404"/>
                    <a:pt x="874" y="404"/>
                  </a:cubicBezTo>
                  <a:cubicBezTo>
                    <a:pt x="895" y="404"/>
                    <a:pt x="913" y="405"/>
                    <a:pt x="929" y="405"/>
                  </a:cubicBezTo>
                  <a:cubicBezTo>
                    <a:pt x="929" y="405"/>
                    <a:pt x="927" y="403"/>
                    <a:pt x="927" y="403"/>
                  </a:cubicBezTo>
                  <a:lnTo>
                    <a:pt x="927" y="403"/>
                  </a:lnTo>
                  <a:cubicBezTo>
                    <a:pt x="947" y="405"/>
                    <a:pt x="961" y="405"/>
                    <a:pt x="981" y="409"/>
                  </a:cubicBezTo>
                  <a:cubicBezTo>
                    <a:pt x="1112" y="429"/>
                    <a:pt x="1255" y="471"/>
                    <a:pt x="1397" y="521"/>
                  </a:cubicBezTo>
                  <a:cubicBezTo>
                    <a:pt x="1687" y="626"/>
                    <a:pt x="1995" y="757"/>
                    <a:pt x="2289" y="890"/>
                  </a:cubicBezTo>
                  <a:cubicBezTo>
                    <a:pt x="3472" y="1441"/>
                    <a:pt x="3739" y="1648"/>
                    <a:pt x="4810" y="2405"/>
                  </a:cubicBezTo>
                  <a:cubicBezTo>
                    <a:pt x="4823" y="2415"/>
                    <a:pt x="4840" y="2419"/>
                    <a:pt x="4858" y="2419"/>
                  </a:cubicBezTo>
                  <a:cubicBezTo>
                    <a:pt x="4920" y="2419"/>
                    <a:pt x="5006" y="2369"/>
                    <a:pt x="5090" y="2286"/>
                  </a:cubicBezTo>
                  <a:lnTo>
                    <a:pt x="5092" y="2286"/>
                  </a:lnTo>
                  <a:cubicBezTo>
                    <a:pt x="3474" y="938"/>
                    <a:pt x="2385" y="403"/>
                    <a:pt x="1426" y="111"/>
                  </a:cubicBezTo>
                  <a:cubicBezTo>
                    <a:pt x="1175" y="34"/>
                    <a:pt x="953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49"/>
            <p:cNvSpPr/>
            <p:nvPr/>
          </p:nvSpPr>
          <p:spPr>
            <a:xfrm>
              <a:off x="2498900" y="2573950"/>
              <a:ext cx="40725" cy="36325"/>
            </a:xfrm>
            <a:custGeom>
              <a:avLst/>
              <a:gdLst/>
              <a:ahLst/>
              <a:cxnLst/>
              <a:rect l="l" t="t" r="r" b="b"/>
              <a:pathLst>
                <a:path w="1629" h="1453" extrusionOk="0">
                  <a:moveTo>
                    <a:pt x="870" y="1"/>
                  </a:moveTo>
                  <a:cubicBezTo>
                    <a:pt x="615" y="1"/>
                    <a:pt x="366" y="153"/>
                    <a:pt x="215" y="424"/>
                  </a:cubicBezTo>
                  <a:cubicBezTo>
                    <a:pt x="1" y="807"/>
                    <a:pt x="50" y="1163"/>
                    <a:pt x="398" y="1356"/>
                  </a:cubicBezTo>
                  <a:cubicBezTo>
                    <a:pt x="515" y="1421"/>
                    <a:pt x="643" y="1453"/>
                    <a:pt x="770" y="1453"/>
                  </a:cubicBezTo>
                  <a:cubicBezTo>
                    <a:pt x="1024" y="1453"/>
                    <a:pt x="1273" y="1325"/>
                    <a:pt x="1414" y="1070"/>
                  </a:cubicBezTo>
                  <a:cubicBezTo>
                    <a:pt x="1629" y="684"/>
                    <a:pt x="1539" y="279"/>
                    <a:pt x="1191" y="86"/>
                  </a:cubicBezTo>
                  <a:cubicBezTo>
                    <a:pt x="1088" y="28"/>
                    <a:pt x="978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49"/>
            <p:cNvSpPr/>
            <p:nvPr/>
          </p:nvSpPr>
          <p:spPr>
            <a:xfrm>
              <a:off x="2395325" y="2530425"/>
              <a:ext cx="134775" cy="71425"/>
            </a:xfrm>
            <a:custGeom>
              <a:avLst/>
              <a:gdLst/>
              <a:ahLst/>
              <a:cxnLst/>
              <a:rect l="l" t="t" r="r" b="b"/>
              <a:pathLst>
                <a:path w="5391" h="2857" extrusionOk="0">
                  <a:moveTo>
                    <a:pt x="823" y="0"/>
                  </a:moveTo>
                  <a:cubicBezTo>
                    <a:pt x="702" y="0"/>
                    <a:pt x="564" y="20"/>
                    <a:pt x="392" y="89"/>
                  </a:cubicBezTo>
                  <a:cubicBezTo>
                    <a:pt x="312" y="125"/>
                    <a:pt x="217" y="192"/>
                    <a:pt x="143" y="286"/>
                  </a:cubicBezTo>
                  <a:cubicBezTo>
                    <a:pt x="70" y="383"/>
                    <a:pt x="22" y="509"/>
                    <a:pt x="16" y="612"/>
                  </a:cubicBezTo>
                  <a:cubicBezTo>
                    <a:pt x="0" y="829"/>
                    <a:pt x="64" y="966"/>
                    <a:pt x="118" y="1079"/>
                  </a:cubicBezTo>
                  <a:cubicBezTo>
                    <a:pt x="233" y="1306"/>
                    <a:pt x="370" y="1447"/>
                    <a:pt x="509" y="1584"/>
                  </a:cubicBezTo>
                  <a:cubicBezTo>
                    <a:pt x="790" y="1853"/>
                    <a:pt x="1090" y="2055"/>
                    <a:pt x="1396" y="2238"/>
                  </a:cubicBezTo>
                  <a:cubicBezTo>
                    <a:pt x="1409" y="2246"/>
                    <a:pt x="1424" y="2249"/>
                    <a:pt x="1440" y="2249"/>
                  </a:cubicBezTo>
                  <a:cubicBezTo>
                    <a:pt x="1531" y="2249"/>
                    <a:pt x="1661" y="2136"/>
                    <a:pt x="1756" y="1966"/>
                  </a:cubicBezTo>
                  <a:cubicBezTo>
                    <a:pt x="1865" y="1767"/>
                    <a:pt x="1893" y="1568"/>
                    <a:pt x="1816" y="1524"/>
                  </a:cubicBezTo>
                  <a:cubicBezTo>
                    <a:pt x="1547" y="1365"/>
                    <a:pt x="1289" y="1187"/>
                    <a:pt x="1084" y="990"/>
                  </a:cubicBezTo>
                  <a:cubicBezTo>
                    <a:pt x="1034" y="942"/>
                    <a:pt x="984" y="888"/>
                    <a:pt x="945" y="839"/>
                  </a:cubicBezTo>
                  <a:lnTo>
                    <a:pt x="945" y="839"/>
                  </a:lnTo>
                  <a:cubicBezTo>
                    <a:pt x="963" y="843"/>
                    <a:pt x="979" y="841"/>
                    <a:pt x="998" y="845"/>
                  </a:cubicBezTo>
                  <a:cubicBezTo>
                    <a:pt x="1130" y="866"/>
                    <a:pt x="1273" y="906"/>
                    <a:pt x="1414" y="956"/>
                  </a:cubicBezTo>
                  <a:cubicBezTo>
                    <a:pt x="1704" y="1061"/>
                    <a:pt x="2012" y="1192"/>
                    <a:pt x="2307" y="1326"/>
                  </a:cubicBezTo>
                  <a:cubicBezTo>
                    <a:pt x="3490" y="1876"/>
                    <a:pt x="3756" y="2083"/>
                    <a:pt x="4828" y="2843"/>
                  </a:cubicBezTo>
                  <a:cubicBezTo>
                    <a:pt x="4841" y="2852"/>
                    <a:pt x="4857" y="2857"/>
                    <a:pt x="4875" y="2857"/>
                  </a:cubicBezTo>
                  <a:cubicBezTo>
                    <a:pt x="4961" y="2857"/>
                    <a:pt x="5095" y="2759"/>
                    <a:pt x="5209" y="2608"/>
                  </a:cubicBezTo>
                  <a:cubicBezTo>
                    <a:pt x="5346" y="2425"/>
                    <a:pt x="5390" y="2226"/>
                    <a:pt x="5311" y="2171"/>
                  </a:cubicBezTo>
                  <a:cubicBezTo>
                    <a:pt x="4193" y="1381"/>
                    <a:pt x="3903" y="1157"/>
                    <a:pt x="2653" y="574"/>
                  </a:cubicBezTo>
                  <a:cubicBezTo>
                    <a:pt x="2336" y="431"/>
                    <a:pt x="2026" y="300"/>
                    <a:pt x="1686" y="175"/>
                  </a:cubicBezTo>
                  <a:cubicBezTo>
                    <a:pt x="1513" y="115"/>
                    <a:pt x="1332" y="61"/>
                    <a:pt x="1132" y="27"/>
                  </a:cubicBezTo>
                  <a:cubicBezTo>
                    <a:pt x="1034" y="17"/>
                    <a:pt x="936" y="0"/>
                    <a:pt x="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49"/>
            <p:cNvSpPr/>
            <p:nvPr/>
          </p:nvSpPr>
          <p:spPr>
            <a:xfrm>
              <a:off x="2395775" y="2541375"/>
              <a:ext cx="127250" cy="60475"/>
            </a:xfrm>
            <a:custGeom>
              <a:avLst/>
              <a:gdLst/>
              <a:ahLst/>
              <a:cxnLst/>
              <a:rect l="l" t="t" r="r" b="b"/>
              <a:pathLst>
                <a:path w="5090" h="2419" extrusionOk="0">
                  <a:moveTo>
                    <a:pt x="759" y="0"/>
                  </a:moveTo>
                  <a:cubicBezTo>
                    <a:pt x="411" y="0"/>
                    <a:pt x="159" y="108"/>
                    <a:pt x="0" y="257"/>
                  </a:cubicBezTo>
                  <a:cubicBezTo>
                    <a:pt x="2" y="426"/>
                    <a:pt x="54" y="544"/>
                    <a:pt x="100" y="643"/>
                  </a:cubicBezTo>
                  <a:cubicBezTo>
                    <a:pt x="215" y="868"/>
                    <a:pt x="352" y="1009"/>
                    <a:pt x="491" y="1148"/>
                  </a:cubicBezTo>
                  <a:cubicBezTo>
                    <a:pt x="772" y="1415"/>
                    <a:pt x="1072" y="1617"/>
                    <a:pt x="1378" y="1800"/>
                  </a:cubicBezTo>
                  <a:cubicBezTo>
                    <a:pt x="1391" y="1808"/>
                    <a:pt x="1406" y="1811"/>
                    <a:pt x="1421" y="1811"/>
                  </a:cubicBezTo>
                  <a:cubicBezTo>
                    <a:pt x="1481" y="1811"/>
                    <a:pt x="1558" y="1761"/>
                    <a:pt x="1629" y="1681"/>
                  </a:cubicBezTo>
                  <a:cubicBezTo>
                    <a:pt x="450" y="826"/>
                    <a:pt x="539" y="677"/>
                    <a:pt x="547" y="528"/>
                  </a:cubicBezTo>
                  <a:cubicBezTo>
                    <a:pt x="550" y="420"/>
                    <a:pt x="746" y="404"/>
                    <a:pt x="873" y="404"/>
                  </a:cubicBezTo>
                  <a:cubicBezTo>
                    <a:pt x="894" y="404"/>
                    <a:pt x="913" y="404"/>
                    <a:pt x="929" y="405"/>
                  </a:cubicBezTo>
                  <a:cubicBezTo>
                    <a:pt x="929" y="403"/>
                    <a:pt x="928" y="403"/>
                    <a:pt x="927" y="403"/>
                  </a:cubicBezTo>
                  <a:lnTo>
                    <a:pt x="927" y="403"/>
                  </a:lnTo>
                  <a:cubicBezTo>
                    <a:pt x="945" y="405"/>
                    <a:pt x="961" y="403"/>
                    <a:pt x="980" y="407"/>
                  </a:cubicBezTo>
                  <a:cubicBezTo>
                    <a:pt x="1112" y="428"/>
                    <a:pt x="1255" y="468"/>
                    <a:pt x="1396" y="518"/>
                  </a:cubicBezTo>
                  <a:cubicBezTo>
                    <a:pt x="1686" y="625"/>
                    <a:pt x="1994" y="756"/>
                    <a:pt x="2289" y="888"/>
                  </a:cubicBezTo>
                  <a:cubicBezTo>
                    <a:pt x="3472" y="1438"/>
                    <a:pt x="3738" y="1645"/>
                    <a:pt x="4810" y="2405"/>
                  </a:cubicBezTo>
                  <a:cubicBezTo>
                    <a:pt x="4823" y="2414"/>
                    <a:pt x="4839" y="2419"/>
                    <a:pt x="4857" y="2419"/>
                  </a:cubicBezTo>
                  <a:cubicBezTo>
                    <a:pt x="4919" y="2419"/>
                    <a:pt x="5006" y="2368"/>
                    <a:pt x="5090" y="2283"/>
                  </a:cubicBezTo>
                  <a:cubicBezTo>
                    <a:pt x="3472" y="935"/>
                    <a:pt x="2384" y="403"/>
                    <a:pt x="1426" y="110"/>
                  </a:cubicBezTo>
                  <a:cubicBezTo>
                    <a:pt x="1174" y="33"/>
                    <a:pt x="952" y="0"/>
                    <a:pt x="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49"/>
            <p:cNvSpPr/>
            <p:nvPr/>
          </p:nvSpPr>
          <p:spPr>
            <a:xfrm>
              <a:off x="2449150" y="2663475"/>
              <a:ext cx="40725" cy="36325"/>
            </a:xfrm>
            <a:custGeom>
              <a:avLst/>
              <a:gdLst/>
              <a:ahLst/>
              <a:cxnLst/>
              <a:rect l="l" t="t" r="r" b="b"/>
              <a:pathLst>
                <a:path w="1629" h="1453" extrusionOk="0">
                  <a:moveTo>
                    <a:pt x="870" y="0"/>
                  </a:moveTo>
                  <a:cubicBezTo>
                    <a:pt x="615" y="0"/>
                    <a:pt x="366" y="152"/>
                    <a:pt x="215" y="421"/>
                  </a:cubicBezTo>
                  <a:cubicBezTo>
                    <a:pt x="0" y="807"/>
                    <a:pt x="50" y="1163"/>
                    <a:pt x="398" y="1356"/>
                  </a:cubicBezTo>
                  <a:cubicBezTo>
                    <a:pt x="514" y="1420"/>
                    <a:pt x="643" y="1452"/>
                    <a:pt x="770" y="1452"/>
                  </a:cubicBezTo>
                  <a:cubicBezTo>
                    <a:pt x="1023" y="1452"/>
                    <a:pt x="1272" y="1324"/>
                    <a:pt x="1414" y="1067"/>
                  </a:cubicBezTo>
                  <a:cubicBezTo>
                    <a:pt x="1629" y="684"/>
                    <a:pt x="1539" y="278"/>
                    <a:pt x="1191" y="85"/>
                  </a:cubicBezTo>
                  <a:cubicBezTo>
                    <a:pt x="1088" y="28"/>
                    <a:pt x="979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49"/>
            <p:cNvSpPr/>
            <p:nvPr/>
          </p:nvSpPr>
          <p:spPr>
            <a:xfrm>
              <a:off x="2345575" y="2619900"/>
              <a:ext cx="134775" cy="71475"/>
            </a:xfrm>
            <a:custGeom>
              <a:avLst/>
              <a:gdLst/>
              <a:ahLst/>
              <a:cxnLst/>
              <a:rect l="l" t="t" r="r" b="b"/>
              <a:pathLst>
                <a:path w="5391" h="2859" extrusionOk="0">
                  <a:moveTo>
                    <a:pt x="823" y="0"/>
                  </a:moveTo>
                  <a:cubicBezTo>
                    <a:pt x="701" y="0"/>
                    <a:pt x="563" y="21"/>
                    <a:pt x="392" y="91"/>
                  </a:cubicBezTo>
                  <a:cubicBezTo>
                    <a:pt x="312" y="126"/>
                    <a:pt x="219" y="192"/>
                    <a:pt x="143" y="286"/>
                  </a:cubicBezTo>
                  <a:cubicBezTo>
                    <a:pt x="70" y="385"/>
                    <a:pt x="22" y="510"/>
                    <a:pt x="16" y="614"/>
                  </a:cubicBezTo>
                  <a:cubicBezTo>
                    <a:pt x="0" y="830"/>
                    <a:pt x="64" y="967"/>
                    <a:pt x="118" y="1081"/>
                  </a:cubicBezTo>
                  <a:cubicBezTo>
                    <a:pt x="233" y="1305"/>
                    <a:pt x="370" y="1447"/>
                    <a:pt x="509" y="1586"/>
                  </a:cubicBezTo>
                  <a:cubicBezTo>
                    <a:pt x="790" y="1854"/>
                    <a:pt x="1090" y="2055"/>
                    <a:pt x="1396" y="2238"/>
                  </a:cubicBezTo>
                  <a:cubicBezTo>
                    <a:pt x="1410" y="2246"/>
                    <a:pt x="1426" y="2250"/>
                    <a:pt x="1443" y="2250"/>
                  </a:cubicBezTo>
                  <a:cubicBezTo>
                    <a:pt x="1534" y="2250"/>
                    <a:pt x="1663" y="2137"/>
                    <a:pt x="1756" y="1968"/>
                  </a:cubicBezTo>
                  <a:cubicBezTo>
                    <a:pt x="1865" y="1767"/>
                    <a:pt x="1893" y="1570"/>
                    <a:pt x="1817" y="1526"/>
                  </a:cubicBezTo>
                  <a:cubicBezTo>
                    <a:pt x="1547" y="1367"/>
                    <a:pt x="1289" y="1188"/>
                    <a:pt x="1084" y="991"/>
                  </a:cubicBezTo>
                  <a:cubicBezTo>
                    <a:pt x="1034" y="944"/>
                    <a:pt x="984" y="890"/>
                    <a:pt x="945" y="840"/>
                  </a:cubicBezTo>
                  <a:lnTo>
                    <a:pt x="945" y="840"/>
                  </a:lnTo>
                  <a:cubicBezTo>
                    <a:pt x="964" y="842"/>
                    <a:pt x="978" y="842"/>
                    <a:pt x="998" y="846"/>
                  </a:cubicBezTo>
                  <a:cubicBezTo>
                    <a:pt x="1129" y="868"/>
                    <a:pt x="1273" y="908"/>
                    <a:pt x="1414" y="958"/>
                  </a:cubicBezTo>
                  <a:cubicBezTo>
                    <a:pt x="1704" y="1063"/>
                    <a:pt x="2012" y="1194"/>
                    <a:pt x="2306" y="1327"/>
                  </a:cubicBezTo>
                  <a:cubicBezTo>
                    <a:pt x="3489" y="1878"/>
                    <a:pt x="3756" y="2085"/>
                    <a:pt x="4827" y="2844"/>
                  </a:cubicBezTo>
                  <a:cubicBezTo>
                    <a:pt x="4841" y="2854"/>
                    <a:pt x="4857" y="2858"/>
                    <a:pt x="4875" y="2858"/>
                  </a:cubicBezTo>
                  <a:cubicBezTo>
                    <a:pt x="4961" y="2858"/>
                    <a:pt x="5094" y="2759"/>
                    <a:pt x="5209" y="2610"/>
                  </a:cubicBezTo>
                  <a:cubicBezTo>
                    <a:pt x="5346" y="2427"/>
                    <a:pt x="5390" y="2228"/>
                    <a:pt x="5311" y="2172"/>
                  </a:cubicBezTo>
                  <a:cubicBezTo>
                    <a:pt x="4195" y="1381"/>
                    <a:pt x="3903" y="1158"/>
                    <a:pt x="2652" y="576"/>
                  </a:cubicBezTo>
                  <a:cubicBezTo>
                    <a:pt x="2336" y="433"/>
                    <a:pt x="2028" y="299"/>
                    <a:pt x="1688" y="176"/>
                  </a:cubicBezTo>
                  <a:cubicBezTo>
                    <a:pt x="1513" y="117"/>
                    <a:pt x="1332" y="63"/>
                    <a:pt x="1133" y="29"/>
                  </a:cubicBezTo>
                  <a:cubicBezTo>
                    <a:pt x="1035" y="18"/>
                    <a:pt x="936" y="0"/>
                    <a:pt x="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49"/>
            <p:cNvSpPr/>
            <p:nvPr/>
          </p:nvSpPr>
          <p:spPr>
            <a:xfrm>
              <a:off x="2346025" y="2630875"/>
              <a:ext cx="127300" cy="60500"/>
            </a:xfrm>
            <a:custGeom>
              <a:avLst/>
              <a:gdLst/>
              <a:ahLst/>
              <a:cxnLst/>
              <a:rect l="l" t="t" r="r" b="b"/>
              <a:pathLst>
                <a:path w="5092" h="2420" extrusionOk="0">
                  <a:moveTo>
                    <a:pt x="762" y="0"/>
                  </a:moveTo>
                  <a:cubicBezTo>
                    <a:pt x="413" y="0"/>
                    <a:pt x="160" y="108"/>
                    <a:pt x="0" y="258"/>
                  </a:cubicBezTo>
                  <a:cubicBezTo>
                    <a:pt x="4" y="425"/>
                    <a:pt x="54" y="544"/>
                    <a:pt x="100" y="642"/>
                  </a:cubicBezTo>
                  <a:cubicBezTo>
                    <a:pt x="215" y="866"/>
                    <a:pt x="354" y="1008"/>
                    <a:pt x="491" y="1147"/>
                  </a:cubicBezTo>
                  <a:cubicBezTo>
                    <a:pt x="772" y="1415"/>
                    <a:pt x="1072" y="1616"/>
                    <a:pt x="1378" y="1799"/>
                  </a:cubicBezTo>
                  <a:cubicBezTo>
                    <a:pt x="1391" y="1807"/>
                    <a:pt x="1407" y="1810"/>
                    <a:pt x="1423" y="1810"/>
                  </a:cubicBezTo>
                  <a:cubicBezTo>
                    <a:pt x="1483" y="1810"/>
                    <a:pt x="1558" y="1761"/>
                    <a:pt x="1630" y="1680"/>
                  </a:cubicBezTo>
                  <a:cubicBezTo>
                    <a:pt x="451" y="825"/>
                    <a:pt x="541" y="678"/>
                    <a:pt x="547" y="526"/>
                  </a:cubicBezTo>
                  <a:cubicBezTo>
                    <a:pt x="552" y="423"/>
                    <a:pt x="739" y="404"/>
                    <a:pt x="865" y="404"/>
                  </a:cubicBezTo>
                  <a:cubicBezTo>
                    <a:pt x="889" y="404"/>
                    <a:pt x="911" y="404"/>
                    <a:pt x="929" y="405"/>
                  </a:cubicBezTo>
                  <a:cubicBezTo>
                    <a:pt x="929" y="403"/>
                    <a:pt x="927" y="403"/>
                    <a:pt x="927" y="401"/>
                  </a:cubicBezTo>
                  <a:lnTo>
                    <a:pt x="927" y="401"/>
                  </a:lnTo>
                  <a:cubicBezTo>
                    <a:pt x="946" y="405"/>
                    <a:pt x="960" y="403"/>
                    <a:pt x="980" y="407"/>
                  </a:cubicBezTo>
                  <a:cubicBezTo>
                    <a:pt x="1111" y="429"/>
                    <a:pt x="1255" y="469"/>
                    <a:pt x="1398" y="519"/>
                  </a:cubicBezTo>
                  <a:cubicBezTo>
                    <a:pt x="1686" y="624"/>
                    <a:pt x="1994" y="755"/>
                    <a:pt x="2288" y="888"/>
                  </a:cubicBezTo>
                  <a:cubicBezTo>
                    <a:pt x="3471" y="1439"/>
                    <a:pt x="3738" y="1646"/>
                    <a:pt x="4809" y="2405"/>
                  </a:cubicBezTo>
                  <a:cubicBezTo>
                    <a:pt x="4823" y="2415"/>
                    <a:pt x="4839" y="2419"/>
                    <a:pt x="4857" y="2419"/>
                  </a:cubicBezTo>
                  <a:cubicBezTo>
                    <a:pt x="4919" y="2419"/>
                    <a:pt x="5006" y="2368"/>
                    <a:pt x="5090" y="2284"/>
                  </a:cubicBezTo>
                  <a:lnTo>
                    <a:pt x="5092" y="2284"/>
                  </a:lnTo>
                  <a:cubicBezTo>
                    <a:pt x="3473" y="936"/>
                    <a:pt x="2384" y="403"/>
                    <a:pt x="1426" y="109"/>
                  </a:cubicBezTo>
                  <a:cubicBezTo>
                    <a:pt x="1175" y="33"/>
                    <a:pt x="954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49"/>
            <p:cNvSpPr/>
            <p:nvPr/>
          </p:nvSpPr>
          <p:spPr>
            <a:xfrm>
              <a:off x="2401875" y="2754325"/>
              <a:ext cx="40750" cy="36325"/>
            </a:xfrm>
            <a:custGeom>
              <a:avLst/>
              <a:gdLst/>
              <a:ahLst/>
              <a:cxnLst/>
              <a:rect l="l" t="t" r="r" b="b"/>
              <a:pathLst>
                <a:path w="1630" h="1453" extrusionOk="0">
                  <a:moveTo>
                    <a:pt x="870" y="1"/>
                  </a:moveTo>
                  <a:cubicBezTo>
                    <a:pt x="614" y="1"/>
                    <a:pt x="365" y="153"/>
                    <a:pt x="215" y="424"/>
                  </a:cubicBezTo>
                  <a:cubicBezTo>
                    <a:pt x="1" y="807"/>
                    <a:pt x="50" y="1163"/>
                    <a:pt x="398" y="1356"/>
                  </a:cubicBezTo>
                  <a:cubicBezTo>
                    <a:pt x="514" y="1421"/>
                    <a:pt x="642" y="1453"/>
                    <a:pt x="769" y="1453"/>
                  </a:cubicBezTo>
                  <a:cubicBezTo>
                    <a:pt x="1023" y="1453"/>
                    <a:pt x="1273" y="1325"/>
                    <a:pt x="1414" y="1068"/>
                  </a:cubicBezTo>
                  <a:cubicBezTo>
                    <a:pt x="1629" y="684"/>
                    <a:pt x="1538" y="279"/>
                    <a:pt x="1192" y="86"/>
                  </a:cubicBezTo>
                  <a:cubicBezTo>
                    <a:pt x="1088" y="28"/>
                    <a:pt x="978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49"/>
            <p:cNvSpPr/>
            <p:nvPr/>
          </p:nvSpPr>
          <p:spPr>
            <a:xfrm>
              <a:off x="2298300" y="2710775"/>
              <a:ext cx="134775" cy="71450"/>
            </a:xfrm>
            <a:custGeom>
              <a:avLst/>
              <a:gdLst/>
              <a:ahLst/>
              <a:cxnLst/>
              <a:rect l="l" t="t" r="r" b="b"/>
              <a:pathLst>
                <a:path w="5391" h="2858" extrusionOk="0">
                  <a:moveTo>
                    <a:pt x="821" y="0"/>
                  </a:moveTo>
                  <a:cubicBezTo>
                    <a:pt x="700" y="0"/>
                    <a:pt x="563" y="20"/>
                    <a:pt x="392" y="90"/>
                  </a:cubicBezTo>
                  <a:cubicBezTo>
                    <a:pt x="313" y="124"/>
                    <a:pt x="217" y="191"/>
                    <a:pt x="144" y="285"/>
                  </a:cubicBezTo>
                  <a:cubicBezTo>
                    <a:pt x="70" y="384"/>
                    <a:pt x="22" y="510"/>
                    <a:pt x="16" y="613"/>
                  </a:cubicBezTo>
                  <a:cubicBezTo>
                    <a:pt x="1" y="830"/>
                    <a:pt x="64" y="967"/>
                    <a:pt x="118" y="1080"/>
                  </a:cubicBezTo>
                  <a:cubicBezTo>
                    <a:pt x="233" y="1305"/>
                    <a:pt x="370" y="1446"/>
                    <a:pt x="509" y="1585"/>
                  </a:cubicBezTo>
                  <a:cubicBezTo>
                    <a:pt x="790" y="1854"/>
                    <a:pt x="1090" y="2054"/>
                    <a:pt x="1396" y="2237"/>
                  </a:cubicBezTo>
                  <a:cubicBezTo>
                    <a:pt x="1410" y="2245"/>
                    <a:pt x="1425" y="2249"/>
                    <a:pt x="1442" y="2249"/>
                  </a:cubicBezTo>
                  <a:cubicBezTo>
                    <a:pt x="1533" y="2249"/>
                    <a:pt x="1662" y="2136"/>
                    <a:pt x="1756" y="1967"/>
                  </a:cubicBezTo>
                  <a:cubicBezTo>
                    <a:pt x="1865" y="1766"/>
                    <a:pt x="1893" y="1569"/>
                    <a:pt x="1816" y="1525"/>
                  </a:cubicBezTo>
                  <a:cubicBezTo>
                    <a:pt x="1547" y="1366"/>
                    <a:pt x="1289" y="1187"/>
                    <a:pt x="1084" y="991"/>
                  </a:cubicBezTo>
                  <a:cubicBezTo>
                    <a:pt x="1034" y="941"/>
                    <a:pt x="985" y="889"/>
                    <a:pt x="945" y="840"/>
                  </a:cubicBezTo>
                  <a:lnTo>
                    <a:pt x="945" y="840"/>
                  </a:lnTo>
                  <a:cubicBezTo>
                    <a:pt x="963" y="842"/>
                    <a:pt x="979" y="842"/>
                    <a:pt x="999" y="846"/>
                  </a:cubicBezTo>
                  <a:cubicBezTo>
                    <a:pt x="1130" y="867"/>
                    <a:pt x="1273" y="907"/>
                    <a:pt x="1414" y="957"/>
                  </a:cubicBezTo>
                  <a:cubicBezTo>
                    <a:pt x="1704" y="1062"/>
                    <a:pt x="2012" y="1193"/>
                    <a:pt x="2307" y="1327"/>
                  </a:cubicBezTo>
                  <a:cubicBezTo>
                    <a:pt x="3490" y="1877"/>
                    <a:pt x="3756" y="2084"/>
                    <a:pt x="4828" y="2844"/>
                  </a:cubicBezTo>
                  <a:cubicBezTo>
                    <a:pt x="4841" y="2853"/>
                    <a:pt x="4857" y="2857"/>
                    <a:pt x="4875" y="2857"/>
                  </a:cubicBezTo>
                  <a:cubicBezTo>
                    <a:pt x="4961" y="2857"/>
                    <a:pt x="5095" y="2758"/>
                    <a:pt x="5209" y="2609"/>
                  </a:cubicBezTo>
                  <a:cubicBezTo>
                    <a:pt x="5347" y="2426"/>
                    <a:pt x="5390" y="2227"/>
                    <a:pt x="5311" y="2172"/>
                  </a:cubicBezTo>
                  <a:cubicBezTo>
                    <a:pt x="4195" y="1380"/>
                    <a:pt x="3903" y="1158"/>
                    <a:pt x="2653" y="575"/>
                  </a:cubicBezTo>
                  <a:cubicBezTo>
                    <a:pt x="2337" y="432"/>
                    <a:pt x="2026" y="299"/>
                    <a:pt x="1686" y="176"/>
                  </a:cubicBezTo>
                  <a:cubicBezTo>
                    <a:pt x="1513" y="116"/>
                    <a:pt x="1333" y="62"/>
                    <a:pt x="1132" y="28"/>
                  </a:cubicBezTo>
                  <a:cubicBezTo>
                    <a:pt x="1034" y="18"/>
                    <a:pt x="935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49"/>
            <p:cNvSpPr/>
            <p:nvPr/>
          </p:nvSpPr>
          <p:spPr>
            <a:xfrm>
              <a:off x="2298700" y="2721725"/>
              <a:ext cx="127325" cy="60500"/>
            </a:xfrm>
            <a:custGeom>
              <a:avLst/>
              <a:gdLst/>
              <a:ahLst/>
              <a:cxnLst/>
              <a:rect l="l" t="t" r="r" b="b"/>
              <a:pathLst>
                <a:path w="5093" h="2420" extrusionOk="0">
                  <a:moveTo>
                    <a:pt x="930" y="403"/>
                  </a:moveTo>
                  <a:cubicBezTo>
                    <a:pt x="930" y="404"/>
                    <a:pt x="930" y="404"/>
                    <a:pt x="931" y="404"/>
                  </a:cubicBezTo>
                  <a:cubicBezTo>
                    <a:pt x="930" y="404"/>
                    <a:pt x="930" y="404"/>
                    <a:pt x="930" y="403"/>
                  </a:cubicBezTo>
                  <a:close/>
                  <a:moveTo>
                    <a:pt x="764" y="0"/>
                  </a:moveTo>
                  <a:cubicBezTo>
                    <a:pt x="415" y="0"/>
                    <a:pt x="161" y="108"/>
                    <a:pt x="0" y="258"/>
                  </a:cubicBezTo>
                  <a:cubicBezTo>
                    <a:pt x="4" y="425"/>
                    <a:pt x="54" y="545"/>
                    <a:pt x="102" y="642"/>
                  </a:cubicBezTo>
                  <a:cubicBezTo>
                    <a:pt x="217" y="867"/>
                    <a:pt x="354" y="1008"/>
                    <a:pt x="493" y="1147"/>
                  </a:cubicBezTo>
                  <a:cubicBezTo>
                    <a:pt x="774" y="1416"/>
                    <a:pt x="1074" y="1616"/>
                    <a:pt x="1380" y="1799"/>
                  </a:cubicBezTo>
                  <a:cubicBezTo>
                    <a:pt x="1393" y="1807"/>
                    <a:pt x="1408" y="1811"/>
                    <a:pt x="1424" y="1811"/>
                  </a:cubicBezTo>
                  <a:cubicBezTo>
                    <a:pt x="1483" y="1811"/>
                    <a:pt x="1559" y="1761"/>
                    <a:pt x="1631" y="1680"/>
                  </a:cubicBezTo>
                  <a:cubicBezTo>
                    <a:pt x="452" y="825"/>
                    <a:pt x="541" y="678"/>
                    <a:pt x="549" y="527"/>
                  </a:cubicBezTo>
                  <a:cubicBezTo>
                    <a:pt x="553" y="420"/>
                    <a:pt x="753" y="403"/>
                    <a:pt x="880" y="403"/>
                  </a:cubicBezTo>
                  <a:cubicBezTo>
                    <a:pt x="898" y="403"/>
                    <a:pt x="915" y="403"/>
                    <a:pt x="930" y="403"/>
                  </a:cubicBezTo>
                  <a:lnTo>
                    <a:pt x="930" y="403"/>
                  </a:lnTo>
                  <a:cubicBezTo>
                    <a:pt x="929" y="403"/>
                    <a:pt x="929" y="403"/>
                    <a:pt x="929" y="402"/>
                  </a:cubicBezTo>
                  <a:lnTo>
                    <a:pt x="929" y="402"/>
                  </a:lnTo>
                  <a:cubicBezTo>
                    <a:pt x="947" y="404"/>
                    <a:pt x="963" y="404"/>
                    <a:pt x="983" y="408"/>
                  </a:cubicBezTo>
                  <a:cubicBezTo>
                    <a:pt x="1114" y="429"/>
                    <a:pt x="1257" y="469"/>
                    <a:pt x="1398" y="519"/>
                  </a:cubicBezTo>
                  <a:cubicBezTo>
                    <a:pt x="1688" y="624"/>
                    <a:pt x="1996" y="755"/>
                    <a:pt x="2291" y="889"/>
                  </a:cubicBezTo>
                  <a:cubicBezTo>
                    <a:pt x="3474" y="1439"/>
                    <a:pt x="3740" y="1646"/>
                    <a:pt x="4812" y="2406"/>
                  </a:cubicBezTo>
                  <a:cubicBezTo>
                    <a:pt x="4825" y="2415"/>
                    <a:pt x="4841" y="2420"/>
                    <a:pt x="4859" y="2420"/>
                  </a:cubicBezTo>
                  <a:cubicBezTo>
                    <a:pt x="4921" y="2420"/>
                    <a:pt x="5006" y="2369"/>
                    <a:pt x="5092" y="2284"/>
                  </a:cubicBezTo>
                  <a:cubicBezTo>
                    <a:pt x="3474" y="936"/>
                    <a:pt x="2384" y="404"/>
                    <a:pt x="1428" y="109"/>
                  </a:cubicBezTo>
                  <a:cubicBezTo>
                    <a:pt x="1177" y="33"/>
                    <a:pt x="956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49"/>
            <p:cNvSpPr/>
            <p:nvPr/>
          </p:nvSpPr>
          <p:spPr>
            <a:xfrm>
              <a:off x="2352125" y="2843800"/>
              <a:ext cx="40725" cy="36325"/>
            </a:xfrm>
            <a:custGeom>
              <a:avLst/>
              <a:gdLst/>
              <a:ahLst/>
              <a:cxnLst/>
              <a:rect l="l" t="t" r="r" b="b"/>
              <a:pathLst>
                <a:path w="1629" h="1453" extrusionOk="0">
                  <a:moveTo>
                    <a:pt x="872" y="1"/>
                  </a:moveTo>
                  <a:cubicBezTo>
                    <a:pt x="616" y="1"/>
                    <a:pt x="366" y="154"/>
                    <a:pt x="215" y="423"/>
                  </a:cubicBezTo>
                  <a:cubicBezTo>
                    <a:pt x="1" y="809"/>
                    <a:pt x="52" y="1163"/>
                    <a:pt x="398" y="1356"/>
                  </a:cubicBezTo>
                  <a:cubicBezTo>
                    <a:pt x="515" y="1420"/>
                    <a:pt x="644" y="1453"/>
                    <a:pt x="772" y="1453"/>
                  </a:cubicBezTo>
                  <a:cubicBezTo>
                    <a:pt x="1024" y="1453"/>
                    <a:pt x="1273" y="1326"/>
                    <a:pt x="1414" y="1069"/>
                  </a:cubicBezTo>
                  <a:cubicBezTo>
                    <a:pt x="1629" y="684"/>
                    <a:pt x="1539" y="278"/>
                    <a:pt x="1192" y="85"/>
                  </a:cubicBezTo>
                  <a:cubicBezTo>
                    <a:pt x="1089" y="28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49"/>
            <p:cNvSpPr/>
            <p:nvPr/>
          </p:nvSpPr>
          <p:spPr>
            <a:xfrm>
              <a:off x="2248550" y="2800250"/>
              <a:ext cx="134775" cy="71450"/>
            </a:xfrm>
            <a:custGeom>
              <a:avLst/>
              <a:gdLst/>
              <a:ahLst/>
              <a:cxnLst/>
              <a:rect l="l" t="t" r="r" b="b"/>
              <a:pathLst>
                <a:path w="5391" h="2858" extrusionOk="0">
                  <a:moveTo>
                    <a:pt x="821" y="1"/>
                  </a:moveTo>
                  <a:cubicBezTo>
                    <a:pt x="700" y="1"/>
                    <a:pt x="562" y="21"/>
                    <a:pt x="392" y="90"/>
                  </a:cubicBezTo>
                  <a:cubicBezTo>
                    <a:pt x="313" y="125"/>
                    <a:pt x="219" y="193"/>
                    <a:pt x="144" y="287"/>
                  </a:cubicBezTo>
                  <a:cubicBezTo>
                    <a:pt x="70" y="384"/>
                    <a:pt x="22" y="509"/>
                    <a:pt x="16" y="615"/>
                  </a:cubicBezTo>
                  <a:cubicBezTo>
                    <a:pt x="0" y="829"/>
                    <a:pt x="64" y="968"/>
                    <a:pt x="118" y="1082"/>
                  </a:cubicBezTo>
                  <a:cubicBezTo>
                    <a:pt x="233" y="1306"/>
                    <a:pt x="370" y="1448"/>
                    <a:pt x="509" y="1587"/>
                  </a:cubicBezTo>
                  <a:cubicBezTo>
                    <a:pt x="790" y="1853"/>
                    <a:pt x="1090" y="2056"/>
                    <a:pt x="1396" y="2239"/>
                  </a:cubicBezTo>
                  <a:cubicBezTo>
                    <a:pt x="1409" y="2246"/>
                    <a:pt x="1424" y="2250"/>
                    <a:pt x="1440" y="2250"/>
                  </a:cubicBezTo>
                  <a:cubicBezTo>
                    <a:pt x="1531" y="2250"/>
                    <a:pt x="1661" y="2137"/>
                    <a:pt x="1756" y="1968"/>
                  </a:cubicBezTo>
                  <a:cubicBezTo>
                    <a:pt x="1865" y="1768"/>
                    <a:pt x="1893" y="1569"/>
                    <a:pt x="1816" y="1525"/>
                  </a:cubicBezTo>
                  <a:cubicBezTo>
                    <a:pt x="1547" y="1366"/>
                    <a:pt x="1289" y="1187"/>
                    <a:pt x="1084" y="990"/>
                  </a:cubicBezTo>
                  <a:cubicBezTo>
                    <a:pt x="1034" y="943"/>
                    <a:pt x="985" y="891"/>
                    <a:pt x="945" y="841"/>
                  </a:cubicBezTo>
                  <a:lnTo>
                    <a:pt x="945" y="841"/>
                  </a:lnTo>
                  <a:cubicBezTo>
                    <a:pt x="965" y="843"/>
                    <a:pt x="979" y="841"/>
                    <a:pt x="998" y="845"/>
                  </a:cubicBezTo>
                  <a:cubicBezTo>
                    <a:pt x="1130" y="867"/>
                    <a:pt x="1273" y="909"/>
                    <a:pt x="1414" y="957"/>
                  </a:cubicBezTo>
                  <a:cubicBezTo>
                    <a:pt x="1704" y="1064"/>
                    <a:pt x="2012" y="1195"/>
                    <a:pt x="2307" y="1328"/>
                  </a:cubicBezTo>
                  <a:cubicBezTo>
                    <a:pt x="3490" y="1877"/>
                    <a:pt x="3756" y="2086"/>
                    <a:pt x="4828" y="2843"/>
                  </a:cubicBezTo>
                  <a:cubicBezTo>
                    <a:pt x="4841" y="2853"/>
                    <a:pt x="4857" y="2857"/>
                    <a:pt x="4876" y="2857"/>
                  </a:cubicBezTo>
                  <a:cubicBezTo>
                    <a:pt x="4962" y="2857"/>
                    <a:pt x="5096" y="2759"/>
                    <a:pt x="5209" y="2609"/>
                  </a:cubicBezTo>
                  <a:cubicBezTo>
                    <a:pt x="5346" y="2426"/>
                    <a:pt x="5390" y="2229"/>
                    <a:pt x="5311" y="2171"/>
                  </a:cubicBezTo>
                  <a:cubicBezTo>
                    <a:pt x="4195" y="1382"/>
                    <a:pt x="3903" y="1159"/>
                    <a:pt x="2653" y="577"/>
                  </a:cubicBezTo>
                  <a:cubicBezTo>
                    <a:pt x="2336" y="434"/>
                    <a:pt x="2028" y="300"/>
                    <a:pt x="1688" y="175"/>
                  </a:cubicBezTo>
                  <a:cubicBezTo>
                    <a:pt x="1513" y="116"/>
                    <a:pt x="1332" y="62"/>
                    <a:pt x="1132" y="30"/>
                  </a:cubicBezTo>
                  <a:cubicBezTo>
                    <a:pt x="1034" y="18"/>
                    <a:pt x="934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49"/>
            <p:cNvSpPr/>
            <p:nvPr/>
          </p:nvSpPr>
          <p:spPr>
            <a:xfrm>
              <a:off x="2249000" y="2811200"/>
              <a:ext cx="127300" cy="60525"/>
            </a:xfrm>
            <a:custGeom>
              <a:avLst/>
              <a:gdLst/>
              <a:ahLst/>
              <a:cxnLst/>
              <a:rect l="l" t="t" r="r" b="b"/>
              <a:pathLst>
                <a:path w="5092" h="2421" extrusionOk="0">
                  <a:moveTo>
                    <a:pt x="759" y="1"/>
                  </a:moveTo>
                  <a:cubicBezTo>
                    <a:pt x="411" y="1"/>
                    <a:pt x="159" y="108"/>
                    <a:pt x="0" y="258"/>
                  </a:cubicBezTo>
                  <a:cubicBezTo>
                    <a:pt x="4" y="427"/>
                    <a:pt x="54" y="546"/>
                    <a:pt x="100" y="644"/>
                  </a:cubicBezTo>
                  <a:cubicBezTo>
                    <a:pt x="215" y="868"/>
                    <a:pt x="352" y="1010"/>
                    <a:pt x="491" y="1149"/>
                  </a:cubicBezTo>
                  <a:cubicBezTo>
                    <a:pt x="772" y="1417"/>
                    <a:pt x="1072" y="1618"/>
                    <a:pt x="1378" y="1801"/>
                  </a:cubicBezTo>
                  <a:cubicBezTo>
                    <a:pt x="1391" y="1808"/>
                    <a:pt x="1406" y="1812"/>
                    <a:pt x="1422" y="1812"/>
                  </a:cubicBezTo>
                  <a:cubicBezTo>
                    <a:pt x="1481" y="1812"/>
                    <a:pt x="1558" y="1762"/>
                    <a:pt x="1629" y="1682"/>
                  </a:cubicBezTo>
                  <a:cubicBezTo>
                    <a:pt x="452" y="827"/>
                    <a:pt x="541" y="678"/>
                    <a:pt x="547" y="528"/>
                  </a:cubicBezTo>
                  <a:cubicBezTo>
                    <a:pt x="552" y="421"/>
                    <a:pt x="747" y="404"/>
                    <a:pt x="873" y="404"/>
                  </a:cubicBezTo>
                  <a:cubicBezTo>
                    <a:pt x="894" y="404"/>
                    <a:pt x="913" y="405"/>
                    <a:pt x="929" y="405"/>
                  </a:cubicBezTo>
                  <a:cubicBezTo>
                    <a:pt x="929" y="405"/>
                    <a:pt x="927" y="403"/>
                    <a:pt x="927" y="403"/>
                  </a:cubicBezTo>
                  <a:lnTo>
                    <a:pt x="927" y="403"/>
                  </a:lnTo>
                  <a:cubicBezTo>
                    <a:pt x="947" y="405"/>
                    <a:pt x="961" y="405"/>
                    <a:pt x="980" y="407"/>
                  </a:cubicBezTo>
                  <a:cubicBezTo>
                    <a:pt x="1112" y="429"/>
                    <a:pt x="1255" y="471"/>
                    <a:pt x="1396" y="520"/>
                  </a:cubicBezTo>
                  <a:cubicBezTo>
                    <a:pt x="1686" y="626"/>
                    <a:pt x="1994" y="757"/>
                    <a:pt x="2289" y="890"/>
                  </a:cubicBezTo>
                  <a:cubicBezTo>
                    <a:pt x="3472" y="1441"/>
                    <a:pt x="3738" y="1648"/>
                    <a:pt x="4810" y="2407"/>
                  </a:cubicBezTo>
                  <a:cubicBezTo>
                    <a:pt x="4822" y="2416"/>
                    <a:pt x="4838" y="2420"/>
                    <a:pt x="4856" y="2420"/>
                  </a:cubicBezTo>
                  <a:cubicBezTo>
                    <a:pt x="4918" y="2420"/>
                    <a:pt x="5005" y="2369"/>
                    <a:pt x="5090" y="2286"/>
                  </a:cubicBezTo>
                  <a:lnTo>
                    <a:pt x="5092" y="2286"/>
                  </a:lnTo>
                  <a:cubicBezTo>
                    <a:pt x="3474" y="938"/>
                    <a:pt x="2384" y="403"/>
                    <a:pt x="1426" y="111"/>
                  </a:cubicBezTo>
                  <a:cubicBezTo>
                    <a:pt x="1174" y="34"/>
                    <a:pt x="952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49"/>
            <p:cNvSpPr/>
            <p:nvPr/>
          </p:nvSpPr>
          <p:spPr>
            <a:xfrm>
              <a:off x="2302425" y="2933325"/>
              <a:ext cx="40675" cy="36325"/>
            </a:xfrm>
            <a:custGeom>
              <a:avLst/>
              <a:gdLst/>
              <a:ahLst/>
              <a:cxnLst/>
              <a:rect l="l" t="t" r="r" b="b"/>
              <a:pathLst>
                <a:path w="1627" h="1453" extrusionOk="0">
                  <a:moveTo>
                    <a:pt x="869" y="0"/>
                  </a:moveTo>
                  <a:cubicBezTo>
                    <a:pt x="614" y="0"/>
                    <a:pt x="364" y="152"/>
                    <a:pt x="213" y="423"/>
                  </a:cubicBezTo>
                  <a:cubicBezTo>
                    <a:pt x="1" y="807"/>
                    <a:pt x="50" y="1163"/>
                    <a:pt x="396" y="1355"/>
                  </a:cubicBezTo>
                  <a:cubicBezTo>
                    <a:pt x="513" y="1420"/>
                    <a:pt x="641" y="1452"/>
                    <a:pt x="768" y="1452"/>
                  </a:cubicBezTo>
                  <a:cubicBezTo>
                    <a:pt x="1022" y="1452"/>
                    <a:pt x="1271" y="1324"/>
                    <a:pt x="1414" y="1069"/>
                  </a:cubicBezTo>
                  <a:cubicBezTo>
                    <a:pt x="1627" y="683"/>
                    <a:pt x="1537" y="278"/>
                    <a:pt x="1189" y="85"/>
                  </a:cubicBezTo>
                  <a:cubicBezTo>
                    <a:pt x="1086" y="27"/>
                    <a:pt x="977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49"/>
            <p:cNvSpPr/>
            <p:nvPr/>
          </p:nvSpPr>
          <p:spPr>
            <a:xfrm>
              <a:off x="2198800" y="2889750"/>
              <a:ext cx="134775" cy="71450"/>
            </a:xfrm>
            <a:custGeom>
              <a:avLst/>
              <a:gdLst/>
              <a:ahLst/>
              <a:cxnLst/>
              <a:rect l="l" t="t" r="r" b="b"/>
              <a:pathLst>
                <a:path w="5391" h="2858" extrusionOk="0">
                  <a:moveTo>
                    <a:pt x="821" y="1"/>
                  </a:moveTo>
                  <a:cubicBezTo>
                    <a:pt x="700" y="1"/>
                    <a:pt x="563" y="21"/>
                    <a:pt x="394" y="90"/>
                  </a:cubicBezTo>
                  <a:cubicBezTo>
                    <a:pt x="312" y="126"/>
                    <a:pt x="219" y="194"/>
                    <a:pt x="143" y="287"/>
                  </a:cubicBezTo>
                  <a:cubicBezTo>
                    <a:pt x="70" y="385"/>
                    <a:pt x="24" y="510"/>
                    <a:pt x="16" y="613"/>
                  </a:cubicBezTo>
                  <a:cubicBezTo>
                    <a:pt x="0" y="830"/>
                    <a:pt x="64" y="967"/>
                    <a:pt x="118" y="1080"/>
                  </a:cubicBezTo>
                  <a:cubicBezTo>
                    <a:pt x="233" y="1305"/>
                    <a:pt x="372" y="1448"/>
                    <a:pt x="509" y="1585"/>
                  </a:cubicBezTo>
                  <a:cubicBezTo>
                    <a:pt x="790" y="1854"/>
                    <a:pt x="1090" y="2057"/>
                    <a:pt x="1396" y="2239"/>
                  </a:cubicBezTo>
                  <a:cubicBezTo>
                    <a:pt x="1409" y="2247"/>
                    <a:pt x="1425" y="2251"/>
                    <a:pt x="1441" y="2251"/>
                  </a:cubicBezTo>
                  <a:cubicBezTo>
                    <a:pt x="1533" y="2251"/>
                    <a:pt x="1663" y="2138"/>
                    <a:pt x="1756" y="1967"/>
                  </a:cubicBezTo>
                  <a:cubicBezTo>
                    <a:pt x="1865" y="1768"/>
                    <a:pt x="1893" y="1569"/>
                    <a:pt x="1817" y="1526"/>
                  </a:cubicBezTo>
                  <a:cubicBezTo>
                    <a:pt x="1547" y="1367"/>
                    <a:pt x="1291" y="1188"/>
                    <a:pt x="1086" y="991"/>
                  </a:cubicBezTo>
                  <a:cubicBezTo>
                    <a:pt x="1034" y="943"/>
                    <a:pt x="986" y="890"/>
                    <a:pt x="945" y="840"/>
                  </a:cubicBezTo>
                  <a:lnTo>
                    <a:pt x="945" y="840"/>
                  </a:lnTo>
                  <a:cubicBezTo>
                    <a:pt x="965" y="844"/>
                    <a:pt x="978" y="842"/>
                    <a:pt x="998" y="846"/>
                  </a:cubicBezTo>
                  <a:cubicBezTo>
                    <a:pt x="1130" y="868"/>
                    <a:pt x="1273" y="907"/>
                    <a:pt x="1416" y="957"/>
                  </a:cubicBezTo>
                  <a:cubicBezTo>
                    <a:pt x="1706" y="1063"/>
                    <a:pt x="2014" y="1194"/>
                    <a:pt x="2307" y="1327"/>
                  </a:cubicBezTo>
                  <a:cubicBezTo>
                    <a:pt x="3489" y="1878"/>
                    <a:pt x="3756" y="2084"/>
                    <a:pt x="4829" y="2844"/>
                  </a:cubicBezTo>
                  <a:cubicBezTo>
                    <a:pt x="4842" y="2853"/>
                    <a:pt x="4858" y="2858"/>
                    <a:pt x="4877" y="2858"/>
                  </a:cubicBezTo>
                  <a:cubicBezTo>
                    <a:pt x="4962" y="2858"/>
                    <a:pt x="5096" y="2760"/>
                    <a:pt x="5209" y="2609"/>
                  </a:cubicBezTo>
                  <a:cubicBezTo>
                    <a:pt x="5346" y="2426"/>
                    <a:pt x="5390" y="2228"/>
                    <a:pt x="5311" y="2172"/>
                  </a:cubicBezTo>
                  <a:lnTo>
                    <a:pt x="5313" y="2172"/>
                  </a:lnTo>
                  <a:cubicBezTo>
                    <a:pt x="4195" y="1383"/>
                    <a:pt x="3903" y="1158"/>
                    <a:pt x="2654" y="575"/>
                  </a:cubicBezTo>
                  <a:cubicBezTo>
                    <a:pt x="2336" y="432"/>
                    <a:pt x="2028" y="301"/>
                    <a:pt x="1688" y="176"/>
                  </a:cubicBezTo>
                  <a:cubicBezTo>
                    <a:pt x="1513" y="116"/>
                    <a:pt x="1332" y="62"/>
                    <a:pt x="1134" y="29"/>
                  </a:cubicBezTo>
                  <a:cubicBezTo>
                    <a:pt x="1034" y="18"/>
                    <a:pt x="935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49"/>
            <p:cNvSpPr/>
            <p:nvPr/>
          </p:nvSpPr>
          <p:spPr>
            <a:xfrm>
              <a:off x="2199250" y="2900725"/>
              <a:ext cx="127300" cy="60500"/>
            </a:xfrm>
            <a:custGeom>
              <a:avLst/>
              <a:gdLst/>
              <a:ahLst/>
              <a:cxnLst/>
              <a:rect l="l" t="t" r="r" b="b"/>
              <a:pathLst>
                <a:path w="5092" h="2420" extrusionOk="0">
                  <a:moveTo>
                    <a:pt x="760" y="0"/>
                  </a:moveTo>
                  <a:cubicBezTo>
                    <a:pt x="412" y="0"/>
                    <a:pt x="160" y="108"/>
                    <a:pt x="0" y="258"/>
                  </a:cubicBezTo>
                  <a:cubicBezTo>
                    <a:pt x="4" y="425"/>
                    <a:pt x="54" y="544"/>
                    <a:pt x="100" y="641"/>
                  </a:cubicBezTo>
                  <a:cubicBezTo>
                    <a:pt x="215" y="868"/>
                    <a:pt x="354" y="1009"/>
                    <a:pt x="491" y="1146"/>
                  </a:cubicBezTo>
                  <a:cubicBezTo>
                    <a:pt x="772" y="1415"/>
                    <a:pt x="1072" y="1618"/>
                    <a:pt x="1378" y="1800"/>
                  </a:cubicBezTo>
                  <a:cubicBezTo>
                    <a:pt x="1391" y="1808"/>
                    <a:pt x="1406" y="1812"/>
                    <a:pt x="1422" y="1812"/>
                  </a:cubicBezTo>
                  <a:cubicBezTo>
                    <a:pt x="1482" y="1812"/>
                    <a:pt x="1558" y="1761"/>
                    <a:pt x="1630" y="1681"/>
                  </a:cubicBezTo>
                  <a:cubicBezTo>
                    <a:pt x="451" y="824"/>
                    <a:pt x="541" y="677"/>
                    <a:pt x="547" y="528"/>
                  </a:cubicBezTo>
                  <a:cubicBezTo>
                    <a:pt x="552" y="420"/>
                    <a:pt x="748" y="404"/>
                    <a:pt x="874" y="404"/>
                  </a:cubicBezTo>
                  <a:cubicBezTo>
                    <a:pt x="894" y="404"/>
                    <a:pt x="913" y="404"/>
                    <a:pt x="929" y="405"/>
                  </a:cubicBezTo>
                  <a:cubicBezTo>
                    <a:pt x="929" y="404"/>
                    <a:pt x="929" y="403"/>
                    <a:pt x="928" y="403"/>
                  </a:cubicBezTo>
                  <a:lnTo>
                    <a:pt x="928" y="403"/>
                  </a:lnTo>
                  <a:cubicBezTo>
                    <a:pt x="947" y="405"/>
                    <a:pt x="961" y="403"/>
                    <a:pt x="980" y="407"/>
                  </a:cubicBezTo>
                  <a:cubicBezTo>
                    <a:pt x="1112" y="429"/>
                    <a:pt x="1255" y="468"/>
                    <a:pt x="1398" y="518"/>
                  </a:cubicBezTo>
                  <a:cubicBezTo>
                    <a:pt x="1688" y="626"/>
                    <a:pt x="1996" y="755"/>
                    <a:pt x="2289" y="888"/>
                  </a:cubicBezTo>
                  <a:cubicBezTo>
                    <a:pt x="3471" y="1439"/>
                    <a:pt x="3740" y="1645"/>
                    <a:pt x="4811" y="2405"/>
                  </a:cubicBezTo>
                  <a:cubicBezTo>
                    <a:pt x="4825" y="2414"/>
                    <a:pt x="4841" y="2419"/>
                    <a:pt x="4859" y="2419"/>
                  </a:cubicBezTo>
                  <a:cubicBezTo>
                    <a:pt x="4920" y="2419"/>
                    <a:pt x="5006" y="2368"/>
                    <a:pt x="5092" y="2284"/>
                  </a:cubicBezTo>
                  <a:cubicBezTo>
                    <a:pt x="3473" y="936"/>
                    <a:pt x="2384" y="403"/>
                    <a:pt x="1426" y="111"/>
                  </a:cubicBezTo>
                  <a:cubicBezTo>
                    <a:pt x="1174" y="33"/>
                    <a:pt x="952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49"/>
            <p:cNvSpPr/>
            <p:nvPr/>
          </p:nvSpPr>
          <p:spPr>
            <a:xfrm>
              <a:off x="2252675" y="3022800"/>
              <a:ext cx="40675" cy="36325"/>
            </a:xfrm>
            <a:custGeom>
              <a:avLst/>
              <a:gdLst/>
              <a:ahLst/>
              <a:cxnLst/>
              <a:rect l="l" t="t" r="r" b="b"/>
              <a:pathLst>
                <a:path w="1627" h="1453" extrusionOk="0">
                  <a:moveTo>
                    <a:pt x="870" y="0"/>
                  </a:moveTo>
                  <a:cubicBezTo>
                    <a:pt x="614" y="0"/>
                    <a:pt x="364" y="153"/>
                    <a:pt x="213" y="423"/>
                  </a:cubicBezTo>
                  <a:cubicBezTo>
                    <a:pt x="0" y="808"/>
                    <a:pt x="50" y="1162"/>
                    <a:pt x="396" y="1355"/>
                  </a:cubicBezTo>
                  <a:cubicBezTo>
                    <a:pt x="513" y="1420"/>
                    <a:pt x="642" y="1452"/>
                    <a:pt x="769" y="1452"/>
                  </a:cubicBezTo>
                  <a:cubicBezTo>
                    <a:pt x="1022" y="1452"/>
                    <a:pt x="1271" y="1325"/>
                    <a:pt x="1414" y="1069"/>
                  </a:cubicBezTo>
                  <a:cubicBezTo>
                    <a:pt x="1627" y="685"/>
                    <a:pt x="1537" y="277"/>
                    <a:pt x="1189" y="85"/>
                  </a:cubicBezTo>
                  <a:cubicBezTo>
                    <a:pt x="1087" y="27"/>
                    <a:pt x="978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49"/>
            <p:cNvSpPr/>
            <p:nvPr/>
          </p:nvSpPr>
          <p:spPr>
            <a:xfrm>
              <a:off x="2149100" y="2979250"/>
              <a:ext cx="134750" cy="71475"/>
            </a:xfrm>
            <a:custGeom>
              <a:avLst/>
              <a:gdLst/>
              <a:ahLst/>
              <a:cxnLst/>
              <a:rect l="l" t="t" r="r" b="b"/>
              <a:pathLst>
                <a:path w="5390" h="2859" extrusionOk="0">
                  <a:moveTo>
                    <a:pt x="819" y="0"/>
                  </a:moveTo>
                  <a:cubicBezTo>
                    <a:pt x="698" y="0"/>
                    <a:pt x="561" y="20"/>
                    <a:pt x="392" y="89"/>
                  </a:cubicBezTo>
                  <a:cubicBezTo>
                    <a:pt x="310" y="125"/>
                    <a:pt x="217" y="192"/>
                    <a:pt x="141" y="286"/>
                  </a:cubicBezTo>
                  <a:cubicBezTo>
                    <a:pt x="70" y="383"/>
                    <a:pt x="22" y="510"/>
                    <a:pt x="16" y="614"/>
                  </a:cubicBezTo>
                  <a:cubicBezTo>
                    <a:pt x="0" y="831"/>
                    <a:pt x="62" y="968"/>
                    <a:pt x="115" y="1081"/>
                  </a:cubicBezTo>
                  <a:cubicBezTo>
                    <a:pt x="231" y="1306"/>
                    <a:pt x="370" y="1447"/>
                    <a:pt x="509" y="1586"/>
                  </a:cubicBezTo>
                  <a:cubicBezTo>
                    <a:pt x="787" y="1854"/>
                    <a:pt x="1088" y="2055"/>
                    <a:pt x="1396" y="2238"/>
                  </a:cubicBezTo>
                  <a:cubicBezTo>
                    <a:pt x="1409" y="2246"/>
                    <a:pt x="1425" y="2250"/>
                    <a:pt x="1442" y="2250"/>
                  </a:cubicBezTo>
                  <a:cubicBezTo>
                    <a:pt x="1532" y="2250"/>
                    <a:pt x="1661" y="2137"/>
                    <a:pt x="1754" y="1968"/>
                  </a:cubicBezTo>
                  <a:cubicBezTo>
                    <a:pt x="1865" y="1767"/>
                    <a:pt x="1891" y="1570"/>
                    <a:pt x="1815" y="1526"/>
                  </a:cubicBezTo>
                  <a:cubicBezTo>
                    <a:pt x="1547" y="1365"/>
                    <a:pt x="1288" y="1188"/>
                    <a:pt x="1084" y="992"/>
                  </a:cubicBezTo>
                  <a:cubicBezTo>
                    <a:pt x="1032" y="942"/>
                    <a:pt x="984" y="890"/>
                    <a:pt x="944" y="840"/>
                  </a:cubicBezTo>
                  <a:lnTo>
                    <a:pt x="944" y="840"/>
                  </a:lnTo>
                  <a:cubicBezTo>
                    <a:pt x="962" y="842"/>
                    <a:pt x="978" y="842"/>
                    <a:pt x="998" y="846"/>
                  </a:cubicBezTo>
                  <a:cubicBezTo>
                    <a:pt x="1129" y="866"/>
                    <a:pt x="1271" y="908"/>
                    <a:pt x="1414" y="958"/>
                  </a:cubicBezTo>
                  <a:cubicBezTo>
                    <a:pt x="1704" y="1063"/>
                    <a:pt x="2012" y="1194"/>
                    <a:pt x="2306" y="1328"/>
                  </a:cubicBezTo>
                  <a:cubicBezTo>
                    <a:pt x="3487" y="1878"/>
                    <a:pt x="3756" y="2085"/>
                    <a:pt x="4827" y="2845"/>
                  </a:cubicBezTo>
                  <a:cubicBezTo>
                    <a:pt x="4841" y="2854"/>
                    <a:pt x="4857" y="2858"/>
                    <a:pt x="4875" y="2858"/>
                  </a:cubicBezTo>
                  <a:cubicBezTo>
                    <a:pt x="4960" y="2858"/>
                    <a:pt x="5094" y="2759"/>
                    <a:pt x="5207" y="2608"/>
                  </a:cubicBezTo>
                  <a:cubicBezTo>
                    <a:pt x="5344" y="2427"/>
                    <a:pt x="5390" y="2228"/>
                    <a:pt x="5310" y="2173"/>
                  </a:cubicBezTo>
                  <a:cubicBezTo>
                    <a:pt x="4193" y="1381"/>
                    <a:pt x="3901" y="1159"/>
                    <a:pt x="2652" y="576"/>
                  </a:cubicBezTo>
                  <a:cubicBezTo>
                    <a:pt x="2334" y="433"/>
                    <a:pt x="2026" y="300"/>
                    <a:pt x="1686" y="176"/>
                  </a:cubicBezTo>
                  <a:cubicBezTo>
                    <a:pt x="1511" y="115"/>
                    <a:pt x="1332" y="63"/>
                    <a:pt x="1131" y="29"/>
                  </a:cubicBezTo>
                  <a:cubicBezTo>
                    <a:pt x="1032" y="18"/>
                    <a:pt x="933" y="0"/>
                    <a:pt x="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49"/>
            <p:cNvSpPr/>
            <p:nvPr/>
          </p:nvSpPr>
          <p:spPr>
            <a:xfrm>
              <a:off x="2149500" y="2990225"/>
              <a:ext cx="127300" cy="60500"/>
            </a:xfrm>
            <a:custGeom>
              <a:avLst/>
              <a:gdLst/>
              <a:ahLst/>
              <a:cxnLst/>
              <a:rect l="l" t="t" r="r" b="b"/>
              <a:pathLst>
                <a:path w="5092" h="2420" extrusionOk="0">
                  <a:moveTo>
                    <a:pt x="929" y="403"/>
                  </a:moveTo>
                  <a:cubicBezTo>
                    <a:pt x="930" y="403"/>
                    <a:pt x="930" y="403"/>
                    <a:pt x="930" y="403"/>
                  </a:cubicBezTo>
                  <a:cubicBezTo>
                    <a:pt x="930" y="403"/>
                    <a:pt x="930" y="403"/>
                    <a:pt x="929" y="403"/>
                  </a:cubicBezTo>
                  <a:close/>
                  <a:moveTo>
                    <a:pt x="763" y="0"/>
                  </a:moveTo>
                  <a:cubicBezTo>
                    <a:pt x="413" y="0"/>
                    <a:pt x="160" y="108"/>
                    <a:pt x="0" y="258"/>
                  </a:cubicBezTo>
                  <a:cubicBezTo>
                    <a:pt x="4" y="425"/>
                    <a:pt x="54" y="545"/>
                    <a:pt x="99" y="642"/>
                  </a:cubicBezTo>
                  <a:cubicBezTo>
                    <a:pt x="217" y="867"/>
                    <a:pt x="354" y="1008"/>
                    <a:pt x="493" y="1147"/>
                  </a:cubicBezTo>
                  <a:cubicBezTo>
                    <a:pt x="773" y="1415"/>
                    <a:pt x="1072" y="1616"/>
                    <a:pt x="1380" y="1799"/>
                  </a:cubicBezTo>
                  <a:cubicBezTo>
                    <a:pt x="1393" y="1807"/>
                    <a:pt x="1408" y="1810"/>
                    <a:pt x="1424" y="1810"/>
                  </a:cubicBezTo>
                  <a:cubicBezTo>
                    <a:pt x="1483" y="1810"/>
                    <a:pt x="1558" y="1761"/>
                    <a:pt x="1630" y="1680"/>
                  </a:cubicBezTo>
                  <a:cubicBezTo>
                    <a:pt x="451" y="825"/>
                    <a:pt x="541" y="678"/>
                    <a:pt x="547" y="527"/>
                  </a:cubicBezTo>
                  <a:cubicBezTo>
                    <a:pt x="552" y="420"/>
                    <a:pt x="753" y="403"/>
                    <a:pt x="879" y="403"/>
                  </a:cubicBezTo>
                  <a:cubicBezTo>
                    <a:pt x="898" y="403"/>
                    <a:pt x="915" y="403"/>
                    <a:pt x="929" y="403"/>
                  </a:cubicBezTo>
                  <a:lnTo>
                    <a:pt x="929" y="403"/>
                  </a:lnTo>
                  <a:cubicBezTo>
                    <a:pt x="928" y="403"/>
                    <a:pt x="928" y="403"/>
                    <a:pt x="928" y="401"/>
                  </a:cubicBezTo>
                  <a:lnTo>
                    <a:pt x="928" y="401"/>
                  </a:lnTo>
                  <a:cubicBezTo>
                    <a:pt x="946" y="403"/>
                    <a:pt x="962" y="403"/>
                    <a:pt x="982" y="407"/>
                  </a:cubicBezTo>
                  <a:cubicBezTo>
                    <a:pt x="1113" y="429"/>
                    <a:pt x="1255" y="469"/>
                    <a:pt x="1398" y="519"/>
                  </a:cubicBezTo>
                  <a:cubicBezTo>
                    <a:pt x="1688" y="624"/>
                    <a:pt x="1996" y="755"/>
                    <a:pt x="2290" y="889"/>
                  </a:cubicBezTo>
                  <a:cubicBezTo>
                    <a:pt x="3471" y="1439"/>
                    <a:pt x="3740" y="1646"/>
                    <a:pt x="4811" y="2406"/>
                  </a:cubicBezTo>
                  <a:cubicBezTo>
                    <a:pt x="4825" y="2415"/>
                    <a:pt x="4841" y="2420"/>
                    <a:pt x="4859" y="2420"/>
                  </a:cubicBezTo>
                  <a:cubicBezTo>
                    <a:pt x="4920" y="2420"/>
                    <a:pt x="5006" y="2368"/>
                    <a:pt x="5092" y="2284"/>
                  </a:cubicBezTo>
                  <a:cubicBezTo>
                    <a:pt x="3473" y="936"/>
                    <a:pt x="2384" y="403"/>
                    <a:pt x="1428" y="109"/>
                  </a:cubicBezTo>
                  <a:cubicBezTo>
                    <a:pt x="1176" y="33"/>
                    <a:pt x="955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49"/>
            <p:cNvSpPr/>
            <p:nvPr/>
          </p:nvSpPr>
          <p:spPr>
            <a:xfrm>
              <a:off x="2202925" y="3112300"/>
              <a:ext cx="40725" cy="36325"/>
            </a:xfrm>
            <a:custGeom>
              <a:avLst/>
              <a:gdLst/>
              <a:ahLst/>
              <a:cxnLst/>
              <a:rect l="l" t="t" r="r" b="b"/>
              <a:pathLst>
                <a:path w="1629" h="1453" extrusionOk="0">
                  <a:moveTo>
                    <a:pt x="869" y="0"/>
                  </a:moveTo>
                  <a:cubicBezTo>
                    <a:pt x="614" y="0"/>
                    <a:pt x="364" y="153"/>
                    <a:pt x="215" y="423"/>
                  </a:cubicBezTo>
                  <a:cubicBezTo>
                    <a:pt x="0" y="809"/>
                    <a:pt x="50" y="1163"/>
                    <a:pt x="398" y="1356"/>
                  </a:cubicBezTo>
                  <a:cubicBezTo>
                    <a:pt x="514" y="1420"/>
                    <a:pt x="642" y="1452"/>
                    <a:pt x="769" y="1452"/>
                  </a:cubicBezTo>
                  <a:cubicBezTo>
                    <a:pt x="1021" y="1452"/>
                    <a:pt x="1271" y="1325"/>
                    <a:pt x="1414" y="1069"/>
                  </a:cubicBezTo>
                  <a:cubicBezTo>
                    <a:pt x="1629" y="684"/>
                    <a:pt x="1537" y="278"/>
                    <a:pt x="1191" y="85"/>
                  </a:cubicBezTo>
                  <a:cubicBezTo>
                    <a:pt x="1087" y="28"/>
                    <a:pt x="978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49"/>
            <p:cNvSpPr/>
            <p:nvPr/>
          </p:nvSpPr>
          <p:spPr>
            <a:xfrm>
              <a:off x="2099350" y="3068750"/>
              <a:ext cx="134750" cy="71450"/>
            </a:xfrm>
            <a:custGeom>
              <a:avLst/>
              <a:gdLst/>
              <a:ahLst/>
              <a:cxnLst/>
              <a:rect l="l" t="t" r="r" b="b"/>
              <a:pathLst>
                <a:path w="5390" h="2858" extrusionOk="0">
                  <a:moveTo>
                    <a:pt x="821" y="1"/>
                  </a:moveTo>
                  <a:cubicBezTo>
                    <a:pt x="700" y="1"/>
                    <a:pt x="562" y="21"/>
                    <a:pt x="392" y="90"/>
                  </a:cubicBezTo>
                  <a:cubicBezTo>
                    <a:pt x="312" y="125"/>
                    <a:pt x="217" y="193"/>
                    <a:pt x="143" y="286"/>
                  </a:cubicBezTo>
                  <a:cubicBezTo>
                    <a:pt x="70" y="384"/>
                    <a:pt x="22" y="509"/>
                    <a:pt x="16" y="614"/>
                  </a:cubicBezTo>
                  <a:cubicBezTo>
                    <a:pt x="0" y="829"/>
                    <a:pt x="64" y="968"/>
                    <a:pt x="115" y="1082"/>
                  </a:cubicBezTo>
                  <a:cubicBezTo>
                    <a:pt x="233" y="1306"/>
                    <a:pt x="370" y="1448"/>
                    <a:pt x="509" y="1587"/>
                  </a:cubicBezTo>
                  <a:cubicBezTo>
                    <a:pt x="789" y="1853"/>
                    <a:pt x="1090" y="2056"/>
                    <a:pt x="1396" y="2239"/>
                  </a:cubicBezTo>
                  <a:cubicBezTo>
                    <a:pt x="1409" y="2246"/>
                    <a:pt x="1424" y="2250"/>
                    <a:pt x="1440" y="2250"/>
                  </a:cubicBezTo>
                  <a:cubicBezTo>
                    <a:pt x="1531" y="2250"/>
                    <a:pt x="1661" y="2137"/>
                    <a:pt x="1756" y="1968"/>
                  </a:cubicBezTo>
                  <a:cubicBezTo>
                    <a:pt x="1865" y="1768"/>
                    <a:pt x="1893" y="1569"/>
                    <a:pt x="1815" y="1525"/>
                  </a:cubicBezTo>
                  <a:cubicBezTo>
                    <a:pt x="1547" y="1366"/>
                    <a:pt x="1288" y="1187"/>
                    <a:pt x="1084" y="990"/>
                  </a:cubicBezTo>
                  <a:cubicBezTo>
                    <a:pt x="1034" y="943"/>
                    <a:pt x="984" y="891"/>
                    <a:pt x="944" y="841"/>
                  </a:cubicBezTo>
                  <a:lnTo>
                    <a:pt x="944" y="841"/>
                  </a:lnTo>
                  <a:cubicBezTo>
                    <a:pt x="962" y="843"/>
                    <a:pt x="978" y="841"/>
                    <a:pt x="998" y="845"/>
                  </a:cubicBezTo>
                  <a:cubicBezTo>
                    <a:pt x="1129" y="867"/>
                    <a:pt x="1272" y="909"/>
                    <a:pt x="1414" y="956"/>
                  </a:cubicBezTo>
                  <a:cubicBezTo>
                    <a:pt x="1704" y="1064"/>
                    <a:pt x="2012" y="1195"/>
                    <a:pt x="2306" y="1326"/>
                  </a:cubicBezTo>
                  <a:cubicBezTo>
                    <a:pt x="3489" y="1877"/>
                    <a:pt x="3756" y="2084"/>
                    <a:pt x="4827" y="2843"/>
                  </a:cubicBezTo>
                  <a:cubicBezTo>
                    <a:pt x="4841" y="2853"/>
                    <a:pt x="4857" y="2857"/>
                    <a:pt x="4875" y="2857"/>
                  </a:cubicBezTo>
                  <a:cubicBezTo>
                    <a:pt x="4961" y="2857"/>
                    <a:pt x="5094" y="2759"/>
                    <a:pt x="5209" y="2609"/>
                  </a:cubicBezTo>
                  <a:cubicBezTo>
                    <a:pt x="5346" y="2426"/>
                    <a:pt x="5390" y="2229"/>
                    <a:pt x="5310" y="2171"/>
                  </a:cubicBezTo>
                  <a:cubicBezTo>
                    <a:pt x="4193" y="1382"/>
                    <a:pt x="3903" y="1159"/>
                    <a:pt x="2652" y="577"/>
                  </a:cubicBezTo>
                  <a:cubicBezTo>
                    <a:pt x="2336" y="434"/>
                    <a:pt x="2026" y="300"/>
                    <a:pt x="1686" y="175"/>
                  </a:cubicBezTo>
                  <a:cubicBezTo>
                    <a:pt x="1513" y="115"/>
                    <a:pt x="1332" y="62"/>
                    <a:pt x="1131" y="30"/>
                  </a:cubicBezTo>
                  <a:cubicBezTo>
                    <a:pt x="1033" y="18"/>
                    <a:pt x="934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49"/>
            <p:cNvSpPr/>
            <p:nvPr/>
          </p:nvSpPr>
          <p:spPr>
            <a:xfrm>
              <a:off x="2099725" y="3079700"/>
              <a:ext cx="127325" cy="60500"/>
            </a:xfrm>
            <a:custGeom>
              <a:avLst/>
              <a:gdLst/>
              <a:ahLst/>
              <a:cxnLst/>
              <a:rect l="l" t="t" r="r" b="b"/>
              <a:pathLst>
                <a:path w="5093" h="2420" extrusionOk="0">
                  <a:moveTo>
                    <a:pt x="762" y="1"/>
                  </a:moveTo>
                  <a:cubicBezTo>
                    <a:pt x="414" y="1"/>
                    <a:pt x="161" y="108"/>
                    <a:pt x="1" y="258"/>
                  </a:cubicBezTo>
                  <a:cubicBezTo>
                    <a:pt x="5" y="427"/>
                    <a:pt x="55" y="544"/>
                    <a:pt x="102" y="644"/>
                  </a:cubicBezTo>
                  <a:cubicBezTo>
                    <a:pt x="218" y="868"/>
                    <a:pt x="355" y="1010"/>
                    <a:pt x="494" y="1149"/>
                  </a:cubicBezTo>
                  <a:cubicBezTo>
                    <a:pt x="774" y="1415"/>
                    <a:pt x="1075" y="1618"/>
                    <a:pt x="1381" y="1801"/>
                  </a:cubicBezTo>
                  <a:cubicBezTo>
                    <a:pt x="1394" y="1808"/>
                    <a:pt x="1408" y="1812"/>
                    <a:pt x="1424" y="1812"/>
                  </a:cubicBezTo>
                  <a:cubicBezTo>
                    <a:pt x="1483" y="1812"/>
                    <a:pt x="1559" y="1762"/>
                    <a:pt x="1631" y="1682"/>
                  </a:cubicBezTo>
                  <a:cubicBezTo>
                    <a:pt x="452" y="827"/>
                    <a:pt x="542" y="677"/>
                    <a:pt x="550" y="528"/>
                  </a:cubicBezTo>
                  <a:cubicBezTo>
                    <a:pt x="553" y="421"/>
                    <a:pt x="749" y="404"/>
                    <a:pt x="876" y="404"/>
                  </a:cubicBezTo>
                  <a:cubicBezTo>
                    <a:pt x="897" y="404"/>
                    <a:pt x="915" y="405"/>
                    <a:pt x="931" y="405"/>
                  </a:cubicBezTo>
                  <a:cubicBezTo>
                    <a:pt x="931" y="405"/>
                    <a:pt x="929" y="403"/>
                    <a:pt x="929" y="403"/>
                  </a:cubicBezTo>
                  <a:lnTo>
                    <a:pt x="929" y="403"/>
                  </a:lnTo>
                  <a:cubicBezTo>
                    <a:pt x="947" y="405"/>
                    <a:pt x="963" y="403"/>
                    <a:pt x="983" y="407"/>
                  </a:cubicBezTo>
                  <a:cubicBezTo>
                    <a:pt x="1114" y="429"/>
                    <a:pt x="1257" y="471"/>
                    <a:pt x="1399" y="518"/>
                  </a:cubicBezTo>
                  <a:cubicBezTo>
                    <a:pt x="1689" y="626"/>
                    <a:pt x="1997" y="757"/>
                    <a:pt x="2291" y="888"/>
                  </a:cubicBezTo>
                  <a:cubicBezTo>
                    <a:pt x="3474" y="1439"/>
                    <a:pt x="3741" y="1646"/>
                    <a:pt x="4812" y="2405"/>
                  </a:cubicBezTo>
                  <a:cubicBezTo>
                    <a:pt x="4825" y="2415"/>
                    <a:pt x="4842" y="2419"/>
                    <a:pt x="4860" y="2419"/>
                  </a:cubicBezTo>
                  <a:cubicBezTo>
                    <a:pt x="4921" y="2419"/>
                    <a:pt x="5007" y="2368"/>
                    <a:pt x="5093" y="2284"/>
                  </a:cubicBezTo>
                  <a:cubicBezTo>
                    <a:pt x="3474" y="936"/>
                    <a:pt x="2385" y="403"/>
                    <a:pt x="1428" y="111"/>
                  </a:cubicBezTo>
                  <a:cubicBezTo>
                    <a:pt x="1177" y="34"/>
                    <a:pt x="955" y="1"/>
                    <a:pt x="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49"/>
            <p:cNvSpPr/>
            <p:nvPr/>
          </p:nvSpPr>
          <p:spPr>
            <a:xfrm>
              <a:off x="2153175" y="3201800"/>
              <a:ext cx="40725" cy="36325"/>
            </a:xfrm>
            <a:custGeom>
              <a:avLst/>
              <a:gdLst/>
              <a:ahLst/>
              <a:cxnLst/>
              <a:rect l="l" t="t" r="r" b="b"/>
              <a:pathLst>
                <a:path w="1629" h="1453" extrusionOk="0">
                  <a:moveTo>
                    <a:pt x="869" y="1"/>
                  </a:moveTo>
                  <a:cubicBezTo>
                    <a:pt x="614" y="1"/>
                    <a:pt x="366" y="153"/>
                    <a:pt x="215" y="424"/>
                  </a:cubicBezTo>
                  <a:cubicBezTo>
                    <a:pt x="0" y="808"/>
                    <a:pt x="50" y="1163"/>
                    <a:pt x="398" y="1356"/>
                  </a:cubicBezTo>
                  <a:cubicBezTo>
                    <a:pt x="514" y="1421"/>
                    <a:pt x="642" y="1453"/>
                    <a:pt x="769" y="1453"/>
                  </a:cubicBezTo>
                  <a:cubicBezTo>
                    <a:pt x="1023" y="1453"/>
                    <a:pt x="1272" y="1325"/>
                    <a:pt x="1414" y="1068"/>
                  </a:cubicBezTo>
                  <a:cubicBezTo>
                    <a:pt x="1628" y="684"/>
                    <a:pt x="1537" y="279"/>
                    <a:pt x="1191" y="86"/>
                  </a:cubicBezTo>
                  <a:cubicBezTo>
                    <a:pt x="1087" y="28"/>
                    <a:pt x="978" y="1"/>
                    <a:pt x="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49"/>
            <p:cNvSpPr/>
            <p:nvPr/>
          </p:nvSpPr>
          <p:spPr>
            <a:xfrm>
              <a:off x="2049575" y="3158275"/>
              <a:ext cx="134775" cy="71425"/>
            </a:xfrm>
            <a:custGeom>
              <a:avLst/>
              <a:gdLst/>
              <a:ahLst/>
              <a:cxnLst/>
              <a:rect l="l" t="t" r="r" b="b"/>
              <a:pathLst>
                <a:path w="5391" h="2857" extrusionOk="0">
                  <a:moveTo>
                    <a:pt x="824" y="0"/>
                  </a:moveTo>
                  <a:cubicBezTo>
                    <a:pt x="702" y="0"/>
                    <a:pt x="564" y="20"/>
                    <a:pt x="393" y="89"/>
                  </a:cubicBezTo>
                  <a:cubicBezTo>
                    <a:pt x="313" y="125"/>
                    <a:pt x="220" y="193"/>
                    <a:pt x="144" y="286"/>
                  </a:cubicBezTo>
                  <a:cubicBezTo>
                    <a:pt x="70" y="383"/>
                    <a:pt x="23" y="509"/>
                    <a:pt x="17" y="612"/>
                  </a:cubicBezTo>
                  <a:cubicBezTo>
                    <a:pt x="1" y="829"/>
                    <a:pt x="65" y="966"/>
                    <a:pt x="118" y="1079"/>
                  </a:cubicBezTo>
                  <a:cubicBezTo>
                    <a:pt x="234" y="1306"/>
                    <a:pt x="371" y="1447"/>
                    <a:pt x="510" y="1584"/>
                  </a:cubicBezTo>
                  <a:cubicBezTo>
                    <a:pt x="790" y="1853"/>
                    <a:pt x="1090" y="2056"/>
                    <a:pt x="1397" y="2238"/>
                  </a:cubicBezTo>
                  <a:cubicBezTo>
                    <a:pt x="1410" y="2246"/>
                    <a:pt x="1425" y="2250"/>
                    <a:pt x="1441" y="2250"/>
                  </a:cubicBezTo>
                  <a:cubicBezTo>
                    <a:pt x="1532" y="2250"/>
                    <a:pt x="1662" y="2136"/>
                    <a:pt x="1756" y="1966"/>
                  </a:cubicBezTo>
                  <a:cubicBezTo>
                    <a:pt x="1866" y="1767"/>
                    <a:pt x="1894" y="1568"/>
                    <a:pt x="1816" y="1525"/>
                  </a:cubicBezTo>
                  <a:cubicBezTo>
                    <a:pt x="1548" y="1366"/>
                    <a:pt x="1289" y="1187"/>
                    <a:pt x="1084" y="990"/>
                  </a:cubicBezTo>
                  <a:cubicBezTo>
                    <a:pt x="1035" y="942"/>
                    <a:pt x="985" y="888"/>
                    <a:pt x="945" y="839"/>
                  </a:cubicBezTo>
                  <a:lnTo>
                    <a:pt x="945" y="839"/>
                  </a:lnTo>
                  <a:cubicBezTo>
                    <a:pt x="963" y="843"/>
                    <a:pt x="979" y="841"/>
                    <a:pt x="999" y="845"/>
                  </a:cubicBezTo>
                  <a:cubicBezTo>
                    <a:pt x="1130" y="867"/>
                    <a:pt x="1273" y="906"/>
                    <a:pt x="1414" y="956"/>
                  </a:cubicBezTo>
                  <a:cubicBezTo>
                    <a:pt x="1705" y="1061"/>
                    <a:pt x="2013" y="1193"/>
                    <a:pt x="2307" y="1326"/>
                  </a:cubicBezTo>
                  <a:cubicBezTo>
                    <a:pt x="3490" y="1877"/>
                    <a:pt x="3756" y="2083"/>
                    <a:pt x="4828" y="2843"/>
                  </a:cubicBezTo>
                  <a:cubicBezTo>
                    <a:pt x="4841" y="2852"/>
                    <a:pt x="4858" y="2857"/>
                    <a:pt x="4876" y="2857"/>
                  </a:cubicBezTo>
                  <a:cubicBezTo>
                    <a:pt x="4962" y="2857"/>
                    <a:pt x="5095" y="2759"/>
                    <a:pt x="5210" y="2608"/>
                  </a:cubicBezTo>
                  <a:cubicBezTo>
                    <a:pt x="5347" y="2425"/>
                    <a:pt x="5391" y="2227"/>
                    <a:pt x="5311" y="2171"/>
                  </a:cubicBezTo>
                  <a:cubicBezTo>
                    <a:pt x="4196" y="1382"/>
                    <a:pt x="3904" y="1157"/>
                    <a:pt x="2653" y="574"/>
                  </a:cubicBezTo>
                  <a:cubicBezTo>
                    <a:pt x="2337" y="431"/>
                    <a:pt x="2029" y="298"/>
                    <a:pt x="1689" y="175"/>
                  </a:cubicBezTo>
                  <a:cubicBezTo>
                    <a:pt x="1514" y="115"/>
                    <a:pt x="1333" y="61"/>
                    <a:pt x="1132" y="28"/>
                  </a:cubicBezTo>
                  <a:cubicBezTo>
                    <a:pt x="1035" y="17"/>
                    <a:pt x="936" y="0"/>
                    <a:pt x="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49"/>
            <p:cNvSpPr/>
            <p:nvPr/>
          </p:nvSpPr>
          <p:spPr>
            <a:xfrm>
              <a:off x="2050025" y="3169225"/>
              <a:ext cx="127325" cy="60475"/>
            </a:xfrm>
            <a:custGeom>
              <a:avLst/>
              <a:gdLst/>
              <a:ahLst/>
              <a:cxnLst/>
              <a:rect l="l" t="t" r="r" b="b"/>
              <a:pathLst>
                <a:path w="5093" h="2419" extrusionOk="0">
                  <a:moveTo>
                    <a:pt x="760" y="0"/>
                  </a:moveTo>
                  <a:cubicBezTo>
                    <a:pt x="412" y="0"/>
                    <a:pt x="159" y="108"/>
                    <a:pt x="1" y="258"/>
                  </a:cubicBezTo>
                  <a:cubicBezTo>
                    <a:pt x="5" y="425"/>
                    <a:pt x="54" y="544"/>
                    <a:pt x="100" y="641"/>
                  </a:cubicBezTo>
                  <a:cubicBezTo>
                    <a:pt x="216" y="866"/>
                    <a:pt x="353" y="1009"/>
                    <a:pt x="492" y="1146"/>
                  </a:cubicBezTo>
                  <a:cubicBezTo>
                    <a:pt x="772" y="1415"/>
                    <a:pt x="1072" y="1616"/>
                    <a:pt x="1379" y="1798"/>
                  </a:cubicBezTo>
                  <a:cubicBezTo>
                    <a:pt x="1392" y="1806"/>
                    <a:pt x="1407" y="1810"/>
                    <a:pt x="1423" y="1810"/>
                  </a:cubicBezTo>
                  <a:cubicBezTo>
                    <a:pt x="1482" y="1810"/>
                    <a:pt x="1559" y="1760"/>
                    <a:pt x="1629" y="1679"/>
                  </a:cubicBezTo>
                  <a:cubicBezTo>
                    <a:pt x="452" y="824"/>
                    <a:pt x="542" y="677"/>
                    <a:pt x="548" y="526"/>
                  </a:cubicBezTo>
                  <a:cubicBezTo>
                    <a:pt x="553" y="422"/>
                    <a:pt x="739" y="403"/>
                    <a:pt x="865" y="403"/>
                  </a:cubicBezTo>
                  <a:cubicBezTo>
                    <a:pt x="889" y="403"/>
                    <a:pt x="911" y="404"/>
                    <a:pt x="929" y="405"/>
                  </a:cubicBezTo>
                  <a:cubicBezTo>
                    <a:pt x="929" y="403"/>
                    <a:pt x="927" y="403"/>
                    <a:pt x="927" y="401"/>
                  </a:cubicBezTo>
                  <a:lnTo>
                    <a:pt x="927" y="401"/>
                  </a:lnTo>
                  <a:cubicBezTo>
                    <a:pt x="947" y="405"/>
                    <a:pt x="961" y="403"/>
                    <a:pt x="981" y="407"/>
                  </a:cubicBezTo>
                  <a:cubicBezTo>
                    <a:pt x="1112" y="429"/>
                    <a:pt x="1255" y="468"/>
                    <a:pt x="1396" y="518"/>
                  </a:cubicBezTo>
                  <a:cubicBezTo>
                    <a:pt x="1687" y="623"/>
                    <a:pt x="1995" y="755"/>
                    <a:pt x="2289" y="888"/>
                  </a:cubicBezTo>
                  <a:cubicBezTo>
                    <a:pt x="3472" y="1439"/>
                    <a:pt x="3738" y="1645"/>
                    <a:pt x="4810" y="2405"/>
                  </a:cubicBezTo>
                  <a:cubicBezTo>
                    <a:pt x="4823" y="2414"/>
                    <a:pt x="4840" y="2419"/>
                    <a:pt x="4858" y="2419"/>
                  </a:cubicBezTo>
                  <a:cubicBezTo>
                    <a:pt x="4920" y="2419"/>
                    <a:pt x="5006" y="2368"/>
                    <a:pt x="5090" y="2284"/>
                  </a:cubicBezTo>
                  <a:lnTo>
                    <a:pt x="5092" y="2284"/>
                  </a:lnTo>
                  <a:cubicBezTo>
                    <a:pt x="3474" y="936"/>
                    <a:pt x="2385" y="403"/>
                    <a:pt x="1426" y="111"/>
                  </a:cubicBezTo>
                  <a:cubicBezTo>
                    <a:pt x="1175" y="33"/>
                    <a:pt x="953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49"/>
            <p:cNvSpPr/>
            <p:nvPr/>
          </p:nvSpPr>
          <p:spPr>
            <a:xfrm>
              <a:off x="2103475" y="3291275"/>
              <a:ext cx="40675" cy="36350"/>
            </a:xfrm>
            <a:custGeom>
              <a:avLst/>
              <a:gdLst/>
              <a:ahLst/>
              <a:cxnLst/>
              <a:rect l="l" t="t" r="r" b="b"/>
              <a:pathLst>
                <a:path w="1627" h="1454" extrusionOk="0">
                  <a:moveTo>
                    <a:pt x="869" y="1"/>
                  </a:moveTo>
                  <a:cubicBezTo>
                    <a:pt x="614" y="1"/>
                    <a:pt x="364" y="154"/>
                    <a:pt x="213" y="424"/>
                  </a:cubicBezTo>
                  <a:cubicBezTo>
                    <a:pt x="0" y="809"/>
                    <a:pt x="50" y="1163"/>
                    <a:pt x="396" y="1356"/>
                  </a:cubicBezTo>
                  <a:cubicBezTo>
                    <a:pt x="512" y="1421"/>
                    <a:pt x="641" y="1453"/>
                    <a:pt x="769" y="1453"/>
                  </a:cubicBezTo>
                  <a:cubicBezTo>
                    <a:pt x="1022" y="1453"/>
                    <a:pt x="1271" y="1326"/>
                    <a:pt x="1414" y="1070"/>
                  </a:cubicBezTo>
                  <a:lnTo>
                    <a:pt x="1412" y="1070"/>
                  </a:lnTo>
                  <a:cubicBezTo>
                    <a:pt x="1626" y="684"/>
                    <a:pt x="1537" y="278"/>
                    <a:pt x="1189" y="86"/>
                  </a:cubicBezTo>
                  <a:cubicBezTo>
                    <a:pt x="1086" y="28"/>
                    <a:pt x="977" y="1"/>
                    <a:pt x="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49"/>
            <p:cNvSpPr/>
            <p:nvPr/>
          </p:nvSpPr>
          <p:spPr>
            <a:xfrm>
              <a:off x="1999825" y="3247750"/>
              <a:ext cx="134775" cy="71425"/>
            </a:xfrm>
            <a:custGeom>
              <a:avLst/>
              <a:gdLst/>
              <a:ahLst/>
              <a:cxnLst/>
              <a:rect l="l" t="t" r="r" b="b"/>
              <a:pathLst>
                <a:path w="5391" h="2857" extrusionOk="0">
                  <a:moveTo>
                    <a:pt x="822" y="0"/>
                  </a:moveTo>
                  <a:cubicBezTo>
                    <a:pt x="701" y="0"/>
                    <a:pt x="564" y="20"/>
                    <a:pt x="394" y="89"/>
                  </a:cubicBezTo>
                  <a:cubicBezTo>
                    <a:pt x="313" y="125"/>
                    <a:pt x="219" y="192"/>
                    <a:pt x="144" y="286"/>
                  </a:cubicBezTo>
                  <a:cubicBezTo>
                    <a:pt x="70" y="383"/>
                    <a:pt x="25" y="510"/>
                    <a:pt x="17" y="614"/>
                  </a:cubicBezTo>
                  <a:cubicBezTo>
                    <a:pt x="1" y="828"/>
                    <a:pt x="64" y="968"/>
                    <a:pt x="118" y="1081"/>
                  </a:cubicBezTo>
                  <a:cubicBezTo>
                    <a:pt x="233" y="1306"/>
                    <a:pt x="373" y="1447"/>
                    <a:pt x="510" y="1586"/>
                  </a:cubicBezTo>
                  <a:cubicBezTo>
                    <a:pt x="790" y="1854"/>
                    <a:pt x="1090" y="2055"/>
                    <a:pt x="1396" y="2238"/>
                  </a:cubicBezTo>
                  <a:cubicBezTo>
                    <a:pt x="1410" y="2246"/>
                    <a:pt x="1426" y="2250"/>
                    <a:pt x="1443" y="2250"/>
                  </a:cubicBezTo>
                  <a:cubicBezTo>
                    <a:pt x="1535" y="2250"/>
                    <a:pt x="1664" y="2137"/>
                    <a:pt x="1756" y="1968"/>
                  </a:cubicBezTo>
                  <a:cubicBezTo>
                    <a:pt x="1866" y="1767"/>
                    <a:pt x="1893" y="1570"/>
                    <a:pt x="1818" y="1524"/>
                  </a:cubicBezTo>
                  <a:cubicBezTo>
                    <a:pt x="1548" y="1365"/>
                    <a:pt x="1291" y="1188"/>
                    <a:pt x="1086" y="992"/>
                  </a:cubicBezTo>
                  <a:cubicBezTo>
                    <a:pt x="1035" y="942"/>
                    <a:pt x="987" y="890"/>
                    <a:pt x="945" y="840"/>
                  </a:cubicBezTo>
                  <a:lnTo>
                    <a:pt x="945" y="840"/>
                  </a:lnTo>
                  <a:cubicBezTo>
                    <a:pt x="965" y="842"/>
                    <a:pt x="979" y="842"/>
                    <a:pt x="999" y="844"/>
                  </a:cubicBezTo>
                  <a:cubicBezTo>
                    <a:pt x="1130" y="866"/>
                    <a:pt x="1273" y="908"/>
                    <a:pt x="1416" y="958"/>
                  </a:cubicBezTo>
                  <a:cubicBezTo>
                    <a:pt x="1707" y="1063"/>
                    <a:pt x="2013" y="1194"/>
                    <a:pt x="2307" y="1328"/>
                  </a:cubicBezTo>
                  <a:cubicBezTo>
                    <a:pt x="3490" y="1878"/>
                    <a:pt x="3756" y="2085"/>
                    <a:pt x="4830" y="2842"/>
                  </a:cubicBezTo>
                  <a:cubicBezTo>
                    <a:pt x="4843" y="2852"/>
                    <a:pt x="4859" y="2856"/>
                    <a:pt x="4877" y="2856"/>
                  </a:cubicBezTo>
                  <a:cubicBezTo>
                    <a:pt x="4962" y="2856"/>
                    <a:pt x="5097" y="2758"/>
                    <a:pt x="5210" y="2608"/>
                  </a:cubicBezTo>
                  <a:cubicBezTo>
                    <a:pt x="5347" y="2425"/>
                    <a:pt x="5391" y="2228"/>
                    <a:pt x="5311" y="2170"/>
                  </a:cubicBezTo>
                  <a:lnTo>
                    <a:pt x="5313" y="2170"/>
                  </a:lnTo>
                  <a:cubicBezTo>
                    <a:pt x="4196" y="1381"/>
                    <a:pt x="3903" y="1159"/>
                    <a:pt x="2655" y="576"/>
                  </a:cubicBezTo>
                  <a:cubicBezTo>
                    <a:pt x="2337" y="433"/>
                    <a:pt x="2029" y="300"/>
                    <a:pt x="1689" y="174"/>
                  </a:cubicBezTo>
                  <a:cubicBezTo>
                    <a:pt x="1514" y="115"/>
                    <a:pt x="1333" y="61"/>
                    <a:pt x="1134" y="29"/>
                  </a:cubicBezTo>
                  <a:cubicBezTo>
                    <a:pt x="1035" y="18"/>
                    <a:pt x="93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49"/>
            <p:cNvSpPr/>
            <p:nvPr/>
          </p:nvSpPr>
          <p:spPr>
            <a:xfrm>
              <a:off x="2000275" y="3258675"/>
              <a:ext cx="127325" cy="60525"/>
            </a:xfrm>
            <a:custGeom>
              <a:avLst/>
              <a:gdLst/>
              <a:ahLst/>
              <a:cxnLst/>
              <a:rect l="l" t="t" r="r" b="b"/>
              <a:pathLst>
                <a:path w="5093" h="2421" extrusionOk="0">
                  <a:moveTo>
                    <a:pt x="760" y="1"/>
                  </a:moveTo>
                  <a:cubicBezTo>
                    <a:pt x="413" y="1"/>
                    <a:pt x="161" y="109"/>
                    <a:pt x="1" y="258"/>
                  </a:cubicBezTo>
                  <a:cubicBezTo>
                    <a:pt x="5" y="427"/>
                    <a:pt x="54" y="547"/>
                    <a:pt x="100" y="644"/>
                  </a:cubicBezTo>
                  <a:cubicBezTo>
                    <a:pt x="215" y="869"/>
                    <a:pt x="355" y="1010"/>
                    <a:pt x="492" y="1149"/>
                  </a:cubicBezTo>
                  <a:cubicBezTo>
                    <a:pt x="772" y="1417"/>
                    <a:pt x="1072" y="1618"/>
                    <a:pt x="1378" y="1801"/>
                  </a:cubicBezTo>
                  <a:cubicBezTo>
                    <a:pt x="1392" y="1809"/>
                    <a:pt x="1407" y="1812"/>
                    <a:pt x="1424" y="1812"/>
                  </a:cubicBezTo>
                  <a:cubicBezTo>
                    <a:pt x="1483" y="1812"/>
                    <a:pt x="1559" y="1763"/>
                    <a:pt x="1631" y="1682"/>
                  </a:cubicBezTo>
                  <a:cubicBezTo>
                    <a:pt x="452" y="827"/>
                    <a:pt x="541" y="680"/>
                    <a:pt x="547" y="529"/>
                  </a:cubicBezTo>
                  <a:cubicBezTo>
                    <a:pt x="553" y="421"/>
                    <a:pt x="749" y="404"/>
                    <a:pt x="874" y="404"/>
                  </a:cubicBezTo>
                  <a:cubicBezTo>
                    <a:pt x="895" y="404"/>
                    <a:pt x="914" y="405"/>
                    <a:pt x="929" y="405"/>
                  </a:cubicBezTo>
                  <a:cubicBezTo>
                    <a:pt x="929" y="405"/>
                    <a:pt x="927" y="403"/>
                    <a:pt x="927" y="403"/>
                  </a:cubicBezTo>
                  <a:lnTo>
                    <a:pt x="927" y="403"/>
                  </a:lnTo>
                  <a:cubicBezTo>
                    <a:pt x="947" y="405"/>
                    <a:pt x="961" y="405"/>
                    <a:pt x="981" y="409"/>
                  </a:cubicBezTo>
                  <a:cubicBezTo>
                    <a:pt x="1112" y="429"/>
                    <a:pt x="1255" y="471"/>
                    <a:pt x="1398" y="521"/>
                  </a:cubicBezTo>
                  <a:cubicBezTo>
                    <a:pt x="1687" y="626"/>
                    <a:pt x="1995" y="757"/>
                    <a:pt x="2289" y="891"/>
                  </a:cubicBezTo>
                  <a:cubicBezTo>
                    <a:pt x="3472" y="1441"/>
                    <a:pt x="3738" y="1648"/>
                    <a:pt x="4812" y="2407"/>
                  </a:cubicBezTo>
                  <a:cubicBezTo>
                    <a:pt x="4825" y="2416"/>
                    <a:pt x="4840" y="2421"/>
                    <a:pt x="4858" y="2421"/>
                  </a:cubicBezTo>
                  <a:cubicBezTo>
                    <a:pt x="4919" y="2421"/>
                    <a:pt x="5006" y="2370"/>
                    <a:pt x="5092" y="2286"/>
                  </a:cubicBezTo>
                  <a:cubicBezTo>
                    <a:pt x="3474" y="938"/>
                    <a:pt x="2384" y="405"/>
                    <a:pt x="1426" y="111"/>
                  </a:cubicBezTo>
                  <a:cubicBezTo>
                    <a:pt x="1175" y="34"/>
                    <a:pt x="953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49"/>
            <p:cNvSpPr/>
            <p:nvPr/>
          </p:nvSpPr>
          <p:spPr>
            <a:xfrm>
              <a:off x="2053700" y="3380800"/>
              <a:ext cx="40700" cy="36325"/>
            </a:xfrm>
            <a:custGeom>
              <a:avLst/>
              <a:gdLst/>
              <a:ahLst/>
              <a:cxnLst/>
              <a:rect l="l" t="t" r="r" b="b"/>
              <a:pathLst>
                <a:path w="1628" h="1453" extrusionOk="0">
                  <a:moveTo>
                    <a:pt x="869" y="0"/>
                  </a:moveTo>
                  <a:cubicBezTo>
                    <a:pt x="614" y="0"/>
                    <a:pt x="364" y="152"/>
                    <a:pt x="214" y="423"/>
                  </a:cubicBezTo>
                  <a:cubicBezTo>
                    <a:pt x="1" y="807"/>
                    <a:pt x="51" y="1163"/>
                    <a:pt x="397" y="1356"/>
                  </a:cubicBezTo>
                  <a:cubicBezTo>
                    <a:pt x="513" y="1420"/>
                    <a:pt x="641" y="1452"/>
                    <a:pt x="769" y="1452"/>
                  </a:cubicBezTo>
                  <a:cubicBezTo>
                    <a:pt x="1022" y="1452"/>
                    <a:pt x="1272" y="1325"/>
                    <a:pt x="1414" y="1069"/>
                  </a:cubicBezTo>
                  <a:cubicBezTo>
                    <a:pt x="1627" y="684"/>
                    <a:pt x="1538" y="278"/>
                    <a:pt x="1190" y="85"/>
                  </a:cubicBezTo>
                  <a:cubicBezTo>
                    <a:pt x="1087" y="28"/>
                    <a:pt x="977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49"/>
            <p:cNvSpPr/>
            <p:nvPr/>
          </p:nvSpPr>
          <p:spPr>
            <a:xfrm>
              <a:off x="1950125" y="3337250"/>
              <a:ext cx="134725" cy="71450"/>
            </a:xfrm>
            <a:custGeom>
              <a:avLst/>
              <a:gdLst/>
              <a:ahLst/>
              <a:cxnLst/>
              <a:rect l="l" t="t" r="r" b="b"/>
              <a:pathLst>
                <a:path w="5389" h="2858" extrusionOk="0">
                  <a:moveTo>
                    <a:pt x="822" y="0"/>
                  </a:moveTo>
                  <a:cubicBezTo>
                    <a:pt x="701" y="0"/>
                    <a:pt x="563" y="20"/>
                    <a:pt x="392" y="90"/>
                  </a:cubicBezTo>
                  <a:cubicBezTo>
                    <a:pt x="311" y="125"/>
                    <a:pt x="217" y="193"/>
                    <a:pt x="142" y="286"/>
                  </a:cubicBezTo>
                  <a:cubicBezTo>
                    <a:pt x="70" y="384"/>
                    <a:pt x="23" y="509"/>
                    <a:pt x="17" y="614"/>
                  </a:cubicBezTo>
                  <a:cubicBezTo>
                    <a:pt x="1" y="829"/>
                    <a:pt x="62" y="966"/>
                    <a:pt x="116" y="1080"/>
                  </a:cubicBezTo>
                  <a:cubicBezTo>
                    <a:pt x="231" y="1306"/>
                    <a:pt x="370" y="1447"/>
                    <a:pt x="510" y="1587"/>
                  </a:cubicBezTo>
                  <a:cubicBezTo>
                    <a:pt x="788" y="1853"/>
                    <a:pt x="1088" y="2056"/>
                    <a:pt x="1396" y="2239"/>
                  </a:cubicBezTo>
                  <a:cubicBezTo>
                    <a:pt x="1410" y="2246"/>
                    <a:pt x="1425" y="2250"/>
                    <a:pt x="1441" y="2250"/>
                  </a:cubicBezTo>
                  <a:cubicBezTo>
                    <a:pt x="1531" y="2250"/>
                    <a:pt x="1661" y="2137"/>
                    <a:pt x="1754" y="1966"/>
                  </a:cubicBezTo>
                  <a:cubicBezTo>
                    <a:pt x="1866" y="1768"/>
                    <a:pt x="1891" y="1569"/>
                    <a:pt x="1816" y="1525"/>
                  </a:cubicBezTo>
                  <a:cubicBezTo>
                    <a:pt x="1547" y="1366"/>
                    <a:pt x="1289" y="1187"/>
                    <a:pt x="1084" y="990"/>
                  </a:cubicBezTo>
                  <a:cubicBezTo>
                    <a:pt x="1032" y="942"/>
                    <a:pt x="985" y="891"/>
                    <a:pt x="943" y="841"/>
                  </a:cubicBezTo>
                  <a:lnTo>
                    <a:pt x="943" y="841"/>
                  </a:lnTo>
                  <a:cubicBezTo>
                    <a:pt x="963" y="843"/>
                    <a:pt x="979" y="841"/>
                    <a:pt x="999" y="845"/>
                  </a:cubicBezTo>
                  <a:cubicBezTo>
                    <a:pt x="1128" y="867"/>
                    <a:pt x="1271" y="907"/>
                    <a:pt x="1414" y="956"/>
                  </a:cubicBezTo>
                  <a:cubicBezTo>
                    <a:pt x="1704" y="1064"/>
                    <a:pt x="2013" y="1195"/>
                    <a:pt x="2307" y="1326"/>
                  </a:cubicBezTo>
                  <a:cubicBezTo>
                    <a:pt x="3488" y="1877"/>
                    <a:pt x="3756" y="2084"/>
                    <a:pt x="4828" y="2843"/>
                  </a:cubicBezTo>
                  <a:cubicBezTo>
                    <a:pt x="4841" y="2853"/>
                    <a:pt x="4857" y="2857"/>
                    <a:pt x="4875" y="2857"/>
                  </a:cubicBezTo>
                  <a:cubicBezTo>
                    <a:pt x="4960" y="2857"/>
                    <a:pt x="5095" y="2759"/>
                    <a:pt x="5208" y="2609"/>
                  </a:cubicBezTo>
                  <a:cubicBezTo>
                    <a:pt x="5345" y="2426"/>
                    <a:pt x="5388" y="2227"/>
                    <a:pt x="5309" y="2171"/>
                  </a:cubicBezTo>
                  <a:lnTo>
                    <a:pt x="5311" y="2171"/>
                  </a:lnTo>
                  <a:cubicBezTo>
                    <a:pt x="4194" y="1382"/>
                    <a:pt x="3901" y="1157"/>
                    <a:pt x="2653" y="575"/>
                  </a:cubicBezTo>
                  <a:cubicBezTo>
                    <a:pt x="2335" y="432"/>
                    <a:pt x="2027" y="300"/>
                    <a:pt x="1687" y="175"/>
                  </a:cubicBezTo>
                  <a:cubicBezTo>
                    <a:pt x="1512" y="115"/>
                    <a:pt x="1333" y="62"/>
                    <a:pt x="1132" y="28"/>
                  </a:cubicBezTo>
                  <a:cubicBezTo>
                    <a:pt x="1034" y="17"/>
                    <a:pt x="93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49"/>
            <p:cNvSpPr/>
            <p:nvPr/>
          </p:nvSpPr>
          <p:spPr>
            <a:xfrm>
              <a:off x="1950525" y="3348200"/>
              <a:ext cx="127325" cy="60500"/>
            </a:xfrm>
            <a:custGeom>
              <a:avLst/>
              <a:gdLst/>
              <a:ahLst/>
              <a:cxnLst/>
              <a:rect l="l" t="t" r="r" b="b"/>
              <a:pathLst>
                <a:path w="5093" h="2420" extrusionOk="0">
                  <a:moveTo>
                    <a:pt x="760" y="1"/>
                  </a:moveTo>
                  <a:cubicBezTo>
                    <a:pt x="413" y="1"/>
                    <a:pt x="160" y="108"/>
                    <a:pt x="1" y="258"/>
                  </a:cubicBezTo>
                  <a:cubicBezTo>
                    <a:pt x="5" y="425"/>
                    <a:pt x="54" y="544"/>
                    <a:pt x="100" y="642"/>
                  </a:cubicBezTo>
                  <a:cubicBezTo>
                    <a:pt x="215" y="868"/>
                    <a:pt x="354" y="1009"/>
                    <a:pt x="494" y="1149"/>
                  </a:cubicBezTo>
                  <a:cubicBezTo>
                    <a:pt x="772" y="1415"/>
                    <a:pt x="1072" y="1618"/>
                    <a:pt x="1380" y="1801"/>
                  </a:cubicBezTo>
                  <a:cubicBezTo>
                    <a:pt x="1393" y="1808"/>
                    <a:pt x="1408" y="1812"/>
                    <a:pt x="1424" y="1812"/>
                  </a:cubicBezTo>
                  <a:cubicBezTo>
                    <a:pt x="1483" y="1812"/>
                    <a:pt x="1559" y="1762"/>
                    <a:pt x="1631" y="1681"/>
                  </a:cubicBezTo>
                  <a:cubicBezTo>
                    <a:pt x="452" y="827"/>
                    <a:pt x="541" y="677"/>
                    <a:pt x="547" y="528"/>
                  </a:cubicBezTo>
                  <a:cubicBezTo>
                    <a:pt x="552" y="421"/>
                    <a:pt x="749" y="404"/>
                    <a:pt x="874" y="404"/>
                  </a:cubicBezTo>
                  <a:cubicBezTo>
                    <a:pt x="895" y="404"/>
                    <a:pt x="913" y="404"/>
                    <a:pt x="929" y="405"/>
                  </a:cubicBezTo>
                  <a:cubicBezTo>
                    <a:pt x="929" y="404"/>
                    <a:pt x="929" y="403"/>
                    <a:pt x="929" y="403"/>
                  </a:cubicBezTo>
                  <a:lnTo>
                    <a:pt x="929" y="403"/>
                  </a:lnTo>
                  <a:cubicBezTo>
                    <a:pt x="948" y="405"/>
                    <a:pt x="963" y="403"/>
                    <a:pt x="983" y="407"/>
                  </a:cubicBezTo>
                  <a:cubicBezTo>
                    <a:pt x="1112" y="429"/>
                    <a:pt x="1255" y="469"/>
                    <a:pt x="1398" y="518"/>
                  </a:cubicBezTo>
                  <a:cubicBezTo>
                    <a:pt x="1688" y="626"/>
                    <a:pt x="1997" y="757"/>
                    <a:pt x="2291" y="888"/>
                  </a:cubicBezTo>
                  <a:cubicBezTo>
                    <a:pt x="3472" y="1439"/>
                    <a:pt x="3740" y="1646"/>
                    <a:pt x="4812" y="2405"/>
                  </a:cubicBezTo>
                  <a:cubicBezTo>
                    <a:pt x="4825" y="2415"/>
                    <a:pt x="4841" y="2419"/>
                    <a:pt x="4859" y="2419"/>
                  </a:cubicBezTo>
                  <a:cubicBezTo>
                    <a:pt x="4921" y="2419"/>
                    <a:pt x="5006" y="2368"/>
                    <a:pt x="5092" y="2284"/>
                  </a:cubicBezTo>
                  <a:cubicBezTo>
                    <a:pt x="3474" y="936"/>
                    <a:pt x="2384" y="403"/>
                    <a:pt x="1426" y="111"/>
                  </a:cubicBezTo>
                  <a:cubicBezTo>
                    <a:pt x="1174" y="34"/>
                    <a:pt x="953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49"/>
            <p:cNvSpPr/>
            <p:nvPr/>
          </p:nvSpPr>
          <p:spPr>
            <a:xfrm>
              <a:off x="2003950" y="3470300"/>
              <a:ext cx="40750" cy="36325"/>
            </a:xfrm>
            <a:custGeom>
              <a:avLst/>
              <a:gdLst/>
              <a:ahLst/>
              <a:cxnLst/>
              <a:rect l="l" t="t" r="r" b="b"/>
              <a:pathLst>
                <a:path w="1630" h="1453" extrusionOk="0">
                  <a:moveTo>
                    <a:pt x="869" y="1"/>
                  </a:moveTo>
                  <a:cubicBezTo>
                    <a:pt x="614" y="1"/>
                    <a:pt x="365" y="153"/>
                    <a:pt x="216" y="422"/>
                  </a:cubicBezTo>
                  <a:cubicBezTo>
                    <a:pt x="1" y="808"/>
                    <a:pt x="50" y="1161"/>
                    <a:pt x="398" y="1356"/>
                  </a:cubicBezTo>
                  <a:cubicBezTo>
                    <a:pt x="514" y="1421"/>
                    <a:pt x="642" y="1453"/>
                    <a:pt x="769" y="1453"/>
                  </a:cubicBezTo>
                  <a:cubicBezTo>
                    <a:pt x="1022" y="1453"/>
                    <a:pt x="1271" y="1325"/>
                    <a:pt x="1414" y="1068"/>
                  </a:cubicBezTo>
                  <a:cubicBezTo>
                    <a:pt x="1629" y="684"/>
                    <a:pt x="1538" y="279"/>
                    <a:pt x="1192" y="86"/>
                  </a:cubicBezTo>
                  <a:cubicBezTo>
                    <a:pt x="1088" y="28"/>
                    <a:pt x="978" y="1"/>
                    <a:pt x="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49"/>
            <p:cNvSpPr/>
            <p:nvPr/>
          </p:nvSpPr>
          <p:spPr>
            <a:xfrm>
              <a:off x="1900375" y="3426725"/>
              <a:ext cx="134775" cy="71475"/>
            </a:xfrm>
            <a:custGeom>
              <a:avLst/>
              <a:gdLst/>
              <a:ahLst/>
              <a:cxnLst/>
              <a:rect l="l" t="t" r="r" b="b"/>
              <a:pathLst>
                <a:path w="5391" h="2859" extrusionOk="0">
                  <a:moveTo>
                    <a:pt x="823" y="1"/>
                  </a:moveTo>
                  <a:cubicBezTo>
                    <a:pt x="702" y="1"/>
                    <a:pt x="564" y="21"/>
                    <a:pt x="392" y="91"/>
                  </a:cubicBezTo>
                  <a:cubicBezTo>
                    <a:pt x="313" y="127"/>
                    <a:pt x="217" y="193"/>
                    <a:pt x="144" y="286"/>
                  </a:cubicBezTo>
                  <a:cubicBezTo>
                    <a:pt x="70" y="385"/>
                    <a:pt x="22" y="511"/>
                    <a:pt x="16" y="614"/>
                  </a:cubicBezTo>
                  <a:cubicBezTo>
                    <a:pt x="1" y="831"/>
                    <a:pt x="64" y="968"/>
                    <a:pt x="116" y="1081"/>
                  </a:cubicBezTo>
                  <a:cubicBezTo>
                    <a:pt x="233" y="1306"/>
                    <a:pt x="370" y="1447"/>
                    <a:pt x="509" y="1586"/>
                  </a:cubicBezTo>
                  <a:cubicBezTo>
                    <a:pt x="790" y="1855"/>
                    <a:pt x="1088" y="2055"/>
                    <a:pt x="1396" y="2238"/>
                  </a:cubicBezTo>
                  <a:cubicBezTo>
                    <a:pt x="1410" y="2246"/>
                    <a:pt x="1425" y="2250"/>
                    <a:pt x="1442" y="2250"/>
                  </a:cubicBezTo>
                  <a:cubicBezTo>
                    <a:pt x="1533" y="2250"/>
                    <a:pt x="1662" y="2137"/>
                    <a:pt x="1756" y="1968"/>
                  </a:cubicBezTo>
                  <a:cubicBezTo>
                    <a:pt x="1865" y="1767"/>
                    <a:pt x="1893" y="1570"/>
                    <a:pt x="1816" y="1527"/>
                  </a:cubicBezTo>
                  <a:cubicBezTo>
                    <a:pt x="1547" y="1368"/>
                    <a:pt x="1289" y="1189"/>
                    <a:pt x="1084" y="992"/>
                  </a:cubicBezTo>
                  <a:cubicBezTo>
                    <a:pt x="1034" y="942"/>
                    <a:pt x="985" y="890"/>
                    <a:pt x="945" y="841"/>
                  </a:cubicBezTo>
                  <a:lnTo>
                    <a:pt x="945" y="841"/>
                  </a:lnTo>
                  <a:cubicBezTo>
                    <a:pt x="963" y="843"/>
                    <a:pt x="979" y="843"/>
                    <a:pt x="999" y="847"/>
                  </a:cubicBezTo>
                  <a:cubicBezTo>
                    <a:pt x="1130" y="869"/>
                    <a:pt x="1273" y="908"/>
                    <a:pt x="1414" y="958"/>
                  </a:cubicBezTo>
                  <a:cubicBezTo>
                    <a:pt x="1704" y="1063"/>
                    <a:pt x="2013" y="1195"/>
                    <a:pt x="2307" y="1328"/>
                  </a:cubicBezTo>
                  <a:cubicBezTo>
                    <a:pt x="3490" y="1879"/>
                    <a:pt x="3756" y="2085"/>
                    <a:pt x="4828" y="2845"/>
                  </a:cubicBezTo>
                  <a:cubicBezTo>
                    <a:pt x="4841" y="2854"/>
                    <a:pt x="4857" y="2859"/>
                    <a:pt x="4875" y="2859"/>
                  </a:cubicBezTo>
                  <a:cubicBezTo>
                    <a:pt x="4961" y="2859"/>
                    <a:pt x="5095" y="2759"/>
                    <a:pt x="5209" y="2610"/>
                  </a:cubicBezTo>
                  <a:cubicBezTo>
                    <a:pt x="5347" y="2427"/>
                    <a:pt x="5390" y="2228"/>
                    <a:pt x="5311" y="2173"/>
                  </a:cubicBezTo>
                  <a:cubicBezTo>
                    <a:pt x="4193" y="1381"/>
                    <a:pt x="3903" y="1159"/>
                    <a:pt x="2653" y="576"/>
                  </a:cubicBezTo>
                  <a:cubicBezTo>
                    <a:pt x="2337" y="433"/>
                    <a:pt x="2026" y="300"/>
                    <a:pt x="1686" y="177"/>
                  </a:cubicBezTo>
                  <a:cubicBezTo>
                    <a:pt x="1513" y="115"/>
                    <a:pt x="1333" y="63"/>
                    <a:pt x="1132" y="30"/>
                  </a:cubicBezTo>
                  <a:cubicBezTo>
                    <a:pt x="1034" y="18"/>
                    <a:pt x="93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49"/>
            <p:cNvSpPr/>
            <p:nvPr/>
          </p:nvSpPr>
          <p:spPr>
            <a:xfrm>
              <a:off x="1900775" y="3437700"/>
              <a:ext cx="127325" cy="60500"/>
            </a:xfrm>
            <a:custGeom>
              <a:avLst/>
              <a:gdLst/>
              <a:ahLst/>
              <a:cxnLst/>
              <a:rect l="l" t="t" r="r" b="b"/>
              <a:pathLst>
                <a:path w="5093" h="2420" extrusionOk="0">
                  <a:moveTo>
                    <a:pt x="930" y="404"/>
                  </a:moveTo>
                  <a:cubicBezTo>
                    <a:pt x="930" y="404"/>
                    <a:pt x="930" y="404"/>
                    <a:pt x="931" y="404"/>
                  </a:cubicBezTo>
                  <a:cubicBezTo>
                    <a:pt x="930" y="404"/>
                    <a:pt x="930" y="404"/>
                    <a:pt x="930" y="404"/>
                  </a:cubicBezTo>
                  <a:close/>
                  <a:moveTo>
                    <a:pt x="763" y="1"/>
                  </a:moveTo>
                  <a:cubicBezTo>
                    <a:pt x="414" y="1"/>
                    <a:pt x="161" y="109"/>
                    <a:pt x="0" y="259"/>
                  </a:cubicBezTo>
                  <a:cubicBezTo>
                    <a:pt x="4" y="426"/>
                    <a:pt x="54" y="545"/>
                    <a:pt x="100" y="642"/>
                  </a:cubicBezTo>
                  <a:cubicBezTo>
                    <a:pt x="217" y="867"/>
                    <a:pt x="354" y="1008"/>
                    <a:pt x="493" y="1147"/>
                  </a:cubicBezTo>
                  <a:cubicBezTo>
                    <a:pt x="774" y="1416"/>
                    <a:pt x="1072" y="1616"/>
                    <a:pt x="1380" y="1799"/>
                  </a:cubicBezTo>
                  <a:cubicBezTo>
                    <a:pt x="1393" y="1807"/>
                    <a:pt x="1408" y="1811"/>
                    <a:pt x="1424" y="1811"/>
                  </a:cubicBezTo>
                  <a:cubicBezTo>
                    <a:pt x="1483" y="1811"/>
                    <a:pt x="1559" y="1761"/>
                    <a:pt x="1631" y="1680"/>
                  </a:cubicBezTo>
                  <a:cubicBezTo>
                    <a:pt x="452" y="825"/>
                    <a:pt x="541" y="678"/>
                    <a:pt x="547" y="527"/>
                  </a:cubicBezTo>
                  <a:cubicBezTo>
                    <a:pt x="552" y="420"/>
                    <a:pt x="753" y="403"/>
                    <a:pt x="880" y="403"/>
                  </a:cubicBezTo>
                  <a:cubicBezTo>
                    <a:pt x="898" y="403"/>
                    <a:pt x="915" y="403"/>
                    <a:pt x="930" y="404"/>
                  </a:cubicBezTo>
                  <a:lnTo>
                    <a:pt x="930" y="404"/>
                  </a:lnTo>
                  <a:cubicBezTo>
                    <a:pt x="929" y="404"/>
                    <a:pt x="929" y="403"/>
                    <a:pt x="929" y="402"/>
                  </a:cubicBezTo>
                  <a:lnTo>
                    <a:pt x="929" y="402"/>
                  </a:lnTo>
                  <a:cubicBezTo>
                    <a:pt x="947" y="404"/>
                    <a:pt x="963" y="404"/>
                    <a:pt x="983" y="408"/>
                  </a:cubicBezTo>
                  <a:cubicBezTo>
                    <a:pt x="1114" y="430"/>
                    <a:pt x="1255" y="469"/>
                    <a:pt x="1398" y="519"/>
                  </a:cubicBezTo>
                  <a:cubicBezTo>
                    <a:pt x="1688" y="624"/>
                    <a:pt x="1997" y="756"/>
                    <a:pt x="2291" y="889"/>
                  </a:cubicBezTo>
                  <a:cubicBezTo>
                    <a:pt x="3474" y="1440"/>
                    <a:pt x="3740" y="1646"/>
                    <a:pt x="4812" y="2406"/>
                  </a:cubicBezTo>
                  <a:cubicBezTo>
                    <a:pt x="4825" y="2415"/>
                    <a:pt x="4841" y="2420"/>
                    <a:pt x="4859" y="2420"/>
                  </a:cubicBezTo>
                  <a:cubicBezTo>
                    <a:pt x="4921" y="2420"/>
                    <a:pt x="5006" y="2369"/>
                    <a:pt x="5092" y="2284"/>
                  </a:cubicBezTo>
                  <a:cubicBezTo>
                    <a:pt x="3474" y="937"/>
                    <a:pt x="2384" y="404"/>
                    <a:pt x="1428" y="109"/>
                  </a:cubicBezTo>
                  <a:cubicBezTo>
                    <a:pt x="1177" y="33"/>
                    <a:pt x="955" y="1"/>
                    <a:pt x="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49"/>
            <p:cNvSpPr/>
            <p:nvPr/>
          </p:nvSpPr>
          <p:spPr>
            <a:xfrm>
              <a:off x="1954200" y="3559775"/>
              <a:ext cx="40725" cy="36325"/>
            </a:xfrm>
            <a:custGeom>
              <a:avLst/>
              <a:gdLst/>
              <a:ahLst/>
              <a:cxnLst/>
              <a:rect l="l" t="t" r="r" b="b"/>
              <a:pathLst>
                <a:path w="1629" h="1453" extrusionOk="0">
                  <a:moveTo>
                    <a:pt x="870" y="1"/>
                  </a:moveTo>
                  <a:cubicBezTo>
                    <a:pt x="615" y="1"/>
                    <a:pt x="366" y="153"/>
                    <a:pt x="215" y="423"/>
                  </a:cubicBezTo>
                  <a:cubicBezTo>
                    <a:pt x="1" y="809"/>
                    <a:pt x="50" y="1163"/>
                    <a:pt x="398" y="1356"/>
                  </a:cubicBezTo>
                  <a:cubicBezTo>
                    <a:pt x="515" y="1420"/>
                    <a:pt x="643" y="1453"/>
                    <a:pt x="770" y="1453"/>
                  </a:cubicBezTo>
                  <a:cubicBezTo>
                    <a:pt x="1024" y="1453"/>
                    <a:pt x="1273" y="1325"/>
                    <a:pt x="1414" y="1070"/>
                  </a:cubicBezTo>
                  <a:cubicBezTo>
                    <a:pt x="1629" y="684"/>
                    <a:pt x="1538" y="278"/>
                    <a:pt x="1192" y="85"/>
                  </a:cubicBezTo>
                  <a:cubicBezTo>
                    <a:pt x="1088" y="28"/>
                    <a:pt x="978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49"/>
            <p:cNvSpPr/>
            <p:nvPr/>
          </p:nvSpPr>
          <p:spPr>
            <a:xfrm>
              <a:off x="1850625" y="3516250"/>
              <a:ext cx="134775" cy="71425"/>
            </a:xfrm>
            <a:custGeom>
              <a:avLst/>
              <a:gdLst/>
              <a:ahLst/>
              <a:cxnLst/>
              <a:rect l="l" t="t" r="r" b="b"/>
              <a:pathLst>
                <a:path w="5391" h="2857" extrusionOk="0">
                  <a:moveTo>
                    <a:pt x="821" y="0"/>
                  </a:moveTo>
                  <a:cubicBezTo>
                    <a:pt x="700" y="0"/>
                    <a:pt x="562" y="20"/>
                    <a:pt x="392" y="89"/>
                  </a:cubicBezTo>
                  <a:cubicBezTo>
                    <a:pt x="313" y="125"/>
                    <a:pt x="217" y="192"/>
                    <a:pt x="144" y="286"/>
                  </a:cubicBezTo>
                  <a:cubicBezTo>
                    <a:pt x="70" y="383"/>
                    <a:pt x="22" y="508"/>
                    <a:pt x="16" y="614"/>
                  </a:cubicBezTo>
                  <a:cubicBezTo>
                    <a:pt x="0" y="828"/>
                    <a:pt x="64" y="966"/>
                    <a:pt x="118" y="1081"/>
                  </a:cubicBezTo>
                  <a:cubicBezTo>
                    <a:pt x="233" y="1306"/>
                    <a:pt x="370" y="1447"/>
                    <a:pt x="509" y="1586"/>
                  </a:cubicBezTo>
                  <a:cubicBezTo>
                    <a:pt x="790" y="1852"/>
                    <a:pt x="1090" y="2055"/>
                    <a:pt x="1396" y="2238"/>
                  </a:cubicBezTo>
                  <a:cubicBezTo>
                    <a:pt x="1409" y="2246"/>
                    <a:pt x="1424" y="2249"/>
                    <a:pt x="1441" y="2249"/>
                  </a:cubicBezTo>
                  <a:cubicBezTo>
                    <a:pt x="1531" y="2249"/>
                    <a:pt x="1661" y="2136"/>
                    <a:pt x="1756" y="1968"/>
                  </a:cubicBezTo>
                  <a:cubicBezTo>
                    <a:pt x="1865" y="1767"/>
                    <a:pt x="1893" y="1568"/>
                    <a:pt x="1816" y="1524"/>
                  </a:cubicBezTo>
                  <a:cubicBezTo>
                    <a:pt x="1547" y="1365"/>
                    <a:pt x="1289" y="1186"/>
                    <a:pt x="1084" y="989"/>
                  </a:cubicBezTo>
                  <a:cubicBezTo>
                    <a:pt x="1034" y="942"/>
                    <a:pt x="985" y="890"/>
                    <a:pt x="945" y="840"/>
                  </a:cubicBezTo>
                  <a:lnTo>
                    <a:pt x="945" y="840"/>
                  </a:lnTo>
                  <a:cubicBezTo>
                    <a:pt x="965" y="842"/>
                    <a:pt x="979" y="840"/>
                    <a:pt x="998" y="844"/>
                  </a:cubicBezTo>
                  <a:cubicBezTo>
                    <a:pt x="1130" y="866"/>
                    <a:pt x="1273" y="906"/>
                    <a:pt x="1414" y="956"/>
                  </a:cubicBezTo>
                  <a:cubicBezTo>
                    <a:pt x="1704" y="1063"/>
                    <a:pt x="2012" y="1194"/>
                    <a:pt x="2307" y="1325"/>
                  </a:cubicBezTo>
                  <a:cubicBezTo>
                    <a:pt x="3490" y="1876"/>
                    <a:pt x="3756" y="2085"/>
                    <a:pt x="4828" y="2842"/>
                  </a:cubicBezTo>
                  <a:cubicBezTo>
                    <a:pt x="4841" y="2852"/>
                    <a:pt x="4857" y="2856"/>
                    <a:pt x="4876" y="2856"/>
                  </a:cubicBezTo>
                  <a:cubicBezTo>
                    <a:pt x="4962" y="2856"/>
                    <a:pt x="5096" y="2758"/>
                    <a:pt x="5209" y="2608"/>
                  </a:cubicBezTo>
                  <a:cubicBezTo>
                    <a:pt x="5346" y="2425"/>
                    <a:pt x="5390" y="2228"/>
                    <a:pt x="5311" y="2170"/>
                  </a:cubicBezTo>
                  <a:cubicBezTo>
                    <a:pt x="4195" y="1381"/>
                    <a:pt x="3903" y="1158"/>
                    <a:pt x="2653" y="574"/>
                  </a:cubicBezTo>
                  <a:cubicBezTo>
                    <a:pt x="2336" y="433"/>
                    <a:pt x="2026" y="300"/>
                    <a:pt x="1688" y="174"/>
                  </a:cubicBezTo>
                  <a:cubicBezTo>
                    <a:pt x="1513" y="115"/>
                    <a:pt x="1332" y="61"/>
                    <a:pt x="1132" y="29"/>
                  </a:cubicBezTo>
                  <a:cubicBezTo>
                    <a:pt x="1034" y="18"/>
                    <a:pt x="934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49"/>
            <p:cNvSpPr/>
            <p:nvPr/>
          </p:nvSpPr>
          <p:spPr>
            <a:xfrm>
              <a:off x="1851075" y="3527175"/>
              <a:ext cx="127250" cy="60500"/>
            </a:xfrm>
            <a:custGeom>
              <a:avLst/>
              <a:gdLst/>
              <a:ahLst/>
              <a:cxnLst/>
              <a:rect l="l" t="t" r="r" b="b"/>
              <a:pathLst>
                <a:path w="5090" h="2420" extrusionOk="0">
                  <a:moveTo>
                    <a:pt x="759" y="1"/>
                  </a:moveTo>
                  <a:cubicBezTo>
                    <a:pt x="411" y="1"/>
                    <a:pt x="159" y="109"/>
                    <a:pt x="0" y="258"/>
                  </a:cubicBezTo>
                  <a:cubicBezTo>
                    <a:pt x="2" y="427"/>
                    <a:pt x="54" y="545"/>
                    <a:pt x="100" y="644"/>
                  </a:cubicBezTo>
                  <a:cubicBezTo>
                    <a:pt x="215" y="869"/>
                    <a:pt x="352" y="1010"/>
                    <a:pt x="491" y="1149"/>
                  </a:cubicBezTo>
                  <a:cubicBezTo>
                    <a:pt x="772" y="1415"/>
                    <a:pt x="1072" y="1618"/>
                    <a:pt x="1378" y="1801"/>
                  </a:cubicBezTo>
                  <a:cubicBezTo>
                    <a:pt x="1391" y="1809"/>
                    <a:pt x="1406" y="1812"/>
                    <a:pt x="1422" y="1812"/>
                  </a:cubicBezTo>
                  <a:cubicBezTo>
                    <a:pt x="1481" y="1812"/>
                    <a:pt x="1558" y="1762"/>
                    <a:pt x="1629" y="1682"/>
                  </a:cubicBezTo>
                  <a:cubicBezTo>
                    <a:pt x="450" y="827"/>
                    <a:pt x="539" y="678"/>
                    <a:pt x="547" y="529"/>
                  </a:cubicBezTo>
                  <a:cubicBezTo>
                    <a:pt x="550" y="421"/>
                    <a:pt x="746" y="404"/>
                    <a:pt x="873" y="404"/>
                  </a:cubicBezTo>
                  <a:cubicBezTo>
                    <a:pt x="894" y="404"/>
                    <a:pt x="913" y="405"/>
                    <a:pt x="929" y="405"/>
                  </a:cubicBezTo>
                  <a:cubicBezTo>
                    <a:pt x="929" y="405"/>
                    <a:pt x="927" y="403"/>
                    <a:pt x="927" y="403"/>
                  </a:cubicBezTo>
                  <a:lnTo>
                    <a:pt x="927" y="403"/>
                  </a:lnTo>
                  <a:cubicBezTo>
                    <a:pt x="945" y="405"/>
                    <a:pt x="961" y="405"/>
                    <a:pt x="980" y="407"/>
                  </a:cubicBezTo>
                  <a:cubicBezTo>
                    <a:pt x="1112" y="429"/>
                    <a:pt x="1255" y="471"/>
                    <a:pt x="1396" y="521"/>
                  </a:cubicBezTo>
                  <a:cubicBezTo>
                    <a:pt x="1686" y="626"/>
                    <a:pt x="1994" y="757"/>
                    <a:pt x="2289" y="890"/>
                  </a:cubicBezTo>
                  <a:cubicBezTo>
                    <a:pt x="3472" y="1441"/>
                    <a:pt x="3738" y="1648"/>
                    <a:pt x="4810" y="2405"/>
                  </a:cubicBezTo>
                  <a:cubicBezTo>
                    <a:pt x="4823" y="2415"/>
                    <a:pt x="4839" y="2420"/>
                    <a:pt x="4857" y="2420"/>
                  </a:cubicBezTo>
                  <a:cubicBezTo>
                    <a:pt x="4919" y="2420"/>
                    <a:pt x="5004" y="2369"/>
                    <a:pt x="5090" y="2286"/>
                  </a:cubicBezTo>
                  <a:lnTo>
                    <a:pt x="5090" y="2284"/>
                  </a:lnTo>
                  <a:cubicBezTo>
                    <a:pt x="3472" y="938"/>
                    <a:pt x="2384" y="403"/>
                    <a:pt x="1426" y="111"/>
                  </a:cubicBezTo>
                  <a:cubicBezTo>
                    <a:pt x="1174" y="34"/>
                    <a:pt x="952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49"/>
            <p:cNvSpPr/>
            <p:nvPr/>
          </p:nvSpPr>
          <p:spPr>
            <a:xfrm>
              <a:off x="2373350" y="2866150"/>
              <a:ext cx="998125" cy="1218200"/>
            </a:xfrm>
            <a:custGeom>
              <a:avLst/>
              <a:gdLst/>
              <a:ahLst/>
              <a:cxnLst/>
              <a:rect l="l" t="t" r="r" b="b"/>
              <a:pathLst>
                <a:path w="39925" h="48728" extrusionOk="0">
                  <a:moveTo>
                    <a:pt x="39429" y="0"/>
                  </a:moveTo>
                  <a:cubicBezTo>
                    <a:pt x="36972" y="4490"/>
                    <a:pt x="13864" y="46684"/>
                    <a:pt x="13285" y="47616"/>
                  </a:cubicBezTo>
                  <a:cubicBezTo>
                    <a:pt x="13285" y="47616"/>
                    <a:pt x="4740" y="43722"/>
                    <a:pt x="1" y="41421"/>
                  </a:cubicBezTo>
                  <a:lnTo>
                    <a:pt x="1" y="41421"/>
                  </a:lnTo>
                  <a:cubicBezTo>
                    <a:pt x="6776" y="45119"/>
                    <a:pt x="12758" y="48386"/>
                    <a:pt x="13373" y="48728"/>
                  </a:cubicBezTo>
                  <a:cubicBezTo>
                    <a:pt x="13764" y="48141"/>
                    <a:pt x="39117" y="1585"/>
                    <a:pt x="39924" y="281"/>
                  </a:cubicBezTo>
                  <a:cubicBezTo>
                    <a:pt x="39855" y="241"/>
                    <a:pt x="39684" y="146"/>
                    <a:pt x="39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3" name="Google Shape;10163;p49"/>
          <p:cNvGrpSpPr/>
          <p:nvPr/>
        </p:nvGrpSpPr>
        <p:grpSpPr>
          <a:xfrm>
            <a:off x="5238563" y="2385088"/>
            <a:ext cx="596950" cy="787025"/>
            <a:chOff x="5055688" y="2345363"/>
            <a:chExt cx="596950" cy="787025"/>
          </a:xfrm>
        </p:grpSpPr>
        <p:sp>
          <p:nvSpPr>
            <p:cNvPr id="10164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7" name="Google Shape;10167;p49"/>
          <p:cNvGrpSpPr/>
          <p:nvPr/>
        </p:nvGrpSpPr>
        <p:grpSpPr>
          <a:xfrm>
            <a:off x="6561000" y="2816775"/>
            <a:ext cx="928925" cy="1455125"/>
            <a:chOff x="6682900" y="2581875"/>
            <a:chExt cx="928925" cy="1455125"/>
          </a:xfrm>
        </p:grpSpPr>
        <p:sp>
          <p:nvSpPr>
            <p:cNvPr id="10168" name="Google Shape;10168;p49"/>
            <p:cNvSpPr/>
            <p:nvPr/>
          </p:nvSpPr>
          <p:spPr>
            <a:xfrm>
              <a:off x="6682900" y="2581875"/>
              <a:ext cx="864500" cy="942300"/>
            </a:xfrm>
            <a:custGeom>
              <a:avLst/>
              <a:gdLst/>
              <a:ahLst/>
              <a:cxnLst/>
              <a:rect l="l" t="t" r="r" b="b"/>
              <a:pathLst>
                <a:path w="34580" h="37692" extrusionOk="0">
                  <a:moveTo>
                    <a:pt x="16602" y="37691"/>
                  </a:moveTo>
                  <a:cubicBezTo>
                    <a:pt x="14604" y="30059"/>
                    <a:pt x="6173" y="29783"/>
                    <a:pt x="3502" y="21725"/>
                  </a:cubicBezTo>
                  <a:cubicBezTo>
                    <a:pt x="1" y="11255"/>
                    <a:pt x="5030" y="4069"/>
                    <a:pt x="15533" y="2004"/>
                  </a:cubicBezTo>
                  <a:cubicBezTo>
                    <a:pt x="25761" y="1"/>
                    <a:pt x="34580" y="5710"/>
                    <a:pt x="34388" y="17259"/>
                  </a:cubicBezTo>
                  <a:cubicBezTo>
                    <a:pt x="34287" y="23490"/>
                    <a:pt x="28452" y="28112"/>
                    <a:pt x="30204" y="3464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49"/>
            <p:cNvSpPr/>
            <p:nvPr/>
          </p:nvSpPr>
          <p:spPr>
            <a:xfrm>
              <a:off x="7005550" y="3095100"/>
              <a:ext cx="202475" cy="389000"/>
            </a:xfrm>
            <a:custGeom>
              <a:avLst/>
              <a:gdLst/>
              <a:ahLst/>
              <a:cxnLst/>
              <a:rect l="l" t="t" r="r" b="b"/>
              <a:pathLst>
                <a:path w="8099" h="15560" extrusionOk="0">
                  <a:moveTo>
                    <a:pt x="682" y="0"/>
                  </a:moveTo>
                  <a:cubicBezTo>
                    <a:pt x="346" y="0"/>
                    <a:pt x="0" y="359"/>
                    <a:pt x="217" y="747"/>
                  </a:cubicBezTo>
                  <a:cubicBezTo>
                    <a:pt x="2813" y="5397"/>
                    <a:pt x="5198" y="10204"/>
                    <a:pt x="7007" y="15220"/>
                  </a:cubicBezTo>
                  <a:cubicBezTo>
                    <a:pt x="7092" y="15457"/>
                    <a:pt x="7295" y="15560"/>
                    <a:pt x="7495" y="15560"/>
                  </a:cubicBezTo>
                  <a:cubicBezTo>
                    <a:pt x="7800" y="15560"/>
                    <a:pt x="8099" y="15321"/>
                    <a:pt x="7968" y="14955"/>
                  </a:cubicBezTo>
                  <a:lnTo>
                    <a:pt x="7968" y="14955"/>
                  </a:lnTo>
                  <a:lnTo>
                    <a:pt x="7968" y="14957"/>
                  </a:lnTo>
                  <a:cubicBezTo>
                    <a:pt x="6129" y="9858"/>
                    <a:pt x="3715" y="4969"/>
                    <a:pt x="1077" y="244"/>
                  </a:cubicBezTo>
                  <a:cubicBezTo>
                    <a:pt x="981" y="72"/>
                    <a:pt x="832" y="0"/>
                    <a:pt x="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49"/>
            <p:cNvSpPr/>
            <p:nvPr/>
          </p:nvSpPr>
          <p:spPr>
            <a:xfrm>
              <a:off x="7291150" y="3031400"/>
              <a:ext cx="45100" cy="418250"/>
            </a:xfrm>
            <a:custGeom>
              <a:avLst/>
              <a:gdLst/>
              <a:ahLst/>
              <a:cxnLst/>
              <a:rect l="l" t="t" r="r" b="b"/>
              <a:pathLst>
                <a:path w="1804" h="16730" extrusionOk="0">
                  <a:moveTo>
                    <a:pt x="676" y="1"/>
                  </a:moveTo>
                  <a:cubicBezTo>
                    <a:pt x="427" y="1"/>
                    <a:pt x="173" y="161"/>
                    <a:pt x="163" y="483"/>
                  </a:cubicBezTo>
                  <a:cubicBezTo>
                    <a:pt x="1" y="5741"/>
                    <a:pt x="237" y="11020"/>
                    <a:pt x="774" y="16253"/>
                  </a:cubicBezTo>
                  <a:cubicBezTo>
                    <a:pt x="807" y="16570"/>
                    <a:pt x="1074" y="16730"/>
                    <a:pt x="1323" y="16730"/>
                  </a:cubicBezTo>
                  <a:cubicBezTo>
                    <a:pt x="1572" y="16730"/>
                    <a:pt x="1803" y="16572"/>
                    <a:pt x="1771" y="16253"/>
                  </a:cubicBezTo>
                  <a:cubicBezTo>
                    <a:pt x="1233" y="11020"/>
                    <a:pt x="997" y="5741"/>
                    <a:pt x="1160" y="483"/>
                  </a:cubicBezTo>
                  <a:cubicBezTo>
                    <a:pt x="1169" y="161"/>
                    <a:pt x="925" y="1"/>
                    <a:pt x="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49"/>
            <p:cNvSpPr/>
            <p:nvPr/>
          </p:nvSpPr>
          <p:spPr>
            <a:xfrm>
              <a:off x="7006425" y="2975875"/>
              <a:ext cx="317825" cy="187975"/>
            </a:xfrm>
            <a:custGeom>
              <a:avLst/>
              <a:gdLst/>
              <a:ahLst/>
              <a:cxnLst/>
              <a:rect l="l" t="t" r="r" b="b"/>
              <a:pathLst>
                <a:path w="12713" h="7519" extrusionOk="0">
                  <a:moveTo>
                    <a:pt x="7524" y="1000"/>
                  </a:moveTo>
                  <a:cubicBezTo>
                    <a:pt x="7598" y="1000"/>
                    <a:pt x="7673" y="1007"/>
                    <a:pt x="7707" y="1016"/>
                  </a:cubicBezTo>
                  <a:cubicBezTo>
                    <a:pt x="7927" y="1077"/>
                    <a:pt x="8091" y="1237"/>
                    <a:pt x="8238" y="1490"/>
                  </a:cubicBezTo>
                  <a:cubicBezTo>
                    <a:pt x="8703" y="2284"/>
                    <a:pt x="8724" y="3445"/>
                    <a:pt x="8356" y="4402"/>
                  </a:cubicBezTo>
                  <a:lnTo>
                    <a:pt x="8356" y="4402"/>
                  </a:lnTo>
                  <a:cubicBezTo>
                    <a:pt x="7899" y="4093"/>
                    <a:pt x="7567" y="3546"/>
                    <a:pt x="7368" y="3074"/>
                  </a:cubicBezTo>
                  <a:cubicBezTo>
                    <a:pt x="7212" y="2704"/>
                    <a:pt x="7099" y="2295"/>
                    <a:pt x="7078" y="1893"/>
                  </a:cubicBezTo>
                  <a:cubicBezTo>
                    <a:pt x="7061" y="1562"/>
                    <a:pt x="7075" y="1301"/>
                    <a:pt x="7236" y="1079"/>
                  </a:cubicBezTo>
                  <a:lnTo>
                    <a:pt x="7236" y="1079"/>
                  </a:lnTo>
                  <a:cubicBezTo>
                    <a:pt x="7236" y="1080"/>
                    <a:pt x="7235" y="1080"/>
                    <a:pt x="7235" y="1080"/>
                  </a:cubicBezTo>
                  <a:cubicBezTo>
                    <a:pt x="7235" y="1080"/>
                    <a:pt x="7270" y="1039"/>
                    <a:pt x="7368" y="1014"/>
                  </a:cubicBezTo>
                  <a:cubicBezTo>
                    <a:pt x="7408" y="1004"/>
                    <a:pt x="7466" y="1000"/>
                    <a:pt x="7524" y="1000"/>
                  </a:cubicBezTo>
                  <a:close/>
                  <a:moveTo>
                    <a:pt x="3689" y="1835"/>
                  </a:moveTo>
                  <a:cubicBezTo>
                    <a:pt x="3708" y="1835"/>
                    <a:pt x="3728" y="1837"/>
                    <a:pt x="3749" y="1842"/>
                  </a:cubicBezTo>
                  <a:cubicBezTo>
                    <a:pt x="4065" y="1912"/>
                    <a:pt x="4326" y="2457"/>
                    <a:pt x="4444" y="2716"/>
                  </a:cubicBezTo>
                  <a:cubicBezTo>
                    <a:pt x="4615" y="3089"/>
                    <a:pt x="4689" y="3471"/>
                    <a:pt x="4674" y="3877"/>
                  </a:cubicBezTo>
                  <a:cubicBezTo>
                    <a:pt x="4653" y="4395"/>
                    <a:pt x="4480" y="4911"/>
                    <a:pt x="4203" y="5353"/>
                  </a:cubicBezTo>
                  <a:lnTo>
                    <a:pt x="4203" y="5353"/>
                  </a:lnTo>
                  <a:cubicBezTo>
                    <a:pt x="3728" y="4828"/>
                    <a:pt x="3363" y="4169"/>
                    <a:pt x="3197" y="3483"/>
                  </a:cubicBezTo>
                  <a:cubicBezTo>
                    <a:pt x="3119" y="3163"/>
                    <a:pt x="3088" y="2817"/>
                    <a:pt x="3180" y="2497"/>
                  </a:cubicBezTo>
                  <a:cubicBezTo>
                    <a:pt x="3247" y="2269"/>
                    <a:pt x="3415" y="1835"/>
                    <a:pt x="3689" y="1835"/>
                  </a:cubicBezTo>
                  <a:close/>
                  <a:moveTo>
                    <a:pt x="7529" y="1"/>
                  </a:moveTo>
                  <a:cubicBezTo>
                    <a:pt x="7523" y="1"/>
                    <a:pt x="7517" y="1"/>
                    <a:pt x="7512" y="1"/>
                  </a:cubicBezTo>
                  <a:cubicBezTo>
                    <a:pt x="6313" y="11"/>
                    <a:pt x="5986" y="1189"/>
                    <a:pt x="6111" y="2185"/>
                  </a:cubicBezTo>
                  <a:cubicBezTo>
                    <a:pt x="6253" y="3335"/>
                    <a:pt x="6851" y="4622"/>
                    <a:pt x="7868" y="5262"/>
                  </a:cubicBezTo>
                  <a:lnTo>
                    <a:pt x="7868" y="5262"/>
                  </a:lnTo>
                  <a:cubicBezTo>
                    <a:pt x="7683" y="5489"/>
                    <a:pt x="7466" y="5681"/>
                    <a:pt x="7217" y="5824"/>
                  </a:cubicBezTo>
                  <a:cubicBezTo>
                    <a:pt x="6841" y="6040"/>
                    <a:pt x="6416" y="6124"/>
                    <a:pt x="5986" y="6124"/>
                  </a:cubicBezTo>
                  <a:cubicBezTo>
                    <a:pt x="5955" y="6124"/>
                    <a:pt x="5924" y="6124"/>
                    <a:pt x="5894" y="6123"/>
                  </a:cubicBezTo>
                  <a:cubicBezTo>
                    <a:pt x="5556" y="6114"/>
                    <a:pt x="5265" y="6063"/>
                    <a:pt x="5000" y="5951"/>
                  </a:cubicBezTo>
                  <a:lnTo>
                    <a:pt x="5000" y="5951"/>
                  </a:lnTo>
                  <a:cubicBezTo>
                    <a:pt x="5671" y="4926"/>
                    <a:pt x="5883" y="3602"/>
                    <a:pt x="5409" y="2451"/>
                  </a:cubicBezTo>
                  <a:cubicBezTo>
                    <a:pt x="5124" y="1758"/>
                    <a:pt x="4517" y="822"/>
                    <a:pt x="3678" y="822"/>
                  </a:cubicBezTo>
                  <a:cubicBezTo>
                    <a:pt x="3599" y="822"/>
                    <a:pt x="3518" y="830"/>
                    <a:pt x="3435" y="848"/>
                  </a:cubicBezTo>
                  <a:cubicBezTo>
                    <a:pt x="2483" y="1050"/>
                    <a:pt x="2070" y="2284"/>
                    <a:pt x="2140" y="3142"/>
                  </a:cubicBezTo>
                  <a:cubicBezTo>
                    <a:pt x="2222" y="4147"/>
                    <a:pt x="2706" y="5097"/>
                    <a:pt x="3336" y="5868"/>
                  </a:cubicBezTo>
                  <a:cubicBezTo>
                    <a:pt x="3404" y="5951"/>
                    <a:pt x="3472" y="6029"/>
                    <a:pt x="3542" y="6103"/>
                  </a:cubicBezTo>
                  <a:lnTo>
                    <a:pt x="3542" y="6103"/>
                  </a:lnTo>
                  <a:cubicBezTo>
                    <a:pt x="3243" y="6346"/>
                    <a:pt x="2884" y="6527"/>
                    <a:pt x="2505" y="6527"/>
                  </a:cubicBezTo>
                  <a:cubicBezTo>
                    <a:pt x="2473" y="6527"/>
                    <a:pt x="2441" y="6526"/>
                    <a:pt x="2409" y="6523"/>
                  </a:cubicBezTo>
                  <a:cubicBezTo>
                    <a:pt x="1693" y="6462"/>
                    <a:pt x="1307" y="5733"/>
                    <a:pt x="1093" y="5133"/>
                  </a:cubicBezTo>
                  <a:cubicBezTo>
                    <a:pt x="1007" y="4895"/>
                    <a:pt x="805" y="4792"/>
                    <a:pt x="605" y="4792"/>
                  </a:cubicBezTo>
                  <a:cubicBezTo>
                    <a:pt x="300" y="4792"/>
                    <a:pt x="1" y="5032"/>
                    <a:pt x="132" y="5398"/>
                  </a:cubicBezTo>
                  <a:cubicBezTo>
                    <a:pt x="435" y="6249"/>
                    <a:pt x="932" y="7102"/>
                    <a:pt x="1834" y="7412"/>
                  </a:cubicBezTo>
                  <a:cubicBezTo>
                    <a:pt x="2047" y="7485"/>
                    <a:pt x="2267" y="7518"/>
                    <a:pt x="2486" y="7518"/>
                  </a:cubicBezTo>
                  <a:cubicBezTo>
                    <a:pt x="2990" y="7518"/>
                    <a:pt x="3494" y="7342"/>
                    <a:pt x="3913" y="7060"/>
                  </a:cubicBezTo>
                  <a:cubicBezTo>
                    <a:pt x="4062" y="6960"/>
                    <a:pt x="4203" y="6850"/>
                    <a:pt x="4336" y="6730"/>
                  </a:cubicBezTo>
                  <a:lnTo>
                    <a:pt x="4336" y="6730"/>
                  </a:lnTo>
                  <a:cubicBezTo>
                    <a:pt x="4681" y="6920"/>
                    <a:pt x="5066" y="7039"/>
                    <a:pt x="5510" y="7090"/>
                  </a:cubicBezTo>
                  <a:cubicBezTo>
                    <a:pt x="5663" y="7107"/>
                    <a:pt x="5815" y="7116"/>
                    <a:pt x="5965" y="7116"/>
                  </a:cubicBezTo>
                  <a:cubicBezTo>
                    <a:pt x="7118" y="7116"/>
                    <a:pt x="8173" y="6602"/>
                    <a:pt x="8834" y="5625"/>
                  </a:cubicBezTo>
                  <a:lnTo>
                    <a:pt x="8834" y="5625"/>
                  </a:lnTo>
                  <a:cubicBezTo>
                    <a:pt x="8931" y="5638"/>
                    <a:pt x="9027" y="5645"/>
                    <a:pt x="9122" y="5645"/>
                  </a:cubicBezTo>
                  <a:cubicBezTo>
                    <a:pt x="10582" y="5645"/>
                    <a:pt x="11772" y="4122"/>
                    <a:pt x="12481" y="2954"/>
                  </a:cubicBezTo>
                  <a:cubicBezTo>
                    <a:pt x="12712" y="2573"/>
                    <a:pt x="12367" y="2214"/>
                    <a:pt x="12024" y="2214"/>
                  </a:cubicBezTo>
                  <a:cubicBezTo>
                    <a:pt x="11872" y="2214"/>
                    <a:pt x="11721" y="2284"/>
                    <a:pt x="11620" y="2451"/>
                  </a:cubicBezTo>
                  <a:cubicBezTo>
                    <a:pt x="11152" y="3221"/>
                    <a:pt x="10349" y="4498"/>
                    <a:pt x="9319" y="4638"/>
                  </a:cubicBezTo>
                  <a:lnTo>
                    <a:pt x="9319" y="4638"/>
                  </a:lnTo>
                  <a:cubicBezTo>
                    <a:pt x="9610" y="3788"/>
                    <a:pt x="9656" y="2840"/>
                    <a:pt x="9471" y="1975"/>
                  </a:cubicBezTo>
                  <a:cubicBezTo>
                    <a:pt x="9263" y="1011"/>
                    <a:pt x="8620" y="1"/>
                    <a:pt x="7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49"/>
            <p:cNvSpPr/>
            <p:nvPr/>
          </p:nvSpPr>
          <p:spPr>
            <a:xfrm>
              <a:off x="7170025" y="3735500"/>
              <a:ext cx="430675" cy="301500"/>
            </a:xfrm>
            <a:custGeom>
              <a:avLst/>
              <a:gdLst/>
              <a:ahLst/>
              <a:cxnLst/>
              <a:rect l="l" t="t" r="r" b="b"/>
              <a:pathLst>
                <a:path w="17227" h="12060" extrusionOk="0">
                  <a:moveTo>
                    <a:pt x="1" y="3133"/>
                  </a:moveTo>
                  <a:cubicBezTo>
                    <a:pt x="1134" y="12059"/>
                    <a:pt x="17227" y="8535"/>
                    <a:pt x="1329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49"/>
            <p:cNvSpPr/>
            <p:nvPr/>
          </p:nvSpPr>
          <p:spPr>
            <a:xfrm>
              <a:off x="6997850" y="3388275"/>
              <a:ext cx="613975" cy="464700"/>
            </a:xfrm>
            <a:custGeom>
              <a:avLst/>
              <a:gdLst/>
              <a:ahLst/>
              <a:cxnLst/>
              <a:rect l="l" t="t" r="r" b="b"/>
              <a:pathLst>
                <a:path w="24559" h="18588" extrusionOk="0">
                  <a:moveTo>
                    <a:pt x="16534" y="1475"/>
                  </a:moveTo>
                  <a:cubicBezTo>
                    <a:pt x="14337" y="1968"/>
                    <a:pt x="5495" y="4201"/>
                    <a:pt x="3102" y="4628"/>
                  </a:cubicBezTo>
                  <a:cubicBezTo>
                    <a:pt x="1" y="5183"/>
                    <a:pt x="818" y="9901"/>
                    <a:pt x="4604" y="8764"/>
                  </a:cubicBezTo>
                  <a:cubicBezTo>
                    <a:pt x="738" y="10028"/>
                    <a:pt x="2689" y="13597"/>
                    <a:pt x="5345" y="13361"/>
                  </a:cubicBezTo>
                  <a:cubicBezTo>
                    <a:pt x="1629" y="14481"/>
                    <a:pt x="3694" y="18587"/>
                    <a:pt x="6454" y="18307"/>
                  </a:cubicBezTo>
                  <a:cubicBezTo>
                    <a:pt x="9454" y="18002"/>
                    <a:pt x="11661" y="17155"/>
                    <a:pt x="13629" y="16843"/>
                  </a:cubicBezTo>
                  <a:cubicBezTo>
                    <a:pt x="16347" y="16415"/>
                    <a:pt x="19648" y="15105"/>
                    <a:pt x="21337" y="14540"/>
                  </a:cubicBezTo>
                  <a:cubicBezTo>
                    <a:pt x="24558" y="13462"/>
                    <a:pt x="24276" y="8977"/>
                    <a:pt x="19604" y="10022"/>
                  </a:cubicBezTo>
                  <a:cubicBezTo>
                    <a:pt x="23910" y="9923"/>
                    <a:pt x="23229" y="4304"/>
                    <a:pt x="18894" y="5564"/>
                  </a:cubicBezTo>
                  <a:cubicBezTo>
                    <a:pt x="23229" y="4304"/>
                    <a:pt x="20865" y="0"/>
                    <a:pt x="16534" y="147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49"/>
            <p:cNvSpPr/>
            <p:nvPr/>
          </p:nvSpPr>
          <p:spPr>
            <a:xfrm>
              <a:off x="7009350" y="3405600"/>
              <a:ext cx="590575" cy="453225"/>
            </a:xfrm>
            <a:custGeom>
              <a:avLst/>
              <a:gdLst/>
              <a:ahLst/>
              <a:cxnLst/>
              <a:rect l="l" t="t" r="r" b="b"/>
              <a:pathLst>
                <a:path w="23623" h="18129" extrusionOk="0">
                  <a:moveTo>
                    <a:pt x="17869" y="984"/>
                  </a:moveTo>
                  <a:cubicBezTo>
                    <a:pt x="18726" y="984"/>
                    <a:pt x="19564" y="1239"/>
                    <a:pt x="20035" y="1985"/>
                  </a:cubicBezTo>
                  <a:cubicBezTo>
                    <a:pt x="20806" y="3211"/>
                    <a:pt x="19283" y="4093"/>
                    <a:pt x="18301" y="4391"/>
                  </a:cubicBezTo>
                  <a:cubicBezTo>
                    <a:pt x="17741" y="4561"/>
                    <a:pt x="17909" y="5372"/>
                    <a:pt x="18420" y="5372"/>
                  </a:cubicBezTo>
                  <a:cubicBezTo>
                    <a:pt x="18466" y="5372"/>
                    <a:pt x="18515" y="5365"/>
                    <a:pt x="18566" y="5351"/>
                  </a:cubicBezTo>
                  <a:cubicBezTo>
                    <a:pt x="18877" y="5265"/>
                    <a:pt x="19221" y="5214"/>
                    <a:pt x="19561" y="5214"/>
                  </a:cubicBezTo>
                  <a:cubicBezTo>
                    <a:pt x="20499" y="5214"/>
                    <a:pt x="21412" y="5600"/>
                    <a:pt x="21543" y="6687"/>
                  </a:cubicBezTo>
                  <a:cubicBezTo>
                    <a:pt x="21675" y="7770"/>
                    <a:pt x="20883" y="8436"/>
                    <a:pt x="19963" y="8701"/>
                  </a:cubicBezTo>
                  <a:lnTo>
                    <a:pt x="19963" y="8701"/>
                  </a:lnTo>
                  <a:cubicBezTo>
                    <a:pt x="19639" y="8730"/>
                    <a:pt x="19318" y="8783"/>
                    <a:pt x="19011" y="8848"/>
                  </a:cubicBezTo>
                  <a:cubicBezTo>
                    <a:pt x="18469" y="8965"/>
                    <a:pt x="18581" y="9828"/>
                    <a:pt x="19126" y="9828"/>
                  </a:cubicBezTo>
                  <a:cubicBezTo>
                    <a:pt x="19132" y="9828"/>
                    <a:pt x="19138" y="9828"/>
                    <a:pt x="19144" y="9828"/>
                  </a:cubicBezTo>
                  <a:cubicBezTo>
                    <a:pt x="19436" y="9817"/>
                    <a:pt x="19728" y="9777"/>
                    <a:pt x="20012" y="9709"/>
                  </a:cubicBezTo>
                  <a:lnTo>
                    <a:pt x="20012" y="9709"/>
                  </a:lnTo>
                  <a:cubicBezTo>
                    <a:pt x="20121" y="9702"/>
                    <a:pt x="20231" y="9698"/>
                    <a:pt x="20342" y="9698"/>
                  </a:cubicBezTo>
                  <a:cubicBezTo>
                    <a:pt x="21456" y="9698"/>
                    <a:pt x="22637" y="10076"/>
                    <a:pt x="22514" y="11395"/>
                  </a:cubicBezTo>
                  <a:cubicBezTo>
                    <a:pt x="22356" y="13112"/>
                    <a:pt x="20325" y="13510"/>
                    <a:pt x="19011" y="13974"/>
                  </a:cubicBezTo>
                  <a:cubicBezTo>
                    <a:pt x="17762" y="14416"/>
                    <a:pt x="16508" y="14842"/>
                    <a:pt x="15229" y="15187"/>
                  </a:cubicBezTo>
                  <a:cubicBezTo>
                    <a:pt x="14012" y="15516"/>
                    <a:pt x="12767" y="15684"/>
                    <a:pt x="11540" y="15979"/>
                  </a:cubicBezTo>
                  <a:cubicBezTo>
                    <a:pt x="10283" y="16281"/>
                    <a:pt x="9034" y="16624"/>
                    <a:pt x="7759" y="16860"/>
                  </a:cubicBezTo>
                  <a:cubicBezTo>
                    <a:pt x="7162" y="16970"/>
                    <a:pt x="6506" y="17129"/>
                    <a:pt x="5872" y="17129"/>
                  </a:cubicBezTo>
                  <a:cubicBezTo>
                    <a:pt x="5434" y="17129"/>
                    <a:pt x="5006" y="17053"/>
                    <a:pt x="4616" y="16833"/>
                  </a:cubicBezTo>
                  <a:cubicBezTo>
                    <a:pt x="3963" y="16464"/>
                    <a:pt x="3428" y="15775"/>
                    <a:pt x="3375" y="15008"/>
                  </a:cubicBezTo>
                  <a:cubicBezTo>
                    <a:pt x="3305" y="14003"/>
                    <a:pt x="4159" y="13420"/>
                    <a:pt x="5018" y="13148"/>
                  </a:cubicBezTo>
                  <a:cubicBezTo>
                    <a:pt x="5518" y="12990"/>
                    <a:pt x="5474" y="12169"/>
                    <a:pt x="4927" y="12169"/>
                  </a:cubicBezTo>
                  <a:cubicBezTo>
                    <a:pt x="4913" y="12169"/>
                    <a:pt x="4900" y="12169"/>
                    <a:pt x="4885" y="12170"/>
                  </a:cubicBezTo>
                  <a:cubicBezTo>
                    <a:pt x="4825" y="12175"/>
                    <a:pt x="4765" y="12177"/>
                    <a:pt x="4704" y="12177"/>
                  </a:cubicBezTo>
                  <a:cubicBezTo>
                    <a:pt x="3811" y="12177"/>
                    <a:pt x="2889" y="11715"/>
                    <a:pt x="2562" y="10837"/>
                  </a:cubicBezTo>
                  <a:cubicBezTo>
                    <a:pt x="2122" y="9649"/>
                    <a:pt x="3308" y="8882"/>
                    <a:pt x="4277" y="8551"/>
                  </a:cubicBezTo>
                  <a:cubicBezTo>
                    <a:pt x="4827" y="8364"/>
                    <a:pt x="4671" y="7568"/>
                    <a:pt x="4163" y="7568"/>
                  </a:cubicBezTo>
                  <a:cubicBezTo>
                    <a:pt x="4115" y="7568"/>
                    <a:pt x="4065" y="7575"/>
                    <a:pt x="4011" y="7591"/>
                  </a:cubicBezTo>
                  <a:cubicBezTo>
                    <a:pt x="3722" y="7674"/>
                    <a:pt x="3411" y="7720"/>
                    <a:pt x="3105" y="7720"/>
                  </a:cubicBezTo>
                  <a:cubicBezTo>
                    <a:pt x="2217" y="7720"/>
                    <a:pt x="1375" y="7326"/>
                    <a:pt x="1245" y="6287"/>
                  </a:cubicBezTo>
                  <a:cubicBezTo>
                    <a:pt x="1188" y="5834"/>
                    <a:pt x="1321" y="5364"/>
                    <a:pt x="1616" y="5016"/>
                  </a:cubicBezTo>
                  <a:cubicBezTo>
                    <a:pt x="1991" y="4578"/>
                    <a:pt x="2520" y="4466"/>
                    <a:pt x="3059" y="4363"/>
                  </a:cubicBezTo>
                  <a:cubicBezTo>
                    <a:pt x="6078" y="3777"/>
                    <a:pt x="9065" y="2987"/>
                    <a:pt x="12052" y="2259"/>
                  </a:cubicBezTo>
                  <a:cubicBezTo>
                    <a:pt x="13401" y="1930"/>
                    <a:pt x="14748" y="1592"/>
                    <a:pt x="16101" y="1286"/>
                  </a:cubicBezTo>
                  <a:lnTo>
                    <a:pt x="16101" y="1286"/>
                  </a:lnTo>
                  <a:cubicBezTo>
                    <a:pt x="16135" y="1282"/>
                    <a:pt x="16170" y="1274"/>
                    <a:pt x="16207" y="1262"/>
                  </a:cubicBezTo>
                  <a:lnTo>
                    <a:pt x="16207" y="1262"/>
                  </a:lnTo>
                  <a:cubicBezTo>
                    <a:pt x="16207" y="1262"/>
                    <a:pt x="16207" y="1262"/>
                    <a:pt x="16207" y="1262"/>
                  </a:cubicBezTo>
                  <a:cubicBezTo>
                    <a:pt x="16241" y="1254"/>
                    <a:pt x="16272" y="1244"/>
                    <a:pt x="16301" y="1232"/>
                  </a:cubicBezTo>
                  <a:lnTo>
                    <a:pt x="16301" y="1232"/>
                  </a:lnTo>
                  <a:cubicBezTo>
                    <a:pt x="16771" y="1087"/>
                    <a:pt x="17324" y="984"/>
                    <a:pt x="17869" y="984"/>
                  </a:cubicBezTo>
                  <a:close/>
                  <a:moveTo>
                    <a:pt x="17822" y="0"/>
                  </a:moveTo>
                  <a:cubicBezTo>
                    <a:pt x="17167" y="0"/>
                    <a:pt x="16510" y="115"/>
                    <a:pt x="15941" y="301"/>
                  </a:cubicBezTo>
                  <a:cubicBezTo>
                    <a:pt x="15940" y="302"/>
                    <a:pt x="15938" y="302"/>
                    <a:pt x="15937" y="303"/>
                  </a:cubicBezTo>
                  <a:lnTo>
                    <a:pt x="15937" y="303"/>
                  </a:lnTo>
                  <a:cubicBezTo>
                    <a:pt x="12691" y="1034"/>
                    <a:pt x="9467" y="1876"/>
                    <a:pt x="6227" y="2638"/>
                  </a:cubicBezTo>
                  <a:cubicBezTo>
                    <a:pt x="5459" y="2817"/>
                    <a:pt x="4687" y="2996"/>
                    <a:pt x="3916" y="3167"/>
                  </a:cubicBezTo>
                  <a:cubicBezTo>
                    <a:pt x="3329" y="3295"/>
                    <a:pt x="2699" y="3365"/>
                    <a:pt x="2128" y="3550"/>
                  </a:cubicBezTo>
                  <a:cubicBezTo>
                    <a:pt x="790" y="3986"/>
                    <a:pt x="0" y="5313"/>
                    <a:pt x="314" y="6697"/>
                  </a:cubicBezTo>
                  <a:cubicBezTo>
                    <a:pt x="559" y="7779"/>
                    <a:pt x="1337" y="8391"/>
                    <a:pt x="2264" y="8615"/>
                  </a:cubicBezTo>
                  <a:lnTo>
                    <a:pt x="2264" y="8615"/>
                  </a:lnTo>
                  <a:cubicBezTo>
                    <a:pt x="1631" y="9226"/>
                    <a:pt x="1274" y="10040"/>
                    <a:pt x="1576" y="11024"/>
                  </a:cubicBezTo>
                  <a:cubicBezTo>
                    <a:pt x="1846" y="11902"/>
                    <a:pt x="2528" y="12564"/>
                    <a:pt x="3350" y="12908"/>
                  </a:cubicBezTo>
                  <a:lnTo>
                    <a:pt x="3350" y="12908"/>
                  </a:lnTo>
                  <a:cubicBezTo>
                    <a:pt x="2938" y="13241"/>
                    <a:pt x="2616" y="13671"/>
                    <a:pt x="2465" y="14216"/>
                  </a:cubicBezTo>
                  <a:cubicBezTo>
                    <a:pt x="2221" y="15099"/>
                    <a:pt x="2503" y="16043"/>
                    <a:pt x="3048" y="16755"/>
                  </a:cubicBezTo>
                  <a:cubicBezTo>
                    <a:pt x="3640" y="17530"/>
                    <a:pt x="4532" y="18040"/>
                    <a:pt x="5509" y="18118"/>
                  </a:cubicBezTo>
                  <a:cubicBezTo>
                    <a:pt x="5605" y="18125"/>
                    <a:pt x="5702" y="18128"/>
                    <a:pt x="5800" y="18128"/>
                  </a:cubicBezTo>
                  <a:cubicBezTo>
                    <a:pt x="6453" y="18128"/>
                    <a:pt x="7135" y="17977"/>
                    <a:pt x="7767" y="17867"/>
                  </a:cubicBezTo>
                  <a:cubicBezTo>
                    <a:pt x="8576" y="17726"/>
                    <a:pt x="9379" y="17542"/>
                    <a:pt x="10175" y="17344"/>
                  </a:cubicBezTo>
                  <a:cubicBezTo>
                    <a:pt x="11574" y="16999"/>
                    <a:pt x="12979" y="16736"/>
                    <a:pt x="14382" y="16422"/>
                  </a:cubicBezTo>
                  <a:cubicBezTo>
                    <a:pt x="15931" y="16078"/>
                    <a:pt x="17439" y="15579"/>
                    <a:pt x="18933" y="15055"/>
                  </a:cubicBezTo>
                  <a:cubicBezTo>
                    <a:pt x="20730" y="14427"/>
                    <a:pt x="23123" y="13902"/>
                    <a:pt x="23477" y="11673"/>
                  </a:cubicBezTo>
                  <a:cubicBezTo>
                    <a:pt x="23622" y="10757"/>
                    <a:pt x="23289" y="9845"/>
                    <a:pt x="22539" y="9284"/>
                  </a:cubicBezTo>
                  <a:cubicBezTo>
                    <a:pt x="22275" y="9087"/>
                    <a:pt x="21987" y="8946"/>
                    <a:pt x="21684" y="8850"/>
                  </a:cubicBezTo>
                  <a:lnTo>
                    <a:pt x="21684" y="8850"/>
                  </a:lnTo>
                  <a:cubicBezTo>
                    <a:pt x="22301" y="8282"/>
                    <a:pt x="22659" y="7482"/>
                    <a:pt x="22514" y="6493"/>
                  </a:cubicBezTo>
                  <a:cubicBezTo>
                    <a:pt x="22333" y="5268"/>
                    <a:pt x="21490" y="4584"/>
                    <a:pt x="20469" y="4334"/>
                  </a:cubicBezTo>
                  <a:lnTo>
                    <a:pt x="20469" y="4334"/>
                  </a:lnTo>
                  <a:cubicBezTo>
                    <a:pt x="20648" y="4161"/>
                    <a:pt x="20805" y="3966"/>
                    <a:pt x="20932" y="3744"/>
                  </a:cubicBezTo>
                  <a:cubicBezTo>
                    <a:pt x="21311" y="3082"/>
                    <a:pt x="21318" y="2294"/>
                    <a:pt x="20970" y="1618"/>
                  </a:cubicBezTo>
                  <a:cubicBezTo>
                    <a:pt x="20361" y="433"/>
                    <a:pt x="19094" y="0"/>
                    <a:pt x="17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49"/>
            <p:cNvSpPr/>
            <p:nvPr/>
          </p:nvSpPr>
          <p:spPr>
            <a:xfrm>
              <a:off x="7083100" y="3509450"/>
              <a:ext cx="425250" cy="112700"/>
            </a:xfrm>
            <a:custGeom>
              <a:avLst/>
              <a:gdLst/>
              <a:ahLst/>
              <a:cxnLst/>
              <a:rect l="l" t="t" r="r" b="b"/>
              <a:pathLst>
                <a:path w="17010" h="4508" extrusionOk="0">
                  <a:moveTo>
                    <a:pt x="16300" y="1"/>
                  </a:moveTo>
                  <a:cubicBezTo>
                    <a:pt x="16258" y="1"/>
                    <a:pt x="16214" y="6"/>
                    <a:pt x="16168" y="17"/>
                  </a:cubicBezTo>
                  <a:cubicBezTo>
                    <a:pt x="11020" y="1284"/>
                    <a:pt x="5932" y="2958"/>
                    <a:pt x="638" y="3508"/>
                  </a:cubicBezTo>
                  <a:cubicBezTo>
                    <a:pt x="26" y="3571"/>
                    <a:pt x="1" y="4508"/>
                    <a:pt x="577" y="4508"/>
                  </a:cubicBezTo>
                  <a:cubicBezTo>
                    <a:pt x="597" y="4508"/>
                    <a:pt x="617" y="4507"/>
                    <a:pt x="638" y="4505"/>
                  </a:cubicBezTo>
                  <a:cubicBezTo>
                    <a:pt x="6027" y="3944"/>
                    <a:pt x="11192" y="2267"/>
                    <a:pt x="16434" y="978"/>
                  </a:cubicBezTo>
                  <a:cubicBezTo>
                    <a:pt x="17009" y="838"/>
                    <a:pt x="16826" y="1"/>
                    <a:pt x="16300" y="1"/>
                  </a:cubicBezTo>
                  <a:close/>
                </a:path>
              </a:pathLst>
            </a:custGeom>
            <a:solidFill>
              <a:srgbClr val="48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49"/>
            <p:cNvSpPr/>
            <p:nvPr/>
          </p:nvSpPr>
          <p:spPr>
            <a:xfrm>
              <a:off x="7098175" y="3616850"/>
              <a:ext cx="436350" cy="117650"/>
            </a:xfrm>
            <a:custGeom>
              <a:avLst/>
              <a:gdLst/>
              <a:ahLst/>
              <a:cxnLst/>
              <a:rect l="l" t="t" r="r" b="b"/>
              <a:pathLst>
                <a:path w="17454" h="4706" extrusionOk="0">
                  <a:moveTo>
                    <a:pt x="16799" y="0"/>
                  </a:moveTo>
                  <a:cubicBezTo>
                    <a:pt x="16748" y="0"/>
                    <a:pt x="16695" y="9"/>
                    <a:pt x="16638" y="27"/>
                  </a:cubicBezTo>
                  <a:cubicBezTo>
                    <a:pt x="11407" y="1738"/>
                    <a:pt x="5944" y="2534"/>
                    <a:pt x="585" y="3731"/>
                  </a:cubicBezTo>
                  <a:cubicBezTo>
                    <a:pt x="1" y="3861"/>
                    <a:pt x="193" y="4705"/>
                    <a:pt x="729" y="4705"/>
                  </a:cubicBezTo>
                  <a:cubicBezTo>
                    <a:pt x="768" y="4705"/>
                    <a:pt x="808" y="4701"/>
                    <a:pt x="850" y="4692"/>
                  </a:cubicBezTo>
                  <a:cubicBezTo>
                    <a:pt x="6207" y="3495"/>
                    <a:pt x="11672" y="2699"/>
                    <a:pt x="16903" y="988"/>
                  </a:cubicBezTo>
                  <a:cubicBezTo>
                    <a:pt x="17453" y="809"/>
                    <a:pt x="17290" y="0"/>
                    <a:pt x="16799" y="0"/>
                  </a:cubicBezTo>
                  <a:close/>
                </a:path>
              </a:pathLst>
            </a:custGeom>
            <a:solidFill>
              <a:srgbClr val="48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7" name="Google Shape;10177;p49"/>
          <p:cNvGrpSpPr/>
          <p:nvPr/>
        </p:nvGrpSpPr>
        <p:grpSpPr>
          <a:xfrm>
            <a:off x="3564238" y="3459525"/>
            <a:ext cx="1519300" cy="812375"/>
            <a:chOff x="3754738" y="3337238"/>
            <a:chExt cx="1519300" cy="812375"/>
          </a:xfrm>
        </p:grpSpPr>
        <p:sp>
          <p:nvSpPr>
            <p:cNvPr id="10178" name="Google Shape;10178;p49"/>
            <p:cNvSpPr/>
            <p:nvPr/>
          </p:nvSpPr>
          <p:spPr>
            <a:xfrm>
              <a:off x="4355288" y="3642388"/>
              <a:ext cx="277850" cy="132075"/>
            </a:xfrm>
            <a:custGeom>
              <a:avLst/>
              <a:gdLst/>
              <a:ahLst/>
              <a:cxnLst/>
              <a:rect l="l" t="t" r="r" b="b"/>
              <a:pathLst>
                <a:path w="11114" h="5283" extrusionOk="0">
                  <a:moveTo>
                    <a:pt x="2484" y="4735"/>
                  </a:moveTo>
                  <a:cubicBezTo>
                    <a:pt x="1" y="2973"/>
                    <a:pt x="3243" y="551"/>
                    <a:pt x="5550" y="235"/>
                  </a:cubicBezTo>
                  <a:cubicBezTo>
                    <a:pt x="7248" y="1"/>
                    <a:pt x="10174" y="119"/>
                    <a:pt x="10519" y="2025"/>
                  </a:cubicBezTo>
                  <a:cubicBezTo>
                    <a:pt x="11113" y="5282"/>
                    <a:pt x="7203" y="2421"/>
                    <a:pt x="6047" y="2763"/>
                  </a:cubicBezTo>
                  <a:cubicBezTo>
                    <a:pt x="4288" y="3281"/>
                    <a:pt x="3885" y="5038"/>
                    <a:pt x="2484" y="47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49"/>
            <p:cNvSpPr/>
            <p:nvPr/>
          </p:nvSpPr>
          <p:spPr>
            <a:xfrm>
              <a:off x="3754738" y="3470188"/>
              <a:ext cx="833850" cy="679425"/>
            </a:xfrm>
            <a:custGeom>
              <a:avLst/>
              <a:gdLst/>
              <a:ahLst/>
              <a:cxnLst/>
              <a:rect l="l" t="t" r="r" b="b"/>
              <a:pathLst>
                <a:path w="33354" h="27177" extrusionOk="0">
                  <a:moveTo>
                    <a:pt x="14368" y="3590"/>
                  </a:moveTo>
                  <a:cubicBezTo>
                    <a:pt x="0" y="6710"/>
                    <a:pt x="5130" y="27176"/>
                    <a:pt x="18282" y="24625"/>
                  </a:cubicBezTo>
                  <a:cubicBezTo>
                    <a:pt x="33353" y="21705"/>
                    <a:pt x="29020" y="0"/>
                    <a:pt x="14368" y="359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49"/>
            <p:cNvSpPr/>
            <p:nvPr/>
          </p:nvSpPr>
          <p:spPr>
            <a:xfrm>
              <a:off x="3851013" y="3550813"/>
              <a:ext cx="642075" cy="523100"/>
            </a:xfrm>
            <a:custGeom>
              <a:avLst/>
              <a:gdLst/>
              <a:ahLst/>
              <a:cxnLst/>
              <a:rect l="l" t="t" r="r" b="b"/>
              <a:pathLst>
                <a:path w="25683" h="20924" extrusionOk="0">
                  <a:moveTo>
                    <a:pt x="11064" y="2762"/>
                  </a:moveTo>
                  <a:cubicBezTo>
                    <a:pt x="0" y="5166"/>
                    <a:pt x="3950" y="20924"/>
                    <a:pt x="14077" y="18960"/>
                  </a:cubicBezTo>
                  <a:cubicBezTo>
                    <a:pt x="25683" y="16711"/>
                    <a:pt x="22346" y="0"/>
                    <a:pt x="11064" y="27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49"/>
            <p:cNvSpPr/>
            <p:nvPr/>
          </p:nvSpPr>
          <p:spPr>
            <a:xfrm>
              <a:off x="3944288" y="3599838"/>
              <a:ext cx="467175" cy="441575"/>
            </a:xfrm>
            <a:custGeom>
              <a:avLst/>
              <a:gdLst/>
              <a:ahLst/>
              <a:cxnLst/>
              <a:rect l="l" t="t" r="r" b="b"/>
              <a:pathLst>
                <a:path w="18687" h="17663" extrusionOk="0">
                  <a:moveTo>
                    <a:pt x="9772" y="997"/>
                  </a:moveTo>
                  <a:cubicBezTo>
                    <a:pt x="10756" y="997"/>
                    <a:pt x="11736" y="1165"/>
                    <a:pt x="12657" y="1555"/>
                  </a:cubicBezTo>
                  <a:cubicBezTo>
                    <a:pt x="14045" y="2147"/>
                    <a:pt x="15191" y="3207"/>
                    <a:pt x="15952" y="4501"/>
                  </a:cubicBezTo>
                  <a:cubicBezTo>
                    <a:pt x="17479" y="7096"/>
                    <a:pt x="17486" y="10507"/>
                    <a:pt x="15825" y="13041"/>
                  </a:cubicBezTo>
                  <a:cubicBezTo>
                    <a:pt x="14340" y="15308"/>
                    <a:pt x="11485" y="16679"/>
                    <a:pt x="8733" y="16679"/>
                  </a:cubicBezTo>
                  <a:cubicBezTo>
                    <a:pt x="7954" y="16679"/>
                    <a:pt x="7182" y="16569"/>
                    <a:pt x="6453" y="16338"/>
                  </a:cubicBezTo>
                  <a:cubicBezTo>
                    <a:pt x="3461" y="15394"/>
                    <a:pt x="1477" y="12422"/>
                    <a:pt x="1216" y="9369"/>
                  </a:cubicBezTo>
                  <a:cubicBezTo>
                    <a:pt x="925" y="5982"/>
                    <a:pt x="2760" y="2925"/>
                    <a:pt x="5968" y="1720"/>
                  </a:cubicBezTo>
                  <a:cubicBezTo>
                    <a:pt x="6450" y="1539"/>
                    <a:pt x="6945" y="1399"/>
                    <a:pt x="7445" y="1286"/>
                  </a:cubicBezTo>
                  <a:lnTo>
                    <a:pt x="7445" y="1286"/>
                  </a:lnTo>
                  <a:cubicBezTo>
                    <a:pt x="7452" y="1285"/>
                    <a:pt x="7459" y="1283"/>
                    <a:pt x="7466" y="1282"/>
                  </a:cubicBezTo>
                  <a:lnTo>
                    <a:pt x="7466" y="1282"/>
                  </a:lnTo>
                  <a:cubicBezTo>
                    <a:pt x="7466" y="1282"/>
                    <a:pt x="7466" y="1282"/>
                    <a:pt x="7466" y="1282"/>
                  </a:cubicBezTo>
                  <a:cubicBezTo>
                    <a:pt x="7472" y="1280"/>
                    <a:pt x="7479" y="1279"/>
                    <a:pt x="7485" y="1277"/>
                  </a:cubicBezTo>
                  <a:lnTo>
                    <a:pt x="7485" y="1277"/>
                  </a:lnTo>
                  <a:cubicBezTo>
                    <a:pt x="8234" y="1099"/>
                    <a:pt x="9004" y="997"/>
                    <a:pt x="9772" y="997"/>
                  </a:cubicBezTo>
                  <a:close/>
                  <a:moveTo>
                    <a:pt x="9704" y="1"/>
                  </a:moveTo>
                  <a:cubicBezTo>
                    <a:pt x="9414" y="1"/>
                    <a:pt x="9122" y="15"/>
                    <a:pt x="8827" y="45"/>
                  </a:cubicBezTo>
                  <a:cubicBezTo>
                    <a:pt x="8279" y="100"/>
                    <a:pt x="7736" y="192"/>
                    <a:pt x="7201" y="321"/>
                  </a:cubicBezTo>
                  <a:cubicBezTo>
                    <a:pt x="5235" y="759"/>
                    <a:pt x="3343" y="1703"/>
                    <a:pt x="2046" y="3279"/>
                  </a:cubicBezTo>
                  <a:cubicBezTo>
                    <a:pt x="921" y="4648"/>
                    <a:pt x="301" y="6340"/>
                    <a:pt x="200" y="8107"/>
                  </a:cubicBezTo>
                  <a:cubicBezTo>
                    <a:pt x="0" y="11560"/>
                    <a:pt x="1814" y="15194"/>
                    <a:pt x="4944" y="16789"/>
                  </a:cubicBezTo>
                  <a:cubicBezTo>
                    <a:pt x="6113" y="17384"/>
                    <a:pt x="7421" y="17663"/>
                    <a:pt x="8742" y="17663"/>
                  </a:cubicBezTo>
                  <a:cubicBezTo>
                    <a:pt x="11375" y="17663"/>
                    <a:pt x="14061" y="16559"/>
                    <a:pt x="15813" y="14661"/>
                  </a:cubicBezTo>
                  <a:cubicBezTo>
                    <a:pt x="18198" y="12080"/>
                    <a:pt x="18686" y="8206"/>
                    <a:pt x="17321" y="5015"/>
                  </a:cubicBezTo>
                  <a:cubicBezTo>
                    <a:pt x="15990" y="1898"/>
                    <a:pt x="13019" y="1"/>
                    <a:pt x="9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49"/>
            <p:cNvSpPr/>
            <p:nvPr/>
          </p:nvSpPr>
          <p:spPr>
            <a:xfrm>
              <a:off x="4077563" y="3697213"/>
              <a:ext cx="181275" cy="256150"/>
            </a:xfrm>
            <a:custGeom>
              <a:avLst/>
              <a:gdLst/>
              <a:ahLst/>
              <a:cxnLst/>
              <a:rect l="l" t="t" r="r" b="b"/>
              <a:pathLst>
                <a:path w="7251" h="10246" extrusionOk="0">
                  <a:moveTo>
                    <a:pt x="6571" y="0"/>
                  </a:moveTo>
                  <a:cubicBezTo>
                    <a:pt x="6421" y="0"/>
                    <a:pt x="6273" y="73"/>
                    <a:pt x="6178" y="247"/>
                  </a:cubicBezTo>
                  <a:cubicBezTo>
                    <a:pt x="4421" y="3481"/>
                    <a:pt x="2198" y="6401"/>
                    <a:pt x="239" y="9510"/>
                  </a:cubicBezTo>
                  <a:cubicBezTo>
                    <a:pt x="0" y="9889"/>
                    <a:pt x="344" y="10245"/>
                    <a:pt x="691" y="10245"/>
                  </a:cubicBezTo>
                  <a:cubicBezTo>
                    <a:pt x="843" y="10245"/>
                    <a:pt x="995" y="10177"/>
                    <a:pt x="1099" y="10012"/>
                  </a:cubicBezTo>
                  <a:cubicBezTo>
                    <a:pt x="3058" y="6905"/>
                    <a:pt x="5280" y="3985"/>
                    <a:pt x="7040" y="751"/>
                  </a:cubicBezTo>
                  <a:cubicBezTo>
                    <a:pt x="7250" y="361"/>
                    <a:pt x="6906" y="0"/>
                    <a:pt x="6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49"/>
            <p:cNvSpPr/>
            <p:nvPr/>
          </p:nvSpPr>
          <p:spPr>
            <a:xfrm>
              <a:off x="4033813" y="3687463"/>
              <a:ext cx="133400" cy="175275"/>
            </a:xfrm>
            <a:custGeom>
              <a:avLst/>
              <a:gdLst/>
              <a:ahLst/>
              <a:cxnLst/>
              <a:rect l="l" t="t" r="r" b="b"/>
              <a:pathLst>
                <a:path w="5336" h="7011" extrusionOk="0">
                  <a:moveTo>
                    <a:pt x="4641" y="1"/>
                  </a:moveTo>
                  <a:cubicBezTo>
                    <a:pt x="4489" y="1"/>
                    <a:pt x="4337" y="68"/>
                    <a:pt x="4231" y="231"/>
                  </a:cubicBezTo>
                  <a:cubicBezTo>
                    <a:pt x="2910" y="2264"/>
                    <a:pt x="1587" y="4303"/>
                    <a:pt x="161" y="6262"/>
                  </a:cubicBezTo>
                  <a:cubicBezTo>
                    <a:pt x="0" y="6479"/>
                    <a:pt x="123" y="6816"/>
                    <a:pt x="340" y="6943"/>
                  </a:cubicBezTo>
                  <a:cubicBezTo>
                    <a:pt x="419" y="6990"/>
                    <a:pt x="501" y="7011"/>
                    <a:pt x="581" y="7011"/>
                  </a:cubicBezTo>
                  <a:cubicBezTo>
                    <a:pt x="751" y="7011"/>
                    <a:pt x="912" y="6913"/>
                    <a:pt x="1020" y="6764"/>
                  </a:cubicBezTo>
                  <a:cubicBezTo>
                    <a:pt x="2448" y="4807"/>
                    <a:pt x="3771" y="2765"/>
                    <a:pt x="5090" y="734"/>
                  </a:cubicBezTo>
                  <a:cubicBezTo>
                    <a:pt x="5336" y="358"/>
                    <a:pt x="4991" y="1"/>
                    <a:pt x="46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49"/>
            <p:cNvSpPr/>
            <p:nvPr/>
          </p:nvSpPr>
          <p:spPr>
            <a:xfrm>
              <a:off x="4166388" y="3774563"/>
              <a:ext cx="145175" cy="186525"/>
            </a:xfrm>
            <a:custGeom>
              <a:avLst/>
              <a:gdLst/>
              <a:ahLst/>
              <a:cxnLst/>
              <a:rect l="l" t="t" r="r" b="b"/>
              <a:pathLst>
                <a:path w="5807" h="7461" extrusionOk="0">
                  <a:moveTo>
                    <a:pt x="5121" y="0"/>
                  </a:moveTo>
                  <a:cubicBezTo>
                    <a:pt x="4971" y="0"/>
                    <a:pt x="4821" y="70"/>
                    <a:pt x="4721" y="240"/>
                  </a:cubicBezTo>
                  <a:cubicBezTo>
                    <a:pt x="3390" y="2513"/>
                    <a:pt x="1641" y="4499"/>
                    <a:pt x="238" y="6724"/>
                  </a:cubicBezTo>
                  <a:cubicBezTo>
                    <a:pt x="0" y="7102"/>
                    <a:pt x="346" y="7460"/>
                    <a:pt x="693" y="7460"/>
                  </a:cubicBezTo>
                  <a:cubicBezTo>
                    <a:pt x="844" y="7460"/>
                    <a:pt x="996" y="7392"/>
                    <a:pt x="1100" y="7228"/>
                  </a:cubicBezTo>
                  <a:cubicBezTo>
                    <a:pt x="2501" y="5003"/>
                    <a:pt x="4249" y="3014"/>
                    <a:pt x="5581" y="743"/>
                  </a:cubicBezTo>
                  <a:cubicBezTo>
                    <a:pt x="5807" y="359"/>
                    <a:pt x="5462" y="0"/>
                    <a:pt x="5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49"/>
            <p:cNvSpPr/>
            <p:nvPr/>
          </p:nvSpPr>
          <p:spPr>
            <a:xfrm>
              <a:off x="4440188" y="3337238"/>
              <a:ext cx="833850" cy="679375"/>
            </a:xfrm>
            <a:custGeom>
              <a:avLst/>
              <a:gdLst/>
              <a:ahLst/>
              <a:cxnLst/>
              <a:rect l="l" t="t" r="r" b="b"/>
              <a:pathLst>
                <a:path w="33354" h="27175" extrusionOk="0">
                  <a:moveTo>
                    <a:pt x="14368" y="3591"/>
                  </a:moveTo>
                  <a:cubicBezTo>
                    <a:pt x="1" y="6711"/>
                    <a:pt x="5130" y="27175"/>
                    <a:pt x="18280" y="24626"/>
                  </a:cubicBezTo>
                  <a:cubicBezTo>
                    <a:pt x="33354" y="21706"/>
                    <a:pt x="29018" y="1"/>
                    <a:pt x="14368" y="359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49"/>
            <p:cNvSpPr/>
            <p:nvPr/>
          </p:nvSpPr>
          <p:spPr>
            <a:xfrm>
              <a:off x="4536463" y="3417838"/>
              <a:ext cx="642100" cy="523150"/>
            </a:xfrm>
            <a:custGeom>
              <a:avLst/>
              <a:gdLst/>
              <a:ahLst/>
              <a:cxnLst/>
              <a:rect l="l" t="t" r="r" b="b"/>
              <a:pathLst>
                <a:path w="25684" h="20926" extrusionOk="0">
                  <a:moveTo>
                    <a:pt x="11065" y="2764"/>
                  </a:moveTo>
                  <a:cubicBezTo>
                    <a:pt x="1" y="5168"/>
                    <a:pt x="3951" y="20926"/>
                    <a:pt x="14077" y="18962"/>
                  </a:cubicBezTo>
                  <a:cubicBezTo>
                    <a:pt x="25683" y="16712"/>
                    <a:pt x="22346" y="0"/>
                    <a:pt x="11065" y="27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49"/>
            <p:cNvSpPr/>
            <p:nvPr/>
          </p:nvSpPr>
          <p:spPr>
            <a:xfrm>
              <a:off x="4629738" y="3466863"/>
              <a:ext cx="467175" cy="441600"/>
            </a:xfrm>
            <a:custGeom>
              <a:avLst/>
              <a:gdLst/>
              <a:ahLst/>
              <a:cxnLst/>
              <a:rect l="l" t="t" r="r" b="b"/>
              <a:pathLst>
                <a:path w="18687" h="17664" extrusionOk="0">
                  <a:moveTo>
                    <a:pt x="9774" y="998"/>
                  </a:moveTo>
                  <a:cubicBezTo>
                    <a:pt x="10758" y="998"/>
                    <a:pt x="11736" y="1166"/>
                    <a:pt x="12655" y="1557"/>
                  </a:cubicBezTo>
                  <a:cubicBezTo>
                    <a:pt x="14046" y="2147"/>
                    <a:pt x="15190" y="3207"/>
                    <a:pt x="15952" y="4502"/>
                  </a:cubicBezTo>
                  <a:cubicBezTo>
                    <a:pt x="17480" y="7098"/>
                    <a:pt x="17486" y="10508"/>
                    <a:pt x="15826" y="13043"/>
                  </a:cubicBezTo>
                  <a:cubicBezTo>
                    <a:pt x="14340" y="15309"/>
                    <a:pt x="11484" y="16679"/>
                    <a:pt x="8731" y="16679"/>
                  </a:cubicBezTo>
                  <a:cubicBezTo>
                    <a:pt x="7952" y="16679"/>
                    <a:pt x="7182" y="16570"/>
                    <a:pt x="6453" y="16340"/>
                  </a:cubicBezTo>
                  <a:cubicBezTo>
                    <a:pt x="3462" y="15396"/>
                    <a:pt x="1477" y="12423"/>
                    <a:pt x="1216" y="9371"/>
                  </a:cubicBezTo>
                  <a:cubicBezTo>
                    <a:pt x="925" y="5983"/>
                    <a:pt x="2760" y="2927"/>
                    <a:pt x="5969" y="1722"/>
                  </a:cubicBezTo>
                  <a:cubicBezTo>
                    <a:pt x="6450" y="1540"/>
                    <a:pt x="6945" y="1400"/>
                    <a:pt x="7449" y="1287"/>
                  </a:cubicBezTo>
                  <a:lnTo>
                    <a:pt x="7449" y="1287"/>
                  </a:lnTo>
                  <a:cubicBezTo>
                    <a:pt x="7455" y="1286"/>
                    <a:pt x="7461" y="1285"/>
                    <a:pt x="7467" y="1283"/>
                  </a:cubicBezTo>
                  <a:lnTo>
                    <a:pt x="7467" y="1283"/>
                  </a:lnTo>
                  <a:cubicBezTo>
                    <a:pt x="7467" y="1283"/>
                    <a:pt x="7467" y="1283"/>
                    <a:pt x="7467" y="1283"/>
                  </a:cubicBezTo>
                  <a:cubicBezTo>
                    <a:pt x="7473" y="1282"/>
                    <a:pt x="7479" y="1280"/>
                    <a:pt x="7485" y="1279"/>
                  </a:cubicBezTo>
                  <a:lnTo>
                    <a:pt x="7485" y="1279"/>
                  </a:lnTo>
                  <a:cubicBezTo>
                    <a:pt x="8234" y="1101"/>
                    <a:pt x="9006" y="998"/>
                    <a:pt x="9774" y="998"/>
                  </a:cubicBezTo>
                  <a:close/>
                  <a:moveTo>
                    <a:pt x="9705" y="1"/>
                  </a:moveTo>
                  <a:cubicBezTo>
                    <a:pt x="9415" y="1"/>
                    <a:pt x="9122" y="15"/>
                    <a:pt x="8828" y="45"/>
                  </a:cubicBezTo>
                  <a:cubicBezTo>
                    <a:pt x="8278" y="101"/>
                    <a:pt x="7736" y="194"/>
                    <a:pt x="7201" y="323"/>
                  </a:cubicBezTo>
                  <a:cubicBezTo>
                    <a:pt x="5236" y="761"/>
                    <a:pt x="3342" y="1705"/>
                    <a:pt x="2046" y="3280"/>
                  </a:cubicBezTo>
                  <a:cubicBezTo>
                    <a:pt x="919" y="4650"/>
                    <a:pt x="302" y="6341"/>
                    <a:pt x="201" y="8109"/>
                  </a:cubicBezTo>
                  <a:cubicBezTo>
                    <a:pt x="1" y="11562"/>
                    <a:pt x="1814" y="15196"/>
                    <a:pt x="4945" y="16791"/>
                  </a:cubicBezTo>
                  <a:cubicBezTo>
                    <a:pt x="6113" y="17386"/>
                    <a:pt x="7420" y="17664"/>
                    <a:pt x="8742" y="17664"/>
                  </a:cubicBezTo>
                  <a:cubicBezTo>
                    <a:pt x="11374" y="17664"/>
                    <a:pt x="14061" y="16561"/>
                    <a:pt x="15813" y="14663"/>
                  </a:cubicBezTo>
                  <a:cubicBezTo>
                    <a:pt x="18198" y="12082"/>
                    <a:pt x="18687" y="8208"/>
                    <a:pt x="17322" y="5016"/>
                  </a:cubicBezTo>
                  <a:cubicBezTo>
                    <a:pt x="15989" y="1897"/>
                    <a:pt x="13019" y="1"/>
                    <a:pt x="9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49"/>
            <p:cNvSpPr/>
            <p:nvPr/>
          </p:nvSpPr>
          <p:spPr>
            <a:xfrm>
              <a:off x="4763013" y="3564288"/>
              <a:ext cx="181275" cy="256125"/>
            </a:xfrm>
            <a:custGeom>
              <a:avLst/>
              <a:gdLst/>
              <a:ahLst/>
              <a:cxnLst/>
              <a:rect l="l" t="t" r="r" b="b"/>
              <a:pathLst>
                <a:path w="7251" h="10245" extrusionOk="0">
                  <a:moveTo>
                    <a:pt x="6571" y="0"/>
                  </a:moveTo>
                  <a:cubicBezTo>
                    <a:pt x="6422" y="0"/>
                    <a:pt x="6274" y="72"/>
                    <a:pt x="6178" y="247"/>
                  </a:cubicBezTo>
                  <a:cubicBezTo>
                    <a:pt x="4421" y="3481"/>
                    <a:pt x="2199" y="6401"/>
                    <a:pt x="238" y="9508"/>
                  </a:cubicBezTo>
                  <a:cubicBezTo>
                    <a:pt x="0" y="9888"/>
                    <a:pt x="345" y="10245"/>
                    <a:pt x="691" y="10245"/>
                  </a:cubicBezTo>
                  <a:cubicBezTo>
                    <a:pt x="843" y="10245"/>
                    <a:pt x="995" y="10176"/>
                    <a:pt x="1099" y="10012"/>
                  </a:cubicBezTo>
                  <a:cubicBezTo>
                    <a:pt x="3058" y="6904"/>
                    <a:pt x="5281" y="3984"/>
                    <a:pt x="7038" y="751"/>
                  </a:cubicBezTo>
                  <a:cubicBezTo>
                    <a:pt x="7250" y="361"/>
                    <a:pt x="6906" y="0"/>
                    <a:pt x="6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49"/>
            <p:cNvSpPr/>
            <p:nvPr/>
          </p:nvSpPr>
          <p:spPr>
            <a:xfrm>
              <a:off x="4719263" y="3554538"/>
              <a:ext cx="133400" cy="175275"/>
            </a:xfrm>
            <a:custGeom>
              <a:avLst/>
              <a:gdLst/>
              <a:ahLst/>
              <a:cxnLst/>
              <a:rect l="l" t="t" r="r" b="b"/>
              <a:pathLst>
                <a:path w="5336" h="7011" extrusionOk="0">
                  <a:moveTo>
                    <a:pt x="4642" y="1"/>
                  </a:moveTo>
                  <a:cubicBezTo>
                    <a:pt x="4490" y="1"/>
                    <a:pt x="4337" y="68"/>
                    <a:pt x="4231" y="231"/>
                  </a:cubicBezTo>
                  <a:cubicBezTo>
                    <a:pt x="2910" y="2264"/>
                    <a:pt x="1587" y="4303"/>
                    <a:pt x="161" y="6262"/>
                  </a:cubicBezTo>
                  <a:cubicBezTo>
                    <a:pt x="1" y="6479"/>
                    <a:pt x="123" y="6816"/>
                    <a:pt x="338" y="6942"/>
                  </a:cubicBezTo>
                  <a:cubicBezTo>
                    <a:pt x="418" y="6989"/>
                    <a:pt x="500" y="7010"/>
                    <a:pt x="580" y="7010"/>
                  </a:cubicBezTo>
                  <a:cubicBezTo>
                    <a:pt x="751" y="7010"/>
                    <a:pt x="911" y="6913"/>
                    <a:pt x="1021" y="6763"/>
                  </a:cubicBezTo>
                  <a:cubicBezTo>
                    <a:pt x="2449" y="4806"/>
                    <a:pt x="3772" y="2765"/>
                    <a:pt x="5091" y="734"/>
                  </a:cubicBezTo>
                  <a:cubicBezTo>
                    <a:pt x="5336" y="358"/>
                    <a:pt x="4991" y="1"/>
                    <a:pt x="4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49"/>
            <p:cNvSpPr/>
            <p:nvPr/>
          </p:nvSpPr>
          <p:spPr>
            <a:xfrm>
              <a:off x="4851838" y="3641638"/>
              <a:ext cx="145200" cy="186525"/>
            </a:xfrm>
            <a:custGeom>
              <a:avLst/>
              <a:gdLst/>
              <a:ahLst/>
              <a:cxnLst/>
              <a:rect l="l" t="t" r="r" b="b"/>
              <a:pathLst>
                <a:path w="5808" h="7461" extrusionOk="0">
                  <a:moveTo>
                    <a:pt x="5122" y="0"/>
                  </a:moveTo>
                  <a:cubicBezTo>
                    <a:pt x="4971" y="0"/>
                    <a:pt x="4821" y="70"/>
                    <a:pt x="4721" y="239"/>
                  </a:cubicBezTo>
                  <a:cubicBezTo>
                    <a:pt x="3390" y="2513"/>
                    <a:pt x="1642" y="4499"/>
                    <a:pt x="238" y="6724"/>
                  </a:cubicBezTo>
                  <a:cubicBezTo>
                    <a:pt x="1" y="7102"/>
                    <a:pt x="346" y="7460"/>
                    <a:pt x="693" y="7460"/>
                  </a:cubicBezTo>
                  <a:cubicBezTo>
                    <a:pt x="845" y="7460"/>
                    <a:pt x="996" y="7392"/>
                    <a:pt x="1100" y="7227"/>
                  </a:cubicBezTo>
                  <a:cubicBezTo>
                    <a:pt x="2501" y="5003"/>
                    <a:pt x="4250" y="3014"/>
                    <a:pt x="5581" y="743"/>
                  </a:cubicBezTo>
                  <a:cubicBezTo>
                    <a:pt x="5807" y="359"/>
                    <a:pt x="5463" y="0"/>
                    <a:pt x="5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1" name="Google Shape;10191;p49"/>
          <p:cNvSpPr/>
          <p:nvPr/>
        </p:nvSpPr>
        <p:spPr>
          <a:xfrm>
            <a:off x="3963250" y="292437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2" name="Google Shape;10192;p49"/>
          <p:cNvSpPr/>
          <p:nvPr/>
        </p:nvSpPr>
        <p:spPr>
          <a:xfrm>
            <a:off x="7794413" y="2648025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3" name="Google Shape;10193;p49"/>
          <p:cNvSpPr/>
          <p:nvPr/>
        </p:nvSpPr>
        <p:spPr>
          <a:xfrm>
            <a:off x="5907575" y="365068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4" name="Google Shape;10194;p49"/>
          <p:cNvSpPr/>
          <p:nvPr/>
        </p:nvSpPr>
        <p:spPr>
          <a:xfrm>
            <a:off x="1574963" y="3034475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8210883-9E24-427E-8256-DA641AF9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00C6611-A8C8-4E26-955B-13A993AE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4F0B-2FA3-42EE-B929-9577F716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Action-verbs Vs Non-action verbs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C16ECF-0AC7-418E-811F-CC73EAB0185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1800" b="1" dirty="0"/>
              <a:t>Action-verbs</a:t>
            </a:r>
          </a:p>
          <a:p>
            <a:r>
              <a:rPr lang="en-US" sz="1800" dirty="0"/>
              <a:t>       To determine          	To compare      	To verify</a:t>
            </a:r>
          </a:p>
          <a:p>
            <a:r>
              <a:rPr lang="en-US" sz="1800" dirty="0"/>
              <a:t>       To calculate           	To describe       	To asses</a:t>
            </a:r>
          </a:p>
          <a:p>
            <a:r>
              <a:rPr lang="en-US" sz="1800" dirty="0"/>
              <a:t>       To explore             	 To test              	To establish </a:t>
            </a:r>
          </a:p>
          <a:p>
            <a:r>
              <a:rPr lang="en-US" sz="1800" dirty="0"/>
              <a:t>       To identify</a:t>
            </a:r>
          </a:p>
          <a:p>
            <a:endParaRPr lang="en-US" sz="1800" dirty="0"/>
          </a:p>
          <a:p>
            <a:r>
              <a:rPr lang="en-US" sz="1800" b="1" dirty="0"/>
              <a:t>Non-action verbs</a:t>
            </a:r>
          </a:p>
          <a:p>
            <a:r>
              <a:rPr lang="en-US" sz="1800" dirty="0"/>
              <a:t>      To appreciate        	To understand     	To show</a:t>
            </a:r>
          </a:p>
          <a:p>
            <a:r>
              <a:rPr lang="en-US" sz="1800" dirty="0"/>
              <a:t>      To share                 	To believe         	 to study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7F5DB-E73A-4033-A0E8-CEF3E51A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44E70-6035-4B21-AE40-3106AD8B3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8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25E6-C331-4643-91EE-1F62870A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Short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A46536-62E3-4E00-A743-1D3E4927289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2800" dirty="0"/>
              <a:t>Objectives must be SMART</a:t>
            </a:r>
          </a:p>
          <a:p>
            <a:r>
              <a:rPr lang="en-US" sz="2800" dirty="0"/>
              <a:t>            Specific </a:t>
            </a:r>
          </a:p>
          <a:p>
            <a:r>
              <a:rPr lang="en-US" sz="2800" dirty="0"/>
              <a:t>            Measurable </a:t>
            </a:r>
          </a:p>
          <a:p>
            <a:r>
              <a:rPr lang="en-US" sz="2800" dirty="0"/>
              <a:t>            Achievable </a:t>
            </a:r>
          </a:p>
          <a:p>
            <a:r>
              <a:rPr lang="en-US" sz="2800" dirty="0"/>
              <a:t>            Realistic </a:t>
            </a:r>
          </a:p>
          <a:p>
            <a:r>
              <a:rPr lang="en-US" sz="2800" dirty="0"/>
              <a:t>            Time-bound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99757-E57C-48D4-AACD-F908BB8D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AFDD6-C208-4D52-B6FA-A4A008277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6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84CA-70FA-4EB6-AD3E-4BC06B7A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72" y="1578500"/>
            <a:ext cx="6036184" cy="1353300"/>
          </a:xfrm>
        </p:spPr>
        <p:txBody>
          <a:bodyPr/>
          <a:lstStyle/>
          <a:p>
            <a:r>
              <a:rPr lang="en-CA" dirty="0"/>
              <a:t>Literature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5AE1A-DD4E-4DE7-9DAF-32DF4BC6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FC8A12-CD4F-4C26-92C1-3BD767B7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7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D8EC-B873-419A-BC29-BA6381DC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literature review?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21F42CD-794E-428E-B070-960C04C7949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2000" dirty="0"/>
              <a:t>A systematic analysis and interpretation of available information about a topic of study 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an excellent opportunity to develop professional confidence in the field of study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900E1-AE2E-44E5-95B7-7B1C8D4BA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82BB7-C501-4910-A51C-F44C4D287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6" name="Google Shape;9846;p33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Presentation layout</a:t>
            </a:r>
            <a:endParaRPr dirty="0"/>
          </a:p>
        </p:txBody>
      </p:sp>
      <p:sp>
        <p:nvSpPr>
          <p:cNvPr id="9847" name="Google Shape;9847;p33"/>
          <p:cNvSpPr/>
          <p:nvPr/>
        </p:nvSpPr>
        <p:spPr>
          <a:xfrm>
            <a:off x="1724173" y="1673925"/>
            <a:ext cx="515100" cy="515100"/>
          </a:xfrm>
          <a:prstGeom prst="roundRect">
            <a:avLst>
              <a:gd name="adj" fmla="val 216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rPr>
              <a:t>01</a:t>
            </a:r>
            <a:endParaRPr sz="1600">
              <a:solidFill>
                <a:schemeClr val="lt2"/>
              </a:solidFill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9848" name="Google Shape;9848;p33"/>
          <p:cNvSpPr txBox="1">
            <a:spLocks noGrp="1"/>
          </p:cNvSpPr>
          <p:nvPr>
            <p:ph type="subTitle" idx="4294967295"/>
          </p:nvPr>
        </p:nvSpPr>
        <p:spPr>
          <a:xfrm>
            <a:off x="2324778" y="1673925"/>
            <a:ext cx="2247222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Description of Health research</a:t>
            </a:r>
            <a:endParaRPr lang="en-US" altLang="en-US" sz="2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None/>
            </a:pPr>
            <a:endParaRPr lang="en-CA" dirty="0">
              <a:solidFill>
                <a:schemeClr val="accent2"/>
              </a:solidFill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9849" name="Google Shape;9849;p33"/>
          <p:cNvSpPr/>
          <p:nvPr/>
        </p:nvSpPr>
        <p:spPr>
          <a:xfrm>
            <a:off x="1724173" y="2445383"/>
            <a:ext cx="515100" cy="515100"/>
          </a:xfrm>
          <a:prstGeom prst="roundRect">
            <a:avLst>
              <a:gd name="adj" fmla="val 216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rPr>
              <a:t>02</a:t>
            </a:r>
            <a:endParaRPr sz="1600">
              <a:solidFill>
                <a:schemeClr val="lt2"/>
              </a:solidFill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9850" name="Google Shape;9850;p33"/>
          <p:cNvSpPr txBox="1">
            <a:spLocks noGrp="1"/>
          </p:cNvSpPr>
          <p:nvPr>
            <p:ph type="subTitle" idx="4294967295"/>
          </p:nvPr>
        </p:nvSpPr>
        <p:spPr>
          <a:xfrm>
            <a:off x="2324778" y="2445383"/>
            <a:ext cx="2373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Characteristics of Health Research</a:t>
            </a:r>
          </a:p>
        </p:txBody>
      </p:sp>
      <p:sp>
        <p:nvSpPr>
          <p:cNvPr id="9851" name="Google Shape;9851;p33"/>
          <p:cNvSpPr/>
          <p:nvPr/>
        </p:nvSpPr>
        <p:spPr>
          <a:xfrm>
            <a:off x="1724147" y="3216841"/>
            <a:ext cx="515100" cy="515100"/>
          </a:xfrm>
          <a:prstGeom prst="roundRect">
            <a:avLst>
              <a:gd name="adj" fmla="val 216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rPr>
              <a:t>03</a:t>
            </a:r>
            <a:endParaRPr sz="1600">
              <a:solidFill>
                <a:schemeClr val="lt2"/>
              </a:solidFill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9852" name="Google Shape;9852;p33"/>
          <p:cNvSpPr txBox="1">
            <a:spLocks noGrp="1"/>
          </p:cNvSpPr>
          <p:nvPr>
            <p:ph type="subTitle" idx="4294967295"/>
          </p:nvPr>
        </p:nvSpPr>
        <p:spPr>
          <a:xfrm>
            <a:off x="2324778" y="3216842"/>
            <a:ext cx="2373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Types of Health Research</a:t>
            </a:r>
          </a:p>
        </p:txBody>
      </p:sp>
      <p:sp>
        <p:nvSpPr>
          <p:cNvPr id="9853" name="Google Shape;9853;p33"/>
          <p:cNvSpPr/>
          <p:nvPr/>
        </p:nvSpPr>
        <p:spPr>
          <a:xfrm>
            <a:off x="4862639" y="1673925"/>
            <a:ext cx="515100" cy="515100"/>
          </a:xfrm>
          <a:prstGeom prst="roundRect">
            <a:avLst>
              <a:gd name="adj" fmla="val 216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rPr>
              <a:t>04</a:t>
            </a:r>
            <a:endParaRPr sz="1600">
              <a:solidFill>
                <a:schemeClr val="lt2"/>
              </a:solidFill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9854" name="Google Shape;9854;p33"/>
          <p:cNvSpPr txBox="1">
            <a:spLocks noGrp="1"/>
          </p:cNvSpPr>
          <p:nvPr>
            <p:ph type="subTitle" idx="4294967295"/>
          </p:nvPr>
        </p:nvSpPr>
        <p:spPr>
          <a:xfrm>
            <a:off x="5463253" y="1673925"/>
            <a:ext cx="2373900" cy="51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How to identify research topics</a:t>
            </a:r>
            <a:endParaRPr sz="1000" dirty="0">
              <a:solidFill>
                <a:schemeClr val="accent2"/>
              </a:solidFill>
              <a:highlight>
                <a:schemeClr val="lt2"/>
              </a:highlight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9855" name="Google Shape;9855;p33"/>
          <p:cNvSpPr/>
          <p:nvPr/>
        </p:nvSpPr>
        <p:spPr>
          <a:xfrm>
            <a:off x="4862639" y="2445383"/>
            <a:ext cx="515100" cy="515100"/>
          </a:xfrm>
          <a:prstGeom prst="roundRect">
            <a:avLst>
              <a:gd name="adj" fmla="val 216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rPr>
              <a:t>05</a:t>
            </a:r>
            <a:endParaRPr sz="1600">
              <a:solidFill>
                <a:schemeClr val="lt2"/>
              </a:solidFill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9856" name="Google Shape;9856;p33"/>
          <p:cNvSpPr txBox="1">
            <a:spLocks noGrp="1"/>
          </p:cNvSpPr>
          <p:nvPr>
            <p:ph type="subTitle" idx="4294967295"/>
          </p:nvPr>
        </p:nvSpPr>
        <p:spPr>
          <a:xfrm>
            <a:off x="5463253" y="2445383"/>
            <a:ext cx="2373900" cy="51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Formulation of research objectives and problem statement</a:t>
            </a:r>
          </a:p>
        </p:txBody>
      </p:sp>
      <p:sp>
        <p:nvSpPr>
          <p:cNvPr id="9857" name="Google Shape;9857;p33"/>
          <p:cNvSpPr/>
          <p:nvPr/>
        </p:nvSpPr>
        <p:spPr>
          <a:xfrm>
            <a:off x="4862639" y="3216841"/>
            <a:ext cx="515100" cy="515100"/>
          </a:xfrm>
          <a:prstGeom prst="roundRect">
            <a:avLst>
              <a:gd name="adj" fmla="val 216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rPr>
              <a:t>06</a:t>
            </a:r>
            <a:endParaRPr sz="1600" dirty="0">
              <a:solidFill>
                <a:schemeClr val="lt2"/>
              </a:solidFill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9858" name="Google Shape;9858;p33"/>
          <p:cNvSpPr txBox="1">
            <a:spLocks noGrp="1"/>
          </p:cNvSpPr>
          <p:nvPr>
            <p:ph type="subTitle" idx="4294967295"/>
          </p:nvPr>
        </p:nvSpPr>
        <p:spPr>
          <a:xfrm>
            <a:off x="5463253" y="3216842"/>
            <a:ext cx="2373900" cy="51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Literature review</a:t>
            </a:r>
          </a:p>
        </p:txBody>
      </p:sp>
      <p:cxnSp>
        <p:nvCxnSpPr>
          <p:cNvPr id="9859" name="Google Shape;9859;p33"/>
          <p:cNvCxnSpPr>
            <a:stCxn id="9847" idx="2"/>
            <a:endCxn id="9849" idx="0"/>
          </p:cNvCxnSpPr>
          <p:nvPr/>
        </p:nvCxnSpPr>
        <p:spPr>
          <a:xfrm>
            <a:off x="1981723" y="2189025"/>
            <a:ext cx="0" cy="25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60" name="Google Shape;9860;p33"/>
          <p:cNvCxnSpPr>
            <a:stCxn id="9849" idx="2"/>
            <a:endCxn id="9851" idx="0"/>
          </p:cNvCxnSpPr>
          <p:nvPr/>
        </p:nvCxnSpPr>
        <p:spPr>
          <a:xfrm>
            <a:off x="1981723" y="2960483"/>
            <a:ext cx="0" cy="25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61" name="Google Shape;9861;p33"/>
          <p:cNvCxnSpPr>
            <a:stCxn id="9853" idx="2"/>
            <a:endCxn id="9855" idx="0"/>
          </p:cNvCxnSpPr>
          <p:nvPr/>
        </p:nvCxnSpPr>
        <p:spPr>
          <a:xfrm>
            <a:off x="5120189" y="2189025"/>
            <a:ext cx="0" cy="25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62" name="Google Shape;9862;p33"/>
          <p:cNvCxnSpPr>
            <a:stCxn id="9855" idx="2"/>
            <a:endCxn id="9857" idx="0"/>
          </p:cNvCxnSpPr>
          <p:nvPr/>
        </p:nvCxnSpPr>
        <p:spPr>
          <a:xfrm>
            <a:off x="5120189" y="2960483"/>
            <a:ext cx="0" cy="25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63" name="Google Shape;9863;p33"/>
          <p:cNvSpPr/>
          <p:nvPr/>
        </p:nvSpPr>
        <p:spPr>
          <a:xfrm>
            <a:off x="7922650" y="35643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4" name="Google Shape;9864;p33"/>
          <p:cNvSpPr/>
          <p:nvPr/>
        </p:nvSpPr>
        <p:spPr>
          <a:xfrm>
            <a:off x="7203538" y="392525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5" name="Google Shape;9865;p33"/>
          <p:cNvSpPr/>
          <p:nvPr/>
        </p:nvSpPr>
        <p:spPr>
          <a:xfrm rot="-4499992">
            <a:off x="6847733" y="393814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6" name="Google Shape;9866;p33"/>
          <p:cNvSpPr/>
          <p:nvPr/>
        </p:nvSpPr>
        <p:spPr>
          <a:xfrm>
            <a:off x="6587700" y="9707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7" name="Google Shape;9867;p33"/>
          <p:cNvSpPr/>
          <p:nvPr/>
        </p:nvSpPr>
        <p:spPr>
          <a:xfrm>
            <a:off x="7805125" y="80735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89393A-69BE-4A44-9CD9-F2EBAEF6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B12A84-706F-4DCF-BEC2-30359C1A0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8ED7-4703-4646-94AB-9266664A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review literature?</a:t>
            </a:r>
            <a:br>
              <a:rPr lang="en-US" dirty="0"/>
            </a:br>
            <a:r>
              <a:rPr lang="en-US" dirty="0"/>
              <a:t>(reasons)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3A4762-C883-4615-BE94-49043B528A4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91137" y="1856282"/>
            <a:ext cx="7020000" cy="2951100"/>
          </a:xfrm>
        </p:spPr>
        <p:txBody>
          <a:bodyPr/>
          <a:lstStyle/>
          <a:p>
            <a:pPr marL="482600" indent="-342900">
              <a:buFont typeface="+mj-lt"/>
              <a:buAutoNum type="arabicPeriod"/>
            </a:pPr>
            <a:r>
              <a:rPr lang="en-US" sz="1800" dirty="0"/>
              <a:t>To know </a:t>
            </a:r>
            <a:r>
              <a:rPr lang="en-US" sz="1800" b="1" i="1" dirty="0"/>
              <a:t>more </a:t>
            </a:r>
            <a:r>
              <a:rPr lang="en-US" sz="1800" dirty="0"/>
              <a:t>about a problem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To avoid </a:t>
            </a:r>
            <a:r>
              <a:rPr lang="en-US" sz="1800" b="1" i="1" dirty="0"/>
              <a:t>duplication</a:t>
            </a:r>
            <a:r>
              <a:rPr lang="en-US" sz="1800" dirty="0"/>
              <a:t> of information 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To learn the </a:t>
            </a:r>
            <a:r>
              <a:rPr lang="en-US" sz="1800" b="1" i="1" dirty="0"/>
              <a:t>gaps</a:t>
            </a:r>
            <a:r>
              <a:rPr lang="en-US" sz="1800" dirty="0"/>
              <a:t> in the arena of study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To learn various </a:t>
            </a:r>
            <a:r>
              <a:rPr lang="en-US" sz="1800" b="1" i="1" dirty="0"/>
              <a:t>methods</a:t>
            </a:r>
            <a:r>
              <a:rPr lang="en-US" sz="1800" dirty="0"/>
              <a:t> that others used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To forecast </a:t>
            </a:r>
            <a:r>
              <a:rPr lang="en-US" sz="1800" b="1" i="1" dirty="0"/>
              <a:t>challenges</a:t>
            </a:r>
            <a:r>
              <a:rPr lang="en-US" sz="1800" dirty="0"/>
              <a:t> that might be faced in the conduct of study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E2D17-8AA3-4E84-AEBE-D30865CF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34B71-0489-4109-A99D-19E93E3C2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1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19B3-1F6B-4DA9-BAB2-AB96E92D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review? (Sources)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CEF1E8-9E78-457B-A3D2-D7451042FDC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Library (published information)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Electronic search engines (internet)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Gray literature (Unpublished ones)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744D8-5DF5-4C9F-A105-688041A8C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64C2F5-B823-4443-8F4B-F36791AA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29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66A9-5E22-4142-8863-C80CBE86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write a review of literature?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D88402-14FD-4D86-8724-F8E9C4811FC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2000" dirty="0"/>
              <a:t>Three steps in writing review of literature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 your analysis of the problem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Organize notes based on factors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Decide the order (you have three options)</a:t>
            </a:r>
          </a:p>
          <a:p>
            <a:pPr marL="1054100" lvl="1" indent="-457200" algn="l">
              <a:buFont typeface="+mj-lt"/>
              <a:buAutoNum type="arabicPeriod"/>
            </a:pPr>
            <a:r>
              <a:rPr lang="en-US" sz="2000" dirty="0"/>
              <a:t>From </a:t>
            </a:r>
            <a:r>
              <a:rPr lang="en-US" sz="2000" b="1" i="1" dirty="0"/>
              <a:t>broader</a:t>
            </a:r>
            <a:r>
              <a:rPr lang="en-US" sz="2000" dirty="0"/>
              <a:t> to </a:t>
            </a:r>
            <a:r>
              <a:rPr lang="en-US" sz="2000" b="1" i="1" dirty="0"/>
              <a:t>specific</a:t>
            </a:r>
          </a:p>
          <a:p>
            <a:pPr marL="1054100" lvl="1" indent="-457200" algn="l">
              <a:buFont typeface="+mj-lt"/>
              <a:buAutoNum type="arabicPeriod"/>
            </a:pPr>
            <a:r>
              <a:rPr lang="en-US" sz="2000" dirty="0"/>
              <a:t>From </a:t>
            </a:r>
            <a:r>
              <a:rPr lang="en-US" sz="2000" b="1" i="1" dirty="0"/>
              <a:t>global</a:t>
            </a:r>
            <a:r>
              <a:rPr lang="en-US" sz="2000" dirty="0"/>
              <a:t> to </a:t>
            </a:r>
            <a:r>
              <a:rPr lang="en-US" sz="2000" b="1" i="1" dirty="0"/>
              <a:t>local</a:t>
            </a:r>
          </a:p>
          <a:p>
            <a:pPr marL="1054100" lvl="1" indent="-457200" algn="l">
              <a:buFont typeface="+mj-lt"/>
              <a:buAutoNum type="arabicPeriod"/>
            </a:pPr>
            <a:r>
              <a:rPr lang="en-US" sz="2000" dirty="0"/>
              <a:t>From </a:t>
            </a:r>
            <a:r>
              <a:rPr lang="en-US" sz="2000" b="1" i="1" dirty="0"/>
              <a:t>past</a:t>
            </a:r>
            <a:r>
              <a:rPr lang="en-US" sz="2000" dirty="0"/>
              <a:t> to </a:t>
            </a:r>
            <a:r>
              <a:rPr lang="en-US" sz="2000" b="1" i="1" dirty="0"/>
              <a:t>present</a:t>
            </a:r>
            <a:r>
              <a:rPr lang="en-US" sz="2000" dirty="0"/>
              <a:t> 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E0B56-D118-4337-B184-2991A611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FAEC00-1B3D-493F-B69C-BA5F9020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89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952B-EC52-4DD6-AE9F-043E83B1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Bias in literature review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B29489-D6B8-49F1-975C-B7F040C9DAA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2000" dirty="0"/>
              <a:t>This is a distortion of available information to reflect the unreal situation</a:t>
            </a:r>
          </a:p>
          <a:p>
            <a:endParaRPr lang="en-US" sz="2000" dirty="0"/>
          </a:p>
          <a:p>
            <a:r>
              <a:rPr lang="en-US" sz="2000" dirty="0"/>
              <a:t>Common types of bias in literature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Playing down controversies &amp; differences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Restricting to supporting references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Drawing far-fetched conclusions from small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Using rhetoric rather than reasoning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084AA-F30B-4A2C-80DD-EBA2D025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EAE90-DAD2-4131-8532-926988A4F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21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915B-24FE-4C66-9042-2AA7225D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Important tips on literature review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844B5EF-C2FA-4E33-A422-7594025D087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2400" dirty="0"/>
              <a:t>Search widely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400" dirty="0"/>
              <a:t>Evaluate the relevance of information to your study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 information directly relevant to your study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400" dirty="0"/>
              <a:t>Mention sources for all bold statements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400" dirty="0"/>
              <a:t>Write a coherent discussion in your own words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C25FB-1D7E-4124-98B3-AEDD096A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D5B32-EFE7-4522-9C29-897BBF6A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5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" name="Google Shape;10199;p50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IN GENERAL</a:t>
            </a:r>
            <a:endParaRPr dirty="0"/>
          </a:p>
        </p:txBody>
      </p:sp>
      <p:sp>
        <p:nvSpPr>
          <p:cNvPr id="10200" name="Google Shape;10200;p50"/>
          <p:cNvSpPr txBox="1"/>
          <p:nvPr/>
        </p:nvSpPr>
        <p:spPr>
          <a:xfrm>
            <a:off x="1270650" y="1202075"/>
            <a:ext cx="7020000" cy="30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The literature review should be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Adequate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Relevant and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Critical </a:t>
            </a:r>
          </a:p>
          <a:p>
            <a:pPr lvl="0"/>
            <a:endParaRPr lang="en-US" sz="2000" dirty="0">
              <a:solidFill>
                <a:schemeClr val="dk1"/>
              </a:solidFill>
              <a:latin typeface="Gantari"/>
              <a:ea typeface="Gantari"/>
              <a:cs typeface="Gantari"/>
              <a:sym typeface="Gantari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It must answer the questions: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How much is known about a topic?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What is not known about the topic?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What should be done on what is lacking?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10201" name="Google Shape;10201;p50"/>
          <p:cNvSpPr/>
          <p:nvPr/>
        </p:nvSpPr>
        <p:spPr>
          <a:xfrm>
            <a:off x="7922650" y="34881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2" name="Google Shape;10202;p50"/>
          <p:cNvSpPr/>
          <p:nvPr/>
        </p:nvSpPr>
        <p:spPr>
          <a:xfrm>
            <a:off x="7203538" y="384905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76EFF-A74D-4208-9CD9-EEDF577EE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DAA2B-ED55-4A16-96AA-4426F9B8C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F334-E4BC-4FBA-B29A-0186F32D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300" y="1761380"/>
            <a:ext cx="4541400" cy="1353300"/>
          </a:xfrm>
        </p:spPr>
        <p:txBody>
          <a:bodyPr/>
          <a:lstStyle/>
          <a:p>
            <a:pPr algn="ctr"/>
            <a:r>
              <a:rPr lang="en-CA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69D39-206F-4613-A4CA-630C7388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9B4D0-6736-4C4E-B309-FCCC4B1A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2" name="Google Shape;9872;p3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12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dirty="0"/>
              <a:t>Health Systems Research </a:t>
            </a:r>
            <a:endParaRPr dirty="0"/>
          </a:p>
        </p:txBody>
      </p:sp>
      <p:sp>
        <p:nvSpPr>
          <p:cNvPr id="9874" name="Google Shape;9874;p34"/>
          <p:cNvSpPr txBox="1"/>
          <p:nvPr/>
        </p:nvSpPr>
        <p:spPr>
          <a:xfrm>
            <a:off x="1270650" y="2222075"/>
            <a:ext cx="7020000" cy="1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A systematic collection, analysis and interpretation  of health and health-related data to answer a certain question  or to solve a problem</a:t>
            </a:r>
          </a:p>
        </p:txBody>
      </p:sp>
      <p:sp>
        <p:nvSpPr>
          <p:cNvPr id="9875" name="Google Shape;9875;p34"/>
          <p:cNvSpPr/>
          <p:nvPr/>
        </p:nvSpPr>
        <p:spPr>
          <a:xfrm>
            <a:off x="7488175" y="996113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6" name="Google Shape;9876;p34"/>
          <p:cNvSpPr/>
          <p:nvPr/>
        </p:nvSpPr>
        <p:spPr>
          <a:xfrm>
            <a:off x="7759050" y="183357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7" name="Google Shape;9877;p34"/>
          <p:cNvSpPr/>
          <p:nvPr/>
        </p:nvSpPr>
        <p:spPr>
          <a:xfrm>
            <a:off x="6972450" y="158742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DD1BA-EC80-4A48-A238-A50D0515C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214CE7-7050-4F0F-8903-25E130CE1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3" name="Google Shape;9883;p35"/>
          <p:cNvSpPr txBox="1">
            <a:spLocks noGrp="1"/>
          </p:cNvSpPr>
          <p:nvPr>
            <p:ph type="title"/>
          </p:nvPr>
        </p:nvSpPr>
        <p:spPr>
          <a:xfrm>
            <a:off x="1810949" y="797550"/>
            <a:ext cx="5551959" cy="8947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CA" dirty="0"/>
              <a:t>Characteristics of research</a:t>
            </a:r>
            <a:endParaRPr dirty="0"/>
          </a:p>
        </p:txBody>
      </p:sp>
      <p:sp>
        <p:nvSpPr>
          <p:cNvPr id="9884" name="Google Shape;9884;p35"/>
          <p:cNvSpPr txBox="1">
            <a:spLocks noGrp="1"/>
          </p:cNvSpPr>
          <p:nvPr>
            <p:ph type="title" idx="2"/>
          </p:nvPr>
        </p:nvSpPr>
        <p:spPr>
          <a:xfrm>
            <a:off x="1272209" y="1868557"/>
            <a:ext cx="5793307" cy="2035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000" dirty="0"/>
              <a:t>1.  Demands a clear statement of the problem</a:t>
            </a:r>
            <a:br>
              <a:rPr lang="en-US" sz="2000" dirty="0"/>
            </a:br>
            <a:r>
              <a:rPr lang="en-US" sz="2000" dirty="0"/>
              <a:t>2. Requires clear objectives &amp; methods</a:t>
            </a:r>
            <a:br>
              <a:rPr lang="en-US" sz="2000" dirty="0"/>
            </a:br>
            <a:r>
              <a:rPr lang="en-US" sz="2000" dirty="0"/>
              <a:t>3. Builds on existing data</a:t>
            </a:r>
            <a:br>
              <a:rPr lang="en-US" sz="2000" dirty="0"/>
            </a:br>
            <a:r>
              <a:rPr lang="en-US" sz="2000" dirty="0"/>
              <a:t>4. Involves systematic process</a:t>
            </a:r>
            <a:br>
              <a:rPr lang="en-US" sz="2000" dirty="0"/>
            </a:br>
            <a:r>
              <a:rPr lang="en-US" sz="2000" dirty="0"/>
              <a:t>5. Have a clear vision of the outcome</a:t>
            </a:r>
            <a:br>
              <a:rPr lang="en-US" dirty="0"/>
            </a:br>
            <a:endParaRPr dirty="0"/>
          </a:p>
        </p:txBody>
      </p:sp>
      <p:sp>
        <p:nvSpPr>
          <p:cNvPr id="9885" name="Google Shape;9885;p35"/>
          <p:cNvSpPr/>
          <p:nvPr/>
        </p:nvSpPr>
        <p:spPr>
          <a:xfrm>
            <a:off x="6749650" y="179137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6" name="Google Shape;9886;p35"/>
          <p:cNvSpPr/>
          <p:nvPr/>
        </p:nvSpPr>
        <p:spPr>
          <a:xfrm>
            <a:off x="1473000" y="411365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421" y="1604"/>
                </a:moveTo>
                <a:cubicBezTo>
                  <a:pt x="3421" y="1622"/>
                  <a:pt x="3425" y="1637"/>
                  <a:pt x="3429" y="1646"/>
                </a:cubicBezTo>
                <a:lnTo>
                  <a:pt x="3429" y="1646"/>
                </a:lnTo>
                <a:cubicBezTo>
                  <a:pt x="3424" y="1631"/>
                  <a:pt x="3421" y="1617"/>
                  <a:pt x="3421" y="1604"/>
                </a:cubicBezTo>
                <a:lnTo>
                  <a:pt x="3421" y="1604"/>
                </a:lnTo>
                <a:cubicBezTo>
                  <a:pt x="3421" y="1604"/>
                  <a:pt x="3421" y="1604"/>
                  <a:pt x="3421" y="1604"/>
                </a:cubicBezTo>
                <a:close/>
                <a:moveTo>
                  <a:pt x="1746" y="3318"/>
                </a:moveTo>
                <a:lnTo>
                  <a:pt x="1746" y="3318"/>
                </a:lnTo>
                <a:cubicBezTo>
                  <a:pt x="1767" y="3326"/>
                  <a:pt x="1805" y="3338"/>
                  <a:pt x="1803" y="3338"/>
                </a:cubicBezTo>
                <a:cubicBezTo>
                  <a:pt x="1802" y="3338"/>
                  <a:pt x="1800" y="3339"/>
                  <a:pt x="1799" y="3339"/>
                </a:cubicBezTo>
                <a:cubicBezTo>
                  <a:pt x="1786" y="3339"/>
                  <a:pt x="1766" y="3330"/>
                  <a:pt x="1746" y="3318"/>
                </a:cubicBezTo>
                <a:close/>
                <a:moveTo>
                  <a:pt x="2463" y="3393"/>
                </a:moveTo>
                <a:cubicBezTo>
                  <a:pt x="2461" y="3393"/>
                  <a:pt x="2458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1" y="3393"/>
                  <a:pt x="2463" y="3393"/>
                </a:cubicBezTo>
                <a:close/>
                <a:moveTo>
                  <a:pt x="2389" y="989"/>
                </a:moveTo>
                <a:cubicBezTo>
                  <a:pt x="2440" y="989"/>
                  <a:pt x="2490" y="989"/>
                  <a:pt x="2541" y="993"/>
                </a:cubicBezTo>
                <a:cubicBezTo>
                  <a:pt x="2562" y="993"/>
                  <a:pt x="2582" y="997"/>
                  <a:pt x="2603" y="998"/>
                </a:cubicBezTo>
                <a:lnTo>
                  <a:pt x="2603" y="998"/>
                </a:lnTo>
                <a:cubicBezTo>
                  <a:pt x="2682" y="1018"/>
                  <a:pt x="2761" y="1029"/>
                  <a:pt x="2840" y="1054"/>
                </a:cubicBezTo>
                <a:cubicBezTo>
                  <a:pt x="2859" y="1061"/>
                  <a:pt x="2878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9" y="1113"/>
                  <a:pt x="2985" y="1122"/>
                </a:cubicBezTo>
                <a:cubicBezTo>
                  <a:pt x="3017" y="1141"/>
                  <a:pt x="3048" y="1162"/>
                  <a:pt x="3080" y="1181"/>
                </a:cubicBezTo>
                <a:cubicBezTo>
                  <a:pt x="3087" y="1185"/>
                  <a:pt x="3093" y="1189"/>
                  <a:pt x="3098" y="1192"/>
                </a:cubicBezTo>
                <a:lnTo>
                  <a:pt x="3098" y="1192"/>
                </a:lnTo>
                <a:cubicBezTo>
                  <a:pt x="3161" y="1249"/>
                  <a:pt x="3221" y="1304"/>
                  <a:pt x="3276" y="1366"/>
                </a:cubicBezTo>
                <a:cubicBezTo>
                  <a:pt x="3281" y="1373"/>
                  <a:pt x="3285" y="1379"/>
                  <a:pt x="3290" y="1385"/>
                </a:cubicBezTo>
                <a:lnTo>
                  <a:pt x="3290" y="1385"/>
                </a:lnTo>
                <a:cubicBezTo>
                  <a:pt x="3308" y="1414"/>
                  <a:pt x="3331" y="1442"/>
                  <a:pt x="3350" y="1474"/>
                </a:cubicBezTo>
                <a:cubicBezTo>
                  <a:pt x="3369" y="1505"/>
                  <a:pt x="3386" y="1537"/>
                  <a:pt x="3402" y="1568"/>
                </a:cubicBezTo>
                <a:cubicBezTo>
                  <a:pt x="3409" y="1579"/>
                  <a:pt x="3415" y="1591"/>
                  <a:pt x="3421" y="1604"/>
                </a:cubicBezTo>
                <a:lnTo>
                  <a:pt x="3421" y="1604"/>
                </a:lnTo>
                <a:cubicBezTo>
                  <a:pt x="3421" y="1603"/>
                  <a:pt x="3421" y="1601"/>
                  <a:pt x="3421" y="1600"/>
                </a:cubicBezTo>
                <a:lnTo>
                  <a:pt x="3421" y="1600"/>
                </a:lnTo>
                <a:cubicBezTo>
                  <a:pt x="3421" y="1601"/>
                  <a:pt x="3421" y="1603"/>
                  <a:pt x="3421" y="1604"/>
                </a:cubicBezTo>
                <a:lnTo>
                  <a:pt x="3421" y="1604"/>
                </a:lnTo>
                <a:cubicBezTo>
                  <a:pt x="3423" y="1608"/>
                  <a:pt x="3426" y="1613"/>
                  <a:pt x="3428" y="1617"/>
                </a:cubicBezTo>
                <a:cubicBezTo>
                  <a:pt x="3443" y="1647"/>
                  <a:pt x="3443" y="1660"/>
                  <a:pt x="3439" y="1660"/>
                </a:cubicBezTo>
                <a:cubicBezTo>
                  <a:pt x="3437" y="1660"/>
                  <a:pt x="3432" y="1655"/>
                  <a:pt x="3429" y="1646"/>
                </a:cubicBezTo>
                <a:lnTo>
                  <a:pt x="3429" y="1646"/>
                </a:lnTo>
                <a:cubicBezTo>
                  <a:pt x="3444" y="1699"/>
                  <a:pt x="3478" y="1760"/>
                  <a:pt x="3491" y="1802"/>
                </a:cubicBezTo>
                <a:cubicBezTo>
                  <a:pt x="3499" y="1838"/>
                  <a:pt x="3508" y="1874"/>
                  <a:pt x="3516" y="1910"/>
                </a:cubicBezTo>
                <a:cubicBezTo>
                  <a:pt x="3520" y="1933"/>
                  <a:pt x="3525" y="1954"/>
                  <a:pt x="3529" y="1977"/>
                </a:cubicBezTo>
                <a:cubicBezTo>
                  <a:pt x="3534" y="2005"/>
                  <a:pt x="3536" y="2015"/>
                  <a:pt x="3537" y="2015"/>
                </a:cubicBezTo>
                <a:cubicBezTo>
                  <a:pt x="3539" y="2015"/>
                  <a:pt x="3529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7" y="2142"/>
                  <a:pt x="3537" y="2173"/>
                </a:cubicBezTo>
                <a:cubicBezTo>
                  <a:pt x="3537" y="2215"/>
                  <a:pt x="3535" y="2257"/>
                  <a:pt x="3533" y="2297"/>
                </a:cubicBezTo>
                <a:cubicBezTo>
                  <a:pt x="3532" y="2309"/>
                  <a:pt x="3530" y="2321"/>
                  <a:pt x="3530" y="2332"/>
                </a:cubicBezTo>
                <a:lnTo>
                  <a:pt x="3530" y="2332"/>
                </a:lnTo>
                <a:cubicBezTo>
                  <a:pt x="3515" y="2405"/>
                  <a:pt x="3504" y="2475"/>
                  <a:pt x="3482" y="2546"/>
                </a:cubicBezTo>
                <a:cubicBezTo>
                  <a:pt x="3474" y="2582"/>
                  <a:pt x="3461" y="2618"/>
                  <a:pt x="3449" y="2651"/>
                </a:cubicBezTo>
                <a:cubicBezTo>
                  <a:pt x="3445" y="2664"/>
                  <a:pt x="3440" y="2676"/>
                  <a:pt x="3436" y="2687"/>
                </a:cubicBezTo>
                <a:lnTo>
                  <a:pt x="3436" y="2687"/>
                </a:lnTo>
                <a:cubicBezTo>
                  <a:pt x="3400" y="2753"/>
                  <a:pt x="3369" y="2818"/>
                  <a:pt x="3329" y="2881"/>
                </a:cubicBezTo>
                <a:cubicBezTo>
                  <a:pt x="3324" y="2889"/>
                  <a:pt x="3303" y="2918"/>
                  <a:pt x="3287" y="2941"/>
                </a:cubicBezTo>
                <a:lnTo>
                  <a:pt x="3287" y="2941"/>
                </a:lnTo>
                <a:cubicBezTo>
                  <a:pt x="3267" y="2964"/>
                  <a:pt x="3233" y="3004"/>
                  <a:pt x="3223" y="3014"/>
                </a:cubicBezTo>
                <a:cubicBezTo>
                  <a:pt x="3198" y="3041"/>
                  <a:pt x="3171" y="3068"/>
                  <a:pt x="3141" y="3094"/>
                </a:cubicBezTo>
                <a:cubicBezTo>
                  <a:pt x="3129" y="3108"/>
                  <a:pt x="3114" y="3119"/>
                  <a:pt x="3099" y="3134"/>
                </a:cubicBezTo>
                <a:cubicBezTo>
                  <a:pt x="3075" y="3155"/>
                  <a:pt x="3071" y="3163"/>
                  <a:pt x="3076" y="3163"/>
                </a:cubicBezTo>
                <a:cubicBezTo>
                  <a:pt x="3077" y="3163"/>
                  <a:pt x="3078" y="3163"/>
                  <a:pt x="3079" y="3162"/>
                </a:cubicBezTo>
                <a:lnTo>
                  <a:pt x="3079" y="3162"/>
                </a:lnTo>
                <a:cubicBezTo>
                  <a:pt x="3022" y="3203"/>
                  <a:pt x="2922" y="3245"/>
                  <a:pt x="2888" y="3262"/>
                </a:cubicBezTo>
                <a:cubicBezTo>
                  <a:pt x="2864" y="3275"/>
                  <a:pt x="2802" y="3297"/>
                  <a:pt x="2805" y="3297"/>
                </a:cubicBezTo>
                <a:cubicBezTo>
                  <a:pt x="2807" y="3297"/>
                  <a:pt x="2821" y="3292"/>
                  <a:pt x="2858" y="3281"/>
                </a:cubicBezTo>
                <a:lnTo>
                  <a:pt x="2858" y="3281"/>
                </a:lnTo>
                <a:cubicBezTo>
                  <a:pt x="2819" y="3294"/>
                  <a:pt x="2781" y="3309"/>
                  <a:pt x="2743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6" y="3395"/>
                </a:cubicBezTo>
                <a:lnTo>
                  <a:pt x="2436" y="3395"/>
                </a:lnTo>
                <a:cubicBezTo>
                  <a:pt x="2416" y="3397"/>
                  <a:pt x="2395" y="3400"/>
                  <a:pt x="2374" y="3401"/>
                </a:cubicBezTo>
                <a:cubicBezTo>
                  <a:pt x="2330" y="3406"/>
                  <a:pt x="2286" y="3406"/>
                  <a:pt x="2240" y="3408"/>
                </a:cubicBezTo>
                <a:cubicBezTo>
                  <a:pt x="2191" y="3408"/>
                  <a:pt x="2143" y="3406"/>
                  <a:pt x="2094" y="3403"/>
                </a:cubicBezTo>
                <a:cubicBezTo>
                  <a:pt x="2078" y="3402"/>
                  <a:pt x="2063" y="3400"/>
                  <a:pt x="2047" y="3399"/>
                </a:cubicBezTo>
                <a:lnTo>
                  <a:pt x="2047" y="3399"/>
                </a:lnTo>
                <a:cubicBezTo>
                  <a:pt x="1970" y="3377"/>
                  <a:pt x="1891" y="3367"/>
                  <a:pt x="1814" y="3340"/>
                </a:cubicBezTo>
                <a:cubicBezTo>
                  <a:pt x="1797" y="3334"/>
                  <a:pt x="1778" y="3325"/>
                  <a:pt x="1761" y="3321"/>
                </a:cubicBezTo>
                <a:cubicBezTo>
                  <a:pt x="1752" y="3318"/>
                  <a:pt x="1745" y="3316"/>
                  <a:pt x="1741" y="3315"/>
                </a:cubicBezTo>
                <a:lnTo>
                  <a:pt x="1741" y="3315"/>
                </a:lnTo>
                <a:cubicBezTo>
                  <a:pt x="1715" y="3301"/>
                  <a:pt x="1691" y="3283"/>
                  <a:pt x="1679" y="3277"/>
                </a:cubicBezTo>
                <a:cubicBezTo>
                  <a:pt x="1648" y="3260"/>
                  <a:pt x="1618" y="3241"/>
                  <a:pt x="1586" y="3220"/>
                </a:cubicBezTo>
                <a:cubicBezTo>
                  <a:pt x="1572" y="3210"/>
                  <a:pt x="1559" y="3199"/>
                  <a:pt x="1542" y="3191"/>
                </a:cubicBezTo>
                <a:cubicBezTo>
                  <a:pt x="1526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9" y="3175"/>
                  <a:pt x="1582" y="3218"/>
                  <a:pt x="1580" y="3218"/>
                </a:cubicBezTo>
                <a:cubicBezTo>
                  <a:pt x="1579" y="3218"/>
                  <a:pt x="1579" y="3218"/>
                  <a:pt x="1578" y="3218"/>
                </a:cubicBezTo>
                <a:cubicBezTo>
                  <a:pt x="1541" y="3218"/>
                  <a:pt x="1422" y="3070"/>
                  <a:pt x="1399" y="3045"/>
                </a:cubicBezTo>
                <a:cubicBezTo>
                  <a:pt x="1385" y="3030"/>
                  <a:pt x="1354" y="2977"/>
                  <a:pt x="1351" y="2977"/>
                </a:cubicBezTo>
                <a:cubicBezTo>
                  <a:pt x="1350" y="2977"/>
                  <a:pt x="1353" y="2985"/>
                  <a:pt x="1363" y="3005"/>
                </a:cubicBezTo>
                <a:cubicBezTo>
                  <a:pt x="1372" y="3024"/>
                  <a:pt x="1376" y="3032"/>
                  <a:pt x="1375" y="3032"/>
                </a:cubicBezTo>
                <a:cubicBezTo>
                  <a:pt x="1373" y="3032"/>
                  <a:pt x="1335" y="2962"/>
                  <a:pt x="1325" y="2946"/>
                </a:cubicBezTo>
                <a:cubicBezTo>
                  <a:pt x="1285" y="2881"/>
                  <a:pt x="1252" y="2814"/>
                  <a:pt x="1215" y="2747"/>
                </a:cubicBezTo>
                <a:lnTo>
                  <a:pt x="1215" y="2747"/>
                </a:lnTo>
                <a:cubicBezTo>
                  <a:pt x="1214" y="2744"/>
                  <a:pt x="1213" y="2740"/>
                  <a:pt x="1211" y="2736"/>
                </a:cubicBezTo>
                <a:cubicBezTo>
                  <a:pt x="1199" y="2702"/>
                  <a:pt x="1186" y="2668"/>
                  <a:pt x="1176" y="2634"/>
                </a:cubicBezTo>
                <a:cubicBezTo>
                  <a:pt x="1152" y="2559"/>
                  <a:pt x="1134" y="2481"/>
                  <a:pt x="1119" y="2403"/>
                </a:cubicBezTo>
                <a:cubicBezTo>
                  <a:pt x="1118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1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2"/>
                </a:cubicBezTo>
                <a:cubicBezTo>
                  <a:pt x="1107" y="2033"/>
                  <a:pt x="1111" y="1998"/>
                  <a:pt x="1114" y="1970"/>
                </a:cubicBezTo>
                <a:lnTo>
                  <a:pt x="1114" y="1970"/>
                </a:lnTo>
                <a:cubicBezTo>
                  <a:pt x="1118" y="1946"/>
                  <a:pt x="1123" y="1911"/>
                  <a:pt x="1125" y="1899"/>
                </a:cubicBezTo>
                <a:cubicBezTo>
                  <a:pt x="1144" y="1813"/>
                  <a:pt x="1169" y="1731"/>
                  <a:pt x="1197" y="1646"/>
                </a:cubicBezTo>
                <a:cubicBezTo>
                  <a:pt x="1199" y="1641"/>
                  <a:pt x="1200" y="1636"/>
                  <a:pt x="1201" y="1632"/>
                </a:cubicBezTo>
                <a:lnTo>
                  <a:pt x="1201" y="1632"/>
                </a:lnTo>
                <a:cubicBezTo>
                  <a:pt x="1203" y="1629"/>
                  <a:pt x="1205" y="1625"/>
                  <a:pt x="1207" y="1621"/>
                </a:cubicBezTo>
                <a:cubicBezTo>
                  <a:pt x="1228" y="1583"/>
                  <a:pt x="1247" y="1545"/>
                  <a:pt x="1268" y="1507"/>
                </a:cubicBezTo>
                <a:cubicBezTo>
                  <a:pt x="1289" y="1469"/>
                  <a:pt x="1315" y="1434"/>
                  <a:pt x="1338" y="1398"/>
                </a:cubicBezTo>
                <a:cubicBezTo>
                  <a:pt x="1341" y="1393"/>
                  <a:pt x="1343" y="1390"/>
                  <a:pt x="1345" y="1386"/>
                </a:cubicBezTo>
                <a:lnTo>
                  <a:pt x="1345" y="1386"/>
                </a:lnTo>
                <a:cubicBezTo>
                  <a:pt x="1346" y="1386"/>
                  <a:pt x="1346" y="1386"/>
                  <a:pt x="1346" y="1385"/>
                </a:cubicBezTo>
                <a:cubicBezTo>
                  <a:pt x="1400" y="1328"/>
                  <a:pt x="1455" y="1276"/>
                  <a:pt x="1512" y="1222"/>
                </a:cubicBezTo>
                <a:lnTo>
                  <a:pt x="1512" y="1222"/>
                </a:lnTo>
                <a:cubicBezTo>
                  <a:pt x="1525" y="1213"/>
                  <a:pt x="1537" y="1203"/>
                  <a:pt x="1551" y="1194"/>
                </a:cubicBezTo>
                <a:cubicBezTo>
                  <a:pt x="1589" y="1170"/>
                  <a:pt x="1629" y="1147"/>
                  <a:pt x="1669" y="1126"/>
                </a:cubicBezTo>
                <a:cubicBezTo>
                  <a:pt x="1681" y="1119"/>
                  <a:pt x="1698" y="1113"/>
                  <a:pt x="1711" y="1105"/>
                </a:cubicBezTo>
                <a:lnTo>
                  <a:pt x="1711" y="1105"/>
                </a:lnTo>
                <a:cubicBezTo>
                  <a:pt x="1754" y="1092"/>
                  <a:pt x="1796" y="1075"/>
                  <a:pt x="1839" y="1063"/>
                </a:cubicBezTo>
                <a:cubicBezTo>
                  <a:pt x="1883" y="1050"/>
                  <a:pt x="1928" y="1042"/>
                  <a:pt x="1972" y="1031"/>
                </a:cubicBezTo>
                <a:cubicBezTo>
                  <a:pt x="1977" y="1030"/>
                  <a:pt x="1984" y="1028"/>
                  <a:pt x="1991" y="1026"/>
                </a:cubicBezTo>
                <a:lnTo>
                  <a:pt x="1991" y="1026"/>
                </a:lnTo>
                <a:cubicBezTo>
                  <a:pt x="2008" y="1025"/>
                  <a:pt x="2026" y="1024"/>
                  <a:pt x="2044" y="1023"/>
                </a:cubicBezTo>
                <a:cubicBezTo>
                  <a:pt x="2066" y="1021"/>
                  <a:pt x="2088" y="1018"/>
                  <a:pt x="2110" y="1014"/>
                </a:cubicBezTo>
                <a:lnTo>
                  <a:pt x="2110" y="1014"/>
                </a:lnTo>
                <a:cubicBezTo>
                  <a:pt x="2131" y="1012"/>
                  <a:pt x="2153" y="1010"/>
                  <a:pt x="2174" y="1006"/>
                </a:cubicBezTo>
                <a:cubicBezTo>
                  <a:pt x="2179" y="1005"/>
                  <a:pt x="2184" y="1004"/>
                  <a:pt x="2190" y="1003"/>
                </a:cubicBezTo>
                <a:lnTo>
                  <a:pt x="2190" y="1003"/>
                </a:lnTo>
                <a:cubicBezTo>
                  <a:pt x="2199" y="1002"/>
                  <a:pt x="2230" y="999"/>
                  <a:pt x="2246" y="998"/>
                </a:cubicBezTo>
                <a:cubicBezTo>
                  <a:pt x="2294" y="993"/>
                  <a:pt x="2341" y="991"/>
                  <a:pt x="2389" y="989"/>
                </a:cubicBezTo>
                <a:close/>
                <a:moveTo>
                  <a:pt x="2432" y="0"/>
                </a:moveTo>
                <a:cubicBezTo>
                  <a:pt x="2284" y="0"/>
                  <a:pt x="2135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40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6"/>
                  <a:pt x="228" y="3406"/>
                  <a:pt x="895" y="3941"/>
                </a:cubicBezTo>
                <a:cubicBezTo>
                  <a:pt x="1282" y="4251"/>
                  <a:pt x="1776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4" y="1025"/>
                  <a:pt x="4005" y="604"/>
                  <a:pt x="3584" y="321"/>
                </a:cubicBezTo>
                <a:cubicBezTo>
                  <a:pt x="3238" y="89"/>
                  <a:pt x="2838" y="0"/>
                  <a:pt x="2432" y="0"/>
                </a:cubicBezTo>
                <a:close/>
              </a:path>
            </a:pathLst>
          </a:custGeom>
          <a:solidFill>
            <a:srgbClr val="484F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7" name="Google Shape;9887;p35"/>
          <p:cNvSpPr/>
          <p:nvPr/>
        </p:nvSpPr>
        <p:spPr>
          <a:xfrm>
            <a:off x="6649225" y="3670850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8" name="Google Shape;9888;p35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889" name="Google Shape;9889;p35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5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5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5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938E5F-AD67-4EA2-921F-DECB3AF03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E913E9-1F6C-4836-B6DB-51DAEE4C1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7" name="Google Shape;9897;p3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dirty="0"/>
              <a:t>Types of Research </a:t>
            </a:r>
            <a:endParaRPr dirty="0"/>
          </a:p>
        </p:txBody>
      </p:sp>
      <p:sp>
        <p:nvSpPr>
          <p:cNvPr id="9899" name="Google Shape;9899;p36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Basic research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Applied research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Quantitative research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Qualitative research</a:t>
            </a:r>
          </a:p>
        </p:txBody>
      </p:sp>
      <p:sp>
        <p:nvSpPr>
          <p:cNvPr id="9900" name="Google Shape;9900;p36"/>
          <p:cNvSpPr/>
          <p:nvPr/>
        </p:nvSpPr>
        <p:spPr>
          <a:xfrm>
            <a:off x="7818975" y="11470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1" name="Google Shape;9901;p36"/>
          <p:cNvSpPr/>
          <p:nvPr/>
        </p:nvSpPr>
        <p:spPr>
          <a:xfrm>
            <a:off x="6518075" y="83320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2" name="Google Shape;9902;p36"/>
          <p:cNvGrpSpPr/>
          <p:nvPr/>
        </p:nvGrpSpPr>
        <p:grpSpPr>
          <a:xfrm rot="6300357">
            <a:off x="7074685" y="581435"/>
            <a:ext cx="707993" cy="442801"/>
            <a:chOff x="1445125" y="3867675"/>
            <a:chExt cx="803300" cy="502950"/>
          </a:xfrm>
        </p:grpSpPr>
        <p:sp>
          <p:nvSpPr>
            <p:cNvPr id="9903" name="Google Shape;9903;p36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6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6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3BFF9-2485-4E32-8F82-53B675FD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D22D39-D396-431A-B124-09C77FC4B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6" name="Google Shape;9926;p38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When does a problem situation requires research?</a:t>
            </a:r>
            <a:endParaRPr dirty="0"/>
          </a:p>
        </p:txBody>
      </p:sp>
      <p:sp>
        <p:nvSpPr>
          <p:cNvPr id="9928" name="Google Shape;9928;p38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 there is a perceived discrepancy between what is available on the ground and the ideal desired scenario.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 reasons for the discrepancy are unclear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 there is more than one possible answer to a question or more than one solution to a problem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929" name="Google Shape;9929;p38"/>
          <p:cNvGrpSpPr/>
          <p:nvPr/>
        </p:nvGrpSpPr>
        <p:grpSpPr>
          <a:xfrm rot="-2700000">
            <a:off x="5738104" y="3908601"/>
            <a:ext cx="2270043" cy="183536"/>
            <a:chOff x="5419725" y="2413000"/>
            <a:chExt cx="2169725" cy="175425"/>
          </a:xfrm>
        </p:grpSpPr>
        <p:sp>
          <p:nvSpPr>
            <p:cNvPr id="9930" name="Google Shape;9930;p38"/>
            <p:cNvSpPr/>
            <p:nvPr/>
          </p:nvSpPr>
          <p:spPr>
            <a:xfrm>
              <a:off x="5419725" y="2413000"/>
              <a:ext cx="2027325" cy="175425"/>
            </a:xfrm>
            <a:custGeom>
              <a:avLst/>
              <a:gdLst/>
              <a:ahLst/>
              <a:cxnLst/>
              <a:rect l="l" t="t" r="r" b="b"/>
              <a:pathLst>
                <a:path w="81093" h="7017" extrusionOk="0">
                  <a:moveTo>
                    <a:pt x="3509" y="0"/>
                  </a:moveTo>
                  <a:cubicBezTo>
                    <a:pt x="1571" y="0"/>
                    <a:pt x="0" y="1571"/>
                    <a:pt x="0" y="3508"/>
                  </a:cubicBezTo>
                  <a:cubicBezTo>
                    <a:pt x="0" y="5446"/>
                    <a:pt x="1571" y="7017"/>
                    <a:pt x="3509" y="7017"/>
                  </a:cubicBezTo>
                  <a:lnTo>
                    <a:pt x="81093" y="7017"/>
                  </a:lnTo>
                  <a:lnTo>
                    <a:pt x="81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8"/>
            <p:cNvSpPr/>
            <p:nvPr/>
          </p:nvSpPr>
          <p:spPr>
            <a:xfrm>
              <a:off x="7447025" y="2413000"/>
              <a:ext cx="142425" cy="175425"/>
            </a:xfrm>
            <a:custGeom>
              <a:avLst/>
              <a:gdLst/>
              <a:ahLst/>
              <a:cxnLst/>
              <a:rect l="l" t="t" r="r" b="b"/>
              <a:pathLst>
                <a:path w="5697" h="7017" extrusionOk="0">
                  <a:moveTo>
                    <a:pt x="1" y="0"/>
                  </a:moveTo>
                  <a:lnTo>
                    <a:pt x="1" y="7017"/>
                  </a:lnTo>
                  <a:lnTo>
                    <a:pt x="5410" y="3880"/>
                  </a:lnTo>
                  <a:cubicBezTo>
                    <a:pt x="5696" y="3714"/>
                    <a:pt x="5696" y="3300"/>
                    <a:pt x="5410" y="3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8"/>
            <p:cNvSpPr/>
            <p:nvPr/>
          </p:nvSpPr>
          <p:spPr>
            <a:xfrm>
              <a:off x="6846100" y="2459400"/>
              <a:ext cx="492625" cy="82550"/>
            </a:xfrm>
            <a:custGeom>
              <a:avLst/>
              <a:gdLst/>
              <a:ahLst/>
              <a:cxnLst/>
              <a:rect l="l" t="t" r="r" b="b"/>
              <a:pathLst>
                <a:path w="19705" h="3302" extrusionOk="0">
                  <a:moveTo>
                    <a:pt x="1650" y="1"/>
                  </a:moveTo>
                  <a:cubicBezTo>
                    <a:pt x="740" y="1"/>
                    <a:pt x="1" y="740"/>
                    <a:pt x="1" y="1652"/>
                  </a:cubicBezTo>
                  <a:cubicBezTo>
                    <a:pt x="1" y="2562"/>
                    <a:pt x="740" y="3301"/>
                    <a:pt x="1650" y="3301"/>
                  </a:cubicBezTo>
                  <a:lnTo>
                    <a:pt x="18054" y="3301"/>
                  </a:lnTo>
                  <a:cubicBezTo>
                    <a:pt x="18966" y="3301"/>
                    <a:pt x="19705" y="2562"/>
                    <a:pt x="19705" y="1652"/>
                  </a:cubicBezTo>
                  <a:cubicBezTo>
                    <a:pt x="19705" y="740"/>
                    <a:pt x="18966" y="1"/>
                    <a:pt x="180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3" name="Google Shape;9933;p38"/>
          <p:cNvSpPr/>
          <p:nvPr/>
        </p:nvSpPr>
        <p:spPr>
          <a:xfrm>
            <a:off x="7710613" y="4102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4" name="Google Shape;9934;p38"/>
          <p:cNvSpPr/>
          <p:nvPr/>
        </p:nvSpPr>
        <p:spPr>
          <a:xfrm>
            <a:off x="7963575" y="2967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5" name="Google Shape;9935;p38"/>
          <p:cNvSpPr/>
          <p:nvPr/>
        </p:nvSpPr>
        <p:spPr>
          <a:xfrm>
            <a:off x="6462175" y="3243000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6" name="Google Shape;9936;p38"/>
          <p:cNvSpPr/>
          <p:nvPr/>
        </p:nvSpPr>
        <p:spPr>
          <a:xfrm>
            <a:off x="2210500" y="415108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7" name="Google Shape;9937;p38"/>
          <p:cNvSpPr/>
          <p:nvPr/>
        </p:nvSpPr>
        <p:spPr>
          <a:xfrm flipH="1">
            <a:off x="1433726" y="37941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8" name="Google Shape;9938;p38"/>
          <p:cNvSpPr/>
          <p:nvPr/>
        </p:nvSpPr>
        <p:spPr>
          <a:xfrm>
            <a:off x="1620525" y="320908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9" name="Google Shape;9939;p38"/>
          <p:cNvSpPr/>
          <p:nvPr/>
        </p:nvSpPr>
        <p:spPr>
          <a:xfrm>
            <a:off x="7575163" y="79015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0" name="Google Shape;9940;p38"/>
          <p:cNvSpPr/>
          <p:nvPr/>
        </p:nvSpPr>
        <p:spPr>
          <a:xfrm>
            <a:off x="7070800" y="11470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0AE2B9-5955-44AA-8273-444D8239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5B3DF2-1DFE-4BAB-A3B2-14EC24E67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0" name="Google Shape;9960;p40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How do you think about a research topic?</a:t>
            </a:r>
            <a:endParaRPr dirty="0"/>
          </a:p>
        </p:txBody>
      </p:sp>
      <p:sp>
        <p:nvSpPr>
          <p:cNvPr id="9962" name="Google Shape;9962;p40"/>
          <p:cNvSpPr txBox="1">
            <a:spLocks noGrp="1"/>
          </p:cNvSpPr>
          <p:nvPr>
            <p:ph type="subTitle" idx="2"/>
          </p:nvPr>
        </p:nvSpPr>
        <p:spPr>
          <a:xfrm>
            <a:off x="1270650" y="1641596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From personal experiences/observations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By discussion with community/health workers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By contacting researchers/experts on the topic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By reading journals/articles’ recommendations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From formal advertisements by organizations</a:t>
            </a:r>
          </a:p>
        </p:txBody>
      </p:sp>
      <p:sp>
        <p:nvSpPr>
          <p:cNvPr id="9963" name="Google Shape;9963;p40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4" name="Google Shape;9964;p40"/>
          <p:cNvSpPr/>
          <p:nvPr/>
        </p:nvSpPr>
        <p:spPr>
          <a:xfrm>
            <a:off x="6743175" y="82257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5" name="Google Shape;9965;p40"/>
          <p:cNvSpPr/>
          <p:nvPr/>
        </p:nvSpPr>
        <p:spPr>
          <a:xfrm>
            <a:off x="7827075" y="119950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B8907C-4879-4C2E-8487-9DA0FA9F3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B8C7B1-D3F2-47B8-B7ED-35906C4BF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9" name="Google Shape;9989;p42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Criteria for Prioritizing Research Topics</a:t>
            </a:r>
            <a:endParaRPr dirty="0"/>
          </a:p>
        </p:txBody>
      </p:sp>
      <p:sp>
        <p:nvSpPr>
          <p:cNvPr id="9991" name="Google Shape;9991;p42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Relevance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Avoidance of duplication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Urgency (timeliness)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Political acceptability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Feasibility of study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Application of results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Ethical acceptability</a:t>
            </a:r>
          </a:p>
        </p:txBody>
      </p:sp>
      <p:sp>
        <p:nvSpPr>
          <p:cNvPr id="9992" name="Google Shape;9992;p42"/>
          <p:cNvSpPr/>
          <p:nvPr/>
        </p:nvSpPr>
        <p:spPr>
          <a:xfrm>
            <a:off x="7818975" y="11470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3" name="Google Shape;9993;p42"/>
          <p:cNvSpPr/>
          <p:nvPr/>
        </p:nvSpPr>
        <p:spPr>
          <a:xfrm>
            <a:off x="6518075" y="83320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94" name="Google Shape;9994;p42"/>
          <p:cNvGrpSpPr/>
          <p:nvPr/>
        </p:nvGrpSpPr>
        <p:grpSpPr>
          <a:xfrm rot="6300357">
            <a:off x="7074685" y="581435"/>
            <a:ext cx="707993" cy="442801"/>
            <a:chOff x="1445125" y="3867675"/>
            <a:chExt cx="803300" cy="502950"/>
          </a:xfrm>
        </p:grpSpPr>
        <p:sp>
          <p:nvSpPr>
            <p:cNvPr id="9995" name="Google Shape;9995;p42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42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42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A4BE202-F304-40DB-9016-792A9E287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EB7FF-40FB-4B5E-8288-41282726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9" name="Google Shape;10019;p4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dirty="0"/>
              <a:t>Background information</a:t>
            </a:r>
            <a:endParaRPr dirty="0"/>
          </a:p>
        </p:txBody>
      </p:sp>
      <p:sp>
        <p:nvSpPr>
          <p:cNvPr id="10021" name="Google Shape;10021;p44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The researcher initiates the subject of his/her investigation using all available evidence and figures to establish its groundwork.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Every sentence presenting facts must be cited quoting relevant literature.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The paragraphs must be a summary of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unresolved issues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conflicting findings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social concerns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educational, national or international issues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This should lead to the statement of the problem.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22" name="Google Shape;10022;p44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3" name="Google Shape;10023;p44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4" name="Google Shape;10024;p44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5" name="Google Shape;10025;p44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6" name="Google Shape;10026;p44"/>
          <p:cNvSpPr/>
          <p:nvPr/>
        </p:nvSpPr>
        <p:spPr>
          <a:xfrm>
            <a:off x="6666975" y="82257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7" name="Google Shape;10027;p44"/>
          <p:cNvSpPr/>
          <p:nvPr/>
        </p:nvSpPr>
        <p:spPr>
          <a:xfrm>
            <a:off x="7827075" y="127570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CF4E9-61B1-4AA6-81FF-F552A27E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" y="40250"/>
            <a:ext cx="1002112" cy="485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F64519-A575-4526-9357-E8B74025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59" y="22496"/>
            <a:ext cx="1099266" cy="5496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1265</Words>
  <Application>Microsoft Office PowerPoint</Application>
  <PresentationFormat>On-screen Show (16:9)</PresentationFormat>
  <Paragraphs>167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Gantari ExtraBold</vt:lpstr>
      <vt:lpstr>Calibri</vt:lpstr>
      <vt:lpstr>Arial</vt:lpstr>
      <vt:lpstr>Gantari</vt:lpstr>
      <vt:lpstr>Pasos para estudiar un texto by Slidesgo</vt:lpstr>
      <vt:lpstr>INTRODUCTION TO HEALTH RESEARCH</vt:lpstr>
      <vt:lpstr>Presentation layout</vt:lpstr>
      <vt:lpstr>Health Systems Research </vt:lpstr>
      <vt:lpstr>Characteristics of research</vt:lpstr>
      <vt:lpstr>Types of Research </vt:lpstr>
      <vt:lpstr>When does a problem situation requires research?</vt:lpstr>
      <vt:lpstr>How do you think about a research topic?</vt:lpstr>
      <vt:lpstr>Criteria for Prioritizing Research Topics</vt:lpstr>
      <vt:lpstr>Background information</vt:lpstr>
      <vt:lpstr>Formulating statement of the problem </vt:lpstr>
      <vt:lpstr>Contents of statement of the problem</vt:lpstr>
      <vt:lpstr>Formulation of research objectives </vt:lpstr>
      <vt:lpstr>Categories of objectives</vt:lpstr>
      <vt:lpstr>Why should research objectives be developed?</vt:lpstr>
      <vt:lpstr>Criteria for setting research objectives</vt:lpstr>
      <vt:lpstr>Action-verbs Vs Non-action verbs</vt:lpstr>
      <vt:lpstr>In Short</vt:lpstr>
      <vt:lpstr>Literature Review</vt:lpstr>
      <vt:lpstr>What is a literature review?</vt:lpstr>
      <vt:lpstr>Why do we review literature? (reasons)</vt:lpstr>
      <vt:lpstr>What do we review? (Sources)</vt:lpstr>
      <vt:lpstr>How do we write a review of literature?</vt:lpstr>
      <vt:lpstr>Bias in literature review </vt:lpstr>
      <vt:lpstr>Important tips on literature review</vt:lpstr>
      <vt:lpstr>IN GENERAL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HEALTH RESEARCH</dc:title>
  <dc:creator>Ronald Nachipo</dc:creator>
  <cp:lastModifiedBy>HP</cp:lastModifiedBy>
  <cp:revision>19</cp:revision>
  <dcterms:modified xsi:type="dcterms:W3CDTF">2024-09-10T15:48:08Z</dcterms:modified>
</cp:coreProperties>
</file>