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36576000" cy="20574000"/>
  <p:notesSz cx="6858000" cy="9144000"/>
  <p:embeddedFontLst>
    <p:embeddedFont>
      <p:font typeface="DM Sans" charset="1" panose="00000000000000000000"/>
      <p:regular r:id="rId9"/>
    </p:embeddedFont>
    <p:embeddedFont>
      <p:font typeface="DM Sans Bold" charset="1" panose="00000000000000000000"/>
      <p:regular r:id="rId10"/>
    </p:embeddedFont>
    <p:embeddedFont>
      <p:font typeface="DM Sans Italics" charset="1" panose="0000000000000000000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https://lac.tghn.org/proyectos-pathfinder/" TargetMode="External" Type="http://schemas.openxmlformats.org/officeDocument/2006/relationships/hyperlink"/><Relationship Id="rId6" Target="slide3.xml" Type="http://schemas.openxmlformats.org/officeDocument/2006/relationships/slide"/><Relationship Id="rId7" Target="slide2.xml" Type="http://schemas.openxmlformats.org/officeDocument/2006/relationships/slid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https://lac.tghn.org/proyectos-pathfinder/" TargetMode="External" Type="http://schemas.openxmlformats.org/officeDocument/2006/relationships/hyperlink"/><Relationship Id="rId6" Target="slide1.xml" Type="http://schemas.openxmlformats.org/officeDocument/2006/relationships/slide"/><Relationship Id="rId7" Target="slide3.xml" Type="http://schemas.openxmlformats.org/officeDocument/2006/relationships/slid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https://lac.tghn.org/proyectos-pathfinder/" TargetMode="External" Type="http://schemas.openxmlformats.org/officeDocument/2006/relationships/hyperlink"/><Relationship Id="rId6" Target="slide1.xml" Type="http://schemas.openxmlformats.org/officeDocument/2006/relationships/slide"/><Relationship Id="rId7" Target="slide2.xml" Type="http://schemas.openxmlformats.org/officeDocument/2006/relationships/slid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606172" y="3497513"/>
            <a:ext cx="5779773" cy="16262733"/>
            <a:chOff x="0" y="0"/>
            <a:chExt cx="3238505" cy="911228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80010" y="80010"/>
              <a:ext cx="3145795" cy="9019575"/>
            </a:xfrm>
            <a:custGeom>
              <a:avLst/>
              <a:gdLst/>
              <a:ahLst/>
              <a:cxnLst/>
              <a:rect r="r" b="b" t="t" l="l"/>
              <a:pathLst>
                <a:path h="9019575" w="3145795">
                  <a:moveTo>
                    <a:pt x="0" y="8964965"/>
                  </a:moveTo>
                  <a:lnTo>
                    <a:pt x="0" y="9019575"/>
                  </a:lnTo>
                  <a:lnTo>
                    <a:pt x="3145795" y="9019575"/>
                  </a:lnTo>
                  <a:lnTo>
                    <a:pt x="3145795" y="0"/>
                  </a:lnTo>
                  <a:lnTo>
                    <a:pt x="3091185" y="0"/>
                  </a:lnTo>
                  <a:lnTo>
                    <a:pt x="3091185" y="8964965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67310" y="67310"/>
              <a:ext cx="3171195" cy="9044975"/>
            </a:xfrm>
            <a:custGeom>
              <a:avLst/>
              <a:gdLst/>
              <a:ahLst/>
              <a:cxnLst/>
              <a:rect r="r" b="b" t="t" l="l"/>
              <a:pathLst>
                <a:path h="9044975" w="3171195">
                  <a:moveTo>
                    <a:pt x="3103885" y="0"/>
                  </a:moveTo>
                  <a:lnTo>
                    <a:pt x="3103885" y="12700"/>
                  </a:lnTo>
                  <a:lnTo>
                    <a:pt x="3158495" y="12700"/>
                  </a:lnTo>
                  <a:lnTo>
                    <a:pt x="3158495" y="9032275"/>
                  </a:lnTo>
                  <a:lnTo>
                    <a:pt x="12700" y="9032275"/>
                  </a:lnTo>
                  <a:lnTo>
                    <a:pt x="12700" y="8977665"/>
                  </a:lnTo>
                  <a:lnTo>
                    <a:pt x="0" y="8977665"/>
                  </a:lnTo>
                  <a:lnTo>
                    <a:pt x="0" y="9044975"/>
                  </a:lnTo>
                  <a:lnTo>
                    <a:pt x="3171195" y="9044975"/>
                  </a:lnTo>
                  <a:lnTo>
                    <a:pt x="3171195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12700" y="12700"/>
              <a:ext cx="3145795" cy="9019575"/>
            </a:xfrm>
            <a:custGeom>
              <a:avLst/>
              <a:gdLst/>
              <a:ahLst/>
              <a:cxnLst/>
              <a:rect r="r" b="b" t="t" l="l"/>
              <a:pathLst>
                <a:path h="9019575" w="3145795">
                  <a:moveTo>
                    <a:pt x="0" y="0"/>
                  </a:moveTo>
                  <a:lnTo>
                    <a:pt x="3145795" y="0"/>
                  </a:lnTo>
                  <a:lnTo>
                    <a:pt x="3145795" y="9019575"/>
                  </a:lnTo>
                  <a:lnTo>
                    <a:pt x="0" y="901957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171195" cy="9044975"/>
            </a:xfrm>
            <a:custGeom>
              <a:avLst/>
              <a:gdLst/>
              <a:ahLst/>
              <a:cxnLst/>
              <a:rect r="r" b="b" t="t" l="l"/>
              <a:pathLst>
                <a:path h="9044975" w="3171195">
                  <a:moveTo>
                    <a:pt x="80010" y="9044975"/>
                  </a:moveTo>
                  <a:lnTo>
                    <a:pt x="3171195" y="9044975"/>
                  </a:lnTo>
                  <a:lnTo>
                    <a:pt x="3171195" y="80010"/>
                  </a:lnTo>
                  <a:lnTo>
                    <a:pt x="3171195" y="67310"/>
                  </a:lnTo>
                  <a:lnTo>
                    <a:pt x="3171195" y="0"/>
                  </a:lnTo>
                  <a:lnTo>
                    <a:pt x="0" y="0"/>
                  </a:lnTo>
                  <a:lnTo>
                    <a:pt x="0" y="9044975"/>
                  </a:lnTo>
                  <a:lnTo>
                    <a:pt x="67310" y="9044975"/>
                  </a:lnTo>
                  <a:lnTo>
                    <a:pt x="80010" y="9044975"/>
                  </a:lnTo>
                  <a:close/>
                  <a:moveTo>
                    <a:pt x="12700" y="12700"/>
                  </a:moveTo>
                  <a:lnTo>
                    <a:pt x="3158495" y="12700"/>
                  </a:lnTo>
                  <a:lnTo>
                    <a:pt x="3158495" y="9032275"/>
                  </a:lnTo>
                  <a:lnTo>
                    <a:pt x="12700" y="9032275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21587203" y="3497513"/>
            <a:ext cx="13382625" cy="5984908"/>
            <a:chOff x="0" y="0"/>
            <a:chExt cx="7498511" cy="3353445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80010" y="80010"/>
              <a:ext cx="7405801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5801">
                  <a:moveTo>
                    <a:pt x="0" y="3206125"/>
                  </a:moveTo>
                  <a:lnTo>
                    <a:pt x="0" y="3260735"/>
                  </a:lnTo>
                  <a:lnTo>
                    <a:pt x="7405801" y="3260735"/>
                  </a:lnTo>
                  <a:lnTo>
                    <a:pt x="7405801" y="0"/>
                  </a:lnTo>
                  <a:lnTo>
                    <a:pt x="7351191" y="0"/>
                  </a:lnTo>
                  <a:lnTo>
                    <a:pt x="7351191" y="3206125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67310" y="67310"/>
              <a:ext cx="7431201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1201">
                  <a:moveTo>
                    <a:pt x="7363891" y="0"/>
                  </a:moveTo>
                  <a:lnTo>
                    <a:pt x="7363891" y="12700"/>
                  </a:lnTo>
                  <a:lnTo>
                    <a:pt x="7418501" y="12700"/>
                  </a:lnTo>
                  <a:lnTo>
                    <a:pt x="7418501" y="3273435"/>
                  </a:lnTo>
                  <a:lnTo>
                    <a:pt x="12700" y="3273435"/>
                  </a:lnTo>
                  <a:lnTo>
                    <a:pt x="12700" y="3218825"/>
                  </a:lnTo>
                  <a:lnTo>
                    <a:pt x="0" y="3218825"/>
                  </a:lnTo>
                  <a:lnTo>
                    <a:pt x="0" y="3286135"/>
                  </a:lnTo>
                  <a:lnTo>
                    <a:pt x="7431201" y="3286135"/>
                  </a:lnTo>
                  <a:lnTo>
                    <a:pt x="7431201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12700" y="12700"/>
              <a:ext cx="7405801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5801">
                  <a:moveTo>
                    <a:pt x="0" y="0"/>
                  </a:moveTo>
                  <a:lnTo>
                    <a:pt x="7405801" y="0"/>
                  </a:lnTo>
                  <a:lnTo>
                    <a:pt x="7405801" y="3260735"/>
                  </a:lnTo>
                  <a:lnTo>
                    <a:pt x="0" y="326073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31201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1201">
                  <a:moveTo>
                    <a:pt x="80010" y="3286135"/>
                  </a:moveTo>
                  <a:lnTo>
                    <a:pt x="7431201" y="3286135"/>
                  </a:lnTo>
                  <a:lnTo>
                    <a:pt x="7431201" y="80010"/>
                  </a:lnTo>
                  <a:lnTo>
                    <a:pt x="7431201" y="67310"/>
                  </a:lnTo>
                  <a:lnTo>
                    <a:pt x="7431201" y="0"/>
                  </a:lnTo>
                  <a:lnTo>
                    <a:pt x="0" y="0"/>
                  </a:lnTo>
                  <a:lnTo>
                    <a:pt x="0" y="3286135"/>
                  </a:lnTo>
                  <a:lnTo>
                    <a:pt x="67310" y="3286135"/>
                  </a:lnTo>
                  <a:lnTo>
                    <a:pt x="80010" y="3286135"/>
                  </a:lnTo>
                  <a:close/>
                  <a:moveTo>
                    <a:pt x="12700" y="12700"/>
                  </a:moveTo>
                  <a:lnTo>
                    <a:pt x="7418501" y="12700"/>
                  </a:lnTo>
                  <a:lnTo>
                    <a:pt x="7418501" y="3273435"/>
                  </a:lnTo>
                  <a:lnTo>
                    <a:pt x="12700" y="3273435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7833620" y="3497513"/>
            <a:ext cx="13382625" cy="5984908"/>
            <a:chOff x="0" y="0"/>
            <a:chExt cx="7498511" cy="3353445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80010" y="80010"/>
              <a:ext cx="7405801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5801">
                  <a:moveTo>
                    <a:pt x="0" y="3206125"/>
                  </a:moveTo>
                  <a:lnTo>
                    <a:pt x="0" y="3260735"/>
                  </a:lnTo>
                  <a:lnTo>
                    <a:pt x="7405801" y="3260735"/>
                  </a:lnTo>
                  <a:lnTo>
                    <a:pt x="7405801" y="0"/>
                  </a:lnTo>
                  <a:lnTo>
                    <a:pt x="7351191" y="0"/>
                  </a:lnTo>
                  <a:lnTo>
                    <a:pt x="7351191" y="3206125"/>
                  </a:lnTo>
                  <a:close/>
                </a:path>
              </a:pathLst>
            </a:custGeom>
            <a:solidFill>
              <a:srgbClr val="D1F3C8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67310" y="67310"/>
              <a:ext cx="7431201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1201">
                  <a:moveTo>
                    <a:pt x="7363891" y="0"/>
                  </a:moveTo>
                  <a:lnTo>
                    <a:pt x="7363891" y="12700"/>
                  </a:lnTo>
                  <a:lnTo>
                    <a:pt x="7418501" y="12700"/>
                  </a:lnTo>
                  <a:lnTo>
                    <a:pt x="7418501" y="3273435"/>
                  </a:lnTo>
                  <a:lnTo>
                    <a:pt x="12700" y="3273435"/>
                  </a:lnTo>
                  <a:lnTo>
                    <a:pt x="12700" y="3218825"/>
                  </a:lnTo>
                  <a:lnTo>
                    <a:pt x="0" y="3218825"/>
                  </a:lnTo>
                  <a:lnTo>
                    <a:pt x="0" y="3286135"/>
                  </a:lnTo>
                  <a:lnTo>
                    <a:pt x="7431201" y="3286135"/>
                  </a:lnTo>
                  <a:lnTo>
                    <a:pt x="7431201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12700" y="12700"/>
              <a:ext cx="7405801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5801">
                  <a:moveTo>
                    <a:pt x="0" y="0"/>
                  </a:moveTo>
                  <a:lnTo>
                    <a:pt x="7405801" y="0"/>
                  </a:lnTo>
                  <a:lnTo>
                    <a:pt x="7405801" y="3260735"/>
                  </a:lnTo>
                  <a:lnTo>
                    <a:pt x="0" y="326073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7431201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1201">
                  <a:moveTo>
                    <a:pt x="80010" y="3286135"/>
                  </a:moveTo>
                  <a:lnTo>
                    <a:pt x="7431201" y="3286135"/>
                  </a:lnTo>
                  <a:lnTo>
                    <a:pt x="7431201" y="80010"/>
                  </a:lnTo>
                  <a:lnTo>
                    <a:pt x="7431201" y="67310"/>
                  </a:lnTo>
                  <a:lnTo>
                    <a:pt x="7431201" y="0"/>
                  </a:lnTo>
                  <a:lnTo>
                    <a:pt x="0" y="0"/>
                  </a:lnTo>
                  <a:lnTo>
                    <a:pt x="0" y="3286135"/>
                  </a:lnTo>
                  <a:lnTo>
                    <a:pt x="67310" y="3286135"/>
                  </a:lnTo>
                  <a:lnTo>
                    <a:pt x="80010" y="3286135"/>
                  </a:lnTo>
                  <a:close/>
                  <a:moveTo>
                    <a:pt x="12700" y="12700"/>
                  </a:moveTo>
                  <a:lnTo>
                    <a:pt x="7418501" y="12700"/>
                  </a:lnTo>
                  <a:lnTo>
                    <a:pt x="7418501" y="3273435"/>
                  </a:lnTo>
                  <a:lnTo>
                    <a:pt x="12700" y="3273435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7833620" y="9902177"/>
            <a:ext cx="13382625" cy="6001563"/>
            <a:chOff x="0" y="0"/>
            <a:chExt cx="7498511" cy="3362777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80010" y="80010"/>
              <a:ext cx="7405801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5801">
                  <a:moveTo>
                    <a:pt x="0" y="3215457"/>
                  </a:moveTo>
                  <a:lnTo>
                    <a:pt x="0" y="3270067"/>
                  </a:lnTo>
                  <a:lnTo>
                    <a:pt x="7405801" y="3270067"/>
                  </a:lnTo>
                  <a:lnTo>
                    <a:pt x="7405801" y="0"/>
                  </a:lnTo>
                  <a:lnTo>
                    <a:pt x="7351191" y="0"/>
                  </a:lnTo>
                  <a:lnTo>
                    <a:pt x="7351191" y="3215457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67310" y="67310"/>
              <a:ext cx="7431201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1201">
                  <a:moveTo>
                    <a:pt x="7363891" y="0"/>
                  </a:moveTo>
                  <a:lnTo>
                    <a:pt x="7363891" y="12700"/>
                  </a:lnTo>
                  <a:lnTo>
                    <a:pt x="7418501" y="12700"/>
                  </a:lnTo>
                  <a:lnTo>
                    <a:pt x="7418501" y="3282767"/>
                  </a:lnTo>
                  <a:lnTo>
                    <a:pt x="12700" y="3282767"/>
                  </a:lnTo>
                  <a:lnTo>
                    <a:pt x="12700" y="3228157"/>
                  </a:lnTo>
                  <a:lnTo>
                    <a:pt x="0" y="3228157"/>
                  </a:lnTo>
                  <a:lnTo>
                    <a:pt x="0" y="3295467"/>
                  </a:lnTo>
                  <a:lnTo>
                    <a:pt x="7431201" y="3295467"/>
                  </a:lnTo>
                  <a:lnTo>
                    <a:pt x="7431201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12700" y="12700"/>
              <a:ext cx="7405801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5801">
                  <a:moveTo>
                    <a:pt x="0" y="0"/>
                  </a:moveTo>
                  <a:lnTo>
                    <a:pt x="7405801" y="0"/>
                  </a:lnTo>
                  <a:lnTo>
                    <a:pt x="7405801" y="3270067"/>
                  </a:lnTo>
                  <a:lnTo>
                    <a:pt x="0" y="327006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431201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1201">
                  <a:moveTo>
                    <a:pt x="80010" y="3295467"/>
                  </a:moveTo>
                  <a:lnTo>
                    <a:pt x="7431201" y="3295467"/>
                  </a:lnTo>
                  <a:lnTo>
                    <a:pt x="7431201" y="80010"/>
                  </a:lnTo>
                  <a:lnTo>
                    <a:pt x="7431201" y="67310"/>
                  </a:lnTo>
                  <a:lnTo>
                    <a:pt x="7431201" y="0"/>
                  </a:lnTo>
                  <a:lnTo>
                    <a:pt x="0" y="0"/>
                  </a:lnTo>
                  <a:lnTo>
                    <a:pt x="0" y="3295467"/>
                  </a:lnTo>
                  <a:lnTo>
                    <a:pt x="67310" y="3295467"/>
                  </a:lnTo>
                  <a:lnTo>
                    <a:pt x="80010" y="3295467"/>
                  </a:lnTo>
                  <a:close/>
                  <a:moveTo>
                    <a:pt x="12700" y="12700"/>
                  </a:moveTo>
                  <a:lnTo>
                    <a:pt x="7418501" y="12700"/>
                  </a:lnTo>
                  <a:lnTo>
                    <a:pt x="7418501" y="3282767"/>
                  </a:lnTo>
                  <a:lnTo>
                    <a:pt x="12700" y="3282767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2" id="22"/>
          <p:cNvGrpSpPr/>
          <p:nvPr/>
        </p:nvGrpSpPr>
        <p:grpSpPr>
          <a:xfrm rot="0">
            <a:off x="7833620" y="9902177"/>
            <a:ext cx="13382625" cy="946083"/>
            <a:chOff x="0" y="0"/>
            <a:chExt cx="95570961" cy="6756381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72390" y="72390"/>
              <a:ext cx="95426184" cy="6611600"/>
            </a:xfrm>
            <a:custGeom>
              <a:avLst/>
              <a:gdLst/>
              <a:ahLst/>
              <a:cxnLst/>
              <a:rect r="r" b="b" t="t" l="l"/>
              <a:pathLst>
                <a:path h="6611600" w="95426184">
                  <a:moveTo>
                    <a:pt x="0" y="0"/>
                  </a:moveTo>
                  <a:lnTo>
                    <a:pt x="95426184" y="0"/>
                  </a:lnTo>
                  <a:lnTo>
                    <a:pt x="95426184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95570960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570960">
                  <a:moveTo>
                    <a:pt x="95426181" y="6611600"/>
                  </a:moveTo>
                  <a:lnTo>
                    <a:pt x="95570960" y="6611600"/>
                  </a:lnTo>
                  <a:lnTo>
                    <a:pt x="95570960" y="6756381"/>
                  </a:lnTo>
                  <a:lnTo>
                    <a:pt x="95426181" y="6756381"/>
                  </a:lnTo>
                  <a:lnTo>
                    <a:pt x="95426181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5426181" y="144780"/>
                  </a:moveTo>
                  <a:lnTo>
                    <a:pt x="95570960" y="144780"/>
                  </a:lnTo>
                  <a:lnTo>
                    <a:pt x="95570960" y="6611600"/>
                  </a:lnTo>
                  <a:lnTo>
                    <a:pt x="95426181" y="6611600"/>
                  </a:lnTo>
                  <a:lnTo>
                    <a:pt x="95426181" y="144780"/>
                  </a:lnTo>
                  <a:close/>
                  <a:moveTo>
                    <a:pt x="144780" y="6611600"/>
                  </a:moveTo>
                  <a:lnTo>
                    <a:pt x="95426181" y="6611600"/>
                  </a:lnTo>
                  <a:lnTo>
                    <a:pt x="95426181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5426181" y="0"/>
                  </a:moveTo>
                  <a:lnTo>
                    <a:pt x="95570960" y="0"/>
                  </a:lnTo>
                  <a:lnTo>
                    <a:pt x="95570960" y="144780"/>
                  </a:lnTo>
                  <a:lnTo>
                    <a:pt x="95426181" y="144780"/>
                  </a:lnTo>
                  <a:lnTo>
                    <a:pt x="95426181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5426181" y="0"/>
                  </a:lnTo>
                  <a:lnTo>
                    <a:pt x="95426181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5" id="25"/>
          <p:cNvGrpSpPr/>
          <p:nvPr/>
        </p:nvGrpSpPr>
        <p:grpSpPr>
          <a:xfrm rot="0">
            <a:off x="21577678" y="3497513"/>
            <a:ext cx="13392150" cy="946083"/>
            <a:chOff x="0" y="0"/>
            <a:chExt cx="95638984" cy="6756381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72390" y="72390"/>
              <a:ext cx="95494205" cy="6611600"/>
            </a:xfrm>
            <a:custGeom>
              <a:avLst/>
              <a:gdLst/>
              <a:ahLst/>
              <a:cxnLst/>
              <a:rect r="r" b="b" t="t" l="l"/>
              <a:pathLst>
                <a:path h="6611600" w="95494205">
                  <a:moveTo>
                    <a:pt x="0" y="0"/>
                  </a:moveTo>
                  <a:lnTo>
                    <a:pt x="95494205" y="0"/>
                  </a:lnTo>
                  <a:lnTo>
                    <a:pt x="95494205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95638981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638981">
                  <a:moveTo>
                    <a:pt x="95494202" y="6611600"/>
                  </a:moveTo>
                  <a:lnTo>
                    <a:pt x="95638981" y="6611600"/>
                  </a:lnTo>
                  <a:lnTo>
                    <a:pt x="95638981" y="6756381"/>
                  </a:lnTo>
                  <a:lnTo>
                    <a:pt x="95494202" y="6756381"/>
                  </a:lnTo>
                  <a:lnTo>
                    <a:pt x="95494202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5494202" y="144780"/>
                  </a:moveTo>
                  <a:lnTo>
                    <a:pt x="95638981" y="144780"/>
                  </a:lnTo>
                  <a:lnTo>
                    <a:pt x="95638981" y="6611600"/>
                  </a:lnTo>
                  <a:lnTo>
                    <a:pt x="95494202" y="6611600"/>
                  </a:lnTo>
                  <a:lnTo>
                    <a:pt x="95494202" y="144780"/>
                  </a:lnTo>
                  <a:close/>
                  <a:moveTo>
                    <a:pt x="144780" y="6611600"/>
                  </a:moveTo>
                  <a:lnTo>
                    <a:pt x="95494202" y="6611600"/>
                  </a:lnTo>
                  <a:lnTo>
                    <a:pt x="95494202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5494202" y="0"/>
                  </a:moveTo>
                  <a:lnTo>
                    <a:pt x="95638981" y="0"/>
                  </a:lnTo>
                  <a:lnTo>
                    <a:pt x="95638981" y="144780"/>
                  </a:lnTo>
                  <a:lnTo>
                    <a:pt x="95494202" y="144780"/>
                  </a:lnTo>
                  <a:lnTo>
                    <a:pt x="95494202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5494202" y="0"/>
                  </a:lnTo>
                  <a:lnTo>
                    <a:pt x="95494202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8" id="28"/>
          <p:cNvGrpSpPr/>
          <p:nvPr/>
        </p:nvGrpSpPr>
        <p:grpSpPr>
          <a:xfrm rot="0">
            <a:off x="7833620" y="3497513"/>
            <a:ext cx="13382625" cy="946083"/>
            <a:chOff x="0" y="0"/>
            <a:chExt cx="95570961" cy="6756381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72390" y="72390"/>
              <a:ext cx="95426184" cy="6611600"/>
            </a:xfrm>
            <a:custGeom>
              <a:avLst/>
              <a:gdLst/>
              <a:ahLst/>
              <a:cxnLst/>
              <a:rect r="r" b="b" t="t" l="l"/>
              <a:pathLst>
                <a:path h="6611600" w="95426184">
                  <a:moveTo>
                    <a:pt x="0" y="0"/>
                  </a:moveTo>
                  <a:lnTo>
                    <a:pt x="95426184" y="0"/>
                  </a:lnTo>
                  <a:lnTo>
                    <a:pt x="95426184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F3C8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95570960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570960">
                  <a:moveTo>
                    <a:pt x="95426181" y="6611600"/>
                  </a:moveTo>
                  <a:lnTo>
                    <a:pt x="95570960" y="6611600"/>
                  </a:lnTo>
                  <a:lnTo>
                    <a:pt x="95570960" y="6756381"/>
                  </a:lnTo>
                  <a:lnTo>
                    <a:pt x="95426181" y="6756381"/>
                  </a:lnTo>
                  <a:lnTo>
                    <a:pt x="95426181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5426181" y="144780"/>
                  </a:moveTo>
                  <a:lnTo>
                    <a:pt x="95570960" y="144780"/>
                  </a:lnTo>
                  <a:lnTo>
                    <a:pt x="95570960" y="6611600"/>
                  </a:lnTo>
                  <a:lnTo>
                    <a:pt x="95426181" y="6611600"/>
                  </a:lnTo>
                  <a:lnTo>
                    <a:pt x="95426181" y="144780"/>
                  </a:lnTo>
                  <a:close/>
                  <a:moveTo>
                    <a:pt x="144780" y="6611600"/>
                  </a:moveTo>
                  <a:lnTo>
                    <a:pt x="95426181" y="6611600"/>
                  </a:lnTo>
                  <a:lnTo>
                    <a:pt x="95426181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5426181" y="0"/>
                  </a:moveTo>
                  <a:lnTo>
                    <a:pt x="95570960" y="0"/>
                  </a:lnTo>
                  <a:lnTo>
                    <a:pt x="95570960" y="144780"/>
                  </a:lnTo>
                  <a:lnTo>
                    <a:pt x="95426181" y="144780"/>
                  </a:lnTo>
                  <a:lnTo>
                    <a:pt x="95426181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5426181" y="0"/>
                  </a:lnTo>
                  <a:lnTo>
                    <a:pt x="95426181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31" id="31"/>
          <p:cNvGrpSpPr/>
          <p:nvPr/>
        </p:nvGrpSpPr>
        <p:grpSpPr>
          <a:xfrm rot="0">
            <a:off x="8088240" y="10242406"/>
            <a:ext cx="1066401" cy="248413"/>
            <a:chOff x="0" y="0"/>
            <a:chExt cx="1421868" cy="331217"/>
          </a:xfrm>
        </p:grpSpPr>
        <p:grpSp>
          <p:nvGrpSpPr>
            <p:cNvPr name="Group 32" id="32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33" id="3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34" id="3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35" id="35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36" id="3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37" id="3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38" id="38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39" id="3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40" id="4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41" id="41"/>
          <p:cNvGrpSpPr/>
          <p:nvPr/>
        </p:nvGrpSpPr>
        <p:grpSpPr>
          <a:xfrm rot="0">
            <a:off x="21826544" y="3846349"/>
            <a:ext cx="1066401" cy="248413"/>
            <a:chOff x="0" y="0"/>
            <a:chExt cx="1421868" cy="331217"/>
          </a:xfrm>
        </p:grpSpPr>
        <p:grpSp>
          <p:nvGrpSpPr>
            <p:cNvPr name="Group 42" id="42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43" id="4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44" id="4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45" id="45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46" id="4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47" id="4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48" id="48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50" id="5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51" id="51"/>
          <p:cNvGrpSpPr/>
          <p:nvPr/>
        </p:nvGrpSpPr>
        <p:grpSpPr>
          <a:xfrm rot="0">
            <a:off x="8088240" y="3845934"/>
            <a:ext cx="1066401" cy="248413"/>
            <a:chOff x="0" y="0"/>
            <a:chExt cx="1421868" cy="331217"/>
          </a:xfrm>
        </p:grpSpPr>
        <p:grpSp>
          <p:nvGrpSpPr>
            <p:cNvPr name="Group 52" id="52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53" id="5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54" id="5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55" id="55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56" id="5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57" id="5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58" id="58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59" id="5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60" id="6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61" id="61"/>
          <p:cNvGrpSpPr/>
          <p:nvPr/>
        </p:nvGrpSpPr>
        <p:grpSpPr>
          <a:xfrm rot="0">
            <a:off x="8419928" y="4858925"/>
            <a:ext cx="3308985" cy="1895581"/>
            <a:chOff x="0" y="0"/>
            <a:chExt cx="5923492" cy="3393323"/>
          </a:xfrm>
        </p:grpSpPr>
        <p:sp>
          <p:nvSpPr>
            <p:cNvPr name="Freeform 62" id="62"/>
            <p:cNvSpPr/>
            <p:nvPr/>
          </p:nvSpPr>
          <p:spPr>
            <a:xfrm flipH="false" flipV="false" rot="0">
              <a:off x="0" y="0"/>
              <a:ext cx="5923492" cy="3291723"/>
            </a:xfrm>
            <a:custGeom>
              <a:avLst/>
              <a:gdLst/>
              <a:ahLst/>
              <a:cxnLst/>
              <a:rect r="r" b="b" t="t" l="l"/>
              <a:pathLst>
                <a:path h="3291723" w="5923492">
                  <a:moveTo>
                    <a:pt x="0" y="0"/>
                  </a:moveTo>
                  <a:lnTo>
                    <a:pt x="5923492" y="0"/>
                  </a:lnTo>
                  <a:lnTo>
                    <a:pt x="5923492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F5757"/>
            </a:solidFill>
          </p:spPr>
        </p:sp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5923492" cy="3393323"/>
            </a:xfrm>
            <a:custGeom>
              <a:avLst/>
              <a:gdLst/>
              <a:ahLst/>
              <a:cxnLst/>
              <a:rect r="r" b="b" t="t" l="l"/>
              <a:pathLst>
                <a:path h="3393323" w="5923492">
                  <a:moveTo>
                    <a:pt x="0" y="3291723"/>
                  </a:moveTo>
                  <a:lnTo>
                    <a:pt x="5923492" y="3291723"/>
                  </a:lnTo>
                  <a:lnTo>
                    <a:pt x="5796492" y="3393323"/>
                  </a:lnTo>
                  <a:cubicBezTo>
                    <a:pt x="5796492" y="3393323"/>
                    <a:pt x="4793192" y="3317123"/>
                    <a:pt x="4691592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923492" y="0"/>
                  </a:lnTo>
                  <a:lnTo>
                    <a:pt x="5923492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910792" y="3279023"/>
                  </a:lnTo>
                  <a:lnTo>
                    <a:pt x="5910792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64" id="64"/>
            <p:cNvSpPr txBox="true"/>
            <p:nvPr/>
          </p:nvSpPr>
          <p:spPr>
            <a:xfrm>
              <a:off x="139700" y="184150"/>
              <a:ext cx="5644092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the Pathfinder team members and Role.</a:t>
              </a:r>
            </a:p>
          </p:txBody>
        </p:sp>
      </p:grpSp>
      <p:grpSp>
        <p:nvGrpSpPr>
          <p:cNvPr name="Group 65" id="65"/>
          <p:cNvGrpSpPr/>
          <p:nvPr/>
        </p:nvGrpSpPr>
        <p:grpSpPr>
          <a:xfrm rot="0">
            <a:off x="21978245" y="5222803"/>
            <a:ext cx="4891548" cy="1895581"/>
            <a:chOff x="0" y="0"/>
            <a:chExt cx="8756475" cy="3393323"/>
          </a:xfrm>
        </p:grpSpPr>
        <p:sp>
          <p:nvSpPr>
            <p:cNvPr name="Freeform 66" id="66"/>
            <p:cNvSpPr/>
            <p:nvPr/>
          </p:nvSpPr>
          <p:spPr>
            <a:xfrm flipH="false" flipV="false" rot="0">
              <a:off x="0" y="0"/>
              <a:ext cx="8756476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56476">
                  <a:moveTo>
                    <a:pt x="0" y="0"/>
                  </a:moveTo>
                  <a:lnTo>
                    <a:pt x="8756476" y="0"/>
                  </a:lnTo>
                  <a:lnTo>
                    <a:pt x="8756476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8756476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56476">
                  <a:moveTo>
                    <a:pt x="0" y="3291723"/>
                  </a:moveTo>
                  <a:lnTo>
                    <a:pt x="8756476" y="3291723"/>
                  </a:lnTo>
                  <a:lnTo>
                    <a:pt x="8629476" y="3393323"/>
                  </a:lnTo>
                  <a:cubicBezTo>
                    <a:pt x="8629476" y="3393323"/>
                    <a:pt x="7626176" y="3317123"/>
                    <a:pt x="7524576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56476" y="0"/>
                  </a:lnTo>
                  <a:lnTo>
                    <a:pt x="8756476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43776" y="3279023"/>
                  </a:lnTo>
                  <a:lnTo>
                    <a:pt x="8743776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139700" y="184150"/>
              <a:ext cx="8477075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 Copy and paste as many notes as you need.</a:t>
              </a: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21577678" y="9902177"/>
            <a:ext cx="13382625" cy="6001563"/>
            <a:chOff x="0" y="0"/>
            <a:chExt cx="7498511" cy="3362777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80010" y="80010"/>
              <a:ext cx="7405801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5801">
                  <a:moveTo>
                    <a:pt x="0" y="3215457"/>
                  </a:moveTo>
                  <a:lnTo>
                    <a:pt x="0" y="3270067"/>
                  </a:lnTo>
                  <a:lnTo>
                    <a:pt x="7405801" y="3270067"/>
                  </a:lnTo>
                  <a:lnTo>
                    <a:pt x="7405801" y="0"/>
                  </a:lnTo>
                  <a:lnTo>
                    <a:pt x="7351191" y="0"/>
                  </a:lnTo>
                  <a:lnTo>
                    <a:pt x="7351191" y="3215457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71" id="71"/>
            <p:cNvSpPr/>
            <p:nvPr/>
          </p:nvSpPr>
          <p:spPr>
            <a:xfrm flipH="false" flipV="false" rot="0">
              <a:off x="67310" y="67310"/>
              <a:ext cx="7431201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1201">
                  <a:moveTo>
                    <a:pt x="7363891" y="0"/>
                  </a:moveTo>
                  <a:lnTo>
                    <a:pt x="7363891" y="12700"/>
                  </a:lnTo>
                  <a:lnTo>
                    <a:pt x="7418501" y="12700"/>
                  </a:lnTo>
                  <a:lnTo>
                    <a:pt x="7418501" y="3282767"/>
                  </a:lnTo>
                  <a:lnTo>
                    <a:pt x="12700" y="3282767"/>
                  </a:lnTo>
                  <a:lnTo>
                    <a:pt x="12700" y="3228157"/>
                  </a:lnTo>
                  <a:lnTo>
                    <a:pt x="0" y="3228157"/>
                  </a:lnTo>
                  <a:lnTo>
                    <a:pt x="0" y="3295467"/>
                  </a:lnTo>
                  <a:lnTo>
                    <a:pt x="7431201" y="3295467"/>
                  </a:lnTo>
                  <a:lnTo>
                    <a:pt x="7431201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72" id="72"/>
            <p:cNvSpPr/>
            <p:nvPr/>
          </p:nvSpPr>
          <p:spPr>
            <a:xfrm flipH="false" flipV="false" rot="0">
              <a:off x="12700" y="12700"/>
              <a:ext cx="7405801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5801">
                  <a:moveTo>
                    <a:pt x="0" y="0"/>
                  </a:moveTo>
                  <a:lnTo>
                    <a:pt x="7405801" y="0"/>
                  </a:lnTo>
                  <a:lnTo>
                    <a:pt x="7405801" y="3270067"/>
                  </a:lnTo>
                  <a:lnTo>
                    <a:pt x="0" y="327006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431201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1201">
                  <a:moveTo>
                    <a:pt x="80010" y="3295467"/>
                  </a:moveTo>
                  <a:lnTo>
                    <a:pt x="7431201" y="3295467"/>
                  </a:lnTo>
                  <a:lnTo>
                    <a:pt x="7431201" y="80010"/>
                  </a:lnTo>
                  <a:lnTo>
                    <a:pt x="7431201" y="67310"/>
                  </a:lnTo>
                  <a:lnTo>
                    <a:pt x="7431201" y="0"/>
                  </a:lnTo>
                  <a:lnTo>
                    <a:pt x="0" y="0"/>
                  </a:lnTo>
                  <a:lnTo>
                    <a:pt x="0" y="3295467"/>
                  </a:lnTo>
                  <a:lnTo>
                    <a:pt x="67310" y="3295467"/>
                  </a:lnTo>
                  <a:lnTo>
                    <a:pt x="80010" y="3295467"/>
                  </a:lnTo>
                  <a:close/>
                  <a:moveTo>
                    <a:pt x="12700" y="12700"/>
                  </a:moveTo>
                  <a:lnTo>
                    <a:pt x="7418501" y="12700"/>
                  </a:lnTo>
                  <a:lnTo>
                    <a:pt x="7418501" y="3282767"/>
                  </a:lnTo>
                  <a:lnTo>
                    <a:pt x="12700" y="3282767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4" id="74"/>
          <p:cNvGrpSpPr/>
          <p:nvPr/>
        </p:nvGrpSpPr>
        <p:grpSpPr>
          <a:xfrm rot="0">
            <a:off x="21587203" y="9909678"/>
            <a:ext cx="13382625" cy="946083"/>
            <a:chOff x="0" y="0"/>
            <a:chExt cx="95570961" cy="6756381"/>
          </a:xfrm>
        </p:grpSpPr>
        <p:sp>
          <p:nvSpPr>
            <p:cNvPr name="Freeform 75" id="75"/>
            <p:cNvSpPr/>
            <p:nvPr/>
          </p:nvSpPr>
          <p:spPr>
            <a:xfrm flipH="false" flipV="false" rot="0">
              <a:off x="72390" y="72390"/>
              <a:ext cx="95426184" cy="6611600"/>
            </a:xfrm>
            <a:custGeom>
              <a:avLst/>
              <a:gdLst/>
              <a:ahLst/>
              <a:cxnLst/>
              <a:rect r="r" b="b" t="t" l="l"/>
              <a:pathLst>
                <a:path h="6611600" w="95426184">
                  <a:moveTo>
                    <a:pt x="0" y="0"/>
                  </a:moveTo>
                  <a:lnTo>
                    <a:pt x="95426184" y="0"/>
                  </a:lnTo>
                  <a:lnTo>
                    <a:pt x="95426184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95570960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570960">
                  <a:moveTo>
                    <a:pt x="95426181" y="6611600"/>
                  </a:moveTo>
                  <a:lnTo>
                    <a:pt x="95570960" y="6611600"/>
                  </a:lnTo>
                  <a:lnTo>
                    <a:pt x="95570960" y="6756381"/>
                  </a:lnTo>
                  <a:lnTo>
                    <a:pt x="95426181" y="6756381"/>
                  </a:lnTo>
                  <a:lnTo>
                    <a:pt x="95426181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5426181" y="144780"/>
                  </a:moveTo>
                  <a:lnTo>
                    <a:pt x="95570960" y="144780"/>
                  </a:lnTo>
                  <a:lnTo>
                    <a:pt x="95570960" y="6611600"/>
                  </a:lnTo>
                  <a:lnTo>
                    <a:pt x="95426181" y="6611600"/>
                  </a:lnTo>
                  <a:lnTo>
                    <a:pt x="95426181" y="144780"/>
                  </a:lnTo>
                  <a:close/>
                  <a:moveTo>
                    <a:pt x="144780" y="6611600"/>
                  </a:moveTo>
                  <a:lnTo>
                    <a:pt x="95426181" y="6611600"/>
                  </a:lnTo>
                  <a:lnTo>
                    <a:pt x="95426181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5426181" y="0"/>
                  </a:moveTo>
                  <a:lnTo>
                    <a:pt x="95570960" y="0"/>
                  </a:lnTo>
                  <a:lnTo>
                    <a:pt x="95570960" y="144780"/>
                  </a:lnTo>
                  <a:lnTo>
                    <a:pt x="95426181" y="144780"/>
                  </a:lnTo>
                  <a:lnTo>
                    <a:pt x="95426181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5426181" y="0"/>
                  </a:lnTo>
                  <a:lnTo>
                    <a:pt x="95426181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7" id="77"/>
          <p:cNvGrpSpPr/>
          <p:nvPr/>
        </p:nvGrpSpPr>
        <p:grpSpPr>
          <a:xfrm rot="0">
            <a:off x="21769394" y="10258514"/>
            <a:ext cx="1066401" cy="248413"/>
            <a:chOff x="0" y="0"/>
            <a:chExt cx="1421868" cy="331217"/>
          </a:xfrm>
        </p:grpSpPr>
        <p:grpSp>
          <p:nvGrpSpPr>
            <p:cNvPr name="Group 78" id="78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79" id="7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80" id="8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81" id="81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82" id="82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83" id="83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84" id="84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85" id="85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86" id="86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sp>
        <p:nvSpPr>
          <p:cNvPr name="Freeform 87" id="87"/>
          <p:cNvSpPr/>
          <p:nvPr/>
        </p:nvSpPr>
        <p:spPr>
          <a:xfrm flipH="false" flipV="false" rot="0">
            <a:off x="5623687" y="17930126"/>
            <a:ext cx="1266958" cy="1407731"/>
          </a:xfrm>
          <a:custGeom>
            <a:avLst/>
            <a:gdLst/>
            <a:ahLst/>
            <a:cxnLst/>
            <a:rect r="r" b="b" t="t" l="l"/>
            <a:pathLst>
              <a:path h="1407731" w="1266958">
                <a:moveTo>
                  <a:pt x="0" y="0"/>
                </a:moveTo>
                <a:lnTo>
                  <a:pt x="1266958" y="0"/>
                </a:lnTo>
                <a:lnTo>
                  <a:pt x="1266958" y="1407731"/>
                </a:lnTo>
                <a:lnTo>
                  <a:pt x="0" y="140773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8" id="88"/>
          <p:cNvGrpSpPr/>
          <p:nvPr/>
        </p:nvGrpSpPr>
        <p:grpSpPr>
          <a:xfrm rot="0">
            <a:off x="12362801" y="6161335"/>
            <a:ext cx="4240391" cy="1895580"/>
            <a:chOff x="0" y="0"/>
            <a:chExt cx="7590823" cy="3393323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7590823" cy="3291723"/>
            </a:xfrm>
            <a:custGeom>
              <a:avLst/>
              <a:gdLst/>
              <a:ahLst/>
              <a:cxnLst/>
              <a:rect r="r" b="b" t="t" l="l"/>
              <a:pathLst>
                <a:path h="3291723" w="7590823">
                  <a:moveTo>
                    <a:pt x="0" y="0"/>
                  </a:moveTo>
                  <a:lnTo>
                    <a:pt x="7590823" y="0"/>
                  </a:lnTo>
                  <a:lnTo>
                    <a:pt x="7590823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name="Freeform 90" id="90"/>
            <p:cNvSpPr/>
            <p:nvPr/>
          </p:nvSpPr>
          <p:spPr>
            <a:xfrm flipH="false" flipV="false" rot="0">
              <a:off x="0" y="0"/>
              <a:ext cx="7590823" cy="3393323"/>
            </a:xfrm>
            <a:custGeom>
              <a:avLst/>
              <a:gdLst/>
              <a:ahLst/>
              <a:cxnLst/>
              <a:rect r="r" b="b" t="t" l="l"/>
              <a:pathLst>
                <a:path h="3393323" w="7590823">
                  <a:moveTo>
                    <a:pt x="0" y="3291723"/>
                  </a:moveTo>
                  <a:lnTo>
                    <a:pt x="7590823" y="3291723"/>
                  </a:lnTo>
                  <a:lnTo>
                    <a:pt x="7463823" y="3393323"/>
                  </a:lnTo>
                  <a:cubicBezTo>
                    <a:pt x="7463823" y="3393323"/>
                    <a:pt x="6460523" y="3317123"/>
                    <a:pt x="6358923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7590823" y="0"/>
                  </a:lnTo>
                  <a:lnTo>
                    <a:pt x="7590823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7578123" y="3279023"/>
                  </a:lnTo>
                  <a:lnTo>
                    <a:pt x="7578123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91" id="91"/>
            <p:cNvSpPr txBox="true"/>
            <p:nvPr/>
          </p:nvSpPr>
          <p:spPr>
            <a:xfrm>
              <a:off x="139700" y="184150"/>
              <a:ext cx="7311423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who belongs to both Pathfinder and Host Study team and Role.</a:t>
              </a:r>
            </a:p>
          </p:txBody>
        </p:sp>
      </p:grpSp>
      <p:grpSp>
        <p:nvGrpSpPr>
          <p:cNvPr name="Group 92" id="92"/>
          <p:cNvGrpSpPr/>
          <p:nvPr/>
        </p:nvGrpSpPr>
        <p:grpSpPr>
          <a:xfrm rot="0">
            <a:off x="17237078" y="7155786"/>
            <a:ext cx="3308985" cy="1802258"/>
            <a:chOff x="0" y="0"/>
            <a:chExt cx="5923492" cy="3226265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5923492" cy="3124665"/>
            </a:xfrm>
            <a:custGeom>
              <a:avLst/>
              <a:gdLst/>
              <a:ahLst/>
              <a:cxnLst/>
              <a:rect r="r" b="b" t="t" l="l"/>
              <a:pathLst>
                <a:path h="3124665" w="5923492">
                  <a:moveTo>
                    <a:pt x="0" y="0"/>
                  </a:moveTo>
                  <a:lnTo>
                    <a:pt x="5923492" y="0"/>
                  </a:lnTo>
                  <a:lnTo>
                    <a:pt x="5923492" y="3124665"/>
                  </a:lnTo>
                  <a:lnTo>
                    <a:pt x="0" y="3124665"/>
                  </a:lnTo>
                  <a:close/>
                </a:path>
              </a:pathLst>
            </a:custGeom>
            <a:solidFill>
              <a:srgbClr val="FFDE59"/>
            </a:solidFill>
          </p:spPr>
        </p:sp>
        <p:sp>
          <p:nvSpPr>
            <p:cNvPr name="Freeform 94" id="94"/>
            <p:cNvSpPr/>
            <p:nvPr/>
          </p:nvSpPr>
          <p:spPr>
            <a:xfrm flipH="false" flipV="false" rot="0">
              <a:off x="0" y="0"/>
              <a:ext cx="5923492" cy="3226265"/>
            </a:xfrm>
            <a:custGeom>
              <a:avLst/>
              <a:gdLst/>
              <a:ahLst/>
              <a:cxnLst/>
              <a:rect r="r" b="b" t="t" l="l"/>
              <a:pathLst>
                <a:path h="3226265" w="5923492">
                  <a:moveTo>
                    <a:pt x="0" y="3124665"/>
                  </a:moveTo>
                  <a:lnTo>
                    <a:pt x="5923492" y="3124665"/>
                  </a:lnTo>
                  <a:lnTo>
                    <a:pt x="5796492" y="3226265"/>
                  </a:lnTo>
                  <a:cubicBezTo>
                    <a:pt x="5796492" y="3226265"/>
                    <a:pt x="4793192" y="3150065"/>
                    <a:pt x="4691592" y="3150065"/>
                  </a:cubicBezTo>
                  <a:lnTo>
                    <a:pt x="1231900" y="3150065"/>
                  </a:lnTo>
                  <a:cubicBezTo>
                    <a:pt x="1130300" y="3150065"/>
                    <a:pt x="127000" y="3226265"/>
                    <a:pt x="127000" y="3226265"/>
                  </a:cubicBezTo>
                  <a:lnTo>
                    <a:pt x="0" y="3124665"/>
                  </a:lnTo>
                  <a:lnTo>
                    <a:pt x="0" y="0"/>
                  </a:lnTo>
                  <a:lnTo>
                    <a:pt x="5923492" y="0"/>
                  </a:lnTo>
                  <a:lnTo>
                    <a:pt x="5923492" y="3124665"/>
                  </a:lnTo>
                  <a:lnTo>
                    <a:pt x="12700" y="3124665"/>
                  </a:lnTo>
                  <a:lnTo>
                    <a:pt x="12700" y="3111965"/>
                  </a:lnTo>
                  <a:lnTo>
                    <a:pt x="5910792" y="3111965"/>
                  </a:lnTo>
                  <a:lnTo>
                    <a:pt x="5910792" y="12700"/>
                  </a:lnTo>
                  <a:lnTo>
                    <a:pt x="12700" y="12700"/>
                  </a:lnTo>
                  <a:lnTo>
                    <a:pt x="12700" y="3124665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95" id="95"/>
            <p:cNvSpPr txBox="true"/>
            <p:nvPr/>
          </p:nvSpPr>
          <p:spPr>
            <a:xfrm>
              <a:off x="139700" y="184150"/>
              <a:ext cx="5644092" cy="2699215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Host Study team members and Role.</a:t>
              </a:r>
            </a:p>
          </p:txBody>
        </p:sp>
      </p:grpSp>
      <p:grpSp>
        <p:nvGrpSpPr>
          <p:cNvPr name="Group 96" id="96"/>
          <p:cNvGrpSpPr/>
          <p:nvPr/>
        </p:nvGrpSpPr>
        <p:grpSpPr>
          <a:xfrm rot="0">
            <a:off x="27879443" y="5234172"/>
            <a:ext cx="2819179" cy="1874954"/>
            <a:chOff x="0" y="0"/>
            <a:chExt cx="5046678" cy="3356398"/>
          </a:xfrm>
        </p:grpSpPr>
        <p:sp>
          <p:nvSpPr>
            <p:cNvPr name="Freeform 97" id="97"/>
            <p:cNvSpPr/>
            <p:nvPr/>
          </p:nvSpPr>
          <p:spPr>
            <a:xfrm flipH="false" flipV="false" rot="0">
              <a:off x="0" y="0"/>
              <a:ext cx="5046678" cy="3254798"/>
            </a:xfrm>
            <a:custGeom>
              <a:avLst/>
              <a:gdLst/>
              <a:ahLst/>
              <a:cxnLst/>
              <a:rect r="r" b="b" t="t" l="l"/>
              <a:pathLst>
                <a:path h="3254798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54798"/>
                  </a:lnTo>
                  <a:lnTo>
                    <a:pt x="0" y="3254798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98" id="98"/>
            <p:cNvSpPr/>
            <p:nvPr/>
          </p:nvSpPr>
          <p:spPr>
            <a:xfrm flipH="false" flipV="false" rot="0">
              <a:off x="0" y="0"/>
              <a:ext cx="5046678" cy="3356398"/>
            </a:xfrm>
            <a:custGeom>
              <a:avLst/>
              <a:gdLst/>
              <a:ahLst/>
              <a:cxnLst/>
              <a:rect r="r" b="b" t="t" l="l"/>
              <a:pathLst>
                <a:path h="3356398" w="5046678">
                  <a:moveTo>
                    <a:pt x="0" y="3254798"/>
                  </a:moveTo>
                  <a:lnTo>
                    <a:pt x="5046678" y="3254798"/>
                  </a:lnTo>
                  <a:lnTo>
                    <a:pt x="4919678" y="3356398"/>
                  </a:lnTo>
                  <a:cubicBezTo>
                    <a:pt x="4919678" y="3356398"/>
                    <a:pt x="3916378" y="3280198"/>
                    <a:pt x="3814778" y="3280198"/>
                  </a:cubicBezTo>
                  <a:lnTo>
                    <a:pt x="1231900" y="3280198"/>
                  </a:lnTo>
                  <a:cubicBezTo>
                    <a:pt x="1130300" y="3280198"/>
                    <a:pt x="127000" y="3356398"/>
                    <a:pt x="127000" y="3356398"/>
                  </a:cubicBezTo>
                  <a:lnTo>
                    <a:pt x="0" y="3254798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54798"/>
                  </a:lnTo>
                  <a:lnTo>
                    <a:pt x="12700" y="3254798"/>
                  </a:lnTo>
                  <a:lnTo>
                    <a:pt x="12700" y="3242098"/>
                  </a:lnTo>
                  <a:lnTo>
                    <a:pt x="5033978" y="3242098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54798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99" id="99"/>
            <p:cNvSpPr txBox="true"/>
            <p:nvPr/>
          </p:nvSpPr>
          <p:spPr>
            <a:xfrm>
              <a:off x="139700" y="184150"/>
              <a:ext cx="4767278" cy="2829348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</a:t>
              </a:r>
            </a:p>
          </p:txBody>
        </p:sp>
      </p:grpSp>
      <p:grpSp>
        <p:nvGrpSpPr>
          <p:cNvPr name="Group 100" id="100"/>
          <p:cNvGrpSpPr/>
          <p:nvPr/>
        </p:nvGrpSpPr>
        <p:grpSpPr>
          <a:xfrm rot="0">
            <a:off x="31731688" y="5234172"/>
            <a:ext cx="2786912" cy="1884212"/>
            <a:chOff x="0" y="0"/>
            <a:chExt cx="4988917" cy="3372971"/>
          </a:xfrm>
        </p:grpSpPr>
        <p:sp>
          <p:nvSpPr>
            <p:cNvPr name="Freeform 101" id="101"/>
            <p:cNvSpPr/>
            <p:nvPr/>
          </p:nvSpPr>
          <p:spPr>
            <a:xfrm flipH="false" flipV="false" rot="0">
              <a:off x="0" y="0"/>
              <a:ext cx="4988917" cy="3271371"/>
            </a:xfrm>
            <a:custGeom>
              <a:avLst/>
              <a:gdLst/>
              <a:ahLst/>
              <a:cxnLst/>
              <a:rect r="r" b="b" t="t" l="l"/>
              <a:pathLst>
                <a:path h="3271371" w="4988917">
                  <a:moveTo>
                    <a:pt x="0" y="0"/>
                  </a:moveTo>
                  <a:lnTo>
                    <a:pt x="4988917" y="0"/>
                  </a:lnTo>
                  <a:lnTo>
                    <a:pt x="4988917" y="3271371"/>
                  </a:lnTo>
                  <a:lnTo>
                    <a:pt x="0" y="3271371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102" id="102"/>
            <p:cNvSpPr/>
            <p:nvPr/>
          </p:nvSpPr>
          <p:spPr>
            <a:xfrm flipH="false" flipV="false" rot="0">
              <a:off x="0" y="0"/>
              <a:ext cx="4988917" cy="3372971"/>
            </a:xfrm>
            <a:custGeom>
              <a:avLst/>
              <a:gdLst/>
              <a:ahLst/>
              <a:cxnLst/>
              <a:rect r="r" b="b" t="t" l="l"/>
              <a:pathLst>
                <a:path h="3372971" w="4988917">
                  <a:moveTo>
                    <a:pt x="0" y="3271371"/>
                  </a:moveTo>
                  <a:lnTo>
                    <a:pt x="4988917" y="3271371"/>
                  </a:lnTo>
                  <a:lnTo>
                    <a:pt x="4861917" y="3372971"/>
                  </a:lnTo>
                  <a:cubicBezTo>
                    <a:pt x="4861917" y="3372971"/>
                    <a:pt x="3858617" y="3296771"/>
                    <a:pt x="3757017" y="3296771"/>
                  </a:cubicBezTo>
                  <a:lnTo>
                    <a:pt x="1231900" y="3296771"/>
                  </a:lnTo>
                  <a:cubicBezTo>
                    <a:pt x="1130300" y="3296771"/>
                    <a:pt x="127000" y="3372971"/>
                    <a:pt x="127000" y="3372971"/>
                  </a:cubicBezTo>
                  <a:lnTo>
                    <a:pt x="0" y="3271371"/>
                  </a:lnTo>
                  <a:lnTo>
                    <a:pt x="0" y="0"/>
                  </a:lnTo>
                  <a:lnTo>
                    <a:pt x="4988917" y="0"/>
                  </a:lnTo>
                  <a:lnTo>
                    <a:pt x="4988917" y="3271371"/>
                  </a:lnTo>
                  <a:lnTo>
                    <a:pt x="12700" y="3271371"/>
                  </a:lnTo>
                  <a:lnTo>
                    <a:pt x="12700" y="3258671"/>
                  </a:lnTo>
                  <a:lnTo>
                    <a:pt x="4976217" y="3258671"/>
                  </a:lnTo>
                  <a:lnTo>
                    <a:pt x="4976217" y="12700"/>
                  </a:lnTo>
                  <a:lnTo>
                    <a:pt x="12700" y="12700"/>
                  </a:lnTo>
                  <a:lnTo>
                    <a:pt x="12700" y="3271371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103" id="103"/>
            <p:cNvSpPr txBox="true"/>
            <p:nvPr/>
          </p:nvSpPr>
          <p:spPr>
            <a:xfrm>
              <a:off x="139700" y="184150"/>
              <a:ext cx="4709517" cy="2845921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</a:t>
              </a:r>
            </a:p>
          </p:txBody>
        </p:sp>
      </p:grpSp>
      <p:grpSp>
        <p:nvGrpSpPr>
          <p:cNvPr name="Group 104" id="104"/>
          <p:cNvGrpSpPr/>
          <p:nvPr/>
        </p:nvGrpSpPr>
        <p:grpSpPr>
          <a:xfrm rot="0">
            <a:off x="7833620" y="16243117"/>
            <a:ext cx="27136208" cy="3517130"/>
            <a:chOff x="0" y="0"/>
            <a:chExt cx="15204877" cy="1970707"/>
          </a:xfrm>
        </p:grpSpPr>
        <p:sp>
          <p:nvSpPr>
            <p:cNvPr name="Freeform 105" id="105"/>
            <p:cNvSpPr/>
            <p:nvPr/>
          </p:nvSpPr>
          <p:spPr>
            <a:xfrm flipH="false" flipV="false" rot="0">
              <a:off x="80010" y="80010"/>
              <a:ext cx="15112167" cy="1877997"/>
            </a:xfrm>
            <a:custGeom>
              <a:avLst/>
              <a:gdLst/>
              <a:ahLst/>
              <a:cxnLst/>
              <a:rect r="r" b="b" t="t" l="l"/>
              <a:pathLst>
                <a:path h="1877997" w="15112167">
                  <a:moveTo>
                    <a:pt x="0" y="1823387"/>
                  </a:moveTo>
                  <a:lnTo>
                    <a:pt x="0" y="1877997"/>
                  </a:lnTo>
                  <a:lnTo>
                    <a:pt x="15112167" y="1877997"/>
                  </a:lnTo>
                  <a:lnTo>
                    <a:pt x="15112167" y="0"/>
                  </a:lnTo>
                  <a:lnTo>
                    <a:pt x="15057557" y="0"/>
                  </a:lnTo>
                  <a:lnTo>
                    <a:pt x="15057557" y="1823387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06" id="106"/>
            <p:cNvSpPr/>
            <p:nvPr/>
          </p:nvSpPr>
          <p:spPr>
            <a:xfrm flipH="false" flipV="false" rot="0">
              <a:off x="67310" y="67310"/>
              <a:ext cx="15137567" cy="1903397"/>
            </a:xfrm>
            <a:custGeom>
              <a:avLst/>
              <a:gdLst/>
              <a:ahLst/>
              <a:cxnLst/>
              <a:rect r="r" b="b" t="t" l="l"/>
              <a:pathLst>
                <a:path h="1903397" w="15137567">
                  <a:moveTo>
                    <a:pt x="15070257" y="0"/>
                  </a:moveTo>
                  <a:lnTo>
                    <a:pt x="15070257" y="12700"/>
                  </a:lnTo>
                  <a:lnTo>
                    <a:pt x="15124867" y="12700"/>
                  </a:lnTo>
                  <a:lnTo>
                    <a:pt x="15124867" y="1890697"/>
                  </a:lnTo>
                  <a:lnTo>
                    <a:pt x="12700" y="1890697"/>
                  </a:lnTo>
                  <a:lnTo>
                    <a:pt x="12700" y="1836087"/>
                  </a:lnTo>
                  <a:lnTo>
                    <a:pt x="0" y="1836087"/>
                  </a:lnTo>
                  <a:lnTo>
                    <a:pt x="0" y="1903397"/>
                  </a:lnTo>
                  <a:lnTo>
                    <a:pt x="15137567" y="1903397"/>
                  </a:lnTo>
                  <a:lnTo>
                    <a:pt x="15137567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07" id="107"/>
            <p:cNvSpPr/>
            <p:nvPr/>
          </p:nvSpPr>
          <p:spPr>
            <a:xfrm flipH="false" flipV="false" rot="0">
              <a:off x="12700" y="12700"/>
              <a:ext cx="15112167" cy="1877997"/>
            </a:xfrm>
            <a:custGeom>
              <a:avLst/>
              <a:gdLst/>
              <a:ahLst/>
              <a:cxnLst/>
              <a:rect r="r" b="b" t="t" l="l"/>
              <a:pathLst>
                <a:path h="1877997" w="15112167">
                  <a:moveTo>
                    <a:pt x="0" y="0"/>
                  </a:moveTo>
                  <a:lnTo>
                    <a:pt x="15112167" y="0"/>
                  </a:lnTo>
                  <a:lnTo>
                    <a:pt x="15112167" y="1877997"/>
                  </a:lnTo>
                  <a:lnTo>
                    <a:pt x="0" y="187799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8" id="108"/>
            <p:cNvSpPr/>
            <p:nvPr/>
          </p:nvSpPr>
          <p:spPr>
            <a:xfrm flipH="false" flipV="false" rot="0">
              <a:off x="0" y="0"/>
              <a:ext cx="15137567" cy="1903397"/>
            </a:xfrm>
            <a:custGeom>
              <a:avLst/>
              <a:gdLst/>
              <a:ahLst/>
              <a:cxnLst/>
              <a:rect r="r" b="b" t="t" l="l"/>
              <a:pathLst>
                <a:path h="1903397" w="15137567">
                  <a:moveTo>
                    <a:pt x="80010" y="1903397"/>
                  </a:moveTo>
                  <a:lnTo>
                    <a:pt x="15137567" y="1903397"/>
                  </a:lnTo>
                  <a:lnTo>
                    <a:pt x="15137567" y="80010"/>
                  </a:lnTo>
                  <a:lnTo>
                    <a:pt x="15137567" y="67310"/>
                  </a:lnTo>
                  <a:lnTo>
                    <a:pt x="15137567" y="0"/>
                  </a:lnTo>
                  <a:lnTo>
                    <a:pt x="0" y="0"/>
                  </a:lnTo>
                  <a:lnTo>
                    <a:pt x="0" y="1903397"/>
                  </a:lnTo>
                  <a:lnTo>
                    <a:pt x="67310" y="1903397"/>
                  </a:lnTo>
                  <a:lnTo>
                    <a:pt x="80010" y="1903397"/>
                  </a:lnTo>
                  <a:close/>
                  <a:moveTo>
                    <a:pt x="12700" y="12700"/>
                  </a:moveTo>
                  <a:lnTo>
                    <a:pt x="15124867" y="12700"/>
                  </a:lnTo>
                  <a:lnTo>
                    <a:pt x="15124867" y="1890697"/>
                  </a:lnTo>
                  <a:lnTo>
                    <a:pt x="12700" y="1890697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09" id="109"/>
          <p:cNvGrpSpPr/>
          <p:nvPr/>
        </p:nvGrpSpPr>
        <p:grpSpPr>
          <a:xfrm rot="0">
            <a:off x="7833620" y="16234186"/>
            <a:ext cx="27136208" cy="1022166"/>
            <a:chOff x="0" y="0"/>
            <a:chExt cx="193791090" cy="7299717"/>
          </a:xfrm>
        </p:grpSpPr>
        <p:sp>
          <p:nvSpPr>
            <p:cNvPr name="Freeform 110" id="110"/>
            <p:cNvSpPr/>
            <p:nvPr/>
          </p:nvSpPr>
          <p:spPr>
            <a:xfrm flipH="false" flipV="false" rot="0">
              <a:off x="72390" y="72390"/>
              <a:ext cx="193646316" cy="7154937"/>
            </a:xfrm>
            <a:custGeom>
              <a:avLst/>
              <a:gdLst/>
              <a:ahLst/>
              <a:cxnLst/>
              <a:rect r="r" b="b" t="t" l="l"/>
              <a:pathLst>
                <a:path h="7154937" w="193646316">
                  <a:moveTo>
                    <a:pt x="0" y="0"/>
                  </a:moveTo>
                  <a:lnTo>
                    <a:pt x="193646316" y="0"/>
                  </a:lnTo>
                  <a:lnTo>
                    <a:pt x="193646316" y="7154937"/>
                  </a:lnTo>
                  <a:lnTo>
                    <a:pt x="0" y="71549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11" id="111"/>
            <p:cNvSpPr/>
            <p:nvPr/>
          </p:nvSpPr>
          <p:spPr>
            <a:xfrm flipH="false" flipV="false" rot="0">
              <a:off x="0" y="0"/>
              <a:ext cx="193791086" cy="7299717"/>
            </a:xfrm>
            <a:custGeom>
              <a:avLst/>
              <a:gdLst/>
              <a:ahLst/>
              <a:cxnLst/>
              <a:rect r="r" b="b" t="t" l="l"/>
              <a:pathLst>
                <a:path h="7299717" w="193791086">
                  <a:moveTo>
                    <a:pt x="193646313" y="7154937"/>
                  </a:moveTo>
                  <a:lnTo>
                    <a:pt x="193791086" y="7154937"/>
                  </a:lnTo>
                  <a:lnTo>
                    <a:pt x="193791086" y="7299717"/>
                  </a:lnTo>
                  <a:lnTo>
                    <a:pt x="193646313" y="7299717"/>
                  </a:lnTo>
                  <a:lnTo>
                    <a:pt x="193646313" y="7154937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7154937"/>
                  </a:lnTo>
                  <a:lnTo>
                    <a:pt x="0" y="7154937"/>
                  </a:lnTo>
                  <a:lnTo>
                    <a:pt x="0" y="144780"/>
                  </a:lnTo>
                  <a:close/>
                  <a:moveTo>
                    <a:pt x="0" y="7154937"/>
                  </a:moveTo>
                  <a:lnTo>
                    <a:pt x="144780" y="7154937"/>
                  </a:lnTo>
                  <a:lnTo>
                    <a:pt x="144780" y="7299717"/>
                  </a:lnTo>
                  <a:lnTo>
                    <a:pt x="0" y="7299717"/>
                  </a:lnTo>
                  <a:lnTo>
                    <a:pt x="0" y="7154937"/>
                  </a:lnTo>
                  <a:close/>
                  <a:moveTo>
                    <a:pt x="193646313" y="144780"/>
                  </a:moveTo>
                  <a:lnTo>
                    <a:pt x="193791086" y="144780"/>
                  </a:lnTo>
                  <a:lnTo>
                    <a:pt x="193791086" y="7154937"/>
                  </a:lnTo>
                  <a:lnTo>
                    <a:pt x="193646313" y="7154937"/>
                  </a:lnTo>
                  <a:lnTo>
                    <a:pt x="193646313" y="144780"/>
                  </a:lnTo>
                  <a:close/>
                  <a:moveTo>
                    <a:pt x="144780" y="7154937"/>
                  </a:moveTo>
                  <a:lnTo>
                    <a:pt x="193646313" y="7154937"/>
                  </a:lnTo>
                  <a:lnTo>
                    <a:pt x="193646313" y="7299717"/>
                  </a:lnTo>
                  <a:lnTo>
                    <a:pt x="144780" y="7299717"/>
                  </a:lnTo>
                  <a:lnTo>
                    <a:pt x="144780" y="7154937"/>
                  </a:lnTo>
                  <a:close/>
                  <a:moveTo>
                    <a:pt x="193646313" y="0"/>
                  </a:moveTo>
                  <a:lnTo>
                    <a:pt x="193791086" y="0"/>
                  </a:lnTo>
                  <a:lnTo>
                    <a:pt x="193791086" y="144780"/>
                  </a:lnTo>
                  <a:lnTo>
                    <a:pt x="193646313" y="144780"/>
                  </a:lnTo>
                  <a:lnTo>
                    <a:pt x="193646313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193646313" y="0"/>
                  </a:lnTo>
                  <a:lnTo>
                    <a:pt x="193646313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2" id="112"/>
          <p:cNvGrpSpPr/>
          <p:nvPr/>
        </p:nvGrpSpPr>
        <p:grpSpPr>
          <a:xfrm rot="0">
            <a:off x="8088240" y="16630587"/>
            <a:ext cx="1066401" cy="248413"/>
            <a:chOff x="0" y="0"/>
            <a:chExt cx="1421868" cy="331217"/>
          </a:xfrm>
        </p:grpSpPr>
        <p:grpSp>
          <p:nvGrpSpPr>
            <p:cNvPr name="Group 113" id="113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114" id="114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115" id="115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116" id="116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117" id="117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118" id="118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119" id="119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120" id="120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121" id="121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122" id="122"/>
          <p:cNvGrpSpPr/>
          <p:nvPr/>
        </p:nvGrpSpPr>
        <p:grpSpPr>
          <a:xfrm rot="-5400000">
            <a:off x="17007495" y="-14714887"/>
            <a:ext cx="2561011" cy="33363656"/>
            <a:chOff x="0" y="0"/>
            <a:chExt cx="1434978" cy="18694222"/>
          </a:xfrm>
        </p:grpSpPr>
        <p:sp>
          <p:nvSpPr>
            <p:cNvPr name="Freeform 123" id="123"/>
            <p:cNvSpPr/>
            <p:nvPr/>
          </p:nvSpPr>
          <p:spPr>
            <a:xfrm flipH="false" flipV="false" rot="0">
              <a:off x="80010" y="80010"/>
              <a:ext cx="1342268" cy="18601512"/>
            </a:xfrm>
            <a:custGeom>
              <a:avLst/>
              <a:gdLst/>
              <a:ahLst/>
              <a:cxnLst/>
              <a:rect r="r" b="b" t="t" l="l"/>
              <a:pathLst>
                <a:path h="18601512" w="1342268">
                  <a:moveTo>
                    <a:pt x="0" y="18546901"/>
                  </a:moveTo>
                  <a:lnTo>
                    <a:pt x="0" y="18601512"/>
                  </a:lnTo>
                  <a:lnTo>
                    <a:pt x="1342268" y="18601512"/>
                  </a:lnTo>
                  <a:lnTo>
                    <a:pt x="1342268" y="0"/>
                  </a:lnTo>
                  <a:lnTo>
                    <a:pt x="1287658" y="0"/>
                  </a:lnTo>
                  <a:lnTo>
                    <a:pt x="1287658" y="18546901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24" id="124"/>
            <p:cNvSpPr/>
            <p:nvPr/>
          </p:nvSpPr>
          <p:spPr>
            <a:xfrm flipH="false" flipV="false" rot="0">
              <a:off x="67310" y="67310"/>
              <a:ext cx="1367668" cy="18626912"/>
            </a:xfrm>
            <a:custGeom>
              <a:avLst/>
              <a:gdLst/>
              <a:ahLst/>
              <a:cxnLst/>
              <a:rect r="r" b="b" t="t" l="l"/>
              <a:pathLst>
                <a:path h="18626912" w="1367668">
                  <a:moveTo>
                    <a:pt x="1300358" y="0"/>
                  </a:moveTo>
                  <a:lnTo>
                    <a:pt x="1300358" y="12700"/>
                  </a:lnTo>
                  <a:lnTo>
                    <a:pt x="1354968" y="12700"/>
                  </a:lnTo>
                  <a:lnTo>
                    <a:pt x="1354968" y="18614212"/>
                  </a:lnTo>
                  <a:lnTo>
                    <a:pt x="12700" y="18614212"/>
                  </a:lnTo>
                  <a:lnTo>
                    <a:pt x="12700" y="18559601"/>
                  </a:lnTo>
                  <a:lnTo>
                    <a:pt x="0" y="18559601"/>
                  </a:lnTo>
                  <a:lnTo>
                    <a:pt x="0" y="18626912"/>
                  </a:lnTo>
                  <a:lnTo>
                    <a:pt x="1367668" y="18626912"/>
                  </a:lnTo>
                  <a:lnTo>
                    <a:pt x="1367668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25" id="125"/>
            <p:cNvSpPr/>
            <p:nvPr/>
          </p:nvSpPr>
          <p:spPr>
            <a:xfrm flipH="false" flipV="false" rot="0">
              <a:off x="12700" y="12700"/>
              <a:ext cx="1342268" cy="18601511"/>
            </a:xfrm>
            <a:custGeom>
              <a:avLst/>
              <a:gdLst/>
              <a:ahLst/>
              <a:cxnLst/>
              <a:rect r="r" b="b" t="t" l="l"/>
              <a:pathLst>
                <a:path h="18601511" w="1342268">
                  <a:moveTo>
                    <a:pt x="0" y="0"/>
                  </a:moveTo>
                  <a:lnTo>
                    <a:pt x="1342268" y="0"/>
                  </a:lnTo>
                  <a:lnTo>
                    <a:pt x="1342268" y="18601511"/>
                  </a:lnTo>
                  <a:lnTo>
                    <a:pt x="0" y="18601511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26" id="126"/>
            <p:cNvSpPr/>
            <p:nvPr/>
          </p:nvSpPr>
          <p:spPr>
            <a:xfrm flipH="false" flipV="false" rot="0">
              <a:off x="0" y="0"/>
              <a:ext cx="1367668" cy="18626911"/>
            </a:xfrm>
            <a:custGeom>
              <a:avLst/>
              <a:gdLst/>
              <a:ahLst/>
              <a:cxnLst/>
              <a:rect r="r" b="b" t="t" l="l"/>
              <a:pathLst>
                <a:path h="18626911" w="1367668">
                  <a:moveTo>
                    <a:pt x="80010" y="18626911"/>
                  </a:moveTo>
                  <a:lnTo>
                    <a:pt x="1367668" y="18626911"/>
                  </a:lnTo>
                  <a:lnTo>
                    <a:pt x="1367668" y="80010"/>
                  </a:lnTo>
                  <a:lnTo>
                    <a:pt x="1367668" y="67310"/>
                  </a:lnTo>
                  <a:lnTo>
                    <a:pt x="1367668" y="0"/>
                  </a:lnTo>
                  <a:lnTo>
                    <a:pt x="0" y="0"/>
                  </a:lnTo>
                  <a:lnTo>
                    <a:pt x="0" y="18626911"/>
                  </a:lnTo>
                  <a:lnTo>
                    <a:pt x="67310" y="18626911"/>
                  </a:lnTo>
                  <a:lnTo>
                    <a:pt x="80010" y="18626911"/>
                  </a:lnTo>
                  <a:close/>
                  <a:moveTo>
                    <a:pt x="12700" y="12700"/>
                  </a:moveTo>
                  <a:lnTo>
                    <a:pt x="1354968" y="12700"/>
                  </a:lnTo>
                  <a:lnTo>
                    <a:pt x="1354968" y="18614211"/>
                  </a:lnTo>
                  <a:lnTo>
                    <a:pt x="12700" y="18614211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127" id="127"/>
          <p:cNvSpPr/>
          <p:nvPr/>
        </p:nvSpPr>
        <p:spPr>
          <a:xfrm flipH="false" flipV="false" rot="0">
            <a:off x="29597433" y="1005661"/>
            <a:ext cx="4268510" cy="1960659"/>
          </a:xfrm>
          <a:custGeom>
            <a:avLst/>
            <a:gdLst/>
            <a:ahLst/>
            <a:cxnLst/>
            <a:rect r="r" b="b" t="t" l="l"/>
            <a:pathLst>
              <a:path h="1960659" w="4268510">
                <a:moveTo>
                  <a:pt x="0" y="0"/>
                </a:moveTo>
                <a:lnTo>
                  <a:pt x="4268510" y="0"/>
                </a:lnTo>
                <a:lnTo>
                  <a:pt x="4268510" y="1960659"/>
                </a:lnTo>
                <a:lnTo>
                  <a:pt x="0" y="196065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8450" t="-13329" r="-9255" b="-14798"/>
            </a:stretch>
          </a:blipFill>
        </p:spPr>
      </p:sp>
      <p:sp>
        <p:nvSpPr>
          <p:cNvPr name="TextBox 128" id="128"/>
          <p:cNvSpPr txBox="true"/>
          <p:nvPr/>
        </p:nvSpPr>
        <p:spPr>
          <a:xfrm rot="0">
            <a:off x="9402048" y="3765768"/>
            <a:ext cx="6595096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97"/>
              </a:lnSpc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Who is in your project?</a:t>
            </a:r>
          </a:p>
        </p:txBody>
      </p:sp>
      <p:sp>
        <p:nvSpPr>
          <p:cNvPr name="TextBox 129" id="129"/>
          <p:cNvSpPr txBox="true"/>
          <p:nvPr/>
        </p:nvSpPr>
        <p:spPr>
          <a:xfrm rot="0">
            <a:off x="23143013" y="3765768"/>
            <a:ext cx="5571551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97"/>
              </a:lnSpc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Why are you doing this project?</a:t>
            </a:r>
          </a:p>
        </p:txBody>
      </p:sp>
      <p:sp>
        <p:nvSpPr>
          <p:cNvPr name="TextBox 130" id="130"/>
          <p:cNvSpPr txBox="true"/>
          <p:nvPr/>
        </p:nvSpPr>
        <p:spPr>
          <a:xfrm rot="0">
            <a:off x="9402048" y="10170432"/>
            <a:ext cx="8885952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97"/>
              </a:lnSpc>
              <a:spcBef>
                <a:spcPct val="0"/>
              </a:spcBef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What does the host study wants from this project?</a:t>
            </a:r>
          </a:p>
        </p:txBody>
      </p:sp>
      <p:sp>
        <p:nvSpPr>
          <p:cNvPr name="TextBox 131" id="131"/>
          <p:cNvSpPr txBox="true"/>
          <p:nvPr/>
        </p:nvSpPr>
        <p:spPr>
          <a:xfrm rot="0">
            <a:off x="23083202" y="10186539"/>
            <a:ext cx="9584128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97"/>
              </a:lnSpc>
              <a:spcBef>
                <a:spcPct val="0"/>
              </a:spcBef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What are the desireble deliverables with this project?</a:t>
            </a:r>
          </a:p>
        </p:txBody>
      </p:sp>
      <p:sp>
        <p:nvSpPr>
          <p:cNvPr name="TextBox 132" id="132"/>
          <p:cNvSpPr txBox="true"/>
          <p:nvPr/>
        </p:nvSpPr>
        <p:spPr>
          <a:xfrm rot="0">
            <a:off x="9513908" y="16549976"/>
            <a:ext cx="14484963" cy="4191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97"/>
              </a:lnSpc>
              <a:spcBef>
                <a:spcPct val="0"/>
              </a:spcBef>
            </a:pPr>
            <a:r>
              <a:rPr lang="en-US" sz="2831" strike="noStrike" u="none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How will the success of this project be measured?</a:t>
            </a:r>
          </a:p>
        </p:txBody>
      </p:sp>
      <p:sp>
        <p:nvSpPr>
          <p:cNvPr name="TextBox 133" id="133"/>
          <p:cNvSpPr txBox="true"/>
          <p:nvPr/>
        </p:nvSpPr>
        <p:spPr>
          <a:xfrm rot="0">
            <a:off x="10352710" y="1610748"/>
            <a:ext cx="16153183" cy="9373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458"/>
              </a:lnSpc>
              <a:spcBef>
                <a:spcPct val="0"/>
              </a:spcBef>
            </a:pPr>
            <a:r>
              <a:rPr lang="en-US" sz="596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Pathfinder: </a:t>
            </a:r>
            <a:r>
              <a:rPr lang="en-US" sz="596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how to begin?</a:t>
            </a:r>
          </a:p>
        </p:txBody>
      </p:sp>
      <p:sp>
        <p:nvSpPr>
          <p:cNvPr name="TextBox 134" id="134"/>
          <p:cNvSpPr txBox="true"/>
          <p:nvPr/>
        </p:nvSpPr>
        <p:spPr>
          <a:xfrm rot="0">
            <a:off x="1857734" y="3874626"/>
            <a:ext cx="5232936" cy="141817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Use this template to start your Pathfinder. 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Take some time to define what your project is, your motivations, the host study' wishes and how you will measure success to make sure everyone is aligned before you start. 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See more about Pathfinder </a:t>
            </a:r>
            <a:r>
              <a:rPr lang="en-US" sz="3046" u="sng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  <a:hlinkClick r:id="rId5" tooltip="https://lac.tghn.org/proyectos-pathfinder/"/>
              </a:rPr>
              <a:t>here</a:t>
            </a: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</a:t>
            </a:r>
          </a:p>
          <a:p>
            <a:pPr algn="l" marL="0" indent="0" lvl="0">
              <a:lnSpc>
                <a:spcPts val="3704"/>
              </a:lnSpc>
              <a:spcBef>
                <a:spcPct val="0"/>
              </a:spcBef>
            </a:pPr>
          </a:p>
          <a:p>
            <a:pPr algn="l" marL="0" indent="0" lvl="0">
              <a:lnSpc>
                <a:spcPts val="3704"/>
              </a:lnSpc>
              <a:spcBef>
                <a:spcPct val="0"/>
              </a:spcBef>
            </a:pPr>
          </a:p>
          <a:p>
            <a:pPr algn="l" marL="0" indent="0" lvl="0">
              <a:lnSpc>
                <a:spcPts val="3704"/>
              </a:lnSpc>
              <a:spcBef>
                <a:spcPct val="0"/>
              </a:spcBef>
            </a:pP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  <a:r>
              <a:rPr lang="en-US" sz="3027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Host Study</a:t>
            </a: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  <a:r>
              <a:rPr lang="en-US" sz="3027">
                <a:solidFill>
                  <a:srgbClr val="000000"/>
                </a:solidFill>
                <a:latin typeface="DM Sans Italics"/>
                <a:ea typeface="DM Sans Italics"/>
                <a:cs typeface="DM Sans Italics"/>
                <a:sym typeface="DM Sans Italics"/>
              </a:rPr>
              <a:t>Add here the host study name.</a:t>
            </a: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  <a:r>
              <a:rPr lang="en-US" sz="3027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Pathfinder Duration</a:t>
            </a: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  <a:r>
              <a:rPr lang="en-US" sz="3027">
                <a:solidFill>
                  <a:srgbClr val="000000"/>
                </a:solidFill>
                <a:latin typeface="DM Sans Italics"/>
                <a:ea typeface="DM Sans Italics"/>
                <a:cs typeface="DM Sans Italics"/>
                <a:sym typeface="DM Sans Italics"/>
              </a:rPr>
              <a:t>Add here the duration of the project </a:t>
            </a: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  <a:r>
              <a:rPr lang="en-US" sz="3027">
                <a:solidFill>
                  <a:srgbClr val="000000"/>
                </a:solidFill>
                <a:latin typeface="DM Sans Italics"/>
                <a:ea typeface="DM Sans Italics"/>
                <a:cs typeface="DM Sans Italics"/>
                <a:sym typeface="DM Sans Italics"/>
              </a:rPr>
              <a:t>(months).</a:t>
            </a:r>
          </a:p>
        </p:txBody>
      </p:sp>
      <p:grpSp>
        <p:nvGrpSpPr>
          <p:cNvPr name="Group 135" id="135"/>
          <p:cNvGrpSpPr/>
          <p:nvPr/>
        </p:nvGrpSpPr>
        <p:grpSpPr>
          <a:xfrm rot="0">
            <a:off x="14228261" y="17520244"/>
            <a:ext cx="4206479" cy="1895581"/>
            <a:chOff x="0" y="0"/>
            <a:chExt cx="7530117" cy="3393323"/>
          </a:xfrm>
        </p:grpSpPr>
        <p:sp>
          <p:nvSpPr>
            <p:cNvPr name="Freeform 136" id="136"/>
            <p:cNvSpPr/>
            <p:nvPr/>
          </p:nvSpPr>
          <p:spPr>
            <a:xfrm flipH="false" flipV="false" rot="0">
              <a:off x="0" y="0"/>
              <a:ext cx="7530116" cy="3291723"/>
            </a:xfrm>
            <a:custGeom>
              <a:avLst/>
              <a:gdLst/>
              <a:ahLst/>
              <a:cxnLst/>
              <a:rect r="r" b="b" t="t" l="l"/>
              <a:pathLst>
                <a:path h="3291723" w="7530116">
                  <a:moveTo>
                    <a:pt x="0" y="0"/>
                  </a:moveTo>
                  <a:lnTo>
                    <a:pt x="7530116" y="0"/>
                  </a:lnTo>
                  <a:lnTo>
                    <a:pt x="7530116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37" id="137"/>
            <p:cNvSpPr/>
            <p:nvPr/>
          </p:nvSpPr>
          <p:spPr>
            <a:xfrm flipH="false" flipV="false" rot="0">
              <a:off x="0" y="0"/>
              <a:ext cx="7530116" cy="3393323"/>
            </a:xfrm>
            <a:custGeom>
              <a:avLst/>
              <a:gdLst/>
              <a:ahLst/>
              <a:cxnLst/>
              <a:rect r="r" b="b" t="t" l="l"/>
              <a:pathLst>
                <a:path h="3393323" w="7530116">
                  <a:moveTo>
                    <a:pt x="0" y="3291723"/>
                  </a:moveTo>
                  <a:lnTo>
                    <a:pt x="7530116" y="3291723"/>
                  </a:lnTo>
                  <a:lnTo>
                    <a:pt x="7403116" y="3393323"/>
                  </a:lnTo>
                  <a:cubicBezTo>
                    <a:pt x="7403116" y="3393323"/>
                    <a:pt x="6399817" y="3317123"/>
                    <a:pt x="6298217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7530116" y="0"/>
                  </a:lnTo>
                  <a:lnTo>
                    <a:pt x="7530116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7517416" y="3279023"/>
                  </a:lnTo>
                  <a:lnTo>
                    <a:pt x="7517416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B6E3F9">
                <a:alpha val="9804"/>
              </a:srgbClr>
            </a:solidFill>
          </p:spPr>
        </p:sp>
        <p:sp>
          <p:nvSpPr>
            <p:cNvPr name="TextBox 138" id="138"/>
            <p:cNvSpPr txBox="true"/>
            <p:nvPr/>
          </p:nvSpPr>
          <p:spPr>
            <a:xfrm>
              <a:off x="139700" y="184150"/>
              <a:ext cx="7250717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 Copy and paste as many notes as you need.</a:t>
              </a:r>
            </a:p>
          </p:txBody>
        </p:sp>
      </p:grpSp>
      <p:grpSp>
        <p:nvGrpSpPr>
          <p:cNvPr name="Group 139" id="139"/>
          <p:cNvGrpSpPr/>
          <p:nvPr/>
        </p:nvGrpSpPr>
        <p:grpSpPr>
          <a:xfrm rot="0">
            <a:off x="20069180" y="17475427"/>
            <a:ext cx="2491117" cy="1896685"/>
            <a:chOff x="0" y="0"/>
            <a:chExt cx="4459406" cy="3395301"/>
          </a:xfrm>
        </p:grpSpPr>
        <p:sp>
          <p:nvSpPr>
            <p:cNvPr name="Freeform 140" id="140"/>
            <p:cNvSpPr/>
            <p:nvPr/>
          </p:nvSpPr>
          <p:spPr>
            <a:xfrm flipH="false" flipV="false" rot="0">
              <a:off x="0" y="0"/>
              <a:ext cx="4459406" cy="3293701"/>
            </a:xfrm>
            <a:custGeom>
              <a:avLst/>
              <a:gdLst/>
              <a:ahLst/>
              <a:cxnLst/>
              <a:rect r="r" b="b" t="t" l="l"/>
              <a:pathLst>
                <a:path h="3293701" w="4459406">
                  <a:moveTo>
                    <a:pt x="0" y="0"/>
                  </a:moveTo>
                  <a:lnTo>
                    <a:pt x="4459406" y="0"/>
                  </a:lnTo>
                  <a:lnTo>
                    <a:pt x="4459406" y="3293701"/>
                  </a:lnTo>
                  <a:lnTo>
                    <a:pt x="0" y="3293701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41" id="141"/>
            <p:cNvSpPr/>
            <p:nvPr/>
          </p:nvSpPr>
          <p:spPr>
            <a:xfrm flipH="false" flipV="false" rot="0">
              <a:off x="0" y="0"/>
              <a:ext cx="4459406" cy="3395301"/>
            </a:xfrm>
            <a:custGeom>
              <a:avLst/>
              <a:gdLst/>
              <a:ahLst/>
              <a:cxnLst/>
              <a:rect r="r" b="b" t="t" l="l"/>
              <a:pathLst>
                <a:path h="3395301" w="4459406">
                  <a:moveTo>
                    <a:pt x="0" y="3293701"/>
                  </a:moveTo>
                  <a:lnTo>
                    <a:pt x="4459406" y="3293701"/>
                  </a:lnTo>
                  <a:lnTo>
                    <a:pt x="4332406" y="3395301"/>
                  </a:lnTo>
                  <a:cubicBezTo>
                    <a:pt x="4332406" y="3395301"/>
                    <a:pt x="3329106" y="3319101"/>
                    <a:pt x="3227506" y="3319101"/>
                  </a:cubicBezTo>
                  <a:lnTo>
                    <a:pt x="1231900" y="3319101"/>
                  </a:lnTo>
                  <a:cubicBezTo>
                    <a:pt x="1130300" y="3319101"/>
                    <a:pt x="127000" y="3395301"/>
                    <a:pt x="127000" y="3395301"/>
                  </a:cubicBezTo>
                  <a:lnTo>
                    <a:pt x="0" y="3293701"/>
                  </a:lnTo>
                  <a:lnTo>
                    <a:pt x="0" y="0"/>
                  </a:lnTo>
                  <a:lnTo>
                    <a:pt x="4459406" y="0"/>
                  </a:lnTo>
                  <a:lnTo>
                    <a:pt x="4459406" y="3293701"/>
                  </a:lnTo>
                  <a:lnTo>
                    <a:pt x="12700" y="3293701"/>
                  </a:lnTo>
                  <a:lnTo>
                    <a:pt x="12700" y="3281001"/>
                  </a:lnTo>
                  <a:lnTo>
                    <a:pt x="4446706" y="3281001"/>
                  </a:lnTo>
                  <a:lnTo>
                    <a:pt x="4446706" y="12700"/>
                  </a:lnTo>
                  <a:lnTo>
                    <a:pt x="12700" y="12700"/>
                  </a:lnTo>
                  <a:lnTo>
                    <a:pt x="12700" y="3293701"/>
                  </a:lnTo>
                </a:path>
              </a:pathLst>
            </a:custGeom>
            <a:solidFill>
              <a:srgbClr val="B6E3F9">
                <a:alpha val="9804"/>
              </a:srgbClr>
            </a:solidFill>
          </p:spPr>
        </p:sp>
        <p:sp>
          <p:nvSpPr>
            <p:cNvPr name="TextBox 142" id="142"/>
            <p:cNvSpPr txBox="true"/>
            <p:nvPr/>
          </p:nvSpPr>
          <p:spPr>
            <a:xfrm>
              <a:off x="139700" y="184150"/>
              <a:ext cx="4180006" cy="2868251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</a:t>
              </a:r>
            </a:p>
          </p:txBody>
        </p:sp>
      </p:grpSp>
      <p:grpSp>
        <p:nvGrpSpPr>
          <p:cNvPr name="Group 143" id="143"/>
          <p:cNvGrpSpPr/>
          <p:nvPr/>
        </p:nvGrpSpPr>
        <p:grpSpPr>
          <a:xfrm rot="0">
            <a:off x="24194736" y="17519139"/>
            <a:ext cx="2481074" cy="1896685"/>
            <a:chOff x="0" y="0"/>
            <a:chExt cx="4441429" cy="3395301"/>
          </a:xfrm>
        </p:grpSpPr>
        <p:sp>
          <p:nvSpPr>
            <p:cNvPr name="Freeform 144" id="144"/>
            <p:cNvSpPr/>
            <p:nvPr/>
          </p:nvSpPr>
          <p:spPr>
            <a:xfrm flipH="false" flipV="false" rot="0">
              <a:off x="0" y="0"/>
              <a:ext cx="4441429" cy="3293701"/>
            </a:xfrm>
            <a:custGeom>
              <a:avLst/>
              <a:gdLst/>
              <a:ahLst/>
              <a:cxnLst/>
              <a:rect r="r" b="b" t="t" l="l"/>
              <a:pathLst>
                <a:path h="3293701" w="4441429">
                  <a:moveTo>
                    <a:pt x="0" y="0"/>
                  </a:moveTo>
                  <a:lnTo>
                    <a:pt x="4441429" y="0"/>
                  </a:lnTo>
                  <a:lnTo>
                    <a:pt x="4441429" y="3293701"/>
                  </a:lnTo>
                  <a:lnTo>
                    <a:pt x="0" y="3293701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45" id="145"/>
            <p:cNvSpPr/>
            <p:nvPr/>
          </p:nvSpPr>
          <p:spPr>
            <a:xfrm flipH="false" flipV="false" rot="0">
              <a:off x="0" y="0"/>
              <a:ext cx="4441429" cy="3395301"/>
            </a:xfrm>
            <a:custGeom>
              <a:avLst/>
              <a:gdLst/>
              <a:ahLst/>
              <a:cxnLst/>
              <a:rect r="r" b="b" t="t" l="l"/>
              <a:pathLst>
                <a:path h="3395301" w="4441429">
                  <a:moveTo>
                    <a:pt x="0" y="3293701"/>
                  </a:moveTo>
                  <a:lnTo>
                    <a:pt x="4441429" y="3293701"/>
                  </a:lnTo>
                  <a:lnTo>
                    <a:pt x="4314429" y="3395301"/>
                  </a:lnTo>
                  <a:cubicBezTo>
                    <a:pt x="4314429" y="3395301"/>
                    <a:pt x="3311129" y="3319101"/>
                    <a:pt x="3209529" y="3319101"/>
                  </a:cubicBezTo>
                  <a:lnTo>
                    <a:pt x="1231900" y="3319101"/>
                  </a:lnTo>
                  <a:cubicBezTo>
                    <a:pt x="1130300" y="3319101"/>
                    <a:pt x="127000" y="3395301"/>
                    <a:pt x="127000" y="3395301"/>
                  </a:cubicBezTo>
                  <a:lnTo>
                    <a:pt x="0" y="3293701"/>
                  </a:lnTo>
                  <a:lnTo>
                    <a:pt x="0" y="0"/>
                  </a:lnTo>
                  <a:lnTo>
                    <a:pt x="4441429" y="0"/>
                  </a:lnTo>
                  <a:lnTo>
                    <a:pt x="4441429" y="3293701"/>
                  </a:lnTo>
                  <a:lnTo>
                    <a:pt x="12700" y="3293701"/>
                  </a:lnTo>
                  <a:lnTo>
                    <a:pt x="12700" y="3281001"/>
                  </a:lnTo>
                  <a:lnTo>
                    <a:pt x="4428729" y="3281001"/>
                  </a:lnTo>
                  <a:lnTo>
                    <a:pt x="4428729" y="12700"/>
                  </a:lnTo>
                  <a:lnTo>
                    <a:pt x="12700" y="12700"/>
                  </a:lnTo>
                  <a:lnTo>
                    <a:pt x="12700" y="3293701"/>
                  </a:lnTo>
                </a:path>
              </a:pathLst>
            </a:custGeom>
            <a:solidFill>
              <a:srgbClr val="B6E3F9">
                <a:alpha val="9804"/>
              </a:srgbClr>
            </a:solidFill>
          </p:spPr>
        </p:sp>
        <p:sp>
          <p:nvSpPr>
            <p:cNvPr name="TextBox 146" id="146"/>
            <p:cNvSpPr txBox="true"/>
            <p:nvPr/>
          </p:nvSpPr>
          <p:spPr>
            <a:xfrm>
              <a:off x="139700" y="184150"/>
              <a:ext cx="4162029" cy="2868251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</a:t>
              </a:r>
            </a:p>
          </p:txBody>
        </p:sp>
      </p:grpSp>
      <p:grpSp>
        <p:nvGrpSpPr>
          <p:cNvPr name="Group 147" id="147"/>
          <p:cNvGrpSpPr/>
          <p:nvPr/>
        </p:nvGrpSpPr>
        <p:grpSpPr>
          <a:xfrm rot="0">
            <a:off x="21978245" y="11627287"/>
            <a:ext cx="4891548" cy="1895581"/>
            <a:chOff x="0" y="0"/>
            <a:chExt cx="8756475" cy="3393323"/>
          </a:xfrm>
        </p:grpSpPr>
        <p:sp>
          <p:nvSpPr>
            <p:cNvPr name="Freeform 148" id="148"/>
            <p:cNvSpPr/>
            <p:nvPr/>
          </p:nvSpPr>
          <p:spPr>
            <a:xfrm flipH="false" flipV="false" rot="0">
              <a:off x="0" y="0"/>
              <a:ext cx="8756476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56476">
                  <a:moveTo>
                    <a:pt x="0" y="0"/>
                  </a:moveTo>
                  <a:lnTo>
                    <a:pt x="8756476" y="0"/>
                  </a:lnTo>
                  <a:lnTo>
                    <a:pt x="8756476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149" id="149"/>
            <p:cNvSpPr/>
            <p:nvPr/>
          </p:nvSpPr>
          <p:spPr>
            <a:xfrm flipH="false" flipV="false" rot="0">
              <a:off x="0" y="0"/>
              <a:ext cx="8756476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56476">
                  <a:moveTo>
                    <a:pt x="0" y="3291723"/>
                  </a:moveTo>
                  <a:lnTo>
                    <a:pt x="8756476" y="3291723"/>
                  </a:lnTo>
                  <a:lnTo>
                    <a:pt x="8629476" y="3393323"/>
                  </a:lnTo>
                  <a:cubicBezTo>
                    <a:pt x="8629476" y="3393323"/>
                    <a:pt x="7626176" y="3317123"/>
                    <a:pt x="7524576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56476" y="0"/>
                  </a:lnTo>
                  <a:lnTo>
                    <a:pt x="8756476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43776" y="3279023"/>
                  </a:lnTo>
                  <a:lnTo>
                    <a:pt x="8743776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150" id="150"/>
            <p:cNvSpPr txBox="true"/>
            <p:nvPr/>
          </p:nvSpPr>
          <p:spPr>
            <a:xfrm>
              <a:off x="139700" y="184150"/>
              <a:ext cx="8477075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 Copy and paste as many notes as you need.</a:t>
              </a:r>
            </a:p>
          </p:txBody>
        </p:sp>
      </p:grpSp>
      <p:grpSp>
        <p:nvGrpSpPr>
          <p:cNvPr name="Group 151" id="151"/>
          <p:cNvGrpSpPr/>
          <p:nvPr/>
        </p:nvGrpSpPr>
        <p:grpSpPr>
          <a:xfrm rot="0">
            <a:off x="27879443" y="11638656"/>
            <a:ext cx="2819179" cy="1874954"/>
            <a:chOff x="0" y="0"/>
            <a:chExt cx="5046678" cy="3356398"/>
          </a:xfrm>
        </p:grpSpPr>
        <p:sp>
          <p:nvSpPr>
            <p:cNvPr name="Freeform 152" id="152"/>
            <p:cNvSpPr/>
            <p:nvPr/>
          </p:nvSpPr>
          <p:spPr>
            <a:xfrm flipH="false" flipV="false" rot="0">
              <a:off x="0" y="0"/>
              <a:ext cx="5046678" cy="3254798"/>
            </a:xfrm>
            <a:custGeom>
              <a:avLst/>
              <a:gdLst/>
              <a:ahLst/>
              <a:cxnLst/>
              <a:rect r="r" b="b" t="t" l="l"/>
              <a:pathLst>
                <a:path h="3254798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54798"/>
                  </a:lnTo>
                  <a:lnTo>
                    <a:pt x="0" y="3254798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153" id="153"/>
            <p:cNvSpPr/>
            <p:nvPr/>
          </p:nvSpPr>
          <p:spPr>
            <a:xfrm flipH="false" flipV="false" rot="0">
              <a:off x="0" y="0"/>
              <a:ext cx="5046678" cy="3356398"/>
            </a:xfrm>
            <a:custGeom>
              <a:avLst/>
              <a:gdLst/>
              <a:ahLst/>
              <a:cxnLst/>
              <a:rect r="r" b="b" t="t" l="l"/>
              <a:pathLst>
                <a:path h="3356398" w="5046678">
                  <a:moveTo>
                    <a:pt x="0" y="3254798"/>
                  </a:moveTo>
                  <a:lnTo>
                    <a:pt x="5046678" y="3254798"/>
                  </a:lnTo>
                  <a:lnTo>
                    <a:pt x="4919678" y="3356398"/>
                  </a:lnTo>
                  <a:cubicBezTo>
                    <a:pt x="4919678" y="3356398"/>
                    <a:pt x="3916378" y="3280198"/>
                    <a:pt x="3814778" y="3280198"/>
                  </a:cubicBezTo>
                  <a:lnTo>
                    <a:pt x="1231900" y="3280198"/>
                  </a:lnTo>
                  <a:cubicBezTo>
                    <a:pt x="1130300" y="3280198"/>
                    <a:pt x="127000" y="3356398"/>
                    <a:pt x="127000" y="3356398"/>
                  </a:cubicBezTo>
                  <a:lnTo>
                    <a:pt x="0" y="3254798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54798"/>
                  </a:lnTo>
                  <a:lnTo>
                    <a:pt x="12700" y="3254798"/>
                  </a:lnTo>
                  <a:lnTo>
                    <a:pt x="12700" y="3242098"/>
                  </a:lnTo>
                  <a:lnTo>
                    <a:pt x="5033978" y="3242098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54798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154" id="154"/>
            <p:cNvSpPr txBox="true"/>
            <p:nvPr/>
          </p:nvSpPr>
          <p:spPr>
            <a:xfrm>
              <a:off x="139700" y="184150"/>
              <a:ext cx="4767278" cy="2829348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</a:t>
              </a:r>
            </a:p>
          </p:txBody>
        </p:sp>
      </p:grpSp>
      <p:grpSp>
        <p:nvGrpSpPr>
          <p:cNvPr name="Group 155" id="155"/>
          <p:cNvGrpSpPr/>
          <p:nvPr/>
        </p:nvGrpSpPr>
        <p:grpSpPr>
          <a:xfrm rot="0">
            <a:off x="31731688" y="11638656"/>
            <a:ext cx="2786912" cy="1884212"/>
            <a:chOff x="0" y="0"/>
            <a:chExt cx="4988917" cy="3372971"/>
          </a:xfrm>
        </p:grpSpPr>
        <p:sp>
          <p:nvSpPr>
            <p:cNvPr name="Freeform 156" id="156"/>
            <p:cNvSpPr/>
            <p:nvPr/>
          </p:nvSpPr>
          <p:spPr>
            <a:xfrm flipH="false" flipV="false" rot="0">
              <a:off x="0" y="0"/>
              <a:ext cx="4988917" cy="3271371"/>
            </a:xfrm>
            <a:custGeom>
              <a:avLst/>
              <a:gdLst/>
              <a:ahLst/>
              <a:cxnLst/>
              <a:rect r="r" b="b" t="t" l="l"/>
              <a:pathLst>
                <a:path h="3271371" w="4988917">
                  <a:moveTo>
                    <a:pt x="0" y="0"/>
                  </a:moveTo>
                  <a:lnTo>
                    <a:pt x="4988917" y="0"/>
                  </a:lnTo>
                  <a:lnTo>
                    <a:pt x="4988917" y="3271371"/>
                  </a:lnTo>
                  <a:lnTo>
                    <a:pt x="0" y="3271371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157" id="157"/>
            <p:cNvSpPr/>
            <p:nvPr/>
          </p:nvSpPr>
          <p:spPr>
            <a:xfrm flipH="false" flipV="false" rot="0">
              <a:off x="0" y="0"/>
              <a:ext cx="4988917" cy="3372971"/>
            </a:xfrm>
            <a:custGeom>
              <a:avLst/>
              <a:gdLst/>
              <a:ahLst/>
              <a:cxnLst/>
              <a:rect r="r" b="b" t="t" l="l"/>
              <a:pathLst>
                <a:path h="3372971" w="4988917">
                  <a:moveTo>
                    <a:pt x="0" y="3271371"/>
                  </a:moveTo>
                  <a:lnTo>
                    <a:pt x="4988917" y="3271371"/>
                  </a:lnTo>
                  <a:lnTo>
                    <a:pt x="4861917" y="3372971"/>
                  </a:lnTo>
                  <a:cubicBezTo>
                    <a:pt x="4861917" y="3372971"/>
                    <a:pt x="3858617" y="3296771"/>
                    <a:pt x="3757017" y="3296771"/>
                  </a:cubicBezTo>
                  <a:lnTo>
                    <a:pt x="1231900" y="3296771"/>
                  </a:lnTo>
                  <a:cubicBezTo>
                    <a:pt x="1130300" y="3296771"/>
                    <a:pt x="127000" y="3372971"/>
                    <a:pt x="127000" y="3372971"/>
                  </a:cubicBezTo>
                  <a:lnTo>
                    <a:pt x="0" y="3271371"/>
                  </a:lnTo>
                  <a:lnTo>
                    <a:pt x="0" y="0"/>
                  </a:lnTo>
                  <a:lnTo>
                    <a:pt x="4988917" y="0"/>
                  </a:lnTo>
                  <a:lnTo>
                    <a:pt x="4988917" y="3271371"/>
                  </a:lnTo>
                  <a:lnTo>
                    <a:pt x="12700" y="3271371"/>
                  </a:lnTo>
                  <a:lnTo>
                    <a:pt x="12700" y="3258671"/>
                  </a:lnTo>
                  <a:lnTo>
                    <a:pt x="4976217" y="3258671"/>
                  </a:lnTo>
                  <a:lnTo>
                    <a:pt x="4976217" y="12700"/>
                  </a:lnTo>
                  <a:lnTo>
                    <a:pt x="12700" y="12700"/>
                  </a:lnTo>
                  <a:lnTo>
                    <a:pt x="12700" y="3271371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158" id="158"/>
            <p:cNvSpPr txBox="true"/>
            <p:nvPr/>
          </p:nvSpPr>
          <p:spPr>
            <a:xfrm>
              <a:off x="139700" y="184150"/>
              <a:ext cx="4709517" cy="2845921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</a:t>
              </a:r>
            </a:p>
          </p:txBody>
        </p:sp>
      </p:grpSp>
      <p:grpSp>
        <p:nvGrpSpPr>
          <p:cNvPr name="Group 159" id="159"/>
          <p:cNvGrpSpPr/>
          <p:nvPr/>
        </p:nvGrpSpPr>
        <p:grpSpPr>
          <a:xfrm rot="0">
            <a:off x="8211634" y="11638656"/>
            <a:ext cx="4891548" cy="1895581"/>
            <a:chOff x="0" y="0"/>
            <a:chExt cx="8756475" cy="3393323"/>
          </a:xfrm>
        </p:grpSpPr>
        <p:sp>
          <p:nvSpPr>
            <p:cNvPr name="Freeform 160" id="160"/>
            <p:cNvSpPr/>
            <p:nvPr/>
          </p:nvSpPr>
          <p:spPr>
            <a:xfrm flipH="false" flipV="false" rot="0">
              <a:off x="0" y="0"/>
              <a:ext cx="8756476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56476">
                  <a:moveTo>
                    <a:pt x="0" y="0"/>
                  </a:moveTo>
                  <a:lnTo>
                    <a:pt x="8756476" y="0"/>
                  </a:lnTo>
                  <a:lnTo>
                    <a:pt x="8756476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161" id="161"/>
            <p:cNvSpPr/>
            <p:nvPr/>
          </p:nvSpPr>
          <p:spPr>
            <a:xfrm flipH="false" flipV="false" rot="0">
              <a:off x="0" y="0"/>
              <a:ext cx="8756476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56476">
                  <a:moveTo>
                    <a:pt x="0" y="3291723"/>
                  </a:moveTo>
                  <a:lnTo>
                    <a:pt x="8756476" y="3291723"/>
                  </a:lnTo>
                  <a:lnTo>
                    <a:pt x="8629476" y="3393323"/>
                  </a:lnTo>
                  <a:cubicBezTo>
                    <a:pt x="8629476" y="3393323"/>
                    <a:pt x="7626176" y="3317123"/>
                    <a:pt x="7524576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56476" y="0"/>
                  </a:lnTo>
                  <a:lnTo>
                    <a:pt x="8756476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43776" y="3279023"/>
                  </a:lnTo>
                  <a:lnTo>
                    <a:pt x="8743776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162" id="162"/>
            <p:cNvSpPr txBox="true"/>
            <p:nvPr/>
          </p:nvSpPr>
          <p:spPr>
            <a:xfrm>
              <a:off x="139700" y="184150"/>
              <a:ext cx="8477075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 Copy and paste as many notes as you need.</a:t>
              </a:r>
            </a:p>
          </p:txBody>
        </p:sp>
      </p:grpSp>
      <p:grpSp>
        <p:nvGrpSpPr>
          <p:cNvPr name="Group 163" id="163"/>
          <p:cNvGrpSpPr/>
          <p:nvPr/>
        </p:nvGrpSpPr>
        <p:grpSpPr>
          <a:xfrm rot="0">
            <a:off x="14112832" y="11650025"/>
            <a:ext cx="2819179" cy="1874954"/>
            <a:chOff x="0" y="0"/>
            <a:chExt cx="5046678" cy="3356398"/>
          </a:xfrm>
        </p:grpSpPr>
        <p:sp>
          <p:nvSpPr>
            <p:cNvPr name="Freeform 164" id="164"/>
            <p:cNvSpPr/>
            <p:nvPr/>
          </p:nvSpPr>
          <p:spPr>
            <a:xfrm flipH="false" flipV="false" rot="0">
              <a:off x="0" y="0"/>
              <a:ext cx="5046678" cy="3254798"/>
            </a:xfrm>
            <a:custGeom>
              <a:avLst/>
              <a:gdLst/>
              <a:ahLst/>
              <a:cxnLst/>
              <a:rect r="r" b="b" t="t" l="l"/>
              <a:pathLst>
                <a:path h="3254798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54798"/>
                  </a:lnTo>
                  <a:lnTo>
                    <a:pt x="0" y="3254798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165" id="165"/>
            <p:cNvSpPr/>
            <p:nvPr/>
          </p:nvSpPr>
          <p:spPr>
            <a:xfrm flipH="false" flipV="false" rot="0">
              <a:off x="0" y="0"/>
              <a:ext cx="5046678" cy="3356398"/>
            </a:xfrm>
            <a:custGeom>
              <a:avLst/>
              <a:gdLst/>
              <a:ahLst/>
              <a:cxnLst/>
              <a:rect r="r" b="b" t="t" l="l"/>
              <a:pathLst>
                <a:path h="3356398" w="5046678">
                  <a:moveTo>
                    <a:pt x="0" y="3254798"/>
                  </a:moveTo>
                  <a:lnTo>
                    <a:pt x="5046678" y="3254798"/>
                  </a:lnTo>
                  <a:lnTo>
                    <a:pt x="4919678" y="3356398"/>
                  </a:lnTo>
                  <a:cubicBezTo>
                    <a:pt x="4919678" y="3356398"/>
                    <a:pt x="3916378" y="3280198"/>
                    <a:pt x="3814778" y="3280198"/>
                  </a:cubicBezTo>
                  <a:lnTo>
                    <a:pt x="1231900" y="3280198"/>
                  </a:lnTo>
                  <a:cubicBezTo>
                    <a:pt x="1130300" y="3280198"/>
                    <a:pt x="127000" y="3356398"/>
                    <a:pt x="127000" y="3356398"/>
                  </a:cubicBezTo>
                  <a:lnTo>
                    <a:pt x="0" y="3254798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54798"/>
                  </a:lnTo>
                  <a:lnTo>
                    <a:pt x="12700" y="3254798"/>
                  </a:lnTo>
                  <a:lnTo>
                    <a:pt x="12700" y="3242098"/>
                  </a:lnTo>
                  <a:lnTo>
                    <a:pt x="5033978" y="3242098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54798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166" id="166"/>
            <p:cNvSpPr txBox="true"/>
            <p:nvPr/>
          </p:nvSpPr>
          <p:spPr>
            <a:xfrm>
              <a:off x="139700" y="184150"/>
              <a:ext cx="4767278" cy="2829348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</a:t>
              </a:r>
            </a:p>
          </p:txBody>
        </p:sp>
      </p:grpSp>
      <p:grpSp>
        <p:nvGrpSpPr>
          <p:cNvPr name="Group 167" id="167"/>
          <p:cNvGrpSpPr/>
          <p:nvPr/>
        </p:nvGrpSpPr>
        <p:grpSpPr>
          <a:xfrm rot="0">
            <a:off x="17965077" y="11650025"/>
            <a:ext cx="2786912" cy="1884212"/>
            <a:chOff x="0" y="0"/>
            <a:chExt cx="4988917" cy="3372971"/>
          </a:xfrm>
        </p:grpSpPr>
        <p:sp>
          <p:nvSpPr>
            <p:cNvPr name="Freeform 168" id="168"/>
            <p:cNvSpPr/>
            <p:nvPr/>
          </p:nvSpPr>
          <p:spPr>
            <a:xfrm flipH="false" flipV="false" rot="0">
              <a:off x="0" y="0"/>
              <a:ext cx="4988917" cy="3271371"/>
            </a:xfrm>
            <a:custGeom>
              <a:avLst/>
              <a:gdLst/>
              <a:ahLst/>
              <a:cxnLst/>
              <a:rect r="r" b="b" t="t" l="l"/>
              <a:pathLst>
                <a:path h="3271371" w="4988917">
                  <a:moveTo>
                    <a:pt x="0" y="0"/>
                  </a:moveTo>
                  <a:lnTo>
                    <a:pt x="4988917" y="0"/>
                  </a:lnTo>
                  <a:lnTo>
                    <a:pt x="4988917" y="3271371"/>
                  </a:lnTo>
                  <a:lnTo>
                    <a:pt x="0" y="3271371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169" id="169"/>
            <p:cNvSpPr/>
            <p:nvPr/>
          </p:nvSpPr>
          <p:spPr>
            <a:xfrm flipH="false" flipV="false" rot="0">
              <a:off x="0" y="0"/>
              <a:ext cx="4988917" cy="3372971"/>
            </a:xfrm>
            <a:custGeom>
              <a:avLst/>
              <a:gdLst/>
              <a:ahLst/>
              <a:cxnLst/>
              <a:rect r="r" b="b" t="t" l="l"/>
              <a:pathLst>
                <a:path h="3372971" w="4988917">
                  <a:moveTo>
                    <a:pt x="0" y="3271371"/>
                  </a:moveTo>
                  <a:lnTo>
                    <a:pt x="4988917" y="3271371"/>
                  </a:lnTo>
                  <a:lnTo>
                    <a:pt x="4861917" y="3372971"/>
                  </a:lnTo>
                  <a:cubicBezTo>
                    <a:pt x="4861917" y="3372971"/>
                    <a:pt x="3858617" y="3296771"/>
                    <a:pt x="3757017" y="3296771"/>
                  </a:cubicBezTo>
                  <a:lnTo>
                    <a:pt x="1231900" y="3296771"/>
                  </a:lnTo>
                  <a:cubicBezTo>
                    <a:pt x="1130300" y="3296771"/>
                    <a:pt x="127000" y="3372971"/>
                    <a:pt x="127000" y="3372971"/>
                  </a:cubicBezTo>
                  <a:lnTo>
                    <a:pt x="0" y="3271371"/>
                  </a:lnTo>
                  <a:lnTo>
                    <a:pt x="0" y="0"/>
                  </a:lnTo>
                  <a:lnTo>
                    <a:pt x="4988917" y="0"/>
                  </a:lnTo>
                  <a:lnTo>
                    <a:pt x="4988917" y="3271371"/>
                  </a:lnTo>
                  <a:lnTo>
                    <a:pt x="12700" y="3271371"/>
                  </a:lnTo>
                  <a:lnTo>
                    <a:pt x="12700" y="3258671"/>
                  </a:lnTo>
                  <a:lnTo>
                    <a:pt x="4976217" y="3258671"/>
                  </a:lnTo>
                  <a:lnTo>
                    <a:pt x="4976217" y="12700"/>
                  </a:lnTo>
                  <a:lnTo>
                    <a:pt x="12700" y="12700"/>
                  </a:lnTo>
                  <a:lnTo>
                    <a:pt x="12700" y="3271371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170" id="170"/>
            <p:cNvSpPr txBox="true"/>
            <p:nvPr/>
          </p:nvSpPr>
          <p:spPr>
            <a:xfrm>
              <a:off x="139700" y="184150"/>
              <a:ext cx="4709517" cy="2845921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Add here your ideas.</a:t>
              </a:r>
            </a:p>
          </p:txBody>
        </p:sp>
      </p:grpSp>
      <p:sp>
        <p:nvSpPr>
          <p:cNvPr name="TextBox 171" id="171"/>
          <p:cNvSpPr txBox="true"/>
          <p:nvPr/>
        </p:nvSpPr>
        <p:spPr>
          <a:xfrm rot="0">
            <a:off x="23329629" y="2589886"/>
            <a:ext cx="3271514" cy="4028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208"/>
              </a:lnSpc>
              <a:spcBef>
                <a:spcPct val="0"/>
              </a:spcBef>
            </a:pPr>
            <a:r>
              <a:rPr lang="en-US" sz="2566" u="sng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  <a:hlinkClick r:id="rId6" action="ppaction://hlinksldjump"/>
              </a:rPr>
              <a:t>PORTUGUÊS</a:t>
            </a:r>
          </a:p>
        </p:txBody>
      </p:sp>
      <p:sp>
        <p:nvSpPr>
          <p:cNvPr name="TextBox 172" id="172"/>
          <p:cNvSpPr txBox="true"/>
          <p:nvPr/>
        </p:nvSpPr>
        <p:spPr>
          <a:xfrm rot="0">
            <a:off x="25950650" y="2589886"/>
            <a:ext cx="2623842" cy="4028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208"/>
              </a:lnSpc>
              <a:spcBef>
                <a:spcPct val="0"/>
              </a:spcBef>
            </a:pPr>
            <a:r>
              <a:rPr lang="en-US" sz="2566" u="sng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  <a:hlinkClick r:id="rId7" action="ppaction://hlinksldjump"/>
              </a:rPr>
              <a:t>ESPAÑOL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606172" y="3497513"/>
            <a:ext cx="5779773" cy="16262733"/>
            <a:chOff x="0" y="0"/>
            <a:chExt cx="3238505" cy="911228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80010" y="80010"/>
              <a:ext cx="3145795" cy="9019575"/>
            </a:xfrm>
            <a:custGeom>
              <a:avLst/>
              <a:gdLst/>
              <a:ahLst/>
              <a:cxnLst/>
              <a:rect r="r" b="b" t="t" l="l"/>
              <a:pathLst>
                <a:path h="9019575" w="3145795">
                  <a:moveTo>
                    <a:pt x="0" y="8964965"/>
                  </a:moveTo>
                  <a:lnTo>
                    <a:pt x="0" y="9019575"/>
                  </a:lnTo>
                  <a:lnTo>
                    <a:pt x="3145795" y="9019575"/>
                  </a:lnTo>
                  <a:lnTo>
                    <a:pt x="3145795" y="0"/>
                  </a:lnTo>
                  <a:lnTo>
                    <a:pt x="3091185" y="0"/>
                  </a:lnTo>
                  <a:lnTo>
                    <a:pt x="3091185" y="8964965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67310" y="67310"/>
              <a:ext cx="3171195" cy="9044975"/>
            </a:xfrm>
            <a:custGeom>
              <a:avLst/>
              <a:gdLst/>
              <a:ahLst/>
              <a:cxnLst/>
              <a:rect r="r" b="b" t="t" l="l"/>
              <a:pathLst>
                <a:path h="9044975" w="3171195">
                  <a:moveTo>
                    <a:pt x="3103885" y="0"/>
                  </a:moveTo>
                  <a:lnTo>
                    <a:pt x="3103885" y="12700"/>
                  </a:lnTo>
                  <a:lnTo>
                    <a:pt x="3158495" y="12700"/>
                  </a:lnTo>
                  <a:lnTo>
                    <a:pt x="3158495" y="9032275"/>
                  </a:lnTo>
                  <a:lnTo>
                    <a:pt x="12700" y="9032275"/>
                  </a:lnTo>
                  <a:lnTo>
                    <a:pt x="12700" y="8977665"/>
                  </a:lnTo>
                  <a:lnTo>
                    <a:pt x="0" y="8977665"/>
                  </a:lnTo>
                  <a:lnTo>
                    <a:pt x="0" y="9044975"/>
                  </a:lnTo>
                  <a:lnTo>
                    <a:pt x="3171195" y="9044975"/>
                  </a:lnTo>
                  <a:lnTo>
                    <a:pt x="3171195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12700" y="12700"/>
              <a:ext cx="3145795" cy="9019575"/>
            </a:xfrm>
            <a:custGeom>
              <a:avLst/>
              <a:gdLst/>
              <a:ahLst/>
              <a:cxnLst/>
              <a:rect r="r" b="b" t="t" l="l"/>
              <a:pathLst>
                <a:path h="9019575" w="3145795">
                  <a:moveTo>
                    <a:pt x="0" y="0"/>
                  </a:moveTo>
                  <a:lnTo>
                    <a:pt x="3145795" y="0"/>
                  </a:lnTo>
                  <a:lnTo>
                    <a:pt x="3145795" y="9019575"/>
                  </a:lnTo>
                  <a:lnTo>
                    <a:pt x="0" y="901957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171195" cy="9044975"/>
            </a:xfrm>
            <a:custGeom>
              <a:avLst/>
              <a:gdLst/>
              <a:ahLst/>
              <a:cxnLst/>
              <a:rect r="r" b="b" t="t" l="l"/>
              <a:pathLst>
                <a:path h="9044975" w="3171195">
                  <a:moveTo>
                    <a:pt x="80010" y="9044975"/>
                  </a:moveTo>
                  <a:lnTo>
                    <a:pt x="3171195" y="9044975"/>
                  </a:lnTo>
                  <a:lnTo>
                    <a:pt x="3171195" y="80010"/>
                  </a:lnTo>
                  <a:lnTo>
                    <a:pt x="3171195" y="67310"/>
                  </a:lnTo>
                  <a:lnTo>
                    <a:pt x="3171195" y="0"/>
                  </a:lnTo>
                  <a:lnTo>
                    <a:pt x="0" y="0"/>
                  </a:lnTo>
                  <a:lnTo>
                    <a:pt x="0" y="9044975"/>
                  </a:lnTo>
                  <a:lnTo>
                    <a:pt x="67310" y="9044975"/>
                  </a:lnTo>
                  <a:lnTo>
                    <a:pt x="80010" y="9044975"/>
                  </a:lnTo>
                  <a:close/>
                  <a:moveTo>
                    <a:pt x="12700" y="12700"/>
                  </a:moveTo>
                  <a:lnTo>
                    <a:pt x="3158495" y="12700"/>
                  </a:lnTo>
                  <a:lnTo>
                    <a:pt x="3158495" y="9032275"/>
                  </a:lnTo>
                  <a:lnTo>
                    <a:pt x="12700" y="9032275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21587203" y="3497513"/>
            <a:ext cx="13382625" cy="5984908"/>
            <a:chOff x="0" y="0"/>
            <a:chExt cx="7498511" cy="3353445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80010" y="80010"/>
              <a:ext cx="7405801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5801">
                  <a:moveTo>
                    <a:pt x="0" y="3206125"/>
                  </a:moveTo>
                  <a:lnTo>
                    <a:pt x="0" y="3260735"/>
                  </a:lnTo>
                  <a:lnTo>
                    <a:pt x="7405801" y="3260735"/>
                  </a:lnTo>
                  <a:lnTo>
                    <a:pt x="7405801" y="0"/>
                  </a:lnTo>
                  <a:lnTo>
                    <a:pt x="7351191" y="0"/>
                  </a:lnTo>
                  <a:lnTo>
                    <a:pt x="7351191" y="3206125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67310" y="67310"/>
              <a:ext cx="7431201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1201">
                  <a:moveTo>
                    <a:pt x="7363891" y="0"/>
                  </a:moveTo>
                  <a:lnTo>
                    <a:pt x="7363891" y="12700"/>
                  </a:lnTo>
                  <a:lnTo>
                    <a:pt x="7418501" y="12700"/>
                  </a:lnTo>
                  <a:lnTo>
                    <a:pt x="7418501" y="3273435"/>
                  </a:lnTo>
                  <a:lnTo>
                    <a:pt x="12700" y="3273435"/>
                  </a:lnTo>
                  <a:lnTo>
                    <a:pt x="12700" y="3218825"/>
                  </a:lnTo>
                  <a:lnTo>
                    <a:pt x="0" y="3218825"/>
                  </a:lnTo>
                  <a:lnTo>
                    <a:pt x="0" y="3286135"/>
                  </a:lnTo>
                  <a:lnTo>
                    <a:pt x="7431201" y="3286135"/>
                  </a:lnTo>
                  <a:lnTo>
                    <a:pt x="7431201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12700" y="12700"/>
              <a:ext cx="7405801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5801">
                  <a:moveTo>
                    <a:pt x="0" y="0"/>
                  </a:moveTo>
                  <a:lnTo>
                    <a:pt x="7405801" y="0"/>
                  </a:lnTo>
                  <a:lnTo>
                    <a:pt x="7405801" y="3260735"/>
                  </a:lnTo>
                  <a:lnTo>
                    <a:pt x="0" y="326073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31201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1201">
                  <a:moveTo>
                    <a:pt x="80010" y="3286135"/>
                  </a:moveTo>
                  <a:lnTo>
                    <a:pt x="7431201" y="3286135"/>
                  </a:lnTo>
                  <a:lnTo>
                    <a:pt x="7431201" y="80010"/>
                  </a:lnTo>
                  <a:lnTo>
                    <a:pt x="7431201" y="67310"/>
                  </a:lnTo>
                  <a:lnTo>
                    <a:pt x="7431201" y="0"/>
                  </a:lnTo>
                  <a:lnTo>
                    <a:pt x="0" y="0"/>
                  </a:lnTo>
                  <a:lnTo>
                    <a:pt x="0" y="3286135"/>
                  </a:lnTo>
                  <a:lnTo>
                    <a:pt x="67310" y="3286135"/>
                  </a:lnTo>
                  <a:lnTo>
                    <a:pt x="80010" y="3286135"/>
                  </a:lnTo>
                  <a:close/>
                  <a:moveTo>
                    <a:pt x="12700" y="12700"/>
                  </a:moveTo>
                  <a:lnTo>
                    <a:pt x="7418501" y="12700"/>
                  </a:lnTo>
                  <a:lnTo>
                    <a:pt x="7418501" y="3273435"/>
                  </a:lnTo>
                  <a:lnTo>
                    <a:pt x="12700" y="3273435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7833620" y="3497513"/>
            <a:ext cx="13382625" cy="5984908"/>
            <a:chOff x="0" y="0"/>
            <a:chExt cx="7498511" cy="3353445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80010" y="80010"/>
              <a:ext cx="7405801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5801">
                  <a:moveTo>
                    <a:pt x="0" y="3206125"/>
                  </a:moveTo>
                  <a:lnTo>
                    <a:pt x="0" y="3260735"/>
                  </a:lnTo>
                  <a:lnTo>
                    <a:pt x="7405801" y="3260735"/>
                  </a:lnTo>
                  <a:lnTo>
                    <a:pt x="7405801" y="0"/>
                  </a:lnTo>
                  <a:lnTo>
                    <a:pt x="7351191" y="0"/>
                  </a:lnTo>
                  <a:lnTo>
                    <a:pt x="7351191" y="3206125"/>
                  </a:lnTo>
                  <a:close/>
                </a:path>
              </a:pathLst>
            </a:custGeom>
            <a:solidFill>
              <a:srgbClr val="D1F3C8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67310" y="67310"/>
              <a:ext cx="7431201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1201">
                  <a:moveTo>
                    <a:pt x="7363891" y="0"/>
                  </a:moveTo>
                  <a:lnTo>
                    <a:pt x="7363891" y="12700"/>
                  </a:lnTo>
                  <a:lnTo>
                    <a:pt x="7418501" y="12700"/>
                  </a:lnTo>
                  <a:lnTo>
                    <a:pt x="7418501" y="3273435"/>
                  </a:lnTo>
                  <a:lnTo>
                    <a:pt x="12700" y="3273435"/>
                  </a:lnTo>
                  <a:lnTo>
                    <a:pt x="12700" y="3218825"/>
                  </a:lnTo>
                  <a:lnTo>
                    <a:pt x="0" y="3218825"/>
                  </a:lnTo>
                  <a:lnTo>
                    <a:pt x="0" y="3286135"/>
                  </a:lnTo>
                  <a:lnTo>
                    <a:pt x="7431201" y="3286135"/>
                  </a:lnTo>
                  <a:lnTo>
                    <a:pt x="7431201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12700" y="12700"/>
              <a:ext cx="7405801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5801">
                  <a:moveTo>
                    <a:pt x="0" y="0"/>
                  </a:moveTo>
                  <a:lnTo>
                    <a:pt x="7405801" y="0"/>
                  </a:lnTo>
                  <a:lnTo>
                    <a:pt x="7405801" y="3260735"/>
                  </a:lnTo>
                  <a:lnTo>
                    <a:pt x="0" y="326073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7431201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1201">
                  <a:moveTo>
                    <a:pt x="80010" y="3286135"/>
                  </a:moveTo>
                  <a:lnTo>
                    <a:pt x="7431201" y="3286135"/>
                  </a:lnTo>
                  <a:lnTo>
                    <a:pt x="7431201" y="80010"/>
                  </a:lnTo>
                  <a:lnTo>
                    <a:pt x="7431201" y="67310"/>
                  </a:lnTo>
                  <a:lnTo>
                    <a:pt x="7431201" y="0"/>
                  </a:lnTo>
                  <a:lnTo>
                    <a:pt x="0" y="0"/>
                  </a:lnTo>
                  <a:lnTo>
                    <a:pt x="0" y="3286135"/>
                  </a:lnTo>
                  <a:lnTo>
                    <a:pt x="67310" y="3286135"/>
                  </a:lnTo>
                  <a:lnTo>
                    <a:pt x="80010" y="3286135"/>
                  </a:lnTo>
                  <a:close/>
                  <a:moveTo>
                    <a:pt x="12700" y="12700"/>
                  </a:moveTo>
                  <a:lnTo>
                    <a:pt x="7418501" y="12700"/>
                  </a:lnTo>
                  <a:lnTo>
                    <a:pt x="7418501" y="3273435"/>
                  </a:lnTo>
                  <a:lnTo>
                    <a:pt x="12700" y="3273435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7833620" y="9902177"/>
            <a:ext cx="13382625" cy="6001563"/>
            <a:chOff x="0" y="0"/>
            <a:chExt cx="7498511" cy="3362777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80010" y="80010"/>
              <a:ext cx="7405801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5801">
                  <a:moveTo>
                    <a:pt x="0" y="3215457"/>
                  </a:moveTo>
                  <a:lnTo>
                    <a:pt x="0" y="3270067"/>
                  </a:lnTo>
                  <a:lnTo>
                    <a:pt x="7405801" y="3270067"/>
                  </a:lnTo>
                  <a:lnTo>
                    <a:pt x="7405801" y="0"/>
                  </a:lnTo>
                  <a:lnTo>
                    <a:pt x="7351191" y="0"/>
                  </a:lnTo>
                  <a:lnTo>
                    <a:pt x="7351191" y="3215457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67310" y="67310"/>
              <a:ext cx="7431201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1201">
                  <a:moveTo>
                    <a:pt x="7363891" y="0"/>
                  </a:moveTo>
                  <a:lnTo>
                    <a:pt x="7363891" y="12700"/>
                  </a:lnTo>
                  <a:lnTo>
                    <a:pt x="7418501" y="12700"/>
                  </a:lnTo>
                  <a:lnTo>
                    <a:pt x="7418501" y="3282767"/>
                  </a:lnTo>
                  <a:lnTo>
                    <a:pt x="12700" y="3282767"/>
                  </a:lnTo>
                  <a:lnTo>
                    <a:pt x="12700" y="3228157"/>
                  </a:lnTo>
                  <a:lnTo>
                    <a:pt x="0" y="3228157"/>
                  </a:lnTo>
                  <a:lnTo>
                    <a:pt x="0" y="3295467"/>
                  </a:lnTo>
                  <a:lnTo>
                    <a:pt x="7431201" y="3295467"/>
                  </a:lnTo>
                  <a:lnTo>
                    <a:pt x="7431201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12700" y="12700"/>
              <a:ext cx="7405801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5801">
                  <a:moveTo>
                    <a:pt x="0" y="0"/>
                  </a:moveTo>
                  <a:lnTo>
                    <a:pt x="7405801" y="0"/>
                  </a:lnTo>
                  <a:lnTo>
                    <a:pt x="7405801" y="3270067"/>
                  </a:lnTo>
                  <a:lnTo>
                    <a:pt x="0" y="327006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431201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1201">
                  <a:moveTo>
                    <a:pt x="80010" y="3295467"/>
                  </a:moveTo>
                  <a:lnTo>
                    <a:pt x="7431201" y="3295467"/>
                  </a:lnTo>
                  <a:lnTo>
                    <a:pt x="7431201" y="80010"/>
                  </a:lnTo>
                  <a:lnTo>
                    <a:pt x="7431201" y="67310"/>
                  </a:lnTo>
                  <a:lnTo>
                    <a:pt x="7431201" y="0"/>
                  </a:lnTo>
                  <a:lnTo>
                    <a:pt x="0" y="0"/>
                  </a:lnTo>
                  <a:lnTo>
                    <a:pt x="0" y="3295467"/>
                  </a:lnTo>
                  <a:lnTo>
                    <a:pt x="67310" y="3295467"/>
                  </a:lnTo>
                  <a:lnTo>
                    <a:pt x="80010" y="3295467"/>
                  </a:lnTo>
                  <a:close/>
                  <a:moveTo>
                    <a:pt x="12700" y="12700"/>
                  </a:moveTo>
                  <a:lnTo>
                    <a:pt x="7418501" y="12700"/>
                  </a:lnTo>
                  <a:lnTo>
                    <a:pt x="7418501" y="3282767"/>
                  </a:lnTo>
                  <a:lnTo>
                    <a:pt x="12700" y="3282767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2" id="22"/>
          <p:cNvGrpSpPr/>
          <p:nvPr/>
        </p:nvGrpSpPr>
        <p:grpSpPr>
          <a:xfrm rot="0">
            <a:off x="7833620" y="9902177"/>
            <a:ext cx="13382625" cy="946083"/>
            <a:chOff x="0" y="0"/>
            <a:chExt cx="95570961" cy="6756381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72390" y="72390"/>
              <a:ext cx="95426184" cy="6611600"/>
            </a:xfrm>
            <a:custGeom>
              <a:avLst/>
              <a:gdLst/>
              <a:ahLst/>
              <a:cxnLst/>
              <a:rect r="r" b="b" t="t" l="l"/>
              <a:pathLst>
                <a:path h="6611600" w="95426184">
                  <a:moveTo>
                    <a:pt x="0" y="0"/>
                  </a:moveTo>
                  <a:lnTo>
                    <a:pt x="95426184" y="0"/>
                  </a:lnTo>
                  <a:lnTo>
                    <a:pt x="95426184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95570960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570960">
                  <a:moveTo>
                    <a:pt x="95426181" y="6611600"/>
                  </a:moveTo>
                  <a:lnTo>
                    <a:pt x="95570960" y="6611600"/>
                  </a:lnTo>
                  <a:lnTo>
                    <a:pt x="95570960" y="6756381"/>
                  </a:lnTo>
                  <a:lnTo>
                    <a:pt x="95426181" y="6756381"/>
                  </a:lnTo>
                  <a:lnTo>
                    <a:pt x="95426181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5426181" y="144780"/>
                  </a:moveTo>
                  <a:lnTo>
                    <a:pt x="95570960" y="144780"/>
                  </a:lnTo>
                  <a:lnTo>
                    <a:pt x="95570960" y="6611600"/>
                  </a:lnTo>
                  <a:lnTo>
                    <a:pt x="95426181" y="6611600"/>
                  </a:lnTo>
                  <a:lnTo>
                    <a:pt x="95426181" y="144780"/>
                  </a:lnTo>
                  <a:close/>
                  <a:moveTo>
                    <a:pt x="144780" y="6611600"/>
                  </a:moveTo>
                  <a:lnTo>
                    <a:pt x="95426181" y="6611600"/>
                  </a:lnTo>
                  <a:lnTo>
                    <a:pt x="95426181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5426181" y="0"/>
                  </a:moveTo>
                  <a:lnTo>
                    <a:pt x="95570960" y="0"/>
                  </a:lnTo>
                  <a:lnTo>
                    <a:pt x="95570960" y="144780"/>
                  </a:lnTo>
                  <a:lnTo>
                    <a:pt x="95426181" y="144780"/>
                  </a:lnTo>
                  <a:lnTo>
                    <a:pt x="95426181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5426181" y="0"/>
                  </a:lnTo>
                  <a:lnTo>
                    <a:pt x="95426181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5" id="25"/>
          <p:cNvGrpSpPr/>
          <p:nvPr/>
        </p:nvGrpSpPr>
        <p:grpSpPr>
          <a:xfrm rot="0">
            <a:off x="21663920" y="3497513"/>
            <a:ext cx="13305908" cy="946083"/>
            <a:chOff x="0" y="0"/>
            <a:chExt cx="95023093" cy="6756381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72390" y="72390"/>
              <a:ext cx="94878317" cy="6611600"/>
            </a:xfrm>
            <a:custGeom>
              <a:avLst/>
              <a:gdLst/>
              <a:ahLst/>
              <a:cxnLst/>
              <a:rect r="r" b="b" t="t" l="l"/>
              <a:pathLst>
                <a:path h="6611600" w="94878317">
                  <a:moveTo>
                    <a:pt x="0" y="0"/>
                  </a:moveTo>
                  <a:lnTo>
                    <a:pt x="94878317" y="0"/>
                  </a:lnTo>
                  <a:lnTo>
                    <a:pt x="94878317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95023093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023093">
                  <a:moveTo>
                    <a:pt x="94878314" y="6611600"/>
                  </a:moveTo>
                  <a:lnTo>
                    <a:pt x="95023093" y="6611600"/>
                  </a:lnTo>
                  <a:lnTo>
                    <a:pt x="95023093" y="6756381"/>
                  </a:lnTo>
                  <a:lnTo>
                    <a:pt x="94878314" y="6756381"/>
                  </a:lnTo>
                  <a:lnTo>
                    <a:pt x="94878314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4878314" y="144780"/>
                  </a:moveTo>
                  <a:lnTo>
                    <a:pt x="95023093" y="144780"/>
                  </a:lnTo>
                  <a:lnTo>
                    <a:pt x="95023093" y="6611600"/>
                  </a:lnTo>
                  <a:lnTo>
                    <a:pt x="94878314" y="6611600"/>
                  </a:lnTo>
                  <a:lnTo>
                    <a:pt x="94878314" y="144780"/>
                  </a:lnTo>
                  <a:close/>
                  <a:moveTo>
                    <a:pt x="144780" y="6611600"/>
                  </a:moveTo>
                  <a:lnTo>
                    <a:pt x="94878314" y="6611600"/>
                  </a:lnTo>
                  <a:lnTo>
                    <a:pt x="94878314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4878314" y="0"/>
                  </a:moveTo>
                  <a:lnTo>
                    <a:pt x="95023093" y="0"/>
                  </a:lnTo>
                  <a:lnTo>
                    <a:pt x="95023093" y="144780"/>
                  </a:lnTo>
                  <a:lnTo>
                    <a:pt x="94878314" y="144780"/>
                  </a:lnTo>
                  <a:lnTo>
                    <a:pt x="94878314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4878314" y="0"/>
                  </a:lnTo>
                  <a:lnTo>
                    <a:pt x="94878314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8" id="28"/>
          <p:cNvGrpSpPr/>
          <p:nvPr/>
        </p:nvGrpSpPr>
        <p:grpSpPr>
          <a:xfrm rot="0">
            <a:off x="7833620" y="3497513"/>
            <a:ext cx="13382625" cy="946083"/>
            <a:chOff x="0" y="0"/>
            <a:chExt cx="95570961" cy="6756381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72390" y="72390"/>
              <a:ext cx="95426184" cy="6611600"/>
            </a:xfrm>
            <a:custGeom>
              <a:avLst/>
              <a:gdLst/>
              <a:ahLst/>
              <a:cxnLst/>
              <a:rect r="r" b="b" t="t" l="l"/>
              <a:pathLst>
                <a:path h="6611600" w="95426184">
                  <a:moveTo>
                    <a:pt x="0" y="0"/>
                  </a:moveTo>
                  <a:lnTo>
                    <a:pt x="95426184" y="0"/>
                  </a:lnTo>
                  <a:lnTo>
                    <a:pt x="95426184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F3C8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95570960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570960">
                  <a:moveTo>
                    <a:pt x="95426181" y="6611600"/>
                  </a:moveTo>
                  <a:lnTo>
                    <a:pt x="95570960" y="6611600"/>
                  </a:lnTo>
                  <a:lnTo>
                    <a:pt x="95570960" y="6756381"/>
                  </a:lnTo>
                  <a:lnTo>
                    <a:pt x="95426181" y="6756381"/>
                  </a:lnTo>
                  <a:lnTo>
                    <a:pt x="95426181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5426181" y="144780"/>
                  </a:moveTo>
                  <a:lnTo>
                    <a:pt x="95570960" y="144780"/>
                  </a:lnTo>
                  <a:lnTo>
                    <a:pt x="95570960" y="6611600"/>
                  </a:lnTo>
                  <a:lnTo>
                    <a:pt x="95426181" y="6611600"/>
                  </a:lnTo>
                  <a:lnTo>
                    <a:pt x="95426181" y="144780"/>
                  </a:lnTo>
                  <a:close/>
                  <a:moveTo>
                    <a:pt x="144780" y="6611600"/>
                  </a:moveTo>
                  <a:lnTo>
                    <a:pt x="95426181" y="6611600"/>
                  </a:lnTo>
                  <a:lnTo>
                    <a:pt x="95426181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5426181" y="0"/>
                  </a:moveTo>
                  <a:lnTo>
                    <a:pt x="95570960" y="0"/>
                  </a:lnTo>
                  <a:lnTo>
                    <a:pt x="95570960" y="144780"/>
                  </a:lnTo>
                  <a:lnTo>
                    <a:pt x="95426181" y="144780"/>
                  </a:lnTo>
                  <a:lnTo>
                    <a:pt x="95426181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5426181" y="0"/>
                  </a:lnTo>
                  <a:lnTo>
                    <a:pt x="95426181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31" id="31"/>
          <p:cNvGrpSpPr/>
          <p:nvPr/>
        </p:nvGrpSpPr>
        <p:grpSpPr>
          <a:xfrm rot="0">
            <a:off x="8088240" y="10242406"/>
            <a:ext cx="1066401" cy="248413"/>
            <a:chOff x="0" y="0"/>
            <a:chExt cx="1421868" cy="331217"/>
          </a:xfrm>
        </p:grpSpPr>
        <p:grpSp>
          <p:nvGrpSpPr>
            <p:cNvPr name="Group 32" id="32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33" id="3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34" id="3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35" id="35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36" id="3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37" id="3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38" id="38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39" id="3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40" id="4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41" id="41"/>
          <p:cNvGrpSpPr/>
          <p:nvPr/>
        </p:nvGrpSpPr>
        <p:grpSpPr>
          <a:xfrm rot="0">
            <a:off x="21874374" y="3846349"/>
            <a:ext cx="1066401" cy="248413"/>
            <a:chOff x="0" y="0"/>
            <a:chExt cx="1421868" cy="331217"/>
          </a:xfrm>
        </p:grpSpPr>
        <p:grpSp>
          <p:nvGrpSpPr>
            <p:cNvPr name="Group 42" id="42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43" id="4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44" id="4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45" id="45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46" id="4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47" id="4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48" id="48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50" id="5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51" id="51"/>
          <p:cNvGrpSpPr/>
          <p:nvPr/>
        </p:nvGrpSpPr>
        <p:grpSpPr>
          <a:xfrm rot="0">
            <a:off x="8088240" y="3845934"/>
            <a:ext cx="1066401" cy="248413"/>
            <a:chOff x="0" y="0"/>
            <a:chExt cx="1421868" cy="331217"/>
          </a:xfrm>
        </p:grpSpPr>
        <p:grpSp>
          <p:nvGrpSpPr>
            <p:cNvPr name="Group 52" id="52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53" id="5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54" id="5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55" id="55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56" id="5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57" id="5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58" id="58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59" id="5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60" id="6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61" id="61"/>
          <p:cNvGrpSpPr/>
          <p:nvPr/>
        </p:nvGrpSpPr>
        <p:grpSpPr>
          <a:xfrm rot="0">
            <a:off x="8143703" y="4858925"/>
            <a:ext cx="3308985" cy="2259458"/>
            <a:chOff x="0" y="0"/>
            <a:chExt cx="5923492" cy="4044709"/>
          </a:xfrm>
        </p:grpSpPr>
        <p:sp>
          <p:nvSpPr>
            <p:cNvPr name="Freeform 62" id="62"/>
            <p:cNvSpPr/>
            <p:nvPr/>
          </p:nvSpPr>
          <p:spPr>
            <a:xfrm flipH="false" flipV="false" rot="0">
              <a:off x="0" y="0"/>
              <a:ext cx="5923492" cy="3943109"/>
            </a:xfrm>
            <a:custGeom>
              <a:avLst/>
              <a:gdLst/>
              <a:ahLst/>
              <a:cxnLst/>
              <a:rect r="r" b="b" t="t" l="l"/>
              <a:pathLst>
                <a:path h="3943109" w="5923492">
                  <a:moveTo>
                    <a:pt x="0" y="0"/>
                  </a:moveTo>
                  <a:lnTo>
                    <a:pt x="5923492" y="0"/>
                  </a:lnTo>
                  <a:lnTo>
                    <a:pt x="5923492" y="3943109"/>
                  </a:lnTo>
                  <a:lnTo>
                    <a:pt x="0" y="3943109"/>
                  </a:lnTo>
                  <a:close/>
                </a:path>
              </a:pathLst>
            </a:custGeom>
            <a:solidFill>
              <a:srgbClr val="FF5757"/>
            </a:solidFill>
          </p:spPr>
        </p:sp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5923492" cy="4044709"/>
            </a:xfrm>
            <a:custGeom>
              <a:avLst/>
              <a:gdLst/>
              <a:ahLst/>
              <a:cxnLst/>
              <a:rect r="r" b="b" t="t" l="l"/>
              <a:pathLst>
                <a:path h="4044709" w="5923492">
                  <a:moveTo>
                    <a:pt x="0" y="3943109"/>
                  </a:moveTo>
                  <a:lnTo>
                    <a:pt x="5923492" y="3943109"/>
                  </a:lnTo>
                  <a:lnTo>
                    <a:pt x="5796492" y="4044709"/>
                  </a:lnTo>
                  <a:cubicBezTo>
                    <a:pt x="5796492" y="4044709"/>
                    <a:pt x="4793192" y="3968509"/>
                    <a:pt x="4691592" y="3968509"/>
                  </a:cubicBezTo>
                  <a:lnTo>
                    <a:pt x="1231900" y="3968509"/>
                  </a:lnTo>
                  <a:cubicBezTo>
                    <a:pt x="1130300" y="3968509"/>
                    <a:pt x="127000" y="4044709"/>
                    <a:pt x="127000" y="4044709"/>
                  </a:cubicBezTo>
                  <a:lnTo>
                    <a:pt x="0" y="3943109"/>
                  </a:lnTo>
                  <a:lnTo>
                    <a:pt x="0" y="0"/>
                  </a:lnTo>
                  <a:lnTo>
                    <a:pt x="5923492" y="0"/>
                  </a:lnTo>
                  <a:lnTo>
                    <a:pt x="5923492" y="3943109"/>
                  </a:lnTo>
                  <a:lnTo>
                    <a:pt x="12700" y="3943109"/>
                  </a:lnTo>
                  <a:lnTo>
                    <a:pt x="12700" y="3930409"/>
                  </a:lnTo>
                  <a:lnTo>
                    <a:pt x="5910792" y="3930409"/>
                  </a:lnTo>
                  <a:lnTo>
                    <a:pt x="5910792" y="12700"/>
                  </a:lnTo>
                  <a:lnTo>
                    <a:pt x="12700" y="12700"/>
                  </a:lnTo>
                  <a:lnTo>
                    <a:pt x="12700" y="3943109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64" id="64"/>
            <p:cNvSpPr txBox="true"/>
            <p:nvPr/>
          </p:nvSpPr>
          <p:spPr>
            <a:xfrm>
              <a:off x="139700" y="184150"/>
              <a:ext cx="5644092" cy="3517659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Incluya aquí los miembros del equipo Pathfinder y su función.</a:t>
              </a:r>
            </a:p>
          </p:txBody>
        </p:sp>
      </p:grpSp>
      <p:grpSp>
        <p:nvGrpSpPr>
          <p:cNvPr name="Group 65" id="65"/>
          <p:cNvGrpSpPr/>
          <p:nvPr/>
        </p:nvGrpSpPr>
        <p:grpSpPr>
          <a:xfrm rot="0">
            <a:off x="21978245" y="5222803"/>
            <a:ext cx="4891548" cy="1895581"/>
            <a:chOff x="0" y="0"/>
            <a:chExt cx="8756475" cy="3393323"/>
          </a:xfrm>
        </p:grpSpPr>
        <p:sp>
          <p:nvSpPr>
            <p:cNvPr name="Freeform 66" id="66"/>
            <p:cNvSpPr/>
            <p:nvPr/>
          </p:nvSpPr>
          <p:spPr>
            <a:xfrm flipH="false" flipV="false" rot="0">
              <a:off x="0" y="0"/>
              <a:ext cx="8756476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56476">
                  <a:moveTo>
                    <a:pt x="0" y="0"/>
                  </a:moveTo>
                  <a:lnTo>
                    <a:pt x="8756476" y="0"/>
                  </a:lnTo>
                  <a:lnTo>
                    <a:pt x="8756476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8756476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56476">
                  <a:moveTo>
                    <a:pt x="0" y="3291723"/>
                  </a:moveTo>
                  <a:lnTo>
                    <a:pt x="8756476" y="3291723"/>
                  </a:lnTo>
                  <a:lnTo>
                    <a:pt x="8629476" y="3393323"/>
                  </a:lnTo>
                  <a:cubicBezTo>
                    <a:pt x="8629476" y="3393323"/>
                    <a:pt x="7626176" y="3317123"/>
                    <a:pt x="7524576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56476" y="0"/>
                  </a:lnTo>
                  <a:lnTo>
                    <a:pt x="8756476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43776" y="3279023"/>
                  </a:lnTo>
                  <a:lnTo>
                    <a:pt x="8743776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139700" y="184150"/>
              <a:ext cx="8477075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 Copia y pega todas las notas que requieras.</a:t>
              </a: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21587203" y="9902177"/>
            <a:ext cx="13382625" cy="6001563"/>
            <a:chOff x="0" y="0"/>
            <a:chExt cx="7498511" cy="3362777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80010" y="80010"/>
              <a:ext cx="7405801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5801">
                  <a:moveTo>
                    <a:pt x="0" y="3215457"/>
                  </a:moveTo>
                  <a:lnTo>
                    <a:pt x="0" y="3270067"/>
                  </a:lnTo>
                  <a:lnTo>
                    <a:pt x="7405801" y="3270067"/>
                  </a:lnTo>
                  <a:lnTo>
                    <a:pt x="7405801" y="0"/>
                  </a:lnTo>
                  <a:lnTo>
                    <a:pt x="7351191" y="0"/>
                  </a:lnTo>
                  <a:lnTo>
                    <a:pt x="7351191" y="3215457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71" id="71"/>
            <p:cNvSpPr/>
            <p:nvPr/>
          </p:nvSpPr>
          <p:spPr>
            <a:xfrm flipH="false" flipV="false" rot="0">
              <a:off x="67310" y="67310"/>
              <a:ext cx="7431201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1201">
                  <a:moveTo>
                    <a:pt x="7363891" y="0"/>
                  </a:moveTo>
                  <a:lnTo>
                    <a:pt x="7363891" y="12700"/>
                  </a:lnTo>
                  <a:lnTo>
                    <a:pt x="7418501" y="12700"/>
                  </a:lnTo>
                  <a:lnTo>
                    <a:pt x="7418501" y="3282767"/>
                  </a:lnTo>
                  <a:lnTo>
                    <a:pt x="12700" y="3282767"/>
                  </a:lnTo>
                  <a:lnTo>
                    <a:pt x="12700" y="3228157"/>
                  </a:lnTo>
                  <a:lnTo>
                    <a:pt x="0" y="3228157"/>
                  </a:lnTo>
                  <a:lnTo>
                    <a:pt x="0" y="3295467"/>
                  </a:lnTo>
                  <a:lnTo>
                    <a:pt x="7431201" y="3295467"/>
                  </a:lnTo>
                  <a:lnTo>
                    <a:pt x="7431201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72" id="72"/>
            <p:cNvSpPr/>
            <p:nvPr/>
          </p:nvSpPr>
          <p:spPr>
            <a:xfrm flipH="false" flipV="false" rot="0">
              <a:off x="12700" y="12700"/>
              <a:ext cx="7405801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5801">
                  <a:moveTo>
                    <a:pt x="0" y="0"/>
                  </a:moveTo>
                  <a:lnTo>
                    <a:pt x="7405801" y="0"/>
                  </a:lnTo>
                  <a:lnTo>
                    <a:pt x="7405801" y="3270067"/>
                  </a:lnTo>
                  <a:lnTo>
                    <a:pt x="0" y="327006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431201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1201">
                  <a:moveTo>
                    <a:pt x="80010" y="3295467"/>
                  </a:moveTo>
                  <a:lnTo>
                    <a:pt x="7431201" y="3295467"/>
                  </a:lnTo>
                  <a:lnTo>
                    <a:pt x="7431201" y="80010"/>
                  </a:lnTo>
                  <a:lnTo>
                    <a:pt x="7431201" y="67310"/>
                  </a:lnTo>
                  <a:lnTo>
                    <a:pt x="7431201" y="0"/>
                  </a:lnTo>
                  <a:lnTo>
                    <a:pt x="0" y="0"/>
                  </a:lnTo>
                  <a:lnTo>
                    <a:pt x="0" y="3295467"/>
                  </a:lnTo>
                  <a:lnTo>
                    <a:pt x="67310" y="3295467"/>
                  </a:lnTo>
                  <a:lnTo>
                    <a:pt x="80010" y="3295467"/>
                  </a:lnTo>
                  <a:close/>
                  <a:moveTo>
                    <a:pt x="12700" y="12700"/>
                  </a:moveTo>
                  <a:lnTo>
                    <a:pt x="7418501" y="12700"/>
                  </a:lnTo>
                  <a:lnTo>
                    <a:pt x="7418501" y="3282767"/>
                  </a:lnTo>
                  <a:lnTo>
                    <a:pt x="12700" y="3282767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4" id="74"/>
          <p:cNvGrpSpPr/>
          <p:nvPr/>
        </p:nvGrpSpPr>
        <p:grpSpPr>
          <a:xfrm rot="0">
            <a:off x="21663920" y="9909678"/>
            <a:ext cx="13305908" cy="946083"/>
            <a:chOff x="0" y="0"/>
            <a:chExt cx="95023093" cy="6756381"/>
          </a:xfrm>
        </p:grpSpPr>
        <p:sp>
          <p:nvSpPr>
            <p:cNvPr name="Freeform 75" id="75"/>
            <p:cNvSpPr/>
            <p:nvPr/>
          </p:nvSpPr>
          <p:spPr>
            <a:xfrm flipH="false" flipV="false" rot="0">
              <a:off x="72390" y="72390"/>
              <a:ext cx="94878317" cy="6611600"/>
            </a:xfrm>
            <a:custGeom>
              <a:avLst/>
              <a:gdLst/>
              <a:ahLst/>
              <a:cxnLst/>
              <a:rect r="r" b="b" t="t" l="l"/>
              <a:pathLst>
                <a:path h="6611600" w="94878317">
                  <a:moveTo>
                    <a:pt x="0" y="0"/>
                  </a:moveTo>
                  <a:lnTo>
                    <a:pt x="94878317" y="0"/>
                  </a:lnTo>
                  <a:lnTo>
                    <a:pt x="94878317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95023093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023093">
                  <a:moveTo>
                    <a:pt x="94878314" y="6611600"/>
                  </a:moveTo>
                  <a:lnTo>
                    <a:pt x="95023093" y="6611600"/>
                  </a:lnTo>
                  <a:lnTo>
                    <a:pt x="95023093" y="6756381"/>
                  </a:lnTo>
                  <a:lnTo>
                    <a:pt x="94878314" y="6756381"/>
                  </a:lnTo>
                  <a:lnTo>
                    <a:pt x="94878314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4878314" y="144780"/>
                  </a:moveTo>
                  <a:lnTo>
                    <a:pt x="95023093" y="144780"/>
                  </a:lnTo>
                  <a:lnTo>
                    <a:pt x="95023093" y="6611600"/>
                  </a:lnTo>
                  <a:lnTo>
                    <a:pt x="94878314" y="6611600"/>
                  </a:lnTo>
                  <a:lnTo>
                    <a:pt x="94878314" y="144780"/>
                  </a:lnTo>
                  <a:close/>
                  <a:moveTo>
                    <a:pt x="144780" y="6611600"/>
                  </a:moveTo>
                  <a:lnTo>
                    <a:pt x="94878314" y="6611600"/>
                  </a:lnTo>
                  <a:lnTo>
                    <a:pt x="94878314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4878314" y="0"/>
                  </a:moveTo>
                  <a:lnTo>
                    <a:pt x="95023093" y="0"/>
                  </a:lnTo>
                  <a:lnTo>
                    <a:pt x="95023093" y="144780"/>
                  </a:lnTo>
                  <a:lnTo>
                    <a:pt x="94878314" y="144780"/>
                  </a:lnTo>
                  <a:lnTo>
                    <a:pt x="94878314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4878314" y="0"/>
                  </a:lnTo>
                  <a:lnTo>
                    <a:pt x="94878314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7" id="77"/>
          <p:cNvGrpSpPr/>
          <p:nvPr/>
        </p:nvGrpSpPr>
        <p:grpSpPr>
          <a:xfrm rot="0">
            <a:off x="21874374" y="10258514"/>
            <a:ext cx="1066401" cy="248413"/>
            <a:chOff x="0" y="0"/>
            <a:chExt cx="1421868" cy="331217"/>
          </a:xfrm>
        </p:grpSpPr>
        <p:grpSp>
          <p:nvGrpSpPr>
            <p:cNvPr name="Group 78" id="78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79" id="7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80" id="8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81" id="81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82" id="82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83" id="83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84" id="84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85" id="85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86" id="86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sp>
        <p:nvSpPr>
          <p:cNvPr name="Freeform 87" id="87"/>
          <p:cNvSpPr/>
          <p:nvPr/>
        </p:nvSpPr>
        <p:spPr>
          <a:xfrm flipH="false" flipV="false" rot="0">
            <a:off x="5623687" y="17930126"/>
            <a:ext cx="1266958" cy="1407731"/>
          </a:xfrm>
          <a:custGeom>
            <a:avLst/>
            <a:gdLst/>
            <a:ahLst/>
            <a:cxnLst/>
            <a:rect r="r" b="b" t="t" l="l"/>
            <a:pathLst>
              <a:path h="1407731" w="1266958">
                <a:moveTo>
                  <a:pt x="0" y="0"/>
                </a:moveTo>
                <a:lnTo>
                  <a:pt x="1266958" y="0"/>
                </a:lnTo>
                <a:lnTo>
                  <a:pt x="1266958" y="1407731"/>
                </a:lnTo>
                <a:lnTo>
                  <a:pt x="0" y="140773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8" id="88"/>
          <p:cNvGrpSpPr/>
          <p:nvPr/>
        </p:nvGrpSpPr>
        <p:grpSpPr>
          <a:xfrm rot="0">
            <a:off x="11858831" y="5515353"/>
            <a:ext cx="4648324" cy="2716658"/>
            <a:chOff x="0" y="0"/>
            <a:chExt cx="8321074" cy="4863154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8321073" cy="4761554"/>
            </a:xfrm>
            <a:custGeom>
              <a:avLst/>
              <a:gdLst/>
              <a:ahLst/>
              <a:cxnLst/>
              <a:rect r="r" b="b" t="t" l="l"/>
              <a:pathLst>
                <a:path h="4761554" w="8321073">
                  <a:moveTo>
                    <a:pt x="0" y="0"/>
                  </a:moveTo>
                  <a:lnTo>
                    <a:pt x="8321073" y="0"/>
                  </a:lnTo>
                  <a:lnTo>
                    <a:pt x="8321073" y="4761554"/>
                  </a:lnTo>
                  <a:lnTo>
                    <a:pt x="0" y="4761554"/>
                  </a:ln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name="Freeform 90" id="90"/>
            <p:cNvSpPr/>
            <p:nvPr/>
          </p:nvSpPr>
          <p:spPr>
            <a:xfrm flipH="false" flipV="false" rot="0">
              <a:off x="0" y="0"/>
              <a:ext cx="8321073" cy="4863154"/>
            </a:xfrm>
            <a:custGeom>
              <a:avLst/>
              <a:gdLst/>
              <a:ahLst/>
              <a:cxnLst/>
              <a:rect r="r" b="b" t="t" l="l"/>
              <a:pathLst>
                <a:path h="4863154" w="8321073">
                  <a:moveTo>
                    <a:pt x="0" y="4761554"/>
                  </a:moveTo>
                  <a:lnTo>
                    <a:pt x="8321073" y="4761554"/>
                  </a:lnTo>
                  <a:lnTo>
                    <a:pt x="8194073" y="4863154"/>
                  </a:lnTo>
                  <a:cubicBezTo>
                    <a:pt x="8194073" y="4863154"/>
                    <a:pt x="7190773" y="4786954"/>
                    <a:pt x="7089173" y="4786954"/>
                  </a:cubicBezTo>
                  <a:lnTo>
                    <a:pt x="1231900" y="4786954"/>
                  </a:lnTo>
                  <a:cubicBezTo>
                    <a:pt x="1130300" y="4786954"/>
                    <a:pt x="127000" y="4863154"/>
                    <a:pt x="127000" y="4863154"/>
                  </a:cubicBezTo>
                  <a:lnTo>
                    <a:pt x="0" y="4761554"/>
                  </a:lnTo>
                  <a:lnTo>
                    <a:pt x="0" y="0"/>
                  </a:lnTo>
                  <a:lnTo>
                    <a:pt x="8321073" y="0"/>
                  </a:lnTo>
                  <a:lnTo>
                    <a:pt x="8321073" y="4761554"/>
                  </a:lnTo>
                  <a:lnTo>
                    <a:pt x="12700" y="4761554"/>
                  </a:lnTo>
                  <a:lnTo>
                    <a:pt x="12700" y="4748854"/>
                  </a:lnTo>
                  <a:lnTo>
                    <a:pt x="8308373" y="4748854"/>
                  </a:lnTo>
                  <a:lnTo>
                    <a:pt x="8308373" y="12700"/>
                  </a:lnTo>
                  <a:lnTo>
                    <a:pt x="12700" y="12700"/>
                  </a:lnTo>
                  <a:lnTo>
                    <a:pt x="12700" y="4761554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91" id="91"/>
            <p:cNvSpPr txBox="true"/>
            <p:nvPr/>
          </p:nvSpPr>
          <p:spPr>
            <a:xfrm>
              <a:off x="139700" y="184150"/>
              <a:ext cx="8041674" cy="4336104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Incluya aquí los miembros que forman parte tanto del equipo de Pathfinder como del equipo de estudio anfitrión y su función.</a:t>
              </a:r>
            </a:p>
          </p:txBody>
        </p:sp>
      </p:grpSp>
      <p:grpSp>
        <p:nvGrpSpPr>
          <p:cNvPr name="Group 92" id="92"/>
          <p:cNvGrpSpPr/>
          <p:nvPr/>
        </p:nvGrpSpPr>
        <p:grpSpPr>
          <a:xfrm rot="0">
            <a:off x="16913298" y="6926919"/>
            <a:ext cx="3848094" cy="2259458"/>
            <a:chOff x="0" y="0"/>
            <a:chExt cx="6888563" cy="4044709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6888562" cy="3943109"/>
            </a:xfrm>
            <a:custGeom>
              <a:avLst/>
              <a:gdLst/>
              <a:ahLst/>
              <a:cxnLst/>
              <a:rect r="r" b="b" t="t" l="l"/>
              <a:pathLst>
                <a:path h="3943109" w="6888562">
                  <a:moveTo>
                    <a:pt x="0" y="0"/>
                  </a:moveTo>
                  <a:lnTo>
                    <a:pt x="6888562" y="0"/>
                  </a:lnTo>
                  <a:lnTo>
                    <a:pt x="6888562" y="3943109"/>
                  </a:lnTo>
                  <a:lnTo>
                    <a:pt x="0" y="3943109"/>
                  </a:lnTo>
                  <a:close/>
                </a:path>
              </a:pathLst>
            </a:custGeom>
            <a:solidFill>
              <a:srgbClr val="FFDE59"/>
            </a:solidFill>
          </p:spPr>
        </p:sp>
        <p:sp>
          <p:nvSpPr>
            <p:cNvPr name="Freeform 94" id="94"/>
            <p:cNvSpPr/>
            <p:nvPr/>
          </p:nvSpPr>
          <p:spPr>
            <a:xfrm flipH="false" flipV="false" rot="0">
              <a:off x="0" y="0"/>
              <a:ext cx="6888562" cy="4044709"/>
            </a:xfrm>
            <a:custGeom>
              <a:avLst/>
              <a:gdLst/>
              <a:ahLst/>
              <a:cxnLst/>
              <a:rect r="r" b="b" t="t" l="l"/>
              <a:pathLst>
                <a:path h="4044709" w="6888562">
                  <a:moveTo>
                    <a:pt x="0" y="3943109"/>
                  </a:moveTo>
                  <a:lnTo>
                    <a:pt x="6888562" y="3943109"/>
                  </a:lnTo>
                  <a:lnTo>
                    <a:pt x="6761562" y="4044709"/>
                  </a:lnTo>
                  <a:cubicBezTo>
                    <a:pt x="6761562" y="4044709"/>
                    <a:pt x="5758262" y="3968509"/>
                    <a:pt x="5656662" y="3968509"/>
                  </a:cubicBezTo>
                  <a:lnTo>
                    <a:pt x="1231900" y="3968509"/>
                  </a:lnTo>
                  <a:cubicBezTo>
                    <a:pt x="1130300" y="3968509"/>
                    <a:pt x="127000" y="4044709"/>
                    <a:pt x="127000" y="4044709"/>
                  </a:cubicBezTo>
                  <a:lnTo>
                    <a:pt x="0" y="3943109"/>
                  </a:lnTo>
                  <a:lnTo>
                    <a:pt x="0" y="0"/>
                  </a:lnTo>
                  <a:lnTo>
                    <a:pt x="6888562" y="0"/>
                  </a:lnTo>
                  <a:lnTo>
                    <a:pt x="6888562" y="3943109"/>
                  </a:lnTo>
                  <a:lnTo>
                    <a:pt x="12700" y="3943109"/>
                  </a:lnTo>
                  <a:lnTo>
                    <a:pt x="12700" y="3930409"/>
                  </a:lnTo>
                  <a:lnTo>
                    <a:pt x="6875862" y="3930409"/>
                  </a:lnTo>
                  <a:lnTo>
                    <a:pt x="6875862" y="12700"/>
                  </a:lnTo>
                  <a:lnTo>
                    <a:pt x="12700" y="12700"/>
                  </a:lnTo>
                  <a:lnTo>
                    <a:pt x="12700" y="3943109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95" id="95"/>
            <p:cNvSpPr txBox="true"/>
            <p:nvPr/>
          </p:nvSpPr>
          <p:spPr>
            <a:xfrm>
              <a:off x="139700" y="184150"/>
              <a:ext cx="6609163" cy="3517659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Incluya aquí los integrantes del equipo de estudio anfitrión y su función.</a:t>
              </a:r>
            </a:p>
          </p:txBody>
        </p:sp>
      </p:grpSp>
      <p:grpSp>
        <p:nvGrpSpPr>
          <p:cNvPr name="Group 96" id="96"/>
          <p:cNvGrpSpPr/>
          <p:nvPr/>
        </p:nvGrpSpPr>
        <p:grpSpPr>
          <a:xfrm rot="0">
            <a:off x="27879443" y="5222803"/>
            <a:ext cx="2819179" cy="1895581"/>
            <a:chOff x="0" y="0"/>
            <a:chExt cx="5046678" cy="3393323"/>
          </a:xfrm>
        </p:grpSpPr>
        <p:sp>
          <p:nvSpPr>
            <p:cNvPr name="Freeform 97" id="97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98" id="98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99" id="99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</a:t>
              </a:r>
            </a:p>
          </p:txBody>
        </p:sp>
      </p:grpSp>
      <p:grpSp>
        <p:nvGrpSpPr>
          <p:cNvPr name="Group 100" id="100"/>
          <p:cNvGrpSpPr/>
          <p:nvPr/>
        </p:nvGrpSpPr>
        <p:grpSpPr>
          <a:xfrm rot="0">
            <a:off x="31689222" y="5222803"/>
            <a:ext cx="2819179" cy="1886323"/>
            <a:chOff x="0" y="0"/>
            <a:chExt cx="5046678" cy="3376751"/>
          </a:xfrm>
        </p:grpSpPr>
        <p:sp>
          <p:nvSpPr>
            <p:cNvPr name="Freeform 101" id="101"/>
            <p:cNvSpPr/>
            <p:nvPr/>
          </p:nvSpPr>
          <p:spPr>
            <a:xfrm flipH="false" flipV="false" rot="0">
              <a:off x="0" y="0"/>
              <a:ext cx="5046678" cy="3275150"/>
            </a:xfrm>
            <a:custGeom>
              <a:avLst/>
              <a:gdLst/>
              <a:ahLst/>
              <a:cxnLst/>
              <a:rect r="r" b="b" t="t" l="l"/>
              <a:pathLst>
                <a:path h="3275150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75150"/>
                  </a:lnTo>
                  <a:lnTo>
                    <a:pt x="0" y="3275150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102" id="102"/>
            <p:cNvSpPr/>
            <p:nvPr/>
          </p:nvSpPr>
          <p:spPr>
            <a:xfrm flipH="false" flipV="false" rot="0">
              <a:off x="0" y="0"/>
              <a:ext cx="5046678" cy="3376750"/>
            </a:xfrm>
            <a:custGeom>
              <a:avLst/>
              <a:gdLst/>
              <a:ahLst/>
              <a:cxnLst/>
              <a:rect r="r" b="b" t="t" l="l"/>
              <a:pathLst>
                <a:path h="3376750" w="5046678">
                  <a:moveTo>
                    <a:pt x="0" y="3275150"/>
                  </a:moveTo>
                  <a:lnTo>
                    <a:pt x="5046678" y="3275150"/>
                  </a:lnTo>
                  <a:lnTo>
                    <a:pt x="4919678" y="3376750"/>
                  </a:lnTo>
                  <a:cubicBezTo>
                    <a:pt x="4919678" y="3376750"/>
                    <a:pt x="3916378" y="3300550"/>
                    <a:pt x="3814778" y="3300550"/>
                  </a:cubicBezTo>
                  <a:lnTo>
                    <a:pt x="1231900" y="3300550"/>
                  </a:lnTo>
                  <a:cubicBezTo>
                    <a:pt x="1130300" y="3300550"/>
                    <a:pt x="127000" y="3376750"/>
                    <a:pt x="127000" y="3376750"/>
                  </a:cubicBezTo>
                  <a:lnTo>
                    <a:pt x="0" y="3275150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75150"/>
                  </a:lnTo>
                  <a:lnTo>
                    <a:pt x="12700" y="3275150"/>
                  </a:lnTo>
                  <a:lnTo>
                    <a:pt x="12700" y="3262450"/>
                  </a:lnTo>
                  <a:lnTo>
                    <a:pt x="5033978" y="3262450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75150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103" id="103"/>
            <p:cNvSpPr txBox="true"/>
            <p:nvPr/>
          </p:nvSpPr>
          <p:spPr>
            <a:xfrm>
              <a:off x="139700" y="184150"/>
              <a:ext cx="4767278" cy="2849701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</a:t>
              </a:r>
            </a:p>
          </p:txBody>
        </p:sp>
      </p:grpSp>
      <p:grpSp>
        <p:nvGrpSpPr>
          <p:cNvPr name="Group 104" id="104"/>
          <p:cNvGrpSpPr/>
          <p:nvPr/>
        </p:nvGrpSpPr>
        <p:grpSpPr>
          <a:xfrm rot="0">
            <a:off x="7833620" y="16243117"/>
            <a:ext cx="27136208" cy="3517130"/>
            <a:chOff x="0" y="0"/>
            <a:chExt cx="15204877" cy="1970707"/>
          </a:xfrm>
        </p:grpSpPr>
        <p:sp>
          <p:nvSpPr>
            <p:cNvPr name="Freeform 105" id="105"/>
            <p:cNvSpPr/>
            <p:nvPr/>
          </p:nvSpPr>
          <p:spPr>
            <a:xfrm flipH="false" flipV="false" rot="0">
              <a:off x="80010" y="80010"/>
              <a:ext cx="15112167" cy="1877997"/>
            </a:xfrm>
            <a:custGeom>
              <a:avLst/>
              <a:gdLst/>
              <a:ahLst/>
              <a:cxnLst/>
              <a:rect r="r" b="b" t="t" l="l"/>
              <a:pathLst>
                <a:path h="1877997" w="15112167">
                  <a:moveTo>
                    <a:pt x="0" y="1823387"/>
                  </a:moveTo>
                  <a:lnTo>
                    <a:pt x="0" y="1877997"/>
                  </a:lnTo>
                  <a:lnTo>
                    <a:pt x="15112167" y="1877997"/>
                  </a:lnTo>
                  <a:lnTo>
                    <a:pt x="15112167" y="0"/>
                  </a:lnTo>
                  <a:lnTo>
                    <a:pt x="15057557" y="0"/>
                  </a:lnTo>
                  <a:lnTo>
                    <a:pt x="15057557" y="1823387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06" id="106"/>
            <p:cNvSpPr/>
            <p:nvPr/>
          </p:nvSpPr>
          <p:spPr>
            <a:xfrm flipH="false" flipV="false" rot="0">
              <a:off x="67310" y="67310"/>
              <a:ext cx="15137567" cy="1903397"/>
            </a:xfrm>
            <a:custGeom>
              <a:avLst/>
              <a:gdLst/>
              <a:ahLst/>
              <a:cxnLst/>
              <a:rect r="r" b="b" t="t" l="l"/>
              <a:pathLst>
                <a:path h="1903397" w="15137567">
                  <a:moveTo>
                    <a:pt x="15070257" y="0"/>
                  </a:moveTo>
                  <a:lnTo>
                    <a:pt x="15070257" y="12700"/>
                  </a:lnTo>
                  <a:lnTo>
                    <a:pt x="15124867" y="12700"/>
                  </a:lnTo>
                  <a:lnTo>
                    <a:pt x="15124867" y="1890697"/>
                  </a:lnTo>
                  <a:lnTo>
                    <a:pt x="12700" y="1890697"/>
                  </a:lnTo>
                  <a:lnTo>
                    <a:pt x="12700" y="1836087"/>
                  </a:lnTo>
                  <a:lnTo>
                    <a:pt x="0" y="1836087"/>
                  </a:lnTo>
                  <a:lnTo>
                    <a:pt x="0" y="1903397"/>
                  </a:lnTo>
                  <a:lnTo>
                    <a:pt x="15137567" y="1903397"/>
                  </a:lnTo>
                  <a:lnTo>
                    <a:pt x="15137567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07" id="107"/>
            <p:cNvSpPr/>
            <p:nvPr/>
          </p:nvSpPr>
          <p:spPr>
            <a:xfrm flipH="false" flipV="false" rot="0">
              <a:off x="12700" y="12700"/>
              <a:ext cx="15112167" cy="1877997"/>
            </a:xfrm>
            <a:custGeom>
              <a:avLst/>
              <a:gdLst/>
              <a:ahLst/>
              <a:cxnLst/>
              <a:rect r="r" b="b" t="t" l="l"/>
              <a:pathLst>
                <a:path h="1877997" w="15112167">
                  <a:moveTo>
                    <a:pt x="0" y="0"/>
                  </a:moveTo>
                  <a:lnTo>
                    <a:pt x="15112167" y="0"/>
                  </a:lnTo>
                  <a:lnTo>
                    <a:pt x="15112167" y="1877997"/>
                  </a:lnTo>
                  <a:lnTo>
                    <a:pt x="0" y="187799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8" id="108"/>
            <p:cNvSpPr/>
            <p:nvPr/>
          </p:nvSpPr>
          <p:spPr>
            <a:xfrm flipH="false" flipV="false" rot="0">
              <a:off x="0" y="0"/>
              <a:ext cx="15137567" cy="1903397"/>
            </a:xfrm>
            <a:custGeom>
              <a:avLst/>
              <a:gdLst/>
              <a:ahLst/>
              <a:cxnLst/>
              <a:rect r="r" b="b" t="t" l="l"/>
              <a:pathLst>
                <a:path h="1903397" w="15137567">
                  <a:moveTo>
                    <a:pt x="80010" y="1903397"/>
                  </a:moveTo>
                  <a:lnTo>
                    <a:pt x="15137567" y="1903397"/>
                  </a:lnTo>
                  <a:lnTo>
                    <a:pt x="15137567" y="80010"/>
                  </a:lnTo>
                  <a:lnTo>
                    <a:pt x="15137567" y="67310"/>
                  </a:lnTo>
                  <a:lnTo>
                    <a:pt x="15137567" y="0"/>
                  </a:lnTo>
                  <a:lnTo>
                    <a:pt x="0" y="0"/>
                  </a:lnTo>
                  <a:lnTo>
                    <a:pt x="0" y="1903397"/>
                  </a:lnTo>
                  <a:lnTo>
                    <a:pt x="67310" y="1903397"/>
                  </a:lnTo>
                  <a:lnTo>
                    <a:pt x="80010" y="1903397"/>
                  </a:lnTo>
                  <a:close/>
                  <a:moveTo>
                    <a:pt x="12700" y="12700"/>
                  </a:moveTo>
                  <a:lnTo>
                    <a:pt x="15124867" y="12700"/>
                  </a:lnTo>
                  <a:lnTo>
                    <a:pt x="15124867" y="1890697"/>
                  </a:lnTo>
                  <a:lnTo>
                    <a:pt x="12700" y="1890697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09" id="109"/>
          <p:cNvGrpSpPr/>
          <p:nvPr/>
        </p:nvGrpSpPr>
        <p:grpSpPr>
          <a:xfrm rot="0">
            <a:off x="7833620" y="16234186"/>
            <a:ext cx="27136208" cy="1022166"/>
            <a:chOff x="0" y="0"/>
            <a:chExt cx="193791090" cy="7299717"/>
          </a:xfrm>
        </p:grpSpPr>
        <p:sp>
          <p:nvSpPr>
            <p:cNvPr name="Freeform 110" id="110"/>
            <p:cNvSpPr/>
            <p:nvPr/>
          </p:nvSpPr>
          <p:spPr>
            <a:xfrm flipH="false" flipV="false" rot="0">
              <a:off x="72390" y="72390"/>
              <a:ext cx="193646316" cy="7154937"/>
            </a:xfrm>
            <a:custGeom>
              <a:avLst/>
              <a:gdLst/>
              <a:ahLst/>
              <a:cxnLst/>
              <a:rect r="r" b="b" t="t" l="l"/>
              <a:pathLst>
                <a:path h="7154937" w="193646316">
                  <a:moveTo>
                    <a:pt x="0" y="0"/>
                  </a:moveTo>
                  <a:lnTo>
                    <a:pt x="193646316" y="0"/>
                  </a:lnTo>
                  <a:lnTo>
                    <a:pt x="193646316" y="7154937"/>
                  </a:lnTo>
                  <a:lnTo>
                    <a:pt x="0" y="71549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11" id="111"/>
            <p:cNvSpPr/>
            <p:nvPr/>
          </p:nvSpPr>
          <p:spPr>
            <a:xfrm flipH="false" flipV="false" rot="0">
              <a:off x="0" y="0"/>
              <a:ext cx="193791086" cy="7299717"/>
            </a:xfrm>
            <a:custGeom>
              <a:avLst/>
              <a:gdLst/>
              <a:ahLst/>
              <a:cxnLst/>
              <a:rect r="r" b="b" t="t" l="l"/>
              <a:pathLst>
                <a:path h="7299717" w="193791086">
                  <a:moveTo>
                    <a:pt x="193646313" y="7154937"/>
                  </a:moveTo>
                  <a:lnTo>
                    <a:pt x="193791086" y="7154937"/>
                  </a:lnTo>
                  <a:lnTo>
                    <a:pt x="193791086" y="7299717"/>
                  </a:lnTo>
                  <a:lnTo>
                    <a:pt x="193646313" y="7299717"/>
                  </a:lnTo>
                  <a:lnTo>
                    <a:pt x="193646313" y="7154937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7154937"/>
                  </a:lnTo>
                  <a:lnTo>
                    <a:pt x="0" y="7154937"/>
                  </a:lnTo>
                  <a:lnTo>
                    <a:pt x="0" y="144780"/>
                  </a:lnTo>
                  <a:close/>
                  <a:moveTo>
                    <a:pt x="0" y="7154937"/>
                  </a:moveTo>
                  <a:lnTo>
                    <a:pt x="144780" y="7154937"/>
                  </a:lnTo>
                  <a:lnTo>
                    <a:pt x="144780" y="7299717"/>
                  </a:lnTo>
                  <a:lnTo>
                    <a:pt x="0" y="7299717"/>
                  </a:lnTo>
                  <a:lnTo>
                    <a:pt x="0" y="7154937"/>
                  </a:lnTo>
                  <a:close/>
                  <a:moveTo>
                    <a:pt x="193646313" y="144780"/>
                  </a:moveTo>
                  <a:lnTo>
                    <a:pt x="193791086" y="144780"/>
                  </a:lnTo>
                  <a:lnTo>
                    <a:pt x="193791086" y="7154937"/>
                  </a:lnTo>
                  <a:lnTo>
                    <a:pt x="193646313" y="7154937"/>
                  </a:lnTo>
                  <a:lnTo>
                    <a:pt x="193646313" y="144780"/>
                  </a:lnTo>
                  <a:close/>
                  <a:moveTo>
                    <a:pt x="144780" y="7154937"/>
                  </a:moveTo>
                  <a:lnTo>
                    <a:pt x="193646313" y="7154937"/>
                  </a:lnTo>
                  <a:lnTo>
                    <a:pt x="193646313" y="7299717"/>
                  </a:lnTo>
                  <a:lnTo>
                    <a:pt x="144780" y="7299717"/>
                  </a:lnTo>
                  <a:lnTo>
                    <a:pt x="144780" y="7154937"/>
                  </a:lnTo>
                  <a:close/>
                  <a:moveTo>
                    <a:pt x="193646313" y="0"/>
                  </a:moveTo>
                  <a:lnTo>
                    <a:pt x="193791086" y="0"/>
                  </a:lnTo>
                  <a:lnTo>
                    <a:pt x="193791086" y="144780"/>
                  </a:lnTo>
                  <a:lnTo>
                    <a:pt x="193646313" y="144780"/>
                  </a:lnTo>
                  <a:lnTo>
                    <a:pt x="193646313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193646313" y="0"/>
                  </a:lnTo>
                  <a:lnTo>
                    <a:pt x="193646313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2" id="112"/>
          <p:cNvGrpSpPr/>
          <p:nvPr/>
        </p:nvGrpSpPr>
        <p:grpSpPr>
          <a:xfrm rot="0">
            <a:off x="8088240" y="16630587"/>
            <a:ext cx="1066401" cy="248413"/>
            <a:chOff x="0" y="0"/>
            <a:chExt cx="1421868" cy="331217"/>
          </a:xfrm>
        </p:grpSpPr>
        <p:grpSp>
          <p:nvGrpSpPr>
            <p:cNvPr name="Group 113" id="113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114" id="114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115" id="115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116" id="116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117" id="117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118" id="118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119" id="119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120" id="120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121" id="121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122" id="122"/>
          <p:cNvGrpSpPr/>
          <p:nvPr/>
        </p:nvGrpSpPr>
        <p:grpSpPr>
          <a:xfrm rot="-5400000">
            <a:off x="17007495" y="-14714887"/>
            <a:ext cx="2561011" cy="33363656"/>
            <a:chOff x="0" y="0"/>
            <a:chExt cx="1434978" cy="18694222"/>
          </a:xfrm>
        </p:grpSpPr>
        <p:sp>
          <p:nvSpPr>
            <p:cNvPr name="Freeform 123" id="123"/>
            <p:cNvSpPr/>
            <p:nvPr/>
          </p:nvSpPr>
          <p:spPr>
            <a:xfrm flipH="false" flipV="false" rot="0">
              <a:off x="80010" y="80010"/>
              <a:ext cx="1342268" cy="18601512"/>
            </a:xfrm>
            <a:custGeom>
              <a:avLst/>
              <a:gdLst/>
              <a:ahLst/>
              <a:cxnLst/>
              <a:rect r="r" b="b" t="t" l="l"/>
              <a:pathLst>
                <a:path h="18601512" w="1342268">
                  <a:moveTo>
                    <a:pt x="0" y="18546901"/>
                  </a:moveTo>
                  <a:lnTo>
                    <a:pt x="0" y="18601512"/>
                  </a:lnTo>
                  <a:lnTo>
                    <a:pt x="1342268" y="18601512"/>
                  </a:lnTo>
                  <a:lnTo>
                    <a:pt x="1342268" y="0"/>
                  </a:lnTo>
                  <a:lnTo>
                    <a:pt x="1287658" y="0"/>
                  </a:lnTo>
                  <a:lnTo>
                    <a:pt x="1287658" y="18546901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24" id="124"/>
            <p:cNvSpPr/>
            <p:nvPr/>
          </p:nvSpPr>
          <p:spPr>
            <a:xfrm flipH="false" flipV="false" rot="0">
              <a:off x="67310" y="67310"/>
              <a:ext cx="1367668" cy="18626912"/>
            </a:xfrm>
            <a:custGeom>
              <a:avLst/>
              <a:gdLst/>
              <a:ahLst/>
              <a:cxnLst/>
              <a:rect r="r" b="b" t="t" l="l"/>
              <a:pathLst>
                <a:path h="18626912" w="1367668">
                  <a:moveTo>
                    <a:pt x="1300358" y="0"/>
                  </a:moveTo>
                  <a:lnTo>
                    <a:pt x="1300358" y="12700"/>
                  </a:lnTo>
                  <a:lnTo>
                    <a:pt x="1354968" y="12700"/>
                  </a:lnTo>
                  <a:lnTo>
                    <a:pt x="1354968" y="18614212"/>
                  </a:lnTo>
                  <a:lnTo>
                    <a:pt x="12700" y="18614212"/>
                  </a:lnTo>
                  <a:lnTo>
                    <a:pt x="12700" y="18559601"/>
                  </a:lnTo>
                  <a:lnTo>
                    <a:pt x="0" y="18559601"/>
                  </a:lnTo>
                  <a:lnTo>
                    <a:pt x="0" y="18626912"/>
                  </a:lnTo>
                  <a:lnTo>
                    <a:pt x="1367668" y="18626912"/>
                  </a:lnTo>
                  <a:lnTo>
                    <a:pt x="1367668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25" id="125"/>
            <p:cNvSpPr/>
            <p:nvPr/>
          </p:nvSpPr>
          <p:spPr>
            <a:xfrm flipH="false" flipV="false" rot="0">
              <a:off x="12700" y="12700"/>
              <a:ext cx="1342268" cy="18601511"/>
            </a:xfrm>
            <a:custGeom>
              <a:avLst/>
              <a:gdLst/>
              <a:ahLst/>
              <a:cxnLst/>
              <a:rect r="r" b="b" t="t" l="l"/>
              <a:pathLst>
                <a:path h="18601511" w="1342268">
                  <a:moveTo>
                    <a:pt x="0" y="0"/>
                  </a:moveTo>
                  <a:lnTo>
                    <a:pt x="1342268" y="0"/>
                  </a:lnTo>
                  <a:lnTo>
                    <a:pt x="1342268" y="18601511"/>
                  </a:lnTo>
                  <a:lnTo>
                    <a:pt x="0" y="18601511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26" id="126"/>
            <p:cNvSpPr/>
            <p:nvPr/>
          </p:nvSpPr>
          <p:spPr>
            <a:xfrm flipH="false" flipV="false" rot="0">
              <a:off x="0" y="0"/>
              <a:ext cx="1367668" cy="18626911"/>
            </a:xfrm>
            <a:custGeom>
              <a:avLst/>
              <a:gdLst/>
              <a:ahLst/>
              <a:cxnLst/>
              <a:rect r="r" b="b" t="t" l="l"/>
              <a:pathLst>
                <a:path h="18626911" w="1367668">
                  <a:moveTo>
                    <a:pt x="80010" y="18626911"/>
                  </a:moveTo>
                  <a:lnTo>
                    <a:pt x="1367668" y="18626911"/>
                  </a:lnTo>
                  <a:lnTo>
                    <a:pt x="1367668" y="80010"/>
                  </a:lnTo>
                  <a:lnTo>
                    <a:pt x="1367668" y="67310"/>
                  </a:lnTo>
                  <a:lnTo>
                    <a:pt x="1367668" y="0"/>
                  </a:lnTo>
                  <a:lnTo>
                    <a:pt x="0" y="0"/>
                  </a:lnTo>
                  <a:lnTo>
                    <a:pt x="0" y="18626911"/>
                  </a:lnTo>
                  <a:lnTo>
                    <a:pt x="67310" y="18626911"/>
                  </a:lnTo>
                  <a:lnTo>
                    <a:pt x="80010" y="18626911"/>
                  </a:lnTo>
                  <a:close/>
                  <a:moveTo>
                    <a:pt x="12700" y="12700"/>
                  </a:moveTo>
                  <a:lnTo>
                    <a:pt x="1354968" y="12700"/>
                  </a:lnTo>
                  <a:lnTo>
                    <a:pt x="1354968" y="18614211"/>
                  </a:lnTo>
                  <a:lnTo>
                    <a:pt x="12700" y="18614211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127" id="127"/>
          <p:cNvSpPr/>
          <p:nvPr/>
        </p:nvSpPr>
        <p:spPr>
          <a:xfrm flipH="false" flipV="false" rot="0">
            <a:off x="29597433" y="1005661"/>
            <a:ext cx="4268510" cy="1960659"/>
          </a:xfrm>
          <a:custGeom>
            <a:avLst/>
            <a:gdLst/>
            <a:ahLst/>
            <a:cxnLst/>
            <a:rect r="r" b="b" t="t" l="l"/>
            <a:pathLst>
              <a:path h="1960659" w="4268510">
                <a:moveTo>
                  <a:pt x="0" y="0"/>
                </a:moveTo>
                <a:lnTo>
                  <a:pt x="4268510" y="0"/>
                </a:lnTo>
                <a:lnTo>
                  <a:pt x="4268510" y="1960659"/>
                </a:lnTo>
                <a:lnTo>
                  <a:pt x="0" y="196065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8450" t="-13329" r="-9255" b="-14798"/>
            </a:stretch>
          </a:blipFill>
        </p:spPr>
      </p:sp>
      <p:sp>
        <p:nvSpPr>
          <p:cNvPr name="TextBox 128" id="128"/>
          <p:cNvSpPr txBox="true"/>
          <p:nvPr/>
        </p:nvSpPr>
        <p:spPr>
          <a:xfrm rot="0">
            <a:off x="9402048" y="3765768"/>
            <a:ext cx="6946409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97"/>
              </a:lnSpc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¿Quiénes forman parte de tu proyecto?</a:t>
            </a:r>
          </a:p>
        </p:txBody>
      </p:sp>
      <p:sp>
        <p:nvSpPr>
          <p:cNvPr name="TextBox 129" id="129"/>
          <p:cNvSpPr txBox="true"/>
          <p:nvPr/>
        </p:nvSpPr>
        <p:spPr>
          <a:xfrm rot="0">
            <a:off x="23190842" y="3765768"/>
            <a:ext cx="8477244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97"/>
              </a:lnSpc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¿Por qué se está llevando a cabo este proyecto?</a:t>
            </a:r>
          </a:p>
        </p:txBody>
      </p:sp>
      <p:sp>
        <p:nvSpPr>
          <p:cNvPr name="TextBox 130" id="130"/>
          <p:cNvSpPr txBox="true"/>
          <p:nvPr/>
        </p:nvSpPr>
        <p:spPr>
          <a:xfrm rot="0">
            <a:off x="9221073" y="10170432"/>
            <a:ext cx="11538671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97"/>
              </a:lnSpc>
              <a:spcBef>
                <a:spcPct val="0"/>
              </a:spcBef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¿Cuál es la expectativa del estudio anfitrión para este proyecto?</a:t>
            </a:r>
          </a:p>
        </p:txBody>
      </p:sp>
      <p:sp>
        <p:nvSpPr>
          <p:cNvPr name="TextBox 131" id="131"/>
          <p:cNvSpPr txBox="true"/>
          <p:nvPr/>
        </p:nvSpPr>
        <p:spPr>
          <a:xfrm rot="0">
            <a:off x="23188182" y="10186539"/>
            <a:ext cx="11462847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97"/>
              </a:lnSpc>
              <a:spcBef>
                <a:spcPct val="0"/>
              </a:spcBef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¿Cuáles son los productos que dese alcanzar con este proyecto?</a:t>
            </a: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 </a:t>
            </a:r>
          </a:p>
        </p:txBody>
      </p:sp>
      <p:sp>
        <p:nvSpPr>
          <p:cNvPr name="TextBox 132" id="132"/>
          <p:cNvSpPr txBox="true"/>
          <p:nvPr/>
        </p:nvSpPr>
        <p:spPr>
          <a:xfrm rot="0">
            <a:off x="9513908" y="16549976"/>
            <a:ext cx="14484963" cy="4191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97"/>
              </a:lnSpc>
              <a:spcBef>
                <a:spcPct val="0"/>
              </a:spcBef>
            </a:pPr>
            <a:r>
              <a:rPr lang="en-US" sz="2831" strike="noStrike" u="none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¿Cuál se medirá el éxito para este proyecto?</a:t>
            </a:r>
          </a:p>
        </p:txBody>
      </p:sp>
      <p:sp>
        <p:nvSpPr>
          <p:cNvPr name="TextBox 133" id="133"/>
          <p:cNvSpPr txBox="true"/>
          <p:nvPr/>
        </p:nvSpPr>
        <p:spPr>
          <a:xfrm rot="0">
            <a:off x="10352710" y="1610748"/>
            <a:ext cx="16153183" cy="9373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458"/>
              </a:lnSpc>
              <a:spcBef>
                <a:spcPct val="0"/>
              </a:spcBef>
            </a:pPr>
            <a:r>
              <a:rPr lang="en-US" sz="596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Pathfinder: ¿Cómo comenzar?</a:t>
            </a:r>
          </a:p>
        </p:txBody>
      </p:sp>
      <p:sp>
        <p:nvSpPr>
          <p:cNvPr name="TextBox 134" id="134"/>
          <p:cNvSpPr txBox="true"/>
          <p:nvPr/>
        </p:nvSpPr>
        <p:spPr>
          <a:xfrm rot="0">
            <a:off x="1857734" y="3874626"/>
            <a:ext cx="5232936" cy="143818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Utiliza esta plantilla para comenzar el Pathfinder.</a:t>
            </a: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Tómate un momento para definir tu proyecto, motivaciones, deseos del estudio anfitrión y cómo medirás el éxito para asegurarte de que todos estén alineados antes de comenzar. 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Sepa más sobre los Pathfinder </a:t>
            </a:r>
            <a:r>
              <a:rPr lang="en-US" sz="3046" u="sng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  <a:hlinkClick r:id="rId5" tooltip="https://lac.tghn.org/proyectos-pathfinder/"/>
              </a:rPr>
              <a:t>aquí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Estudio Anfitrión</a:t>
            </a: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Incluya el nombre del estudio anfitrión aquí.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Duración del Pathfinder</a:t>
            </a: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Incluya la duración del proyecto aquí </a:t>
            </a: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(em meses). </a:t>
            </a: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</a:p>
        </p:txBody>
      </p:sp>
      <p:grpSp>
        <p:nvGrpSpPr>
          <p:cNvPr name="Group 135" id="135"/>
          <p:cNvGrpSpPr/>
          <p:nvPr/>
        </p:nvGrpSpPr>
        <p:grpSpPr>
          <a:xfrm rot="0">
            <a:off x="21978245" y="11551087"/>
            <a:ext cx="4891548" cy="1895581"/>
            <a:chOff x="0" y="0"/>
            <a:chExt cx="8756475" cy="3393323"/>
          </a:xfrm>
        </p:grpSpPr>
        <p:sp>
          <p:nvSpPr>
            <p:cNvPr name="Freeform 136" id="136"/>
            <p:cNvSpPr/>
            <p:nvPr/>
          </p:nvSpPr>
          <p:spPr>
            <a:xfrm flipH="false" flipV="false" rot="0">
              <a:off x="0" y="0"/>
              <a:ext cx="8756476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56476">
                  <a:moveTo>
                    <a:pt x="0" y="0"/>
                  </a:moveTo>
                  <a:lnTo>
                    <a:pt x="8756476" y="0"/>
                  </a:lnTo>
                  <a:lnTo>
                    <a:pt x="8756476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137" id="137"/>
            <p:cNvSpPr/>
            <p:nvPr/>
          </p:nvSpPr>
          <p:spPr>
            <a:xfrm flipH="false" flipV="false" rot="0">
              <a:off x="0" y="0"/>
              <a:ext cx="8756476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56476">
                  <a:moveTo>
                    <a:pt x="0" y="3291723"/>
                  </a:moveTo>
                  <a:lnTo>
                    <a:pt x="8756476" y="3291723"/>
                  </a:lnTo>
                  <a:lnTo>
                    <a:pt x="8629476" y="3393323"/>
                  </a:lnTo>
                  <a:cubicBezTo>
                    <a:pt x="8629476" y="3393323"/>
                    <a:pt x="7626176" y="3317123"/>
                    <a:pt x="7524576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56476" y="0"/>
                  </a:lnTo>
                  <a:lnTo>
                    <a:pt x="8756476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43776" y="3279023"/>
                  </a:lnTo>
                  <a:lnTo>
                    <a:pt x="8743776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C3F7E7">
                <a:alpha val="9804"/>
              </a:srgbClr>
            </a:solidFill>
          </p:spPr>
        </p:sp>
        <p:sp>
          <p:nvSpPr>
            <p:cNvPr name="TextBox 138" id="138"/>
            <p:cNvSpPr txBox="true"/>
            <p:nvPr/>
          </p:nvSpPr>
          <p:spPr>
            <a:xfrm>
              <a:off x="139700" y="184150"/>
              <a:ext cx="8477075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 Copia y pega todas las notas que requieras.</a:t>
              </a:r>
            </a:p>
          </p:txBody>
        </p:sp>
      </p:grpSp>
      <p:grpSp>
        <p:nvGrpSpPr>
          <p:cNvPr name="Group 139" id="139"/>
          <p:cNvGrpSpPr/>
          <p:nvPr/>
        </p:nvGrpSpPr>
        <p:grpSpPr>
          <a:xfrm rot="0">
            <a:off x="27879443" y="11551087"/>
            <a:ext cx="2819179" cy="1895581"/>
            <a:chOff x="0" y="0"/>
            <a:chExt cx="5046678" cy="3393323"/>
          </a:xfrm>
        </p:grpSpPr>
        <p:sp>
          <p:nvSpPr>
            <p:cNvPr name="Freeform 140" id="140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141" id="141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C3F7E7">
                <a:alpha val="9804"/>
              </a:srgbClr>
            </a:solidFill>
          </p:spPr>
        </p:sp>
        <p:sp>
          <p:nvSpPr>
            <p:cNvPr name="TextBox 142" id="142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</a:t>
              </a:r>
            </a:p>
          </p:txBody>
        </p:sp>
      </p:grpSp>
      <p:grpSp>
        <p:nvGrpSpPr>
          <p:cNvPr name="Group 143" id="143"/>
          <p:cNvGrpSpPr/>
          <p:nvPr/>
        </p:nvGrpSpPr>
        <p:grpSpPr>
          <a:xfrm rot="0">
            <a:off x="31689222" y="11551087"/>
            <a:ext cx="2819179" cy="1886323"/>
            <a:chOff x="0" y="0"/>
            <a:chExt cx="5046678" cy="3376751"/>
          </a:xfrm>
        </p:grpSpPr>
        <p:sp>
          <p:nvSpPr>
            <p:cNvPr name="Freeform 144" id="144"/>
            <p:cNvSpPr/>
            <p:nvPr/>
          </p:nvSpPr>
          <p:spPr>
            <a:xfrm flipH="false" flipV="false" rot="0">
              <a:off x="0" y="0"/>
              <a:ext cx="5046678" cy="3275150"/>
            </a:xfrm>
            <a:custGeom>
              <a:avLst/>
              <a:gdLst/>
              <a:ahLst/>
              <a:cxnLst/>
              <a:rect r="r" b="b" t="t" l="l"/>
              <a:pathLst>
                <a:path h="3275150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75150"/>
                  </a:lnTo>
                  <a:lnTo>
                    <a:pt x="0" y="3275150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145" id="145"/>
            <p:cNvSpPr/>
            <p:nvPr/>
          </p:nvSpPr>
          <p:spPr>
            <a:xfrm flipH="false" flipV="false" rot="0">
              <a:off x="0" y="0"/>
              <a:ext cx="5046678" cy="3376750"/>
            </a:xfrm>
            <a:custGeom>
              <a:avLst/>
              <a:gdLst/>
              <a:ahLst/>
              <a:cxnLst/>
              <a:rect r="r" b="b" t="t" l="l"/>
              <a:pathLst>
                <a:path h="3376750" w="5046678">
                  <a:moveTo>
                    <a:pt x="0" y="3275150"/>
                  </a:moveTo>
                  <a:lnTo>
                    <a:pt x="5046678" y="3275150"/>
                  </a:lnTo>
                  <a:lnTo>
                    <a:pt x="4919678" y="3376750"/>
                  </a:lnTo>
                  <a:cubicBezTo>
                    <a:pt x="4919678" y="3376750"/>
                    <a:pt x="3916378" y="3300550"/>
                    <a:pt x="3814778" y="3300550"/>
                  </a:cubicBezTo>
                  <a:lnTo>
                    <a:pt x="1231900" y="3300550"/>
                  </a:lnTo>
                  <a:cubicBezTo>
                    <a:pt x="1130300" y="3300550"/>
                    <a:pt x="127000" y="3376750"/>
                    <a:pt x="127000" y="3376750"/>
                  </a:cubicBezTo>
                  <a:lnTo>
                    <a:pt x="0" y="3275150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75150"/>
                  </a:lnTo>
                  <a:lnTo>
                    <a:pt x="12700" y="3275150"/>
                  </a:lnTo>
                  <a:lnTo>
                    <a:pt x="12700" y="3262450"/>
                  </a:lnTo>
                  <a:lnTo>
                    <a:pt x="5033978" y="3262450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75150"/>
                  </a:lnTo>
                </a:path>
              </a:pathLst>
            </a:custGeom>
            <a:solidFill>
              <a:srgbClr val="C3F7E7">
                <a:alpha val="9804"/>
              </a:srgbClr>
            </a:solidFill>
          </p:spPr>
        </p:sp>
        <p:sp>
          <p:nvSpPr>
            <p:cNvPr name="TextBox 146" id="146"/>
            <p:cNvSpPr txBox="true"/>
            <p:nvPr/>
          </p:nvSpPr>
          <p:spPr>
            <a:xfrm>
              <a:off x="139700" y="184150"/>
              <a:ext cx="4767278" cy="2849701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</a:t>
              </a:r>
            </a:p>
          </p:txBody>
        </p:sp>
      </p:grpSp>
      <p:grpSp>
        <p:nvGrpSpPr>
          <p:cNvPr name="Group 147" id="147"/>
          <p:cNvGrpSpPr/>
          <p:nvPr/>
        </p:nvGrpSpPr>
        <p:grpSpPr>
          <a:xfrm rot="0">
            <a:off x="8192921" y="11610261"/>
            <a:ext cx="4891548" cy="1895581"/>
            <a:chOff x="0" y="0"/>
            <a:chExt cx="8756475" cy="3393323"/>
          </a:xfrm>
        </p:grpSpPr>
        <p:sp>
          <p:nvSpPr>
            <p:cNvPr name="Freeform 148" id="148"/>
            <p:cNvSpPr/>
            <p:nvPr/>
          </p:nvSpPr>
          <p:spPr>
            <a:xfrm flipH="false" flipV="false" rot="0">
              <a:off x="0" y="0"/>
              <a:ext cx="8756476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56476">
                  <a:moveTo>
                    <a:pt x="0" y="0"/>
                  </a:moveTo>
                  <a:lnTo>
                    <a:pt x="8756476" y="0"/>
                  </a:lnTo>
                  <a:lnTo>
                    <a:pt x="8756476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149" id="149"/>
            <p:cNvSpPr/>
            <p:nvPr/>
          </p:nvSpPr>
          <p:spPr>
            <a:xfrm flipH="false" flipV="false" rot="0">
              <a:off x="0" y="0"/>
              <a:ext cx="8756476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56476">
                  <a:moveTo>
                    <a:pt x="0" y="3291723"/>
                  </a:moveTo>
                  <a:lnTo>
                    <a:pt x="8756476" y="3291723"/>
                  </a:lnTo>
                  <a:lnTo>
                    <a:pt x="8629476" y="3393323"/>
                  </a:lnTo>
                  <a:cubicBezTo>
                    <a:pt x="8629476" y="3393323"/>
                    <a:pt x="7626176" y="3317123"/>
                    <a:pt x="7524576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56476" y="0"/>
                  </a:lnTo>
                  <a:lnTo>
                    <a:pt x="8756476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43776" y="3279023"/>
                  </a:lnTo>
                  <a:lnTo>
                    <a:pt x="8743776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FFA794">
                <a:alpha val="9804"/>
              </a:srgbClr>
            </a:solidFill>
          </p:spPr>
        </p:sp>
        <p:sp>
          <p:nvSpPr>
            <p:cNvPr name="TextBox 150" id="150"/>
            <p:cNvSpPr txBox="true"/>
            <p:nvPr/>
          </p:nvSpPr>
          <p:spPr>
            <a:xfrm>
              <a:off x="139700" y="184150"/>
              <a:ext cx="8477075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 Copia y pega todas las notas que requieras.</a:t>
              </a:r>
            </a:p>
          </p:txBody>
        </p:sp>
      </p:grpSp>
      <p:grpSp>
        <p:nvGrpSpPr>
          <p:cNvPr name="Group 151" id="151"/>
          <p:cNvGrpSpPr/>
          <p:nvPr/>
        </p:nvGrpSpPr>
        <p:grpSpPr>
          <a:xfrm rot="0">
            <a:off x="14094119" y="11610261"/>
            <a:ext cx="2819179" cy="1895581"/>
            <a:chOff x="0" y="0"/>
            <a:chExt cx="5046678" cy="3393323"/>
          </a:xfrm>
        </p:grpSpPr>
        <p:sp>
          <p:nvSpPr>
            <p:cNvPr name="Freeform 152" id="152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153" id="153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FFA794">
                <a:alpha val="9804"/>
              </a:srgbClr>
            </a:solidFill>
          </p:spPr>
        </p:sp>
        <p:sp>
          <p:nvSpPr>
            <p:cNvPr name="TextBox 154" id="154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</a:t>
              </a:r>
            </a:p>
          </p:txBody>
        </p:sp>
      </p:grpSp>
      <p:grpSp>
        <p:nvGrpSpPr>
          <p:cNvPr name="Group 155" id="155"/>
          <p:cNvGrpSpPr/>
          <p:nvPr/>
        </p:nvGrpSpPr>
        <p:grpSpPr>
          <a:xfrm rot="0">
            <a:off x="17903898" y="11610261"/>
            <a:ext cx="2819179" cy="1886323"/>
            <a:chOff x="0" y="0"/>
            <a:chExt cx="5046678" cy="3376751"/>
          </a:xfrm>
        </p:grpSpPr>
        <p:sp>
          <p:nvSpPr>
            <p:cNvPr name="Freeform 156" id="156"/>
            <p:cNvSpPr/>
            <p:nvPr/>
          </p:nvSpPr>
          <p:spPr>
            <a:xfrm flipH="false" flipV="false" rot="0">
              <a:off x="0" y="0"/>
              <a:ext cx="5046678" cy="3275150"/>
            </a:xfrm>
            <a:custGeom>
              <a:avLst/>
              <a:gdLst/>
              <a:ahLst/>
              <a:cxnLst/>
              <a:rect r="r" b="b" t="t" l="l"/>
              <a:pathLst>
                <a:path h="3275150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75150"/>
                  </a:lnTo>
                  <a:lnTo>
                    <a:pt x="0" y="3275150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157" id="157"/>
            <p:cNvSpPr/>
            <p:nvPr/>
          </p:nvSpPr>
          <p:spPr>
            <a:xfrm flipH="false" flipV="false" rot="0">
              <a:off x="0" y="0"/>
              <a:ext cx="5046678" cy="3376750"/>
            </a:xfrm>
            <a:custGeom>
              <a:avLst/>
              <a:gdLst/>
              <a:ahLst/>
              <a:cxnLst/>
              <a:rect r="r" b="b" t="t" l="l"/>
              <a:pathLst>
                <a:path h="3376750" w="5046678">
                  <a:moveTo>
                    <a:pt x="0" y="3275150"/>
                  </a:moveTo>
                  <a:lnTo>
                    <a:pt x="5046678" y="3275150"/>
                  </a:lnTo>
                  <a:lnTo>
                    <a:pt x="4919678" y="3376750"/>
                  </a:lnTo>
                  <a:cubicBezTo>
                    <a:pt x="4919678" y="3376750"/>
                    <a:pt x="3916378" y="3300550"/>
                    <a:pt x="3814778" y="3300550"/>
                  </a:cubicBezTo>
                  <a:lnTo>
                    <a:pt x="1231900" y="3300550"/>
                  </a:lnTo>
                  <a:cubicBezTo>
                    <a:pt x="1130300" y="3300550"/>
                    <a:pt x="127000" y="3376750"/>
                    <a:pt x="127000" y="3376750"/>
                  </a:cubicBezTo>
                  <a:lnTo>
                    <a:pt x="0" y="3275150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75150"/>
                  </a:lnTo>
                  <a:lnTo>
                    <a:pt x="12700" y="3275150"/>
                  </a:lnTo>
                  <a:lnTo>
                    <a:pt x="12700" y="3262450"/>
                  </a:lnTo>
                  <a:lnTo>
                    <a:pt x="5033978" y="3262450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75150"/>
                  </a:lnTo>
                </a:path>
              </a:pathLst>
            </a:custGeom>
            <a:solidFill>
              <a:srgbClr val="FFA794">
                <a:alpha val="9804"/>
              </a:srgbClr>
            </a:solidFill>
          </p:spPr>
        </p:sp>
        <p:sp>
          <p:nvSpPr>
            <p:cNvPr name="TextBox 158" id="158"/>
            <p:cNvSpPr txBox="true"/>
            <p:nvPr/>
          </p:nvSpPr>
          <p:spPr>
            <a:xfrm>
              <a:off x="139700" y="184150"/>
              <a:ext cx="4767278" cy="2849701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</a:t>
              </a:r>
            </a:p>
          </p:txBody>
        </p:sp>
      </p:grpSp>
      <p:grpSp>
        <p:nvGrpSpPr>
          <p:cNvPr name="Group 159" id="159"/>
          <p:cNvGrpSpPr/>
          <p:nvPr/>
        </p:nvGrpSpPr>
        <p:grpSpPr>
          <a:xfrm rot="0">
            <a:off x="14951167" y="17511660"/>
            <a:ext cx="4891548" cy="1895581"/>
            <a:chOff x="0" y="0"/>
            <a:chExt cx="8756475" cy="3393323"/>
          </a:xfrm>
        </p:grpSpPr>
        <p:sp>
          <p:nvSpPr>
            <p:cNvPr name="Freeform 160" id="160"/>
            <p:cNvSpPr/>
            <p:nvPr/>
          </p:nvSpPr>
          <p:spPr>
            <a:xfrm flipH="false" flipV="false" rot="0">
              <a:off x="0" y="0"/>
              <a:ext cx="8756476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56476">
                  <a:moveTo>
                    <a:pt x="0" y="0"/>
                  </a:moveTo>
                  <a:lnTo>
                    <a:pt x="8756476" y="0"/>
                  </a:lnTo>
                  <a:lnTo>
                    <a:pt x="8756476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61" id="161"/>
            <p:cNvSpPr/>
            <p:nvPr/>
          </p:nvSpPr>
          <p:spPr>
            <a:xfrm flipH="false" flipV="false" rot="0">
              <a:off x="0" y="0"/>
              <a:ext cx="8756476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56476">
                  <a:moveTo>
                    <a:pt x="0" y="3291723"/>
                  </a:moveTo>
                  <a:lnTo>
                    <a:pt x="8756476" y="3291723"/>
                  </a:lnTo>
                  <a:lnTo>
                    <a:pt x="8629476" y="3393323"/>
                  </a:lnTo>
                  <a:cubicBezTo>
                    <a:pt x="8629476" y="3393323"/>
                    <a:pt x="7626176" y="3317123"/>
                    <a:pt x="7524576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56476" y="0"/>
                  </a:lnTo>
                  <a:lnTo>
                    <a:pt x="8756476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43776" y="3279023"/>
                  </a:lnTo>
                  <a:lnTo>
                    <a:pt x="8743776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B6E3F9">
                <a:alpha val="9804"/>
              </a:srgbClr>
            </a:solidFill>
          </p:spPr>
        </p:sp>
        <p:sp>
          <p:nvSpPr>
            <p:cNvPr name="TextBox 162" id="162"/>
            <p:cNvSpPr txBox="true"/>
            <p:nvPr/>
          </p:nvSpPr>
          <p:spPr>
            <a:xfrm>
              <a:off x="139700" y="184150"/>
              <a:ext cx="8477075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 Copia y pega todas las notas que requieras.</a:t>
              </a:r>
            </a:p>
          </p:txBody>
        </p:sp>
      </p:grpSp>
      <p:grpSp>
        <p:nvGrpSpPr>
          <p:cNvPr name="Group 163" id="163"/>
          <p:cNvGrpSpPr/>
          <p:nvPr/>
        </p:nvGrpSpPr>
        <p:grpSpPr>
          <a:xfrm rot="0">
            <a:off x="20852365" y="17511660"/>
            <a:ext cx="2819179" cy="1895581"/>
            <a:chOff x="0" y="0"/>
            <a:chExt cx="5046678" cy="3393323"/>
          </a:xfrm>
        </p:grpSpPr>
        <p:sp>
          <p:nvSpPr>
            <p:cNvPr name="Freeform 164" id="164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65" id="165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B6E3F9">
                <a:alpha val="9804"/>
              </a:srgbClr>
            </a:solidFill>
          </p:spPr>
        </p:sp>
        <p:sp>
          <p:nvSpPr>
            <p:cNvPr name="TextBox 166" id="166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</a:t>
              </a:r>
            </a:p>
          </p:txBody>
        </p:sp>
      </p:grpSp>
      <p:grpSp>
        <p:nvGrpSpPr>
          <p:cNvPr name="Group 167" id="167"/>
          <p:cNvGrpSpPr/>
          <p:nvPr/>
        </p:nvGrpSpPr>
        <p:grpSpPr>
          <a:xfrm rot="0">
            <a:off x="24662144" y="17511660"/>
            <a:ext cx="2819179" cy="1886323"/>
            <a:chOff x="0" y="0"/>
            <a:chExt cx="5046678" cy="3376751"/>
          </a:xfrm>
        </p:grpSpPr>
        <p:sp>
          <p:nvSpPr>
            <p:cNvPr name="Freeform 168" id="168"/>
            <p:cNvSpPr/>
            <p:nvPr/>
          </p:nvSpPr>
          <p:spPr>
            <a:xfrm flipH="false" flipV="false" rot="0">
              <a:off x="0" y="0"/>
              <a:ext cx="5046678" cy="3275150"/>
            </a:xfrm>
            <a:custGeom>
              <a:avLst/>
              <a:gdLst/>
              <a:ahLst/>
              <a:cxnLst/>
              <a:rect r="r" b="b" t="t" l="l"/>
              <a:pathLst>
                <a:path h="3275150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75150"/>
                  </a:lnTo>
                  <a:lnTo>
                    <a:pt x="0" y="3275150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69" id="169"/>
            <p:cNvSpPr/>
            <p:nvPr/>
          </p:nvSpPr>
          <p:spPr>
            <a:xfrm flipH="false" flipV="false" rot="0">
              <a:off x="0" y="0"/>
              <a:ext cx="5046678" cy="3376750"/>
            </a:xfrm>
            <a:custGeom>
              <a:avLst/>
              <a:gdLst/>
              <a:ahLst/>
              <a:cxnLst/>
              <a:rect r="r" b="b" t="t" l="l"/>
              <a:pathLst>
                <a:path h="3376750" w="5046678">
                  <a:moveTo>
                    <a:pt x="0" y="3275150"/>
                  </a:moveTo>
                  <a:lnTo>
                    <a:pt x="5046678" y="3275150"/>
                  </a:lnTo>
                  <a:lnTo>
                    <a:pt x="4919678" y="3376750"/>
                  </a:lnTo>
                  <a:cubicBezTo>
                    <a:pt x="4919678" y="3376750"/>
                    <a:pt x="3916378" y="3300550"/>
                    <a:pt x="3814778" y="3300550"/>
                  </a:cubicBezTo>
                  <a:lnTo>
                    <a:pt x="1231900" y="3300550"/>
                  </a:lnTo>
                  <a:cubicBezTo>
                    <a:pt x="1130300" y="3300550"/>
                    <a:pt x="127000" y="3376750"/>
                    <a:pt x="127000" y="3376750"/>
                  </a:cubicBezTo>
                  <a:lnTo>
                    <a:pt x="0" y="3275150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75150"/>
                  </a:lnTo>
                  <a:lnTo>
                    <a:pt x="12700" y="3275150"/>
                  </a:lnTo>
                  <a:lnTo>
                    <a:pt x="12700" y="3262450"/>
                  </a:lnTo>
                  <a:lnTo>
                    <a:pt x="5033978" y="3262450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75150"/>
                  </a:lnTo>
                </a:path>
              </a:pathLst>
            </a:custGeom>
            <a:solidFill>
              <a:srgbClr val="B6E3F9">
                <a:alpha val="9804"/>
              </a:srgbClr>
            </a:solidFill>
          </p:spPr>
        </p:sp>
        <p:sp>
          <p:nvSpPr>
            <p:cNvPr name="TextBox 170" id="170"/>
            <p:cNvSpPr txBox="true"/>
            <p:nvPr/>
          </p:nvSpPr>
          <p:spPr>
            <a:xfrm>
              <a:off x="139700" y="184150"/>
              <a:ext cx="4767278" cy="2849701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Incorpora tus ideas aquí.</a:t>
              </a:r>
            </a:p>
          </p:txBody>
        </p:sp>
      </p:grpSp>
      <p:sp>
        <p:nvSpPr>
          <p:cNvPr name="TextBox 171" id="171"/>
          <p:cNvSpPr txBox="true"/>
          <p:nvPr/>
        </p:nvSpPr>
        <p:spPr>
          <a:xfrm rot="0">
            <a:off x="23329629" y="2589886"/>
            <a:ext cx="3271514" cy="4028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208"/>
              </a:lnSpc>
              <a:spcBef>
                <a:spcPct val="0"/>
              </a:spcBef>
            </a:pPr>
            <a:r>
              <a:rPr lang="en-US" sz="2566" u="sng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  <a:hlinkClick r:id="rId6" action="ppaction://hlinksldjump"/>
              </a:rPr>
              <a:t>ENGLISH</a:t>
            </a:r>
          </a:p>
        </p:txBody>
      </p:sp>
      <p:sp>
        <p:nvSpPr>
          <p:cNvPr name="TextBox 172" id="172"/>
          <p:cNvSpPr txBox="true"/>
          <p:nvPr/>
        </p:nvSpPr>
        <p:spPr>
          <a:xfrm rot="0">
            <a:off x="25950650" y="2589886"/>
            <a:ext cx="2623842" cy="4028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208"/>
              </a:lnSpc>
              <a:spcBef>
                <a:spcPct val="0"/>
              </a:spcBef>
            </a:pPr>
            <a:r>
              <a:rPr lang="en-US" sz="2566" u="sng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  <a:hlinkClick r:id="rId7" action="ppaction://hlinksldjump"/>
              </a:rPr>
              <a:t>PORTUGUÊS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1606172" y="3497513"/>
            <a:ext cx="5779773" cy="16262733"/>
            <a:chOff x="0" y="0"/>
            <a:chExt cx="3238505" cy="9112285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80010" y="80010"/>
              <a:ext cx="3145795" cy="9019575"/>
            </a:xfrm>
            <a:custGeom>
              <a:avLst/>
              <a:gdLst/>
              <a:ahLst/>
              <a:cxnLst/>
              <a:rect r="r" b="b" t="t" l="l"/>
              <a:pathLst>
                <a:path h="9019575" w="3145795">
                  <a:moveTo>
                    <a:pt x="0" y="8964965"/>
                  </a:moveTo>
                  <a:lnTo>
                    <a:pt x="0" y="9019575"/>
                  </a:lnTo>
                  <a:lnTo>
                    <a:pt x="3145795" y="9019575"/>
                  </a:lnTo>
                  <a:lnTo>
                    <a:pt x="3145795" y="0"/>
                  </a:lnTo>
                  <a:lnTo>
                    <a:pt x="3091185" y="0"/>
                  </a:lnTo>
                  <a:lnTo>
                    <a:pt x="3091185" y="8964965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4" id="4"/>
            <p:cNvSpPr/>
            <p:nvPr/>
          </p:nvSpPr>
          <p:spPr>
            <a:xfrm flipH="false" flipV="false" rot="0">
              <a:off x="67310" y="67310"/>
              <a:ext cx="3171195" cy="9044975"/>
            </a:xfrm>
            <a:custGeom>
              <a:avLst/>
              <a:gdLst/>
              <a:ahLst/>
              <a:cxnLst/>
              <a:rect r="r" b="b" t="t" l="l"/>
              <a:pathLst>
                <a:path h="9044975" w="3171195">
                  <a:moveTo>
                    <a:pt x="3103885" y="0"/>
                  </a:moveTo>
                  <a:lnTo>
                    <a:pt x="3103885" y="12700"/>
                  </a:lnTo>
                  <a:lnTo>
                    <a:pt x="3158495" y="12700"/>
                  </a:lnTo>
                  <a:lnTo>
                    <a:pt x="3158495" y="9032275"/>
                  </a:lnTo>
                  <a:lnTo>
                    <a:pt x="12700" y="9032275"/>
                  </a:lnTo>
                  <a:lnTo>
                    <a:pt x="12700" y="8977665"/>
                  </a:lnTo>
                  <a:lnTo>
                    <a:pt x="0" y="8977665"/>
                  </a:lnTo>
                  <a:lnTo>
                    <a:pt x="0" y="9044975"/>
                  </a:lnTo>
                  <a:lnTo>
                    <a:pt x="3171195" y="9044975"/>
                  </a:lnTo>
                  <a:lnTo>
                    <a:pt x="3171195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5" id="5"/>
            <p:cNvSpPr/>
            <p:nvPr/>
          </p:nvSpPr>
          <p:spPr>
            <a:xfrm flipH="false" flipV="false" rot="0">
              <a:off x="12700" y="12700"/>
              <a:ext cx="3145795" cy="9019575"/>
            </a:xfrm>
            <a:custGeom>
              <a:avLst/>
              <a:gdLst/>
              <a:ahLst/>
              <a:cxnLst/>
              <a:rect r="r" b="b" t="t" l="l"/>
              <a:pathLst>
                <a:path h="9019575" w="3145795">
                  <a:moveTo>
                    <a:pt x="0" y="0"/>
                  </a:moveTo>
                  <a:lnTo>
                    <a:pt x="3145795" y="0"/>
                  </a:lnTo>
                  <a:lnTo>
                    <a:pt x="3145795" y="9019575"/>
                  </a:lnTo>
                  <a:lnTo>
                    <a:pt x="0" y="901957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0" y="0"/>
              <a:ext cx="3171195" cy="9044975"/>
            </a:xfrm>
            <a:custGeom>
              <a:avLst/>
              <a:gdLst/>
              <a:ahLst/>
              <a:cxnLst/>
              <a:rect r="r" b="b" t="t" l="l"/>
              <a:pathLst>
                <a:path h="9044975" w="3171195">
                  <a:moveTo>
                    <a:pt x="80010" y="9044975"/>
                  </a:moveTo>
                  <a:lnTo>
                    <a:pt x="3171195" y="9044975"/>
                  </a:lnTo>
                  <a:lnTo>
                    <a:pt x="3171195" y="80010"/>
                  </a:lnTo>
                  <a:lnTo>
                    <a:pt x="3171195" y="67310"/>
                  </a:lnTo>
                  <a:lnTo>
                    <a:pt x="3171195" y="0"/>
                  </a:lnTo>
                  <a:lnTo>
                    <a:pt x="0" y="0"/>
                  </a:lnTo>
                  <a:lnTo>
                    <a:pt x="0" y="9044975"/>
                  </a:lnTo>
                  <a:lnTo>
                    <a:pt x="67310" y="9044975"/>
                  </a:lnTo>
                  <a:lnTo>
                    <a:pt x="80010" y="9044975"/>
                  </a:lnTo>
                  <a:close/>
                  <a:moveTo>
                    <a:pt x="12700" y="12700"/>
                  </a:moveTo>
                  <a:lnTo>
                    <a:pt x="3158495" y="12700"/>
                  </a:lnTo>
                  <a:lnTo>
                    <a:pt x="3158495" y="9032275"/>
                  </a:lnTo>
                  <a:lnTo>
                    <a:pt x="12700" y="9032275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" id="7"/>
          <p:cNvGrpSpPr/>
          <p:nvPr/>
        </p:nvGrpSpPr>
        <p:grpSpPr>
          <a:xfrm rot="0">
            <a:off x="21589454" y="3497513"/>
            <a:ext cx="13380374" cy="5984908"/>
            <a:chOff x="0" y="0"/>
            <a:chExt cx="7497250" cy="3353445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80010" y="80010"/>
              <a:ext cx="7404540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4540">
                  <a:moveTo>
                    <a:pt x="0" y="3206125"/>
                  </a:moveTo>
                  <a:lnTo>
                    <a:pt x="0" y="3260735"/>
                  </a:lnTo>
                  <a:lnTo>
                    <a:pt x="7404540" y="3260735"/>
                  </a:lnTo>
                  <a:lnTo>
                    <a:pt x="7404540" y="0"/>
                  </a:lnTo>
                  <a:lnTo>
                    <a:pt x="7349930" y="0"/>
                  </a:lnTo>
                  <a:lnTo>
                    <a:pt x="7349930" y="3206125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67310" y="67310"/>
              <a:ext cx="7429940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29940">
                  <a:moveTo>
                    <a:pt x="7362630" y="0"/>
                  </a:moveTo>
                  <a:lnTo>
                    <a:pt x="7362630" y="12700"/>
                  </a:lnTo>
                  <a:lnTo>
                    <a:pt x="7417240" y="12700"/>
                  </a:lnTo>
                  <a:lnTo>
                    <a:pt x="7417240" y="3273435"/>
                  </a:lnTo>
                  <a:lnTo>
                    <a:pt x="12700" y="3273435"/>
                  </a:lnTo>
                  <a:lnTo>
                    <a:pt x="12700" y="3218825"/>
                  </a:lnTo>
                  <a:lnTo>
                    <a:pt x="0" y="3218825"/>
                  </a:lnTo>
                  <a:lnTo>
                    <a:pt x="0" y="3286135"/>
                  </a:lnTo>
                  <a:lnTo>
                    <a:pt x="7429940" y="3286135"/>
                  </a:lnTo>
                  <a:lnTo>
                    <a:pt x="742994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0" id="10"/>
            <p:cNvSpPr/>
            <p:nvPr/>
          </p:nvSpPr>
          <p:spPr>
            <a:xfrm flipH="false" flipV="false" rot="0">
              <a:off x="12700" y="12700"/>
              <a:ext cx="7404540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4540">
                  <a:moveTo>
                    <a:pt x="0" y="0"/>
                  </a:moveTo>
                  <a:lnTo>
                    <a:pt x="7404540" y="0"/>
                  </a:lnTo>
                  <a:lnTo>
                    <a:pt x="7404540" y="3260735"/>
                  </a:lnTo>
                  <a:lnTo>
                    <a:pt x="0" y="326073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0" y="0"/>
              <a:ext cx="7429940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29940">
                  <a:moveTo>
                    <a:pt x="80010" y="3286135"/>
                  </a:moveTo>
                  <a:lnTo>
                    <a:pt x="7429940" y="3286135"/>
                  </a:lnTo>
                  <a:lnTo>
                    <a:pt x="7429940" y="80010"/>
                  </a:lnTo>
                  <a:lnTo>
                    <a:pt x="7429940" y="67310"/>
                  </a:lnTo>
                  <a:lnTo>
                    <a:pt x="7429940" y="0"/>
                  </a:lnTo>
                  <a:lnTo>
                    <a:pt x="0" y="0"/>
                  </a:lnTo>
                  <a:lnTo>
                    <a:pt x="0" y="3286135"/>
                  </a:lnTo>
                  <a:lnTo>
                    <a:pt x="67310" y="3286135"/>
                  </a:lnTo>
                  <a:lnTo>
                    <a:pt x="80010" y="3286135"/>
                  </a:lnTo>
                  <a:close/>
                  <a:moveTo>
                    <a:pt x="12700" y="12700"/>
                  </a:moveTo>
                  <a:lnTo>
                    <a:pt x="7417240" y="12700"/>
                  </a:lnTo>
                  <a:lnTo>
                    <a:pt x="7417240" y="3273435"/>
                  </a:lnTo>
                  <a:lnTo>
                    <a:pt x="12700" y="3273435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2" id="12"/>
          <p:cNvGrpSpPr/>
          <p:nvPr/>
        </p:nvGrpSpPr>
        <p:grpSpPr>
          <a:xfrm rot="0">
            <a:off x="7833620" y="3497513"/>
            <a:ext cx="13384530" cy="5984908"/>
            <a:chOff x="0" y="0"/>
            <a:chExt cx="7499579" cy="3353445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80010" y="80010"/>
              <a:ext cx="7406869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6869">
                  <a:moveTo>
                    <a:pt x="0" y="3206125"/>
                  </a:moveTo>
                  <a:lnTo>
                    <a:pt x="0" y="3260735"/>
                  </a:lnTo>
                  <a:lnTo>
                    <a:pt x="7406869" y="3260735"/>
                  </a:lnTo>
                  <a:lnTo>
                    <a:pt x="7406869" y="0"/>
                  </a:lnTo>
                  <a:lnTo>
                    <a:pt x="7352259" y="0"/>
                  </a:lnTo>
                  <a:lnTo>
                    <a:pt x="7352259" y="3206125"/>
                  </a:lnTo>
                  <a:close/>
                </a:path>
              </a:pathLst>
            </a:custGeom>
            <a:solidFill>
              <a:srgbClr val="D1F3C8"/>
            </a:solidFill>
          </p:spPr>
        </p:sp>
        <p:sp>
          <p:nvSpPr>
            <p:cNvPr name="Freeform 14" id="14"/>
            <p:cNvSpPr/>
            <p:nvPr/>
          </p:nvSpPr>
          <p:spPr>
            <a:xfrm flipH="false" flipV="false" rot="0">
              <a:off x="67310" y="67310"/>
              <a:ext cx="7432269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2269">
                  <a:moveTo>
                    <a:pt x="7364959" y="0"/>
                  </a:moveTo>
                  <a:lnTo>
                    <a:pt x="7364959" y="12700"/>
                  </a:lnTo>
                  <a:lnTo>
                    <a:pt x="7419569" y="12700"/>
                  </a:lnTo>
                  <a:lnTo>
                    <a:pt x="7419569" y="3273435"/>
                  </a:lnTo>
                  <a:lnTo>
                    <a:pt x="12700" y="3273435"/>
                  </a:lnTo>
                  <a:lnTo>
                    <a:pt x="12700" y="3218825"/>
                  </a:lnTo>
                  <a:lnTo>
                    <a:pt x="0" y="3218825"/>
                  </a:lnTo>
                  <a:lnTo>
                    <a:pt x="0" y="3286135"/>
                  </a:lnTo>
                  <a:lnTo>
                    <a:pt x="7432269" y="3286135"/>
                  </a:lnTo>
                  <a:lnTo>
                    <a:pt x="7432269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5" id="15"/>
            <p:cNvSpPr/>
            <p:nvPr/>
          </p:nvSpPr>
          <p:spPr>
            <a:xfrm flipH="false" flipV="false" rot="0">
              <a:off x="12700" y="12700"/>
              <a:ext cx="7406869" cy="3260735"/>
            </a:xfrm>
            <a:custGeom>
              <a:avLst/>
              <a:gdLst/>
              <a:ahLst/>
              <a:cxnLst/>
              <a:rect r="r" b="b" t="t" l="l"/>
              <a:pathLst>
                <a:path h="3260735" w="7406869">
                  <a:moveTo>
                    <a:pt x="0" y="0"/>
                  </a:moveTo>
                  <a:lnTo>
                    <a:pt x="7406869" y="0"/>
                  </a:lnTo>
                  <a:lnTo>
                    <a:pt x="7406869" y="3260735"/>
                  </a:lnTo>
                  <a:lnTo>
                    <a:pt x="0" y="326073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7432269" cy="3286135"/>
            </a:xfrm>
            <a:custGeom>
              <a:avLst/>
              <a:gdLst/>
              <a:ahLst/>
              <a:cxnLst/>
              <a:rect r="r" b="b" t="t" l="l"/>
              <a:pathLst>
                <a:path h="3286135" w="7432269">
                  <a:moveTo>
                    <a:pt x="80010" y="3286135"/>
                  </a:moveTo>
                  <a:lnTo>
                    <a:pt x="7432269" y="3286135"/>
                  </a:lnTo>
                  <a:lnTo>
                    <a:pt x="7432269" y="80010"/>
                  </a:lnTo>
                  <a:lnTo>
                    <a:pt x="7432269" y="67310"/>
                  </a:lnTo>
                  <a:lnTo>
                    <a:pt x="7432269" y="0"/>
                  </a:lnTo>
                  <a:lnTo>
                    <a:pt x="0" y="0"/>
                  </a:lnTo>
                  <a:lnTo>
                    <a:pt x="0" y="3286135"/>
                  </a:lnTo>
                  <a:lnTo>
                    <a:pt x="67310" y="3286135"/>
                  </a:lnTo>
                  <a:lnTo>
                    <a:pt x="80010" y="3286135"/>
                  </a:lnTo>
                  <a:close/>
                  <a:moveTo>
                    <a:pt x="12700" y="12700"/>
                  </a:moveTo>
                  <a:lnTo>
                    <a:pt x="7419569" y="12700"/>
                  </a:lnTo>
                  <a:lnTo>
                    <a:pt x="7419569" y="3273435"/>
                  </a:lnTo>
                  <a:lnTo>
                    <a:pt x="12700" y="3273435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7833620" y="9902177"/>
            <a:ext cx="13384530" cy="6001563"/>
            <a:chOff x="0" y="0"/>
            <a:chExt cx="7499579" cy="3362777"/>
          </a:xfrm>
        </p:grpSpPr>
        <p:sp>
          <p:nvSpPr>
            <p:cNvPr name="Freeform 18" id="18"/>
            <p:cNvSpPr/>
            <p:nvPr/>
          </p:nvSpPr>
          <p:spPr>
            <a:xfrm flipH="false" flipV="false" rot="0">
              <a:off x="80010" y="80010"/>
              <a:ext cx="7406869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6869">
                  <a:moveTo>
                    <a:pt x="0" y="3215457"/>
                  </a:moveTo>
                  <a:lnTo>
                    <a:pt x="0" y="3270067"/>
                  </a:lnTo>
                  <a:lnTo>
                    <a:pt x="7406869" y="3270067"/>
                  </a:lnTo>
                  <a:lnTo>
                    <a:pt x="7406869" y="0"/>
                  </a:lnTo>
                  <a:lnTo>
                    <a:pt x="7352259" y="0"/>
                  </a:lnTo>
                  <a:lnTo>
                    <a:pt x="7352259" y="3215457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19" id="19"/>
            <p:cNvSpPr/>
            <p:nvPr/>
          </p:nvSpPr>
          <p:spPr>
            <a:xfrm flipH="false" flipV="false" rot="0">
              <a:off x="67310" y="67310"/>
              <a:ext cx="7432269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2269">
                  <a:moveTo>
                    <a:pt x="7364959" y="0"/>
                  </a:moveTo>
                  <a:lnTo>
                    <a:pt x="7364959" y="12700"/>
                  </a:lnTo>
                  <a:lnTo>
                    <a:pt x="7419569" y="12700"/>
                  </a:lnTo>
                  <a:lnTo>
                    <a:pt x="7419569" y="3282767"/>
                  </a:lnTo>
                  <a:lnTo>
                    <a:pt x="12700" y="3282767"/>
                  </a:lnTo>
                  <a:lnTo>
                    <a:pt x="12700" y="3228157"/>
                  </a:lnTo>
                  <a:lnTo>
                    <a:pt x="0" y="3228157"/>
                  </a:lnTo>
                  <a:lnTo>
                    <a:pt x="0" y="3295467"/>
                  </a:lnTo>
                  <a:lnTo>
                    <a:pt x="7432269" y="3295467"/>
                  </a:lnTo>
                  <a:lnTo>
                    <a:pt x="7432269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20" id="20"/>
            <p:cNvSpPr/>
            <p:nvPr/>
          </p:nvSpPr>
          <p:spPr>
            <a:xfrm flipH="false" flipV="false" rot="0">
              <a:off x="12700" y="12700"/>
              <a:ext cx="7406869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6869">
                  <a:moveTo>
                    <a:pt x="0" y="0"/>
                  </a:moveTo>
                  <a:lnTo>
                    <a:pt x="7406869" y="0"/>
                  </a:lnTo>
                  <a:lnTo>
                    <a:pt x="7406869" y="3270067"/>
                  </a:lnTo>
                  <a:lnTo>
                    <a:pt x="0" y="327006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1" id="21"/>
            <p:cNvSpPr/>
            <p:nvPr/>
          </p:nvSpPr>
          <p:spPr>
            <a:xfrm flipH="false" flipV="false" rot="0">
              <a:off x="0" y="0"/>
              <a:ext cx="7432269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32269">
                  <a:moveTo>
                    <a:pt x="80010" y="3295467"/>
                  </a:moveTo>
                  <a:lnTo>
                    <a:pt x="7432269" y="3295467"/>
                  </a:lnTo>
                  <a:lnTo>
                    <a:pt x="7432269" y="80010"/>
                  </a:lnTo>
                  <a:lnTo>
                    <a:pt x="7432269" y="67310"/>
                  </a:lnTo>
                  <a:lnTo>
                    <a:pt x="7432269" y="0"/>
                  </a:lnTo>
                  <a:lnTo>
                    <a:pt x="0" y="0"/>
                  </a:lnTo>
                  <a:lnTo>
                    <a:pt x="0" y="3295467"/>
                  </a:lnTo>
                  <a:lnTo>
                    <a:pt x="67310" y="3295467"/>
                  </a:lnTo>
                  <a:lnTo>
                    <a:pt x="80010" y="3295467"/>
                  </a:lnTo>
                  <a:close/>
                  <a:moveTo>
                    <a:pt x="12700" y="12700"/>
                  </a:moveTo>
                  <a:lnTo>
                    <a:pt x="7419569" y="12700"/>
                  </a:lnTo>
                  <a:lnTo>
                    <a:pt x="7419569" y="3282767"/>
                  </a:lnTo>
                  <a:lnTo>
                    <a:pt x="12700" y="3282767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2" id="22"/>
          <p:cNvGrpSpPr/>
          <p:nvPr/>
        </p:nvGrpSpPr>
        <p:grpSpPr>
          <a:xfrm rot="0">
            <a:off x="7833620" y="9902177"/>
            <a:ext cx="13354749" cy="946083"/>
            <a:chOff x="0" y="0"/>
            <a:chExt cx="95371889" cy="6756381"/>
          </a:xfrm>
        </p:grpSpPr>
        <p:sp>
          <p:nvSpPr>
            <p:cNvPr name="Freeform 23" id="23"/>
            <p:cNvSpPr/>
            <p:nvPr/>
          </p:nvSpPr>
          <p:spPr>
            <a:xfrm flipH="false" flipV="false" rot="0">
              <a:off x="72390" y="72390"/>
              <a:ext cx="95227108" cy="6611600"/>
            </a:xfrm>
            <a:custGeom>
              <a:avLst/>
              <a:gdLst/>
              <a:ahLst/>
              <a:cxnLst/>
              <a:rect r="r" b="b" t="t" l="l"/>
              <a:pathLst>
                <a:path h="6611600" w="95227108">
                  <a:moveTo>
                    <a:pt x="0" y="0"/>
                  </a:moveTo>
                  <a:lnTo>
                    <a:pt x="95227108" y="0"/>
                  </a:lnTo>
                  <a:lnTo>
                    <a:pt x="95227108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24" id="24"/>
            <p:cNvSpPr/>
            <p:nvPr/>
          </p:nvSpPr>
          <p:spPr>
            <a:xfrm flipH="false" flipV="false" rot="0">
              <a:off x="0" y="0"/>
              <a:ext cx="95371890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371890">
                  <a:moveTo>
                    <a:pt x="95227111" y="6611600"/>
                  </a:moveTo>
                  <a:lnTo>
                    <a:pt x="95371890" y="6611600"/>
                  </a:lnTo>
                  <a:lnTo>
                    <a:pt x="95371890" y="6756381"/>
                  </a:lnTo>
                  <a:lnTo>
                    <a:pt x="95227111" y="6756381"/>
                  </a:lnTo>
                  <a:lnTo>
                    <a:pt x="95227111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5227111" y="144780"/>
                  </a:moveTo>
                  <a:lnTo>
                    <a:pt x="95371890" y="144780"/>
                  </a:lnTo>
                  <a:lnTo>
                    <a:pt x="95371890" y="6611600"/>
                  </a:lnTo>
                  <a:lnTo>
                    <a:pt x="95227111" y="6611600"/>
                  </a:lnTo>
                  <a:lnTo>
                    <a:pt x="95227111" y="144780"/>
                  </a:lnTo>
                  <a:close/>
                  <a:moveTo>
                    <a:pt x="144780" y="6611600"/>
                  </a:moveTo>
                  <a:lnTo>
                    <a:pt x="95227111" y="6611600"/>
                  </a:lnTo>
                  <a:lnTo>
                    <a:pt x="95227111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5227111" y="0"/>
                  </a:moveTo>
                  <a:lnTo>
                    <a:pt x="95371890" y="0"/>
                  </a:lnTo>
                  <a:lnTo>
                    <a:pt x="95371890" y="144780"/>
                  </a:lnTo>
                  <a:lnTo>
                    <a:pt x="95227111" y="144780"/>
                  </a:lnTo>
                  <a:lnTo>
                    <a:pt x="95227111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5227111" y="0"/>
                  </a:lnTo>
                  <a:lnTo>
                    <a:pt x="95227111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5" id="25"/>
          <p:cNvGrpSpPr/>
          <p:nvPr/>
        </p:nvGrpSpPr>
        <p:grpSpPr>
          <a:xfrm rot="0">
            <a:off x="21665825" y="3497513"/>
            <a:ext cx="13304003" cy="946083"/>
            <a:chOff x="0" y="0"/>
            <a:chExt cx="95009489" cy="6756381"/>
          </a:xfrm>
        </p:grpSpPr>
        <p:sp>
          <p:nvSpPr>
            <p:cNvPr name="Freeform 26" id="26"/>
            <p:cNvSpPr/>
            <p:nvPr/>
          </p:nvSpPr>
          <p:spPr>
            <a:xfrm flipH="false" flipV="false" rot="0">
              <a:off x="72390" y="72390"/>
              <a:ext cx="94864711" cy="6611600"/>
            </a:xfrm>
            <a:custGeom>
              <a:avLst/>
              <a:gdLst/>
              <a:ahLst/>
              <a:cxnLst/>
              <a:rect r="r" b="b" t="t" l="l"/>
              <a:pathLst>
                <a:path h="6611600" w="94864711">
                  <a:moveTo>
                    <a:pt x="0" y="0"/>
                  </a:moveTo>
                  <a:lnTo>
                    <a:pt x="94864711" y="0"/>
                  </a:lnTo>
                  <a:lnTo>
                    <a:pt x="94864711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27" id="27"/>
            <p:cNvSpPr/>
            <p:nvPr/>
          </p:nvSpPr>
          <p:spPr>
            <a:xfrm flipH="false" flipV="false" rot="0">
              <a:off x="0" y="0"/>
              <a:ext cx="95009488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009488">
                  <a:moveTo>
                    <a:pt x="94864709" y="6611600"/>
                  </a:moveTo>
                  <a:lnTo>
                    <a:pt x="95009488" y="6611600"/>
                  </a:lnTo>
                  <a:lnTo>
                    <a:pt x="95009488" y="6756381"/>
                  </a:lnTo>
                  <a:lnTo>
                    <a:pt x="94864709" y="6756381"/>
                  </a:lnTo>
                  <a:lnTo>
                    <a:pt x="94864709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4864709" y="144780"/>
                  </a:moveTo>
                  <a:lnTo>
                    <a:pt x="95009488" y="144780"/>
                  </a:lnTo>
                  <a:lnTo>
                    <a:pt x="95009488" y="6611600"/>
                  </a:lnTo>
                  <a:lnTo>
                    <a:pt x="94864709" y="6611600"/>
                  </a:lnTo>
                  <a:lnTo>
                    <a:pt x="94864709" y="144780"/>
                  </a:lnTo>
                  <a:close/>
                  <a:moveTo>
                    <a:pt x="144780" y="6611600"/>
                  </a:moveTo>
                  <a:lnTo>
                    <a:pt x="94864709" y="6611600"/>
                  </a:lnTo>
                  <a:lnTo>
                    <a:pt x="94864709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4864709" y="0"/>
                  </a:moveTo>
                  <a:lnTo>
                    <a:pt x="95009488" y="0"/>
                  </a:lnTo>
                  <a:lnTo>
                    <a:pt x="95009488" y="144780"/>
                  </a:lnTo>
                  <a:lnTo>
                    <a:pt x="94864709" y="144780"/>
                  </a:lnTo>
                  <a:lnTo>
                    <a:pt x="94864709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4864709" y="0"/>
                  </a:lnTo>
                  <a:lnTo>
                    <a:pt x="94864709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8" id="28"/>
          <p:cNvGrpSpPr/>
          <p:nvPr/>
        </p:nvGrpSpPr>
        <p:grpSpPr>
          <a:xfrm rot="0">
            <a:off x="7833620" y="3497513"/>
            <a:ext cx="13384530" cy="946083"/>
            <a:chOff x="0" y="0"/>
            <a:chExt cx="95584566" cy="6756381"/>
          </a:xfrm>
        </p:grpSpPr>
        <p:sp>
          <p:nvSpPr>
            <p:cNvPr name="Freeform 29" id="29"/>
            <p:cNvSpPr/>
            <p:nvPr/>
          </p:nvSpPr>
          <p:spPr>
            <a:xfrm flipH="false" flipV="false" rot="0">
              <a:off x="72390" y="72390"/>
              <a:ext cx="95439783" cy="6611600"/>
            </a:xfrm>
            <a:custGeom>
              <a:avLst/>
              <a:gdLst/>
              <a:ahLst/>
              <a:cxnLst/>
              <a:rect r="r" b="b" t="t" l="l"/>
              <a:pathLst>
                <a:path h="6611600" w="95439783">
                  <a:moveTo>
                    <a:pt x="0" y="0"/>
                  </a:moveTo>
                  <a:lnTo>
                    <a:pt x="95439783" y="0"/>
                  </a:lnTo>
                  <a:lnTo>
                    <a:pt x="95439783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F3C8"/>
            </a:solidFill>
          </p:spPr>
        </p:sp>
        <p:sp>
          <p:nvSpPr>
            <p:cNvPr name="Freeform 30" id="30"/>
            <p:cNvSpPr/>
            <p:nvPr/>
          </p:nvSpPr>
          <p:spPr>
            <a:xfrm flipH="false" flipV="false" rot="0">
              <a:off x="0" y="0"/>
              <a:ext cx="95584566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584566">
                  <a:moveTo>
                    <a:pt x="95439787" y="6611600"/>
                  </a:moveTo>
                  <a:lnTo>
                    <a:pt x="95584566" y="6611600"/>
                  </a:lnTo>
                  <a:lnTo>
                    <a:pt x="95584566" y="6756381"/>
                  </a:lnTo>
                  <a:lnTo>
                    <a:pt x="95439787" y="6756381"/>
                  </a:lnTo>
                  <a:lnTo>
                    <a:pt x="95439787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5439787" y="144780"/>
                  </a:moveTo>
                  <a:lnTo>
                    <a:pt x="95584566" y="144780"/>
                  </a:lnTo>
                  <a:lnTo>
                    <a:pt x="95584566" y="6611600"/>
                  </a:lnTo>
                  <a:lnTo>
                    <a:pt x="95439787" y="6611600"/>
                  </a:lnTo>
                  <a:lnTo>
                    <a:pt x="95439787" y="144780"/>
                  </a:lnTo>
                  <a:close/>
                  <a:moveTo>
                    <a:pt x="144780" y="6611600"/>
                  </a:moveTo>
                  <a:lnTo>
                    <a:pt x="95439787" y="6611600"/>
                  </a:lnTo>
                  <a:lnTo>
                    <a:pt x="95439787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5439787" y="0"/>
                  </a:moveTo>
                  <a:lnTo>
                    <a:pt x="95584566" y="0"/>
                  </a:lnTo>
                  <a:lnTo>
                    <a:pt x="95584566" y="144780"/>
                  </a:lnTo>
                  <a:lnTo>
                    <a:pt x="95439787" y="144780"/>
                  </a:lnTo>
                  <a:lnTo>
                    <a:pt x="95439787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5439787" y="0"/>
                  </a:lnTo>
                  <a:lnTo>
                    <a:pt x="95439787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31" id="31"/>
          <p:cNvGrpSpPr/>
          <p:nvPr/>
        </p:nvGrpSpPr>
        <p:grpSpPr>
          <a:xfrm rot="0">
            <a:off x="8088240" y="10242406"/>
            <a:ext cx="1066401" cy="248413"/>
            <a:chOff x="0" y="0"/>
            <a:chExt cx="1421868" cy="331217"/>
          </a:xfrm>
        </p:grpSpPr>
        <p:grpSp>
          <p:nvGrpSpPr>
            <p:cNvPr name="Group 32" id="32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33" id="3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34" id="3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35" id="35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36" id="3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37" id="3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38" id="38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39" id="3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40" id="4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41" id="41"/>
          <p:cNvGrpSpPr/>
          <p:nvPr/>
        </p:nvGrpSpPr>
        <p:grpSpPr>
          <a:xfrm rot="0">
            <a:off x="21881598" y="3846349"/>
            <a:ext cx="1066401" cy="248413"/>
            <a:chOff x="0" y="0"/>
            <a:chExt cx="1421868" cy="331217"/>
          </a:xfrm>
        </p:grpSpPr>
        <p:grpSp>
          <p:nvGrpSpPr>
            <p:cNvPr name="Group 42" id="42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43" id="4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44" id="4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45" id="45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46" id="4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47" id="4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48" id="48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50" id="5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51" id="51"/>
          <p:cNvGrpSpPr/>
          <p:nvPr/>
        </p:nvGrpSpPr>
        <p:grpSpPr>
          <a:xfrm rot="0">
            <a:off x="8088240" y="3845934"/>
            <a:ext cx="1066401" cy="248413"/>
            <a:chOff x="0" y="0"/>
            <a:chExt cx="1421868" cy="331217"/>
          </a:xfrm>
        </p:grpSpPr>
        <p:grpSp>
          <p:nvGrpSpPr>
            <p:cNvPr name="Group 52" id="52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53" id="5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54" id="5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55" id="55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56" id="5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57" id="5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58" id="58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59" id="5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60" id="6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61" id="61"/>
          <p:cNvGrpSpPr/>
          <p:nvPr/>
        </p:nvGrpSpPr>
        <p:grpSpPr>
          <a:xfrm rot="0">
            <a:off x="8191328" y="4858925"/>
            <a:ext cx="3308985" cy="1895581"/>
            <a:chOff x="0" y="0"/>
            <a:chExt cx="5923492" cy="3393323"/>
          </a:xfrm>
        </p:grpSpPr>
        <p:sp>
          <p:nvSpPr>
            <p:cNvPr name="Freeform 62" id="62"/>
            <p:cNvSpPr/>
            <p:nvPr/>
          </p:nvSpPr>
          <p:spPr>
            <a:xfrm flipH="false" flipV="false" rot="0">
              <a:off x="0" y="0"/>
              <a:ext cx="5923492" cy="3291723"/>
            </a:xfrm>
            <a:custGeom>
              <a:avLst/>
              <a:gdLst/>
              <a:ahLst/>
              <a:cxnLst/>
              <a:rect r="r" b="b" t="t" l="l"/>
              <a:pathLst>
                <a:path h="3291723" w="5923492">
                  <a:moveTo>
                    <a:pt x="0" y="0"/>
                  </a:moveTo>
                  <a:lnTo>
                    <a:pt x="5923492" y="0"/>
                  </a:lnTo>
                  <a:lnTo>
                    <a:pt x="5923492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F5757"/>
            </a:solidFill>
          </p:spPr>
        </p:sp>
        <p:sp>
          <p:nvSpPr>
            <p:cNvPr name="Freeform 63" id="63"/>
            <p:cNvSpPr/>
            <p:nvPr/>
          </p:nvSpPr>
          <p:spPr>
            <a:xfrm flipH="false" flipV="false" rot="0">
              <a:off x="0" y="0"/>
              <a:ext cx="5923492" cy="3393323"/>
            </a:xfrm>
            <a:custGeom>
              <a:avLst/>
              <a:gdLst/>
              <a:ahLst/>
              <a:cxnLst/>
              <a:rect r="r" b="b" t="t" l="l"/>
              <a:pathLst>
                <a:path h="3393323" w="5923492">
                  <a:moveTo>
                    <a:pt x="0" y="3291723"/>
                  </a:moveTo>
                  <a:lnTo>
                    <a:pt x="5923492" y="3291723"/>
                  </a:lnTo>
                  <a:lnTo>
                    <a:pt x="5796492" y="3393323"/>
                  </a:lnTo>
                  <a:cubicBezTo>
                    <a:pt x="5796492" y="3393323"/>
                    <a:pt x="4793192" y="3317123"/>
                    <a:pt x="4691592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923492" y="0"/>
                  </a:lnTo>
                  <a:lnTo>
                    <a:pt x="5923492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910792" y="3279023"/>
                  </a:lnTo>
                  <a:lnTo>
                    <a:pt x="5910792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64" id="64"/>
            <p:cNvSpPr txBox="true"/>
            <p:nvPr/>
          </p:nvSpPr>
          <p:spPr>
            <a:xfrm>
              <a:off x="139700" y="184150"/>
              <a:ext cx="5644092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Liste os membros da equipe do Pathfinder e cargo.</a:t>
              </a:r>
            </a:p>
          </p:txBody>
        </p:sp>
      </p:grpSp>
      <p:grpSp>
        <p:nvGrpSpPr>
          <p:cNvPr name="Group 65" id="65"/>
          <p:cNvGrpSpPr/>
          <p:nvPr/>
        </p:nvGrpSpPr>
        <p:grpSpPr>
          <a:xfrm rot="0">
            <a:off x="21961100" y="5222803"/>
            <a:ext cx="4910598" cy="1895581"/>
            <a:chOff x="0" y="0"/>
            <a:chExt cx="8790577" cy="3393323"/>
          </a:xfrm>
        </p:grpSpPr>
        <p:sp>
          <p:nvSpPr>
            <p:cNvPr name="Freeform 66" id="66"/>
            <p:cNvSpPr/>
            <p:nvPr/>
          </p:nvSpPr>
          <p:spPr>
            <a:xfrm flipH="false" flipV="false" rot="0">
              <a:off x="0" y="0"/>
              <a:ext cx="8790577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90577">
                  <a:moveTo>
                    <a:pt x="0" y="0"/>
                  </a:moveTo>
                  <a:lnTo>
                    <a:pt x="8790577" y="0"/>
                  </a:lnTo>
                  <a:lnTo>
                    <a:pt x="8790577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8790577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90577">
                  <a:moveTo>
                    <a:pt x="0" y="3291723"/>
                  </a:moveTo>
                  <a:lnTo>
                    <a:pt x="8790577" y="3291723"/>
                  </a:lnTo>
                  <a:lnTo>
                    <a:pt x="8663577" y="3393323"/>
                  </a:lnTo>
                  <a:cubicBezTo>
                    <a:pt x="8663577" y="3393323"/>
                    <a:pt x="7660277" y="3317123"/>
                    <a:pt x="7558677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90577" y="0"/>
                  </a:lnTo>
                  <a:lnTo>
                    <a:pt x="8790577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77877" y="3279023"/>
                  </a:lnTo>
                  <a:lnTo>
                    <a:pt x="8777877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139700" y="184150"/>
              <a:ext cx="8511177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neste local. Copie e cole quantas notas forem necessárias.</a:t>
              </a: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21589454" y="9902177"/>
            <a:ext cx="13380374" cy="6001563"/>
            <a:chOff x="0" y="0"/>
            <a:chExt cx="7497250" cy="3362777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80010" y="80010"/>
              <a:ext cx="7404540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4540">
                  <a:moveTo>
                    <a:pt x="0" y="3215457"/>
                  </a:moveTo>
                  <a:lnTo>
                    <a:pt x="0" y="3270067"/>
                  </a:lnTo>
                  <a:lnTo>
                    <a:pt x="7404540" y="3270067"/>
                  </a:lnTo>
                  <a:lnTo>
                    <a:pt x="7404540" y="0"/>
                  </a:lnTo>
                  <a:lnTo>
                    <a:pt x="7349930" y="0"/>
                  </a:lnTo>
                  <a:lnTo>
                    <a:pt x="7349930" y="3215457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71" id="71"/>
            <p:cNvSpPr/>
            <p:nvPr/>
          </p:nvSpPr>
          <p:spPr>
            <a:xfrm flipH="false" flipV="false" rot="0">
              <a:off x="67310" y="67310"/>
              <a:ext cx="7429940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29940">
                  <a:moveTo>
                    <a:pt x="7362630" y="0"/>
                  </a:moveTo>
                  <a:lnTo>
                    <a:pt x="7362630" y="12700"/>
                  </a:lnTo>
                  <a:lnTo>
                    <a:pt x="7417240" y="12700"/>
                  </a:lnTo>
                  <a:lnTo>
                    <a:pt x="7417240" y="3282767"/>
                  </a:lnTo>
                  <a:lnTo>
                    <a:pt x="12700" y="3282767"/>
                  </a:lnTo>
                  <a:lnTo>
                    <a:pt x="12700" y="3228157"/>
                  </a:lnTo>
                  <a:lnTo>
                    <a:pt x="0" y="3228157"/>
                  </a:lnTo>
                  <a:lnTo>
                    <a:pt x="0" y="3295467"/>
                  </a:lnTo>
                  <a:lnTo>
                    <a:pt x="7429940" y="3295467"/>
                  </a:lnTo>
                  <a:lnTo>
                    <a:pt x="742994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72" id="72"/>
            <p:cNvSpPr/>
            <p:nvPr/>
          </p:nvSpPr>
          <p:spPr>
            <a:xfrm flipH="false" flipV="false" rot="0">
              <a:off x="12700" y="12700"/>
              <a:ext cx="7404540" cy="3270067"/>
            </a:xfrm>
            <a:custGeom>
              <a:avLst/>
              <a:gdLst/>
              <a:ahLst/>
              <a:cxnLst/>
              <a:rect r="r" b="b" t="t" l="l"/>
              <a:pathLst>
                <a:path h="3270067" w="7404540">
                  <a:moveTo>
                    <a:pt x="0" y="0"/>
                  </a:moveTo>
                  <a:lnTo>
                    <a:pt x="7404540" y="0"/>
                  </a:lnTo>
                  <a:lnTo>
                    <a:pt x="7404540" y="3270067"/>
                  </a:lnTo>
                  <a:lnTo>
                    <a:pt x="0" y="327006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429940" cy="3295467"/>
            </a:xfrm>
            <a:custGeom>
              <a:avLst/>
              <a:gdLst/>
              <a:ahLst/>
              <a:cxnLst/>
              <a:rect r="r" b="b" t="t" l="l"/>
              <a:pathLst>
                <a:path h="3295467" w="7429940">
                  <a:moveTo>
                    <a:pt x="80010" y="3295467"/>
                  </a:moveTo>
                  <a:lnTo>
                    <a:pt x="7429940" y="3295467"/>
                  </a:lnTo>
                  <a:lnTo>
                    <a:pt x="7429940" y="80010"/>
                  </a:lnTo>
                  <a:lnTo>
                    <a:pt x="7429940" y="67310"/>
                  </a:lnTo>
                  <a:lnTo>
                    <a:pt x="7429940" y="0"/>
                  </a:lnTo>
                  <a:lnTo>
                    <a:pt x="0" y="0"/>
                  </a:lnTo>
                  <a:lnTo>
                    <a:pt x="0" y="3295467"/>
                  </a:lnTo>
                  <a:lnTo>
                    <a:pt x="67310" y="3295467"/>
                  </a:lnTo>
                  <a:lnTo>
                    <a:pt x="80010" y="3295467"/>
                  </a:lnTo>
                  <a:close/>
                  <a:moveTo>
                    <a:pt x="12700" y="12700"/>
                  </a:moveTo>
                  <a:lnTo>
                    <a:pt x="7417240" y="12700"/>
                  </a:lnTo>
                  <a:lnTo>
                    <a:pt x="7417240" y="3282767"/>
                  </a:lnTo>
                  <a:lnTo>
                    <a:pt x="12700" y="3282767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4" id="74"/>
          <p:cNvGrpSpPr/>
          <p:nvPr/>
        </p:nvGrpSpPr>
        <p:grpSpPr>
          <a:xfrm rot="0">
            <a:off x="21589454" y="9909678"/>
            <a:ext cx="13380374" cy="946083"/>
            <a:chOff x="0" y="0"/>
            <a:chExt cx="95554885" cy="6756381"/>
          </a:xfrm>
        </p:grpSpPr>
        <p:sp>
          <p:nvSpPr>
            <p:cNvPr name="Freeform 75" id="75"/>
            <p:cNvSpPr/>
            <p:nvPr/>
          </p:nvSpPr>
          <p:spPr>
            <a:xfrm flipH="false" flipV="false" rot="0">
              <a:off x="72390" y="72390"/>
              <a:ext cx="95410104" cy="6611600"/>
            </a:xfrm>
            <a:custGeom>
              <a:avLst/>
              <a:gdLst/>
              <a:ahLst/>
              <a:cxnLst/>
              <a:rect r="r" b="b" t="t" l="l"/>
              <a:pathLst>
                <a:path h="6611600" w="95410104">
                  <a:moveTo>
                    <a:pt x="0" y="0"/>
                  </a:moveTo>
                  <a:lnTo>
                    <a:pt x="95410104" y="0"/>
                  </a:lnTo>
                  <a:lnTo>
                    <a:pt x="95410104" y="6611600"/>
                  </a:lnTo>
                  <a:lnTo>
                    <a:pt x="0" y="661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95554887" cy="6756381"/>
            </a:xfrm>
            <a:custGeom>
              <a:avLst/>
              <a:gdLst/>
              <a:ahLst/>
              <a:cxnLst/>
              <a:rect r="r" b="b" t="t" l="l"/>
              <a:pathLst>
                <a:path h="6756381" w="95554887">
                  <a:moveTo>
                    <a:pt x="95410108" y="6611600"/>
                  </a:moveTo>
                  <a:lnTo>
                    <a:pt x="95554887" y="6611600"/>
                  </a:lnTo>
                  <a:lnTo>
                    <a:pt x="95554887" y="6756381"/>
                  </a:lnTo>
                  <a:lnTo>
                    <a:pt x="95410108" y="6756381"/>
                  </a:lnTo>
                  <a:lnTo>
                    <a:pt x="95410108" y="6611600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6611600"/>
                  </a:lnTo>
                  <a:lnTo>
                    <a:pt x="0" y="6611600"/>
                  </a:lnTo>
                  <a:lnTo>
                    <a:pt x="0" y="144780"/>
                  </a:lnTo>
                  <a:close/>
                  <a:moveTo>
                    <a:pt x="0" y="6611600"/>
                  </a:moveTo>
                  <a:lnTo>
                    <a:pt x="144780" y="6611600"/>
                  </a:lnTo>
                  <a:lnTo>
                    <a:pt x="144780" y="6756381"/>
                  </a:lnTo>
                  <a:lnTo>
                    <a:pt x="0" y="6756381"/>
                  </a:lnTo>
                  <a:lnTo>
                    <a:pt x="0" y="6611600"/>
                  </a:lnTo>
                  <a:close/>
                  <a:moveTo>
                    <a:pt x="95410108" y="144780"/>
                  </a:moveTo>
                  <a:lnTo>
                    <a:pt x="95554887" y="144780"/>
                  </a:lnTo>
                  <a:lnTo>
                    <a:pt x="95554887" y="6611600"/>
                  </a:lnTo>
                  <a:lnTo>
                    <a:pt x="95410108" y="6611600"/>
                  </a:lnTo>
                  <a:lnTo>
                    <a:pt x="95410108" y="144780"/>
                  </a:lnTo>
                  <a:close/>
                  <a:moveTo>
                    <a:pt x="144780" y="6611600"/>
                  </a:moveTo>
                  <a:lnTo>
                    <a:pt x="95410108" y="6611600"/>
                  </a:lnTo>
                  <a:lnTo>
                    <a:pt x="95410108" y="6756381"/>
                  </a:lnTo>
                  <a:lnTo>
                    <a:pt x="144780" y="6756381"/>
                  </a:lnTo>
                  <a:lnTo>
                    <a:pt x="144780" y="6611600"/>
                  </a:lnTo>
                  <a:close/>
                  <a:moveTo>
                    <a:pt x="95410108" y="0"/>
                  </a:moveTo>
                  <a:lnTo>
                    <a:pt x="95554887" y="0"/>
                  </a:lnTo>
                  <a:lnTo>
                    <a:pt x="95554887" y="144780"/>
                  </a:lnTo>
                  <a:lnTo>
                    <a:pt x="95410108" y="144780"/>
                  </a:lnTo>
                  <a:lnTo>
                    <a:pt x="95410108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95410108" y="0"/>
                  </a:lnTo>
                  <a:lnTo>
                    <a:pt x="95410108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77" id="77"/>
          <p:cNvGrpSpPr/>
          <p:nvPr/>
        </p:nvGrpSpPr>
        <p:grpSpPr>
          <a:xfrm rot="0">
            <a:off x="21841412" y="10258514"/>
            <a:ext cx="1066401" cy="248413"/>
            <a:chOff x="0" y="0"/>
            <a:chExt cx="1421868" cy="331217"/>
          </a:xfrm>
        </p:grpSpPr>
        <p:grpSp>
          <p:nvGrpSpPr>
            <p:cNvPr name="Group 78" id="78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79" id="79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80" id="80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81" id="81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82" id="82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83" id="83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84" id="84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85" id="85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86" id="86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sp>
        <p:nvSpPr>
          <p:cNvPr name="Freeform 87" id="87"/>
          <p:cNvSpPr/>
          <p:nvPr/>
        </p:nvSpPr>
        <p:spPr>
          <a:xfrm flipH="false" flipV="false" rot="0">
            <a:off x="5623687" y="17930126"/>
            <a:ext cx="1266958" cy="1407731"/>
          </a:xfrm>
          <a:custGeom>
            <a:avLst/>
            <a:gdLst/>
            <a:ahLst/>
            <a:cxnLst/>
            <a:rect r="r" b="b" t="t" l="l"/>
            <a:pathLst>
              <a:path h="1407731" w="1266958">
                <a:moveTo>
                  <a:pt x="0" y="0"/>
                </a:moveTo>
                <a:lnTo>
                  <a:pt x="1266958" y="0"/>
                </a:lnTo>
                <a:lnTo>
                  <a:pt x="1266958" y="1407731"/>
                </a:lnTo>
                <a:lnTo>
                  <a:pt x="0" y="140773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88" id="88"/>
          <p:cNvGrpSpPr/>
          <p:nvPr/>
        </p:nvGrpSpPr>
        <p:grpSpPr>
          <a:xfrm rot="0">
            <a:off x="11882589" y="6161335"/>
            <a:ext cx="4240391" cy="2259458"/>
            <a:chOff x="0" y="0"/>
            <a:chExt cx="7590823" cy="4044709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7590823" cy="3943109"/>
            </a:xfrm>
            <a:custGeom>
              <a:avLst/>
              <a:gdLst/>
              <a:ahLst/>
              <a:cxnLst/>
              <a:rect r="r" b="b" t="t" l="l"/>
              <a:pathLst>
                <a:path h="3943109" w="7590823">
                  <a:moveTo>
                    <a:pt x="0" y="0"/>
                  </a:moveTo>
                  <a:lnTo>
                    <a:pt x="7590823" y="0"/>
                  </a:lnTo>
                  <a:lnTo>
                    <a:pt x="7590823" y="3943109"/>
                  </a:lnTo>
                  <a:lnTo>
                    <a:pt x="0" y="3943109"/>
                  </a:lnTo>
                  <a:close/>
                </a:path>
              </a:pathLst>
            </a:custGeom>
            <a:solidFill>
              <a:srgbClr val="FF914D"/>
            </a:solidFill>
          </p:spPr>
        </p:sp>
        <p:sp>
          <p:nvSpPr>
            <p:cNvPr name="Freeform 90" id="90"/>
            <p:cNvSpPr/>
            <p:nvPr/>
          </p:nvSpPr>
          <p:spPr>
            <a:xfrm flipH="false" flipV="false" rot="0">
              <a:off x="0" y="0"/>
              <a:ext cx="7590823" cy="4044709"/>
            </a:xfrm>
            <a:custGeom>
              <a:avLst/>
              <a:gdLst/>
              <a:ahLst/>
              <a:cxnLst/>
              <a:rect r="r" b="b" t="t" l="l"/>
              <a:pathLst>
                <a:path h="4044709" w="7590823">
                  <a:moveTo>
                    <a:pt x="0" y="3943109"/>
                  </a:moveTo>
                  <a:lnTo>
                    <a:pt x="7590823" y="3943109"/>
                  </a:lnTo>
                  <a:lnTo>
                    <a:pt x="7463823" y="4044709"/>
                  </a:lnTo>
                  <a:cubicBezTo>
                    <a:pt x="7463823" y="4044709"/>
                    <a:pt x="6460523" y="3968509"/>
                    <a:pt x="6358923" y="3968509"/>
                  </a:cubicBezTo>
                  <a:lnTo>
                    <a:pt x="1231900" y="3968509"/>
                  </a:lnTo>
                  <a:cubicBezTo>
                    <a:pt x="1130300" y="3968509"/>
                    <a:pt x="127000" y="4044709"/>
                    <a:pt x="127000" y="4044709"/>
                  </a:cubicBezTo>
                  <a:lnTo>
                    <a:pt x="0" y="3943109"/>
                  </a:lnTo>
                  <a:lnTo>
                    <a:pt x="0" y="0"/>
                  </a:lnTo>
                  <a:lnTo>
                    <a:pt x="7590823" y="0"/>
                  </a:lnTo>
                  <a:lnTo>
                    <a:pt x="7590823" y="3943109"/>
                  </a:lnTo>
                  <a:lnTo>
                    <a:pt x="12700" y="3943109"/>
                  </a:lnTo>
                  <a:lnTo>
                    <a:pt x="12700" y="3930409"/>
                  </a:lnTo>
                  <a:lnTo>
                    <a:pt x="7578123" y="3930409"/>
                  </a:lnTo>
                  <a:lnTo>
                    <a:pt x="7578123" y="12700"/>
                  </a:lnTo>
                  <a:lnTo>
                    <a:pt x="12700" y="12700"/>
                  </a:lnTo>
                  <a:lnTo>
                    <a:pt x="12700" y="3943109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91" id="91"/>
            <p:cNvSpPr txBox="true"/>
            <p:nvPr/>
          </p:nvSpPr>
          <p:spPr>
            <a:xfrm>
              <a:off x="139700" y="184150"/>
              <a:ext cx="7311423" cy="3517659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Liste os membros da equipe do Pathfinder e do estudo anfitrião, juntamente com o cargo.</a:t>
              </a:r>
            </a:p>
          </p:txBody>
        </p:sp>
      </p:grpSp>
      <p:grpSp>
        <p:nvGrpSpPr>
          <p:cNvPr name="Group 92" id="92"/>
          <p:cNvGrpSpPr/>
          <p:nvPr/>
        </p:nvGrpSpPr>
        <p:grpSpPr>
          <a:xfrm rot="0">
            <a:off x="16505255" y="7197237"/>
            <a:ext cx="3848094" cy="1802258"/>
            <a:chOff x="0" y="0"/>
            <a:chExt cx="6888563" cy="3226265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6888562" cy="3124665"/>
            </a:xfrm>
            <a:custGeom>
              <a:avLst/>
              <a:gdLst/>
              <a:ahLst/>
              <a:cxnLst/>
              <a:rect r="r" b="b" t="t" l="l"/>
              <a:pathLst>
                <a:path h="3124665" w="6888562">
                  <a:moveTo>
                    <a:pt x="0" y="0"/>
                  </a:moveTo>
                  <a:lnTo>
                    <a:pt x="6888562" y="0"/>
                  </a:lnTo>
                  <a:lnTo>
                    <a:pt x="6888562" y="3124665"/>
                  </a:lnTo>
                  <a:lnTo>
                    <a:pt x="0" y="3124665"/>
                  </a:lnTo>
                  <a:close/>
                </a:path>
              </a:pathLst>
            </a:custGeom>
            <a:solidFill>
              <a:srgbClr val="FFDE59"/>
            </a:solidFill>
          </p:spPr>
        </p:sp>
        <p:sp>
          <p:nvSpPr>
            <p:cNvPr name="Freeform 94" id="94"/>
            <p:cNvSpPr/>
            <p:nvPr/>
          </p:nvSpPr>
          <p:spPr>
            <a:xfrm flipH="false" flipV="false" rot="0">
              <a:off x="0" y="0"/>
              <a:ext cx="6888562" cy="3226265"/>
            </a:xfrm>
            <a:custGeom>
              <a:avLst/>
              <a:gdLst/>
              <a:ahLst/>
              <a:cxnLst/>
              <a:rect r="r" b="b" t="t" l="l"/>
              <a:pathLst>
                <a:path h="3226265" w="6888562">
                  <a:moveTo>
                    <a:pt x="0" y="3124665"/>
                  </a:moveTo>
                  <a:lnTo>
                    <a:pt x="6888562" y="3124665"/>
                  </a:lnTo>
                  <a:lnTo>
                    <a:pt x="6761562" y="3226265"/>
                  </a:lnTo>
                  <a:cubicBezTo>
                    <a:pt x="6761562" y="3226265"/>
                    <a:pt x="5758262" y="3150065"/>
                    <a:pt x="5656662" y="3150065"/>
                  </a:cubicBezTo>
                  <a:lnTo>
                    <a:pt x="1231900" y="3150065"/>
                  </a:lnTo>
                  <a:cubicBezTo>
                    <a:pt x="1130300" y="3150065"/>
                    <a:pt x="127000" y="3226265"/>
                    <a:pt x="127000" y="3226265"/>
                  </a:cubicBezTo>
                  <a:lnTo>
                    <a:pt x="0" y="3124665"/>
                  </a:lnTo>
                  <a:lnTo>
                    <a:pt x="0" y="0"/>
                  </a:lnTo>
                  <a:lnTo>
                    <a:pt x="6888562" y="0"/>
                  </a:lnTo>
                  <a:lnTo>
                    <a:pt x="6888562" y="3124665"/>
                  </a:lnTo>
                  <a:lnTo>
                    <a:pt x="12700" y="3124665"/>
                  </a:lnTo>
                  <a:lnTo>
                    <a:pt x="12700" y="3111965"/>
                  </a:lnTo>
                  <a:lnTo>
                    <a:pt x="6875862" y="3111965"/>
                  </a:lnTo>
                  <a:lnTo>
                    <a:pt x="6875862" y="12700"/>
                  </a:lnTo>
                  <a:lnTo>
                    <a:pt x="12700" y="12700"/>
                  </a:lnTo>
                  <a:lnTo>
                    <a:pt x="12700" y="3124665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95" id="95"/>
            <p:cNvSpPr txBox="true"/>
            <p:nvPr/>
          </p:nvSpPr>
          <p:spPr>
            <a:xfrm>
              <a:off x="139700" y="184150"/>
              <a:ext cx="6609163" cy="2699215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Liste os membros do estudo anfitrião e cargo.</a:t>
              </a:r>
            </a:p>
          </p:txBody>
        </p:sp>
      </p:grpSp>
      <p:grpSp>
        <p:nvGrpSpPr>
          <p:cNvPr name="Group 96" id="96"/>
          <p:cNvGrpSpPr/>
          <p:nvPr/>
        </p:nvGrpSpPr>
        <p:grpSpPr>
          <a:xfrm rot="0">
            <a:off x="27881348" y="5222803"/>
            <a:ext cx="2819179" cy="1895581"/>
            <a:chOff x="0" y="0"/>
            <a:chExt cx="5046678" cy="3393323"/>
          </a:xfrm>
        </p:grpSpPr>
        <p:sp>
          <p:nvSpPr>
            <p:cNvPr name="Freeform 97" id="97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98" id="98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99" id="99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aqui.</a:t>
              </a:r>
            </a:p>
          </p:txBody>
        </p:sp>
      </p:grpSp>
      <p:grpSp>
        <p:nvGrpSpPr>
          <p:cNvPr name="Group 100" id="100"/>
          <p:cNvGrpSpPr/>
          <p:nvPr/>
        </p:nvGrpSpPr>
        <p:grpSpPr>
          <a:xfrm rot="0">
            <a:off x="7833620" y="16243117"/>
            <a:ext cx="27136208" cy="3517130"/>
            <a:chOff x="0" y="0"/>
            <a:chExt cx="15204877" cy="1970707"/>
          </a:xfrm>
        </p:grpSpPr>
        <p:sp>
          <p:nvSpPr>
            <p:cNvPr name="Freeform 101" id="101"/>
            <p:cNvSpPr/>
            <p:nvPr/>
          </p:nvSpPr>
          <p:spPr>
            <a:xfrm flipH="false" flipV="false" rot="0">
              <a:off x="80010" y="80010"/>
              <a:ext cx="15112167" cy="1877997"/>
            </a:xfrm>
            <a:custGeom>
              <a:avLst/>
              <a:gdLst/>
              <a:ahLst/>
              <a:cxnLst/>
              <a:rect r="r" b="b" t="t" l="l"/>
              <a:pathLst>
                <a:path h="1877997" w="15112167">
                  <a:moveTo>
                    <a:pt x="0" y="1823387"/>
                  </a:moveTo>
                  <a:lnTo>
                    <a:pt x="0" y="1877997"/>
                  </a:lnTo>
                  <a:lnTo>
                    <a:pt x="15112167" y="1877997"/>
                  </a:lnTo>
                  <a:lnTo>
                    <a:pt x="15112167" y="0"/>
                  </a:lnTo>
                  <a:lnTo>
                    <a:pt x="15057557" y="0"/>
                  </a:lnTo>
                  <a:lnTo>
                    <a:pt x="15057557" y="1823387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02" id="102"/>
            <p:cNvSpPr/>
            <p:nvPr/>
          </p:nvSpPr>
          <p:spPr>
            <a:xfrm flipH="false" flipV="false" rot="0">
              <a:off x="67310" y="67310"/>
              <a:ext cx="15137567" cy="1903397"/>
            </a:xfrm>
            <a:custGeom>
              <a:avLst/>
              <a:gdLst/>
              <a:ahLst/>
              <a:cxnLst/>
              <a:rect r="r" b="b" t="t" l="l"/>
              <a:pathLst>
                <a:path h="1903397" w="15137567">
                  <a:moveTo>
                    <a:pt x="15070257" y="0"/>
                  </a:moveTo>
                  <a:lnTo>
                    <a:pt x="15070257" y="12700"/>
                  </a:lnTo>
                  <a:lnTo>
                    <a:pt x="15124867" y="12700"/>
                  </a:lnTo>
                  <a:lnTo>
                    <a:pt x="15124867" y="1890697"/>
                  </a:lnTo>
                  <a:lnTo>
                    <a:pt x="12700" y="1890697"/>
                  </a:lnTo>
                  <a:lnTo>
                    <a:pt x="12700" y="1836087"/>
                  </a:lnTo>
                  <a:lnTo>
                    <a:pt x="0" y="1836087"/>
                  </a:lnTo>
                  <a:lnTo>
                    <a:pt x="0" y="1903397"/>
                  </a:lnTo>
                  <a:lnTo>
                    <a:pt x="15137567" y="1903397"/>
                  </a:lnTo>
                  <a:lnTo>
                    <a:pt x="15137567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03" id="103"/>
            <p:cNvSpPr/>
            <p:nvPr/>
          </p:nvSpPr>
          <p:spPr>
            <a:xfrm flipH="false" flipV="false" rot="0">
              <a:off x="12700" y="12700"/>
              <a:ext cx="15112167" cy="1877997"/>
            </a:xfrm>
            <a:custGeom>
              <a:avLst/>
              <a:gdLst/>
              <a:ahLst/>
              <a:cxnLst/>
              <a:rect r="r" b="b" t="t" l="l"/>
              <a:pathLst>
                <a:path h="1877997" w="15112167">
                  <a:moveTo>
                    <a:pt x="0" y="0"/>
                  </a:moveTo>
                  <a:lnTo>
                    <a:pt x="15112167" y="0"/>
                  </a:lnTo>
                  <a:lnTo>
                    <a:pt x="15112167" y="1877997"/>
                  </a:lnTo>
                  <a:lnTo>
                    <a:pt x="0" y="1877997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4" id="104"/>
            <p:cNvSpPr/>
            <p:nvPr/>
          </p:nvSpPr>
          <p:spPr>
            <a:xfrm flipH="false" flipV="false" rot="0">
              <a:off x="0" y="0"/>
              <a:ext cx="15137567" cy="1903397"/>
            </a:xfrm>
            <a:custGeom>
              <a:avLst/>
              <a:gdLst/>
              <a:ahLst/>
              <a:cxnLst/>
              <a:rect r="r" b="b" t="t" l="l"/>
              <a:pathLst>
                <a:path h="1903397" w="15137567">
                  <a:moveTo>
                    <a:pt x="80010" y="1903397"/>
                  </a:moveTo>
                  <a:lnTo>
                    <a:pt x="15137567" y="1903397"/>
                  </a:lnTo>
                  <a:lnTo>
                    <a:pt x="15137567" y="80010"/>
                  </a:lnTo>
                  <a:lnTo>
                    <a:pt x="15137567" y="67310"/>
                  </a:lnTo>
                  <a:lnTo>
                    <a:pt x="15137567" y="0"/>
                  </a:lnTo>
                  <a:lnTo>
                    <a:pt x="0" y="0"/>
                  </a:lnTo>
                  <a:lnTo>
                    <a:pt x="0" y="1903397"/>
                  </a:lnTo>
                  <a:lnTo>
                    <a:pt x="67310" y="1903397"/>
                  </a:lnTo>
                  <a:lnTo>
                    <a:pt x="80010" y="1903397"/>
                  </a:lnTo>
                  <a:close/>
                  <a:moveTo>
                    <a:pt x="12700" y="12700"/>
                  </a:moveTo>
                  <a:lnTo>
                    <a:pt x="15124867" y="12700"/>
                  </a:lnTo>
                  <a:lnTo>
                    <a:pt x="15124867" y="1890697"/>
                  </a:lnTo>
                  <a:lnTo>
                    <a:pt x="12700" y="1890697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05" id="105"/>
          <p:cNvGrpSpPr/>
          <p:nvPr/>
        </p:nvGrpSpPr>
        <p:grpSpPr>
          <a:xfrm rot="0">
            <a:off x="7833620" y="16234186"/>
            <a:ext cx="27136208" cy="1022166"/>
            <a:chOff x="0" y="0"/>
            <a:chExt cx="193791090" cy="7299717"/>
          </a:xfrm>
        </p:grpSpPr>
        <p:sp>
          <p:nvSpPr>
            <p:cNvPr name="Freeform 106" id="106"/>
            <p:cNvSpPr/>
            <p:nvPr/>
          </p:nvSpPr>
          <p:spPr>
            <a:xfrm flipH="false" flipV="false" rot="0">
              <a:off x="72390" y="72390"/>
              <a:ext cx="193646316" cy="7154937"/>
            </a:xfrm>
            <a:custGeom>
              <a:avLst/>
              <a:gdLst/>
              <a:ahLst/>
              <a:cxnLst/>
              <a:rect r="r" b="b" t="t" l="l"/>
              <a:pathLst>
                <a:path h="7154937" w="193646316">
                  <a:moveTo>
                    <a:pt x="0" y="0"/>
                  </a:moveTo>
                  <a:lnTo>
                    <a:pt x="193646316" y="0"/>
                  </a:lnTo>
                  <a:lnTo>
                    <a:pt x="193646316" y="7154937"/>
                  </a:lnTo>
                  <a:lnTo>
                    <a:pt x="0" y="71549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07" id="107"/>
            <p:cNvSpPr/>
            <p:nvPr/>
          </p:nvSpPr>
          <p:spPr>
            <a:xfrm flipH="false" flipV="false" rot="0">
              <a:off x="0" y="0"/>
              <a:ext cx="193791086" cy="7299717"/>
            </a:xfrm>
            <a:custGeom>
              <a:avLst/>
              <a:gdLst/>
              <a:ahLst/>
              <a:cxnLst/>
              <a:rect r="r" b="b" t="t" l="l"/>
              <a:pathLst>
                <a:path h="7299717" w="193791086">
                  <a:moveTo>
                    <a:pt x="193646313" y="7154937"/>
                  </a:moveTo>
                  <a:lnTo>
                    <a:pt x="193791086" y="7154937"/>
                  </a:lnTo>
                  <a:lnTo>
                    <a:pt x="193791086" y="7299717"/>
                  </a:lnTo>
                  <a:lnTo>
                    <a:pt x="193646313" y="7299717"/>
                  </a:lnTo>
                  <a:lnTo>
                    <a:pt x="193646313" y="7154937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7154937"/>
                  </a:lnTo>
                  <a:lnTo>
                    <a:pt x="0" y="7154937"/>
                  </a:lnTo>
                  <a:lnTo>
                    <a:pt x="0" y="144780"/>
                  </a:lnTo>
                  <a:close/>
                  <a:moveTo>
                    <a:pt x="0" y="7154937"/>
                  </a:moveTo>
                  <a:lnTo>
                    <a:pt x="144780" y="7154937"/>
                  </a:lnTo>
                  <a:lnTo>
                    <a:pt x="144780" y="7299717"/>
                  </a:lnTo>
                  <a:lnTo>
                    <a:pt x="0" y="7299717"/>
                  </a:lnTo>
                  <a:lnTo>
                    <a:pt x="0" y="7154937"/>
                  </a:lnTo>
                  <a:close/>
                  <a:moveTo>
                    <a:pt x="193646313" y="144780"/>
                  </a:moveTo>
                  <a:lnTo>
                    <a:pt x="193791086" y="144780"/>
                  </a:lnTo>
                  <a:lnTo>
                    <a:pt x="193791086" y="7154937"/>
                  </a:lnTo>
                  <a:lnTo>
                    <a:pt x="193646313" y="7154937"/>
                  </a:lnTo>
                  <a:lnTo>
                    <a:pt x="193646313" y="144780"/>
                  </a:lnTo>
                  <a:close/>
                  <a:moveTo>
                    <a:pt x="144780" y="7154937"/>
                  </a:moveTo>
                  <a:lnTo>
                    <a:pt x="193646313" y="7154937"/>
                  </a:lnTo>
                  <a:lnTo>
                    <a:pt x="193646313" y="7299717"/>
                  </a:lnTo>
                  <a:lnTo>
                    <a:pt x="144780" y="7299717"/>
                  </a:lnTo>
                  <a:lnTo>
                    <a:pt x="144780" y="7154937"/>
                  </a:lnTo>
                  <a:close/>
                  <a:moveTo>
                    <a:pt x="193646313" y="0"/>
                  </a:moveTo>
                  <a:lnTo>
                    <a:pt x="193791086" y="0"/>
                  </a:lnTo>
                  <a:lnTo>
                    <a:pt x="193791086" y="144780"/>
                  </a:lnTo>
                  <a:lnTo>
                    <a:pt x="193646313" y="144780"/>
                  </a:lnTo>
                  <a:lnTo>
                    <a:pt x="193646313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193646313" y="0"/>
                  </a:lnTo>
                  <a:lnTo>
                    <a:pt x="193646313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08" id="108"/>
          <p:cNvGrpSpPr/>
          <p:nvPr/>
        </p:nvGrpSpPr>
        <p:grpSpPr>
          <a:xfrm rot="0">
            <a:off x="8088240" y="16630587"/>
            <a:ext cx="1066401" cy="248413"/>
            <a:chOff x="0" y="0"/>
            <a:chExt cx="1421868" cy="331217"/>
          </a:xfrm>
        </p:grpSpPr>
        <p:grpSp>
          <p:nvGrpSpPr>
            <p:cNvPr name="Group 109" id="109"/>
            <p:cNvGrpSpPr>
              <a:grpSpLocks noChangeAspect="true"/>
            </p:cNvGrpSpPr>
            <p:nvPr/>
          </p:nvGrpSpPr>
          <p:grpSpPr>
            <a:xfrm rot="0">
              <a:off x="1095078" y="4427"/>
              <a:ext cx="326790" cy="326790"/>
              <a:chOff x="0" y="0"/>
              <a:chExt cx="495300" cy="495300"/>
            </a:xfrm>
          </p:grpSpPr>
          <p:sp>
            <p:nvSpPr>
              <p:cNvPr name="Freeform 110" id="110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111" id="111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C3F7E7"/>
              </a:solidFill>
            </p:spPr>
          </p:sp>
        </p:grpSp>
        <p:grpSp>
          <p:nvGrpSpPr>
            <p:cNvPr name="Group 112" id="112"/>
            <p:cNvGrpSpPr>
              <a:grpSpLocks noChangeAspect="true"/>
            </p:cNvGrpSpPr>
            <p:nvPr/>
          </p:nvGrpSpPr>
          <p:grpSpPr>
            <a:xfrm rot="0">
              <a:off x="561901" y="0"/>
              <a:ext cx="326790" cy="326790"/>
              <a:chOff x="0" y="0"/>
              <a:chExt cx="495300" cy="495300"/>
            </a:xfrm>
          </p:grpSpPr>
          <p:sp>
            <p:nvSpPr>
              <p:cNvPr name="Freeform 113" id="113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114" id="114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9C374"/>
              </a:solidFill>
            </p:spPr>
          </p:sp>
        </p:grpSp>
        <p:grpSp>
          <p:nvGrpSpPr>
            <p:cNvPr name="Group 115" id="115"/>
            <p:cNvGrpSpPr>
              <a:grpSpLocks noChangeAspect="true"/>
            </p:cNvGrpSpPr>
            <p:nvPr/>
          </p:nvGrpSpPr>
          <p:grpSpPr>
            <a:xfrm rot="0">
              <a:off x="0" y="0"/>
              <a:ext cx="326790" cy="326790"/>
              <a:chOff x="0" y="0"/>
              <a:chExt cx="495300" cy="495300"/>
            </a:xfrm>
          </p:grpSpPr>
          <p:sp>
            <p:nvSpPr>
              <p:cNvPr name="Freeform 116" id="116"/>
              <p:cNvSpPr/>
              <p:nvPr/>
            </p:nvSpPr>
            <p:spPr>
              <a:xfrm flipH="false" flipV="false" rot="0">
                <a:off x="0" y="0"/>
                <a:ext cx="495300" cy="495300"/>
              </a:xfrm>
              <a:custGeom>
                <a:avLst/>
                <a:gdLst/>
                <a:ahLst/>
                <a:cxnLst/>
                <a:rect r="r" b="b" t="t" l="l"/>
                <a:pathLst>
                  <a:path h="495300" w="495300">
                    <a:moveTo>
                      <a:pt x="247650" y="0"/>
                    </a:moveTo>
                    <a:cubicBezTo>
                      <a:pt x="110490" y="0"/>
                      <a:pt x="0" y="110490"/>
                      <a:pt x="0" y="247650"/>
                    </a:cubicBezTo>
                    <a:cubicBezTo>
                      <a:pt x="0" y="384810"/>
                      <a:pt x="110490" y="495300"/>
                      <a:pt x="247650" y="495300"/>
                    </a:cubicBezTo>
                    <a:cubicBezTo>
                      <a:pt x="383540" y="495300"/>
                      <a:pt x="495300" y="384810"/>
                      <a:pt x="495300" y="247650"/>
                    </a:cubicBezTo>
                    <a:cubicBezTo>
                      <a:pt x="495300" y="110490"/>
                      <a:pt x="383540" y="0"/>
                      <a:pt x="247650" y="0"/>
                    </a:cubicBezTo>
                    <a:close/>
                    <a:moveTo>
                      <a:pt x="247650" y="457200"/>
                    </a:moveTo>
                    <a:cubicBezTo>
                      <a:pt x="132080" y="457200"/>
                      <a:pt x="38100" y="363220"/>
                      <a:pt x="38100" y="247650"/>
                    </a:cubicBezTo>
                    <a:cubicBezTo>
                      <a:pt x="38100" y="132080"/>
                      <a:pt x="132080" y="38100"/>
                      <a:pt x="247650" y="38100"/>
                    </a:cubicBezTo>
                    <a:cubicBezTo>
                      <a:pt x="363220" y="38100"/>
                      <a:pt x="457200" y="132080"/>
                      <a:pt x="457200" y="247650"/>
                    </a:cubicBezTo>
                    <a:cubicBezTo>
                      <a:pt x="457200" y="363220"/>
                      <a:pt x="363220" y="457200"/>
                      <a:pt x="247650" y="457200"/>
                    </a:cubicBez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Freeform 117" id="117"/>
              <p:cNvSpPr/>
              <p:nvPr/>
            </p:nvSpPr>
            <p:spPr>
              <a:xfrm flipH="false" flipV="false" rot="0">
                <a:off x="38100" y="38100"/>
                <a:ext cx="419100" cy="419100"/>
              </a:xfrm>
              <a:custGeom>
                <a:avLst/>
                <a:gdLst/>
                <a:ahLst/>
                <a:cxnLst/>
                <a:rect r="r" b="b" t="t" l="l"/>
                <a:pathLst>
                  <a:path h="419100" w="419100">
                    <a:moveTo>
                      <a:pt x="209550" y="0"/>
                    </a:moveTo>
                    <a:cubicBezTo>
                      <a:pt x="93980" y="0"/>
                      <a:pt x="0" y="93980"/>
                      <a:pt x="0" y="209550"/>
                    </a:cubicBezTo>
                    <a:cubicBezTo>
                      <a:pt x="0" y="325120"/>
                      <a:pt x="93980" y="419100"/>
                      <a:pt x="209550" y="419100"/>
                    </a:cubicBezTo>
                    <a:cubicBezTo>
                      <a:pt x="325120" y="419100"/>
                      <a:pt x="419100" y="325120"/>
                      <a:pt x="419100" y="209550"/>
                    </a:cubicBezTo>
                    <a:cubicBezTo>
                      <a:pt x="419100" y="93980"/>
                      <a:pt x="325120" y="0"/>
                      <a:pt x="209550" y="0"/>
                    </a:cubicBezTo>
                    <a:close/>
                  </a:path>
                </a:pathLst>
              </a:custGeom>
              <a:solidFill>
                <a:srgbClr val="F7B2B0"/>
              </a:solidFill>
            </p:spPr>
          </p:sp>
        </p:grpSp>
      </p:grpSp>
      <p:grpSp>
        <p:nvGrpSpPr>
          <p:cNvPr name="Group 118" id="118"/>
          <p:cNvGrpSpPr/>
          <p:nvPr/>
        </p:nvGrpSpPr>
        <p:grpSpPr>
          <a:xfrm rot="-5400000">
            <a:off x="17007495" y="-14714887"/>
            <a:ext cx="2561011" cy="33363656"/>
            <a:chOff x="0" y="0"/>
            <a:chExt cx="1434978" cy="18694222"/>
          </a:xfrm>
        </p:grpSpPr>
        <p:sp>
          <p:nvSpPr>
            <p:cNvPr name="Freeform 119" id="119"/>
            <p:cNvSpPr/>
            <p:nvPr/>
          </p:nvSpPr>
          <p:spPr>
            <a:xfrm flipH="false" flipV="false" rot="0">
              <a:off x="80010" y="80010"/>
              <a:ext cx="1342268" cy="18601512"/>
            </a:xfrm>
            <a:custGeom>
              <a:avLst/>
              <a:gdLst/>
              <a:ahLst/>
              <a:cxnLst/>
              <a:rect r="r" b="b" t="t" l="l"/>
              <a:pathLst>
                <a:path h="18601512" w="1342268">
                  <a:moveTo>
                    <a:pt x="0" y="18546901"/>
                  </a:moveTo>
                  <a:lnTo>
                    <a:pt x="0" y="18601512"/>
                  </a:lnTo>
                  <a:lnTo>
                    <a:pt x="1342268" y="18601512"/>
                  </a:lnTo>
                  <a:lnTo>
                    <a:pt x="1342268" y="0"/>
                  </a:lnTo>
                  <a:lnTo>
                    <a:pt x="1287658" y="0"/>
                  </a:lnTo>
                  <a:lnTo>
                    <a:pt x="1287658" y="18546901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20" id="120"/>
            <p:cNvSpPr/>
            <p:nvPr/>
          </p:nvSpPr>
          <p:spPr>
            <a:xfrm flipH="false" flipV="false" rot="0">
              <a:off x="67310" y="67310"/>
              <a:ext cx="1367668" cy="18626912"/>
            </a:xfrm>
            <a:custGeom>
              <a:avLst/>
              <a:gdLst/>
              <a:ahLst/>
              <a:cxnLst/>
              <a:rect r="r" b="b" t="t" l="l"/>
              <a:pathLst>
                <a:path h="18626912" w="1367668">
                  <a:moveTo>
                    <a:pt x="1300358" y="0"/>
                  </a:moveTo>
                  <a:lnTo>
                    <a:pt x="1300358" y="12700"/>
                  </a:lnTo>
                  <a:lnTo>
                    <a:pt x="1354968" y="12700"/>
                  </a:lnTo>
                  <a:lnTo>
                    <a:pt x="1354968" y="18614212"/>
                  </a:lnTo>
                  <a:lnTo>
                    <a:pt x="12700" y="18614212"/>
                  </a:lnTo>
                  <a:lnTo>
                    <a:pt x="12700" y="18559601"/>
                  </a:lnTo>
                  <a:lnTo>
                    <a:pt x="0" y="18559601"/>
                  </a:lnTo>
                  <a:lnTo>
                    <a:pt x="0" y="18626912"/>
                  </a:lnTo>
                  <a:lnTo>
                    <a:pt x="1367668" y="18626912"/>
                  </a:lnTo>
                  <a:lnTo>
                    <a:pt x="1367668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Freeform 121" id="121"/>
            <p:cNvSpPr/>
            <p:nvPr/>
          </p:nvSpPr>
          <p:spPr>
            <a:xfrm flipH="false" flipV="false" rot="0">
              <a:off x="12700" y="12700"/>
              <a:ext cx="1342268" cy="18601511"/>
            </a:xfrm>
            <a:custGeom>
              <a:avLst/>
              <a:gdLst/>
              <a:ahLst/>
              <a:cxnLst/>
              <a:rect r="r" b="b" t="t" l="l"/>
              <a:pathLst>
                <a:path h="18601511" w="1342268">
                  <a:moveTo>
                    <a:pt x="0" y="0"/>
                  </a:moveTo>
                  <a:lnTo>
                    <a:pt x="1342268" y="0"/>
                  </a:lnTo>
                  <a:lnTo>
                    <a:pt x="1342268" y="18601511"/>
                  </a:lnTo>
                  <a:lnTo>
                    <a:pt x="0" y="18601511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22" id="122"/>
            <p:cNvSpPr/>
            <p:nvPr/>
          </p:nvSpPr>
          <p:spPr>
            <a:xfrm flipH="false" flipV="false" rot="0">
              <a:off x="0" y="0"/>
              <a:ext cx="1367668" cy="18626911"/>
            </a:xfrm>
            <a:custGeom>
              <a:avLst/>
              <a:gdLst/>
              <a:ahLst/>
              <a:cxnLst/>
              <a:rect r="r" b="b" t="t" l="l"/>
              <a:pathLst>
                <a:path h="18626911" w="1367668">
                  <a:moveTo>
                    <a:pt x="80010" y="18626911"/>
                  </a:moveTo>
                  <a:lnTo>
                    <a:pt x="1367668" y="18626911"/>
                  </a:lnTo>
                  <a:lnTo>
                    <a:pt x="1367668" y="80010"/>
                  </a:lnTo>
                  <a:lnTo>
                    <a:pt x="1367668" y="67310"/>
                  </a:lnTo>
                  <a:lnTo>
                    <a:pt x="1367668" y="0"/>
                  </a:lnTo>
                  <a:lnTo>
                    <a:pt x="0" y="0"/>
                  </a:lnTo>
                  <a:lnTo>
                    <a:pt x="0" y="18626911"/>
                  </a:lnTo>
                  <a:lnTo>
                    <a:pt x="67310" y="18626911"/>
                  </a:lnTo>
                  <a:lnTo>
                    <a:pt x="80010" y="18626911"/>
                  </a:lnTo>
                  <a:close/>
                  <a:moveTo>
                    <a:pt x="12700" y="12700"/>
                  </a:moveTo>
                  <a:lnTo>
                    <a:pt x="1354968" y="12700"/>
                  </a:lnTo>
                  <a:lnTo>
                    <a:pt x="1354968" y="18614211"/>
                  </a:lnTo>
                  <a:lnTo>
                    <a:pt x="12700" y="18614211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Freeform 123" id="123"/>
          <p:cNvSpPr/>
          <p:nvPr/>
        </p:nvSpPr>
        <p:spPr>
          <a:xfrm flipH="false" flipV="false" rot="0">
            <a:off x="29597433" y="1005661"/>
            <a:ext cx="4268510" cy="1960659"/>
          </a:xfrm>
          <a:custGeom>
            <a:avLst/>
            <a:gdLst/>
            <a:ahLst/>
            <a:cxnLst/>
            <a:rect r="r" b="b" t="t" l="l"/>
            <a:pathLst>
              <a:path h="1960659" w="4268510">
                <a:moveTo>
                  <a:pt x="0" y="0"/>
                </a:moveTo>
                <a:lnTo>
                  <a:pt x="4268510" y="0"/>
                </a:lnTo>
                <a:lnTo>
                  <a:pt x="4268510" y="1960659"/>
                </a:lnTo>
                <a:lnTo>
                  <a:pt x="0" y="196065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8450" t="-13329" r="-9255" b="-14798"/>
            </a:stretch>
          </a:blipFill>
        </p:spPr>
      </p:sp>
      <p:sp>
        <p:nvSpPr>
          <p:cNvPr name="TextBox 124" id="124"/>
          <p:cNvSpPr txBox="true"/>
          <p:nvPr/>
        </p:nvSpPr>
        <p:spPr>
          <a:xfrm rot="0">
            <a:off x="9402048" y="3765768"/>
            <a:ext cx="6595096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97"/>
              </a:lnSpc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Quem está no seu projeto?</a:t>
            </a:r>
          </a:p>
        </p:txBody>
      </p:sp>
      <p:sp>
        <p:nvSpPr>
          <p:cNvPr name="TextBox 125" id="125"/>
          <p:cNvSpPr txBox="true"/>
          <p:nvPr/>
        </p:nvSpPr>
        <p:spPr>
          <a:xfrm rot="0">
            <a:off x="23198067" y="3765768"/>
            <a:ext cx="7344673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397"/>
              </a:lnSpc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Por que você está fazendo esse projeto?</a:t>
            </a:r>
          </a:p>
        </p:txBody>
      </p:sp>
      <p:sp>
        <p:nvSpPr>
          <p:cNvPr name="TextBox 126" id="126"/>
          <p:cNvSpPr txBox="true"/>
          <p:nvPr/>
        </p:nvSpPr>
        <p:spPr>
          <a:xfrm rot="0">
            <a:off x="9402048" y="10170432"/>
            <a:ext cx="8885952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97"/>
              </a:lnSpc>
              <a:spcBef>
                <a:spcPct val="0"/>
              </a:spcBef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O que o estudo anfitrião deseja deste projeto?</a:t>
            </a:r>
          </a:p>
        </p:txBody>
      </p:sp>
      <p:sp>
        <p:nvSpPr>
          <p:cNvPr name="TextBox 127" id="127"/>
          <p:cNvSpPr txBox="true"/>
          <p:nvPr/>
        </p:nvSpPr>
        <p:spPr>
          <a:xfrm rot="0">
            <a:off x="23155221" y="10186539"/>
            <a:ext cx="11462847" cy="4191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97"/>
              </a:lnSpc>
              <a:spcBef>
                <a:spcPct val="0"/>
              </a:spcBef>
            </a:pPr>
            <a:r>
              <a:rPr lang="en-US" sz="2831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O que você deseja entregar de produto(s) a partir deste projeto?</a:t>
            </a:r>
          </a:p>
        </p:txBody>
      </p:sp>
      <p:sp>
        <p:nvSpPr>
          <p:cNvPr name="TextBox 128" id="128"/>
          <p:cNvSpPr txBox="true"/>
          <p:nvPr/>
        </p:nvSpPr>
        <p:spPr>
          <a:xfrm rot="0">
            <a:off x="9513908" y="16549976"/>
            <a:ext cx="14484963" cy="41916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3397"/>
              </a:lnSpc>
              <a:spcBef>
                <a:spcPct val="0"/>
              </a:spcBef>
            </a:pPr>
            <a:r>
              <a:rPr lang="en-US" sz="2831" strike="noStrike" u="none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Como será medido o sucesso deste projeto?</a:t>
            </a:r>
          </a:p>
        </p:txBody>
      </p:sp>
      <p:sp>
        <p:nvSpPr>
          <p:cNvPr name="TextBox 129" id="129"/>
          <p:cNvSpPr txBox="true"/>
          <p:nvPr/>
        </p:nvSpPr>
        <p:spPr>
          <a:xfrm rot="0">
            <a:off x="10352710" y="1610748"/>
            <a:ext cx="16153183" cy="9373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7458"/>
              </a:lnSpc>
              <a:spcBef>
                <a:spcPct val="0"/>
              </a:spcBef>
            </a:pPr>
            <a:r>
              <a:rPr lang="en-US" sz="596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Pathfinder: como começar?</a:t>
            </a:r>
          </a:p>
        </p:txBody>
      </p:sp>
      <p:sp>
        <p:nvSpPr>
          <p:cNvPr name="TextBox 130" id="130"/>
          <p:cNvSpPr txBox="true"/>
          <p:nvPr/>
        </p:nvSpPr>
        <p:spPr>
          <a:xfrm rot="0">
            <a:off x="1857734" y="3874626"/>
            <a:ext cx="5232936" cy="133150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Utilize este modelo para iniciar o seu Pathfinder.</a:t>
            </a: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Reserve um momento para delinear o seu projeto, motivações, desejos do estudio anfitrião e como irá medir o sucesso para garantir que todos estejam alinhados antes de começar. 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Saiba mais sobre o Pathfinder </a:t>
            </a:r>
            <a:r>
              <a:rPr lang="en-US" sz="3046" u="sng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  <a:hlinkClick r:id="rId5" tooltip="https://lac.tghn.org/proyectos-pathfinder/"/>
              </a:rPr>
              <a:t>aqui</a:t>
            </a: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.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Estudo Anfitrião</a:t>
            </a: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Inclua aqui o nome do estudo anfitrião.</a:t>
            </a: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</a:rPr>
              <a:t>Duração do Pathfinder</a:t>
            </a:r>
          </a:p>
          <a:p>
            <a:pPr algn="l">
              <a:lnSpc>
                <a:spcPts val="4264"/>
              </a:lnSpc>
            </a:pPr>
            <a:r>
              <a:rPr lang="en-US" sz="3046">
                <a:solidFill>
                  <a:srgbClr val="000000"/>
                </a:solidFill>
                <a:latin typeface="DM Sans"/>
                <a:ea typeface="DM Sans"/>
                <a:cs typeface="DM Sans"/>
                <a:sym typeface="DM Sans"/>
              </a:rPr>
              <a:t>Inclua aqui a duração do projeto (em meses). </a:t>
            </a:r>
          </a:p>
          <a:p>
            <a:pPr algn="l" marL="0" indent="0" lvl="0">
              <a:lnSpc>
                <a:spcPts val="4238"/>
              </a:lnSpc>
              <a:spcBef>
                <a:spcPct val="0"/>
              </a:spcBef>
            </a:pPr>
          </a:p>
        </p:txBody>
      </p:sp>
      <p:grpSp>
        <p:nvGrpSpPr>
          <p:cNvPr name="Group 131" id="131"/>
          <p:cNvGrpSpPr/>
          <p:nvPr/>
        </p:nvGrpSpPr>
        <p:grpSpPr>
          <a:xfrm rot="0">
            <a:off x="31691127" y="5213545"/>
            <a:ext cx="2819179" cy="1895581"/>
            <a:chOff x="0" y="0"/>
            <a:chExt cx="5046678" cy="3393323"/>
          </a:xfrm>
        </p:grpSpPr>
        <p:sp>
          <p:nvSpPr>
            <p:cNvPr name="Freeform 132" id="132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DF9B4"/>
            </a:solidFill>
          </p:spPr>
        </p:sp>
        <p:sp>
          <p:nvSpPr>
            <p:cNvPr name="Freeform 133" id="133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394C60">
                <a:alpha val="9804"/>
              </a:srgbClr>
            </a:solidFill>
          </p:spPr>
        </p:sp>
        <p:sp>
          <p:nvSpPr>
            <p:cNvPr name="TextBox 134" id="134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aqui.</a:t>
              </a:r>
            </a:p>
          </p:txBody>
        </p:sp>
      </p:grpSp>
      <p:grpSp>
        <p:nvGrpSpPr>
          <p:cNvPr name="Group 135" id="135"/>
          <p:cNvGrpSpPr/>
          <p:nvPr/>
        </p:nvGrpSpPr>
        <p:grpSpPr>
          <a:xfrm rot="0">
            <a:off x="8236392" y="11375494"/>
            <a:ext cx="4910598" cy="1895581"/>
            <a:chOff x="0" y="0"/>
            <a:chExt cx="8790577" cy="3393323"/>
          </a:xfrm>
        </p:grpSpPr>
        <p:sp>
          <p:nvSpPr>
            <p:cNvPr name="Freeform 136" id="136"/>
            <p:cNvSpPr/>
            <p:nvPr/>
          </p:nvSpPr>
          <p:spPr>
            <a:xfrm flipH="false" flipV="false" rot="0">
              <a:off x="0" y="0"/>
              <a:ext cx="8790577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90577">
                  <a:moveTo>
                    <a:pt x="0" y="0"/>
                  </a:moveTo>
                  <a:lnTo>
                    <a:pt x="8790577" y="0"/>
                  </a:lnTo>
                  <a:lnTo>
                    <a:pt x="8790577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137" id="137"/>
            <p:cNvSpPr/>
            <p:nvPr/>
          </p:nvSpPr>
          <p:spPr>
            <a:xfrm flipH="false" flipV="false" rot="0">
              <a:off x="0" y="0"/>
              <a:ext cx="8790577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90577">
                  <a:moveTo>
                    <a:pt x="0" y="3291723"/>
                  </a:moveTo>
                  <a:lnTo>
                    <a:pt x="8790577" y="3291723"/>
                  </a:lnTo>
                  <a:lnTo>
                    <a:pt x="8663577" y="3393323"/>
                  </a:lnTo>
                  <a:cubicBezTo>
                    <a:pt x="8663577" y="3393323"/>
                    <a:pt x="7660277" y="3317123"/>
                    <a:pt x="7558677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90577" y="0"/>
                  </a:lnTo>
                  <a:lnTo>
                    <a:pt x="8790577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77877" y="3279023"/>
                  </a:lnTo>
                  <a:lnTo>
                    <a:pt x="8777877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FFA794">
                <a:alpha val="9804"/>
              </a:srgbClr>
            </a:solidFill>
          </p:spPr>
        </p:sp>
        <p:sp>
          <p:nvSpPr>
            <p:cNvPr name="TextBox 138" id="138"/>
            <p:cNvSpPr txBox="true"/>
            <p:nvPr/>
          </p:nvSpPr>
          <p:spPr>
            <a:xfrm>
              <a:off x="139700" y="184150"/>
              <a:ext cx="8511177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neste local. Copie e cole quantas notas forem necessárias.</a:t>
              </a:r>
            </a:p>
          </p:txBody>
        </p:sp>
      </p:grpSp>
      <p:grpSp>
        <p:nvGrpSpPr>
          <p:cNvPr name="Group 139" id="139"/>
          <p:cNvGrpSpPr/>
          <p:nvPr/>
        </p:nvGrpSpPr>
        <p:grpSpPr>
          <a:xfrm rot="0">
            <a:off x="14156640" y="11375494"/>
            <a:ext cx="2819179" cy="1895581"/>
            <a:chOff x="0" y="0"/>
            <a:chExt cx="5046678" cy="3393323"/>
          </a:xfrm>
        </p:grpSpPr>
        <p:sp>
          <p:nvSpPr>
            <p:cNvPr name="Freeform 140" id="140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141" id="141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FFA794">
                <a:alpha val="9804"/>
              </a:srgbClr>
            </a:solidFill>
          </p:spPr>
        </p:sp>
        <p:sp>
          <p:nvSpPr>
            <p:cNvPr name="TextBox 142" id="142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aqui.</a:t>
              </a:r>
            </a:p>
          </p:txBody>
        </p:sp>
      </p:grpSp>
      <p:grpSp>
        <p:nvGrpSpPr>
          <p:cNvPr name="Group 143" id="143"/>
          <p:cNvGrpSpPr/>
          <p:nvPr/>
        </p:nvGrpSpPr>
        <p:grpSpPr>
          <a:xfrm rot="0">
            <a:off x="17966419" y="11366236"/>
            <a:ext cx="2819179" cy="1895581"/>
            <a:chOff x="0" y="0"/>
            <a:chExt cx="5046678" cy="3393323"/>
          </a:xfrm>
        </p:grpSpPr>
        <p:sp>
          <p:nvSpPr>
            <p:cNvPr name="Freeform 144" id="144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FFA794"/>
            </a:solidFill>
          </p:spPr>
        </p:sp>
        <p:sp>
          <p:nvSpPr>
            <p:cNvPr name="Freeform 145" id="145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FFA794">
                <a:alpha val="9804"/>
              </a:srgbClr>
            </a:solidFill>
          </p:spPr>
        </p:sp>
        <p:sp>
          <p:nvSpPr>
            <p:cNvPr name="TextBox 146" id="146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aqui.</a:t>
              </a:r>
            </a:p>
          </p:txBody>
        </p:sp>
      </p:grpSp>
      <p:grpSp>
        <p:nvGrpSpPr>
          <p:cNvPr name="Group 147" id="147"/>
          <p:cNvGrpSpPr/>
          <p:nvPr/>
        </p:nvGrpSpPr>
        <p:grpSpPr>
          <a:xfrm rot="0">
            <a:off x="21961100" y="11369845"/>
            <a:ext cx="4910598" cy="1895581"/>
            <a:chOff x="0" y="0"/>
            <a:chExt cx="8790577" cy="3393323"/>
          </a:xfrm>
        </p:grpSpPr>
        <p:sp>
          <p:nvSpPr>
            <p:cNvPr name="Freeform 148" id="148"/>
            <p:cNvSpPr/>
            <p:nvPr/>
          </p:nvSpPr>
          <p:spPr>
            <a:xfrm flipH="false" flipV="false" rot="0">
              <a:off x="0" y="0"/>
              <a:ext cx="8790577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90577">
                  <a:moveTo>
                    <a:pt x="0" y="0"/>
                  </a:moveTo>
                  <a:lnTo>
                    <a:pt x="8790577" y="0"/>
                  </a:lnTo>
                  <a:lnTo>
                    <a:pt x="8790577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149" id="149"/>
            <p:cNvSpPr/>
            <p:nvPr/>
          </p:nvSpPr>
          <p:spPr>
            <a:xfrm flipH="false" flipV="false" rot="0">
              <a:off x="0" y="0"/>
              <a:ext cx="8790577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90577">
                  <a:moveTo>
                    <a:pt x="0" y="3291723"/>
                  </a:moveTo>
                  <a:lnTo>
                    <a:pt x="8790577" y="3291723"/>
                  </a:lnTo>
                  <a:lnTo>
                    <a:pt x="8663577" y="3393323"/>
                  </a:lnTo>
                  <a:cubicBezTo>
                    <a:pt x="8663577" y="3393323"/>
                    <a:pt x="7660277" y="3317123"/>
                    <a:pt x="7558677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90577" y="0"/>
                  </a:lnTo>
                  <a:lnTo>
                    <a:pt x="8790577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77877" y="3279023"/>
                  </a:lnTo>
                  <a:lnTo>
                    <a:pt x="8777877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C3F7E7">
                <a:alpha val="9804"/>
              </a:srgbClr>
            </a:solidFill>
          </p:spPr>
        </p:sp>
        <p:sp>
          <p:nvSpPr>
            <p:cNvPr name="TextBox 150" id="150"/>
            <p:cNvSpPr txBox="true"/>
            <p:nvPr/>
          </p:nvSpPr>
          <p:spPr>
            <a:xfrm>
              <a:off x="139700" y="184150"/>
              <a:ext cx="8511177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neste local. Copie e cole quantas notas forem necessárias.</a:t>
              </a:r>
            </a:p>
          </p:txBody>
        </p:sp>
      </p:grpSp>
      <p:grpSp>
        <p:nvGrpSpPr>
          <p:cNvPr name="Group 151" id="151"/>
          <p:cNvGrpSpPr/>
          <p:nvPr/>
        </p:nvGrpSpPr>
        <p:grpSpPr>
          <a:xfrm rot="0">
            <a:off x="27881348" y="11369845"/>
            <a:ext cx="2819179" cy="1895581"/>
            <a:chOff x="0" y="0"/>
            <a:chExt cx="5046678" cy="3393323"/>
          </a:xfrm>
        </p:grpSpPr>
        <p:sp>
          <p:nvSpPr>
            <p:cNvPr name="Freeform 152" id="152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153" id="153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C3F7E7">
                <a:alpha val="9804"/>
              </a:srgbClr>
            </a:solidFill>
          </p:spPr>
        </p:sp>
        <p:sp>
          <p:nvSpPr>
            <p:cNvPr name="TextBox 154" id="154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aqui.</a:t>
              </a:r>
            </a:p>
          </p:txBody>
        </p:sp>
      </p:grpSp>
      <p:grpSp>
        <p:nvGrpSpPr>
          <p:cNvPr name="Group 155" id="155"/>
          <p:cNvGrpSpPr/>
          <p:nvPr/>
        </p:nvGrpSpPr>
        <p:grpSpPr>
          <a:xfrm rot="0">
            <a:off x="31691127" y="11360587"/>
            <a:ext cx="2819179" cy="1895581"/>
            <a:chOff x="0" y="0"/>
            <a:chExt cx="5046678" cy="3393323"/>
          </a:xfrm>
        </p:grpSpPr>
        <p:sp>
          <p:nvSpPr>
            <p:cNvPr name="Freeform 156" id="156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C3F7E7"/>
            </a:solidFill>
          </p:spPr>
        </p:sp>
        <p:sp>
          <p:nvSpPr>
            <p:cNvPr name="Freeform 157" id="157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C3F7E7">
                <a:alpha val="9804"/>
              </a:srgbClr>
            </a:solidFill>
          </p:spPr>
        </p:sp>
        <p:sp>
          <p:nvSpPr>
            <p:cNvPr name="TextBox 158" id="158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aqui.</a:t>
              </a:r>
            </a:p>
          </p:txBody>
        </p:sp>
      </p:grpSp>
      <p:grpSp>
        <p:nvGrpSpPr>
          <p:cNvPr name="Group 159" id="159"/>
          <p:cNvGrpSpPr/>
          <p:nvPr/>
        </p:nvGrpSpPr>
        <p:grpSpPr>
          <a:xfrm rot="0">
            <a:off x="14510995" y="17497239"/>
            <a:ext cx="4910598" cy="1895581"/>
            <a:chOff x="0" y="0"/>
            <a:chExt cx="8790577" cy="3393323"/>
          </a:xfrm>
        </p:grpSpPr>
        <p:sp>
          <p:nvSpPr>
            <p:cNvPr name="Freeform 160" id="160"/>
            <p:cNvSpPr/>
            <p:nvPr/>
          </p:nvSpPr>
          <p:spPr>
            <a:xfrm flipH="false" flipV="false" rot="0">
              <a:off x="0" y="0"/>
              <a:ext cx="8790577" cy="3291723"/>
            </a:xfrm>
            <a:custGeom>
              <a:avLst/>
              <a:gdLst/>
              <a:ahLst/>
              <a:cxnLst/>
              <a:rect r="r" b="b" t="t" l="l"/>
              <a:pathLst>
                <a:path h="3291723" w="8790577">
                  <a:moveTo>
                    <a:pt x="0" y="0"/>
                  </a:moveTo>
                  <a:lnTo>
                    <a:pt x="8790577" y="0"/>
                  </a:lnTo>
                  <a:lnTo>
                    <a:pt x="8790577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61" id="161"/>
            <p:cNvSpPr/>
            <p:nvPr/>
          </p:nvSpPr>
          <p:spPr>
            <a:xfrm flipH="false" flipV="false" rot="0">
              <a:off x="0" y="0"/>
              <a:ext cx="8790577" cy="3393323"/>
            </a:xfrm>
            <a:custGeom>
              <a:avLst/>
              <a:gdLst/>
              <a:ahLst/>
              <a:cxnLst/>
              <a:rect r="r" b="b" t="t" l="l"/>
              <a:pathLst>
                <a:path h="3393323" w="8790577">
                  <a:moveTo>
                    <a:pt x="0" y="3291723"/>
                  </a:moveTo>
                  <a:lnTo>
                    <a:pt x="8790577" y="3291723"/>
                  </a:lnTo>
                  <a:lnTo>
                    <a:pt x="8663577" y="3393323"/>
                  </a:lnTo>
                  <a:cubicBezTo>
                    <a:pt x="8663577" y="3393323"/>
                    <a:pt x="7660277" y="3317123"/>
                    <a:pt x="7558677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8790577" y="0"/>
                  </a:lnTo>
                  <a:lnTo>
                    <a:pt x="8790577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8777877" y="3279023"/>
                  </a:lnTo>
                  <a:lnTo>
                    <a:pt x="8777877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B6E3F9">
                <a:alpha val="9804"/>
              </a:srgbClr>
            </a:solidFill>
          </p:spPr>
        </p:sp>
        <p:sp>
          <p:nvSpPr>
            <p:cNvPr name="TextBox 162" id="162"/>
            <p:cNvSpPr txBox="true"/>
            <p:nvPr/>
          </p:nvSpPr>
          <p:spPr>
            <a:xfrm>
              <a:off x="139700" y="184150"/>
              <a:ext cx="8511177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neste local. Copie e cole quantas notas forem necessárias.</a:t>
              </a:r>
            </a:p>
          </p:txBody>
        </p:sp>
      </p:grpSp>
      <p:grpSp>
        <p:nvGrpSpPr>
          <p:cNvPr name="Group 163" id="163"/>
          <p:cNvGrpSpPr/>
          <p:nvPr/>
        </p:nvGrpSpPr>
        <p:grpSpPr>
          <a:xfrm rot="0">
            <a:off x="20431243" y="17497239"/>
            <a:ext cx="2819179" cy="1895581"/>
            <a:chOff x="0" y="0"/>
            <a:chExt cx="5046678" cy="3393323"/>
          </a:xfrm>
        </p:grpSpPr>
        <p:sp>
          <p:nvSpPr>
            <p:cNvPr name="Freeform 164" id="164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65" id="165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B6E3F9">
                <a:alpha val="9804"/>
              </a:srgbClr>
            </a:solidFill>
          </p:spPr>
        </p:sp>
        <p:sp>
          <p:nvSpPr>
            <p:cNvPr name="TextBox 166" id="166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aqui.</a:t>
              </a:r>
            </a:p>
          </p:txBody>
        </p:sp>
      </p:grpSp>
      <p:grpSp>
        <p:nvGrpSpPr>
          <p:cNvPr name="Group 167" id="167"/>
          <p:cNvGrpSpPr/>
          <p:nvPr/>
        </p:nvGrpSpPr>
        <p:grpSpPr>
          <a:xfrm rot="0">
            <a:off x="24241022" y="17487981"/>
            <a:ext cx="2819179" cy="1895581"/>
            <a:chOff x="0" y="0"/>
            <a:chExt cx="5046678" cy="3393323"/>
          </a:xfrm>
        </p:grpSpPr>
        <p:sp>
          <p:nvSpPr>
            <p:cNvPr name="Freeform 168" id="168"/>
            <p:cNvSpPr/>
            <p:nvPr/>
          </p:nvSpPr>
          <p:spPr>
            <a:xfrm flipH="false" flipV="false" rot="0">
              <a:off x="0" y="0"/>
              <a:ext cx="5046678" cy="3291723"/>
            </a:xfrm>
            <a:custGeom>
              <a:avLst/>
              <a:gdLst/>
              <a:ahLst/>
              <a:cxnLst/>
              <a:rect r="r" b="b" t="t" l="l"/>
              <a:pathLst>
                <a:path h="3291723" w="5046678">
                  <a:moveTo>
                    <a:pt x="0" y="0"/>
                  </a:moveTo>
                  <a:lnTo>
                    <a:pt x="5046678" y="0"/>
                  </a:lnTo>
                  <a:lnTo>
                    <a:pt x="5046678" y="3291723"/>
                  </a:lnTo>
                  <a:lnTo>
                    <a:pt x="0" y="3291723"/>
                  </a:lnTo>
                  <a:close/>
                </a:path>
              </a:pathLst>
            </a:custGeom>
            <a:solidFill>
              <a:srgbClr val="B6E3F9"/>
            </a:solidFill>
          </p:spPr>
        </p:sp>
        <p:sp>
          <p:nvSpPr>
            <p:cNvPr name="Freeform 169" id="169"/>
            <p:cNvSpPr/>
            <p:nvPr/>
          </p:nvSpPr>
          <p:spPr>
            <a:xfrm flipH="false" flipV="false" rot="0">
              <a:off x="0" y="0"/>
              <a:ext cx="5046678" cy="3393323"/>
            </a:xfrm>
            <a:custGeom>
              <a:avLst/>
              <a:gdLst/>
              <a:ahLst/>
              <a:cxnLst/>
              <a:rect r="r" b="b" t="t" l="l"/>
              <a:pathLst>
                <a:path h="3393323" w="5046678">
                  <a:moveTo>
                    <a:pt x="0" y="3291723"/>
                  </a:moveTo>
                  <a:lnTo>
                    <a:pt x="5046678" y="3291723"/>
                  </a:lnTo>
                  <a:lnTo>
                    <a:pt x="4919678" y="3393323"/>
                  </a:lnTo>
                  <a:cubicBezTo>
                    <a:pt x="4919678" y="3393323"/>
                    <a:pt x="3916378" y="3317123"/>
                    <a:pt x="3814778" y="3317123"/>
                  </a:cubicBezTo>
                  <a:lnTo>
                    <a:pt x="1231900" y="3317123"/>
                  </a:lnTo>
                  <a:cubicBezTo>
                    <a:pt x="1130300" y="3317123"/>
                    <a:pt x="127000" y="3393323"/>
                    <a:pt x="127000" y="3393323"/>
                  </a:cubicBezTo>
                  <a:lnTo>
                    <a:pt x="0" y="3291723"/>
                  </a:lnTo>
                  <a:lnTo>
                    <a:pt x="0" y="0"/>
                  </a:lnTo>
                  <a:lnTo>
                    <a:pt x="5046678" y="0"/>
                  </a:lnTo>
                  <a:lnTo>
                    <a:pt x="5046678" y="3291723"/>
                  </a:lnTo>
                  <a:lnTo>
                    <a:pt x="12700" y="3291723"/>
                  </a:lnTo>
                  <a:lnTo>
                    <a:pt x="12700" y="3279023"/>
                  </a:lnTo>
                  <a:lnTo>
                    <a:pt x="5033978" y="3279023"/>
                  </a:lnTo>
                  <a:lnTo>
                    <a:pt x="5033978" y="12700"/>
                  </a:lnTo>
                  <a:lnTo>
                    <a:pt x="12700" y="12700"/>
                  </a:lnTo>
                  <a:lnTo>
                    <a:pt x="12700" y="3291723"/>
                  </a:lnTo>
                </a:path>
              </a:pathLst>
            </a:custGeom>
            <a:solidFill>
              <a:srgbClr val="B6E3F9">
                <a:alpha val="9804"/>
              </a:srgbClr>
            </a:solidFill>
          </p:spPr>
        </p:sp>
        <p:sp>
          <p:nvSpPr>
            <p:cNvPr name="TextBox 170" id="170"/>
            <p:cNvSpPr txBox="true"/>
            <p:nvPr/>
          </p:nvSpPr>
          <p:spPr>
            <a:xfrm>
              <a:off x="139700" y="184150"/>
              <a:ext cx="4767278" cy="2866273"/>
            </a:xfrm>
            <a:prstGeom prst="rect">
              <a:avLst/>
            </a:prstGeom>
          </p:spPr>
          <p:txBody>
            <a:bodyPr anchor="ctr" rtlCol="false" tIns="47297" lIns="47297" bIns="47297" rIns="47297"/>
            <a:lstStyle/>
            <a:p>
              <a:pPr algn="ctr">
                <a:lnSpc>
                  <a:spcPts val="3606"/>
                </a:lnSpc>
              </a:pPr>
              <a:r>
                <a:rPr lang="en-US" sz="2575">
                  <a:solidFill>
                    <a:srgbClr val="000000"/>
                  </a:solidFill>
                  <a:latin typeface="DM Sans"/>
                  <a:ea typeface="DM Sans"/>
                  <a:cs typeface="DM Sans"/>
                  <a:sym typeface="DM Sans"/>
                </a:rPr>
                <a:t>Incorpore as suas ideias aqui.</a:t>
              </a:r>
            </a:p>
          </p:txBody>
        </p:sp>
      </p:grpSp>
      <p:sp>
        <p:nvSpPr>
          <p:cNvPr name="TextBox 171" id="171"/>
          <p:cNvSpPr txBox="true"/>
          <p:nvPr/>
        </p:nvSpPr>
        <p:spPr>
          <a:xfrm rot="0">
            <a:off x="23329629" y="2589886"/>
            <a:ext cx="3271514" cy="4028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208"/>
              </a:lnSpc>
              <a:spcBef>
                <a:spcPct val="0"/>
              </a:spcBef>
            </a:pPr>
            <a:r>
              <a:rPr lang="en-US" sz="2566" u="sng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  <a:hlinkClick r:id="rId6" action="ppaction://hlinksldjump"/>
              </a:rPr>
              <a:t>ENGLISH</a:t>
            </a:r>
          </a:p>
        </p:txBody>
      </p:sp>
      <p:sp>
        <p:nvSpPr>
          <p:cNvPr name="TextBox 172" id="172"/>
          <p:cNvSpPr txBox="true"/>
          <p:nvPr/>
        </p:nvSpPr>
        <p:spPr>
          <a:xfrm rot="0">
            <a:off x="25950650" y="2589886"/>
            <a:ext cx="2623842" cy="40280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208"/>
              </a:lnSpc>
              <a:spcBef>
                <a:spcPct val="0"/>
              </a:spcBef>
            </a:pPr>
            <a:r>
              <a:rPr lang="en-US" sz="2566" u="sng">
                <a:solidFill>
                  <a:srgbClr val="000000"/>
                </a:solidFill>
                <a:latin typeface="DM Sans Bold"/>
                <a:ea typeface="DM Sans Bold"/>
                <a:cs typeface="DM Sans Bold"/>
                <a:sym typeface="DM Sans Bold"/>
                <a:hlinkClick r:id="rId7" action="ppaction://hlinksldjump"/>
              </a:rPr>
              <a:t>ESPAÑOL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DAGO-jrPZIg</dc:identifier>
  <dcterms:modified xsi:type="dcterms:W3CDTF">2011-08-01T06:04:30Z</dcterms:modified>
  <cp:revision>1</cp:revision>
  <dc:title>Cópia de Pathfinder: ¿Cómo comenzar?</dc:title>
</cp:coreProperties>
</file>