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0693400" cy="7556500"/>
  <p:notesSz cx="6858000" cy="9144000"/>
  <p:embeddedFontLst>
    <p:embeddedFont>
      <p:font typeface="Barlow Bold" panose="020B0604020202020204" charset="0"/>
      <p:regular r:id="rId44"/>
      <p:bold r:id="rId45"/>
    </p:embeddedFont>
    <p:embeddedFont>
      <p:font typeface="Open Sans" panose="020B0604020202020204" charset="0"/>
      <p:regular r:id="rId46"/>
      <p:bold r:id="rId47"/>
      <p:italic r:id="rId48"/>
      <p:boldItalic r:id="rId49"/>
    </p:embeddedFont>
    <p:embeddedFont>
      <p:font typeface="Open Sans Bold" panose="020B0604020202020204" charset="0"/>
      <p:regular r:id="rId50"/>
      <p:bold r:id="rId51"/>
    </p:embeddedFont>
    <p:embeddedFont>
      <p:font typeface="Open Sans Extra Bold" panose="020B0604020202020204" charset="0"/>
      <p:regular r:id="rId52"/>
    </p:embeddedFont>
    <p:embeddedFont>
      <p:font typeface="Open Sans Light" panose="020B0604020202020204" charset="0"/>
      <p:regular r:id="rId53"/>
      <p:italic r:id="rId54"/>
    </p:embeddedFont>
    <p:embeddedFont>
      <p:font typeface="Open Sans Light Bold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C7D946-4A81-E592-3562-E91A7A5571F1}" name="Jaom Fisher (PE)" initials="J(" userId="S::jfisher@oucru.org::3557228c-ca93-450d-b19d-6435616b10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B2462-66C6-8755-A0CA-C2C30E6AD757}" v="1160" dt="2023-11-28T04:23:40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om Fisher (PE)" userId="S::jfisher@oucru.org::3557228c-ca93-450d-b19d-6435616b1045" providerId="AD" clId="Web-{8B9B2462-66C6-8755-A0CA-C2C30E6AD757}"/>
    <pc:docChg chg="mod modSld">
      <pc:chgData name="Jaom Fisher (PE)" userId="S::jfisher@oucru.org::3557228c-ca93-450d-b19d-6435616b1045" providerId="AD" clId="Web-{8B9B2462-66C6-8755-A0CA-C2C30E6AD757}" dt="2023-11-28T04:23:40.239" v="672" actId="14100"/>
      <pc:docMkLst>
        <pc:docMk/>
      </pc:docMkLst>
      <pc:sldChg chg="modSp">
        <pc:chgData name="Jaom Fisher (PE)" userId="S::jfisher@oucru.org::3557228c-ca93-450d-b19d-6435616b1045" providerId="AD" clId="Web-{8B9B2462-66C6-8755-A0CA-C2C30E6AD757}" dt="2023-11-28T03:30:49.263" v="2" actId="1076"/>
        <pc:sldMkLst>
          <pc:docMk/>
          <pc:sldMk cId="0" sldId="256"/>
        </pc:sldMkLst>
        <pc:grpChg chg="mod">
          <ac:chgData name="Jaom Fisher (PE)" userId="S::jfisher@oucru.org::3557228c-ca93-450d-b19d-6435616b1045" providerId="AD" clId="Web-{8B9B2462-66C6-8755-A0CA-C2C30E6AD757}" dt="2023-11-28T03:30:42.607" v="1" actId="14100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Jaom Fisher (PE)" userId="S::jfisher@oucru.org::3557228c-ca93-450d-b19d-6435616b1045" providerId="AD" clId="Web-{8B9B2462-66C6-8755-A0CA-C2C30E6AD757}" dt="2023-11-28T03:30:49.263" v="2" actId="1076"/>
          <ac:grpSpMkLst>
            <pc:docMk/>
            <pc:sldMk cId="0" sldId="256"/>
            <ac:grpSpMk id="17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30:52.201" v="4" actId="14100"/>
        <pc:sldMkLst>
          <pc:docMk/>
          <pc:sldMk cId="0" sldId="257"/>
        </pc:sldMkLst>
        <pc:grpChg chg="mod">
          <ac:chgData name="Jaom Fisher (PE)" userId="S::jfisher@oucru.org::3557228c-ca93-450d-b19d-6435616b1045" providerId="AD" clId="Web-{8B9B2462-66C6-8755-A0CA-C2C30E6AD757}" dt="2023-11-28T03:30:52.201" v="4" actId="14100"/>
          <ac:grpSpMkLst>
            <pc:docMk/>
            <pc:sldMk cId="0" sldId="257"/>
            <ac:grpSpMk id="3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32:43.298" v="18" actId="20577"/>
        <pc:sldMkLst>
          <pc:docMk/>
          <pc:sldMk cId="0" sldId="258"/>
        </pc:sldMkLst>
        <pc:spChg chg="mod">
          <ac:chgData name="Jaom Fisher (PE)" userId="S::jfisher@oucru.org::3557228c-ca93-450d-b19d-6435616b1045" providerId="AD" clId="Web-{8B9B2462-66C6-8755-A0CA-C2C30E6AD757}" dt="2023-11-28T03:32:28.876" v="14" actId="20577"/>
          <ac:spMkLst>
            <pc:docMk/>
            <pc:sldMk cId="0" sldId="258"/>
            <ac:spMk id="16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31:44.249" v="9" actId="14100"/>
          <ac:spMkLst>
            <pc:docMk/>
            <pc:sldMk cId="0" sldId="258"/>
            <ac:spMk id="17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32:15.391" v="13" actId="14100"/>
          <ac:spMkLst>
            <pc:docMk/>
            <pc:sldMk cId="0" sldId="258"/>
            <ac:spMk id="1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32:43.298" v="18" actId="20577"/>
          <ac:spMkLst>
            <pc:docMk/>
            <pc:sldMk cId="0" sldId="258"/>
            <ac:spMk id="19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31:31.764" v="8" actId="14100"/>
          <ac:spMkLst>
            <pc:docMk/>
            <pc:sldMk cId="0" sldId="258"/>
            <ac:spMk id="20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32:56.908" v="22" actId="14100"/>
        <pc:sldMkLst>
          <pc:docMk/>
          <pc:sldMk cId="0" sldId="259"/>
        </pc:sldMkLst>
        <pc:spChg chg="mod">
          <ac:chgData name="Jaom Fisher (PE)" userId="S::jfisher@oucru.org::3557228c-ca93-450d-b19d-6435616b1045" providerId="AD" clId="Web-{8B9B2462-66C6-8755-A0CA-C2C30E6AD757}" dt="2023-11-28T03:32:53.548" v="20" actId="20577"/>
          <ac:spMkLst>
            <pc:docMk/>
            <pc:sldMk cId="0" sldId="259"/>
            <ac:spMk id="6" creationId="{00000000-0000-0000-0000-000000000000}"/>
          </ac:spMkLst>
        </pc:spChg>
        <pc:grpChg chg="mod">
          <ac:chgData name="Jaom Fisher (PE)" userId="S::jfisher@oucru.org::3557228c-ca93-450d-b19d-6435616b1045" providerId="AD" clId="Web-{8B9B2462-66C6-8755-A0CA-C2C30E6AD757}" dt="2023-11-28T03:32:56.908" v="22" actId="14100"/>
          <ac:grpSpMkLst>
            <pc:docMk/>
            <pc:sldMk cId="0" sldId="259"/>
            <ac:grpSpMk id="3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33:21.268" v="24" actId="20577"/>
        <pc:sldMkLst>
          <pc:docMk/>
          <pc:sldMk cId="0" sldId="260"/>
        </pc:sldMkLst>
        <pc:spChg chg="mod">
          <ac:chgData name="Jaom Fisher (PE)" userId="S::jfisher@oucru.org::3557228c-ca93-450d-b19d-6435616b1045" providerId="AD" clId="Web-{8B9B2462-66C6-8755-A0CA-C2C30E6AD757}" dt="2023-11-28T03:33:21.268" v="24" actId="20577"/>
          <ac:spMkLst>
            <pc:docMk/>
            <pc:sldMk cId="0" sldId="260"/>
            <ac:spMk id="8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33:44.831" v="26" actId="14100"/>
        <pc:sldMkLst>
          <pc:docMk/>
          <pc:sldMk cId="0" sldId="261"/>
        </pc:sldMkLst>
        <pc:grpChg chg="mod">
          <ac:chgData name="Jaom Fisher (PE)" userId="S::jfisher@oucru.org::3557228c-ca93-450d-b19d-6435616b1045" providerId="AD" clId="Web-{8B9B2462-66C6-8755-A0CA-C2C30E6AD757}" dt="2023-11-28T03:33:44.831" v="26" actId="14100"/>
          <ac:grpSpMkLst>
            <pc:docMk/>
            <pc:sldMk cId="0" sldId="261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34:10.488" v="28" actId="20577"/>
        <pc:sldMkLst>
          <pc:docMk/>
          <pc:sldMk cId="0" sldId="262"/>
        </pc:sldMkLst>
        <pc:spChg chg="mod">
          <ac:chgData name="Jaom Fisher (PE)" userId="S::jfisher@oucru.org::3557228c-ca93-450d-b19d-6435616b1045" providerId="AD" clId="Web-{8B9B2462-66C6-8755-A0CA-C2C30E6AD757}" dt="2023-11-28T03:34:10.488" v="28" actId="20577"/>
          <ac:spMkLst>
            <pc:docMk/>
            <pc:sldMk cId="0" sldId="262"/>
            <ac:spMk id="8" creationId="{00000000-0000-0000-0000-000000000000}"/>
          </ac:spMkLst>
        </pc:spChg>
      </pc:sldChg>
      <pc:sldChg chg="modSp addCm delCm">
        <pc:chgData name="Jaom Fisher (PE)" userId="S::jfisher@oucru.org::3557228c-ca93-450d-b19d-6435616b1045" providerId="AD" clId="Web-{8B9B2462-66C6-8755-A0CA-C2C30E6AD757}" dt="2023-11-28T03:42:55.864" v="84"/>
        <pc:sldMkLst>
          <pc:docMk/>
          <pc:sldMk cId="0" sldId="263"/>
        </pc:sldMkLst>
        <pc:spChg chg="mod">
          <ac:chgData name="Jaom Fisher (PE)" userId="S::jfisher@oucru.org::3557228c-ca93-450d-b19d-6435616b1045" providerId="AD" clId="Web-{8B9B2462-66C6-8755-A0CA-C2C30E6AD757}" dt="2023-11-28T03:35:22.694" v="32" actId="14100"/>
          <ac:spMkLst>
            <pc:docMk/>
            <pc:sldMk cId="0" sldId="263"/>
            <ac:spMk id="4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42:39.848" v="83" actId="20577"/>
          <ac:spMkLst>
            <pc:docMk/>
            <pc:sldMk cId="0" sldId="263"/>
            <ac:spMk id="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om Fisher (PE)" userId="S::jfisher@oucru.org::3557228c-ca93-450d-b19d-6435616b1045" providerId="AD" clId="Web-{8B9B2462-66C6-8755-A0CA-C2C30E6AD757}" dt="2023-11-28T03:42:55.864" v="84"/>
              <pc2:cmMkLst xmlns:pc2="http://schemas.microsoft.com/office/powerpoint/2019/9/main/command">
                <pc:docMk/>
                <pc:sldMk cId="0" sldId="263"/>
                <pc2:cmMk id="{FFB6BE5A-83C2-4DA8-9661-30EA13380335}"/>
              </pc2:cmMkLst>
            </pc226:cmChg>
          </p:ext>
        </pc:extLst>
      </pc:sldChg>
      <pc:sldChg chg="modSp">
        <pc:chgData name="Jaom Fisher (PE)" userId="S::jfisher@oucru.org::3557228c-ca93-450d-b19d-6435616b1045" providerId="AD" clId="Web-{8B9B2462-66C6-8755-A0CA-C2C30E6AD757}" dt="2023-11-28T03:35:44.444" v="34" actId="14100"/>
        <pc:sldMkLst>
          <pc:docMk/>
          <pc:sldMk cId="0" sldId="264"/>
        </pc:sldMkLst>
        <pc:grpChg chg="mod">
          <ac:chgData name="Jaom Fisher (PE)" userId="S::jfisher@oucru.org::3557228c-ca93-450d-b19d-6435616b1045" providerId="AD" clId="Web-{8B9B2462-66C6-8755-A0CA-C2C30E6AD757}" dt="2023-11-28T03:35:44.444" v="34" actId="14100"/>
          <ac:grpSpMkLst>
            <pc:docMk/>
            <pc:sldMk cId="0" sldId="264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36:03.570" v="38" actId="20577"/>
        <pc:sldMkLst>
          <pc:docMk/>
          <pc:sldMk cId="0" sldId="265"/>
        </pc:sldMkLst>
        <pc:spChg chg="mod">
          <ac:chgData name="Jaom Fisher (PE)" userId="S::jfisher@oucru.org::3557228c-ca93-450d-b19d-6435616b1045" providerId="AD" clId="Web-{8B9B2462-66C6-8755-A0CA-C2C30E6AD757}" dt="2023-11-28T03:36:03.570" v="38" actId="20577"/>
          <ac:spMkLst>
            <pc:docMk/>
            <pc:sldMk cId="0" sldId="265"/>
            <ac:spMk id="19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37:13.775" v="50" actId="14100"/>
        <pc:sldMkLst>
          <pc:docMk/>
          <pc:sldMk cId="0" sldId="266"/>
        </pc:sldMkLst>
        <pc:spChg chg="mod">
          <ac:chgData name="Jaom Fisher (PE)" userId="S::jfisher@oucru.org::3557228c-ca93-450d-b19d-6435616b1045" providerId="AD" clId="Web-{8B9B2462-66C6-8755-A0CA-C2C30E6AD757}" dt="2023-11-28T03:37:13.775" v="50" actId="14100"/>
          <ac:spMkLst>
            <pc:docMk/>
            <pc:sldMk cId="0" sldId="266"/>
            <ac:spMk id="5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36:54.806" v="44" actId="20577"/>
          <ac:spMkLst>
            <pc:docMk/>
            <pc:sldMk cId="0" sldId="266"/>
            <ac:spMk id="6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37:03.556" v="49" actId="20577"/>
          <ac:spMkLst>
            <pc:docMk/>
            <pc:sldMk cId="0" sldId="266"/>
            <ac:spMk id="7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36:23.617" v="41" actId="20577"/>
          <ac:spMkLst>
            <pc:docMk/>
            <pc:sldMk cId="0" sldId="266"/>
            <ac:spMk id="10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37:33.995" v="54" actId="14100"/>
        <pc:sldMkLst>
          <pc:docMk/>
          <pc:sldMk cId="0" sldId="267"/>
        </pc:sldMkLst>
        <pc:spChg chg="mod">
          <ac:chgData name="Jaom Fisher (PE)" userId="S::jfisher@oucru.org::3557228c-ca93-450d-b19d-6435616b1045" providerId="AD" clId="Web-{8B9B2462-66C6-8755-A0CA-C2C30E6AD757}" dt="2023-11-28T03:37:22.369" v="52" actId="20577"/>
          <ac:spMkLst>
            <pc:docMk/>
            <pc:sldMk cId="0" sldId="267"/>
            <ac:spMk id="4" creationId="{00000000-0000-0000-0000-000000000000}"/>
          </ac:spMkLst>
        </pc:spChg>
        <pc:grpChg chg="mod">
          <ac:chgData name="Jaom Fisher (PE)" userId="S::jfisher@oucru.org::3557228c-ca93-450d-b19d-6435616b1045" providerId="AD" clId="Web-{8B9B2462-66C6-8755-A0CA-C2C30E6AD757}" dt="2023-11-28T03:37:33.995" v="54" actId="14100"/>
          <ac:grpSpMkLst>
            <pc:docMk/>
            <pc:sldMk cId="0" sldId="267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37:58.167" v="60" actId="1076"/>
        <pc:sldMkLst>
          <pc:docMk/>
          <pc:sldMk cId="0" sldId="268"/>
        </pc:sldMkLst>
        <pc:spChg chg="mod">
          <ac:chgData name="Jaom Fisher (PE)" userId="S::jfisher@oucru.org::3557228c-ca93-450d-b19d-6435616b1045" providerId="AD" clId="Web-{8B9B2462-66C6-8755-A0CA-C2C30E6AD757}" dt="2023-11-28T03:37:58.167" v="60" actId="1076"/>
          <ac:spMkLst>
            <pc:docMk/>
            <pc:sldMk cId="0" sldId="268"/>
            <ac:spMk id="28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38:35.997" v="65" actId="14100"/>
        <pc:sldMkLst>
          <pc:docMk/>
          <pc:sldMk cId="0" sldId="269"/>
        </pc:sldMkLst>
        <pc:spChg chg="mod">
          <ac:chgData name="Jaom Fisher (PE)" userId="S::jfisher@oucru.org::3557228c-ca93-450d-b19d-6435616b1045" providerId="AD" clId="Web-{8B9B2462-66C6-8755-A0CA-C2C30E6AD757}" dt="2023-11-28T03:38:35.997" v="65" actId="14100"/>
          <ac:spMkLst>
            <pc:docMk/>
            <pc:sldMk cId="0" sldId="269"/>
            <ac:spMk id="5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38:22.231" v="63" actId="14100"/>
          <ac:spMkLst>
            <pc:docMk/>
            <pc:sldMk cId="0" sldId="269"/>
            <ac:spMk id="8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38:56.372" v="67" actId="14100"/>
        <pc:sldMkLst>
          <pc:docMk/>
          <pc:sldMk cId="0" sldId="270"/>
        </pc:sldMkLst>
        <pc:grpChg chg="mod">
          <ac:chgData name="Jaom Fisher (PE)" userId="S::jfisher@oucru.org::3557228c-ca93-450d-b19d-6435616b1045" providerId="AD" clId="Web-{8B9B2462-66C6-8755-A0CA-C2C30E6AD757}" dt="2023-11-28T03:38:56.372" v="67" actId="14100"/>
          <ac:grpSpMkLst>
            <pc:docMk/>
            <pc:sldMk cId="0" sldId="270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39:06.591" v="70" actId="20577"/>
        <pc:sldMkLst>
          <pc:docMk/>
          <pc:sldMk cId="0" sldId="271"/>
        </pc:sldMkLst>
        <pc:spChg chg="mod">
          <ac:chgData name="Jaom Fisher (PE)" userId="S::jfisher@oucru.org::3557228c-ca93-450d-b19d-6435616b1045" providerId="AD" clId="Web-{8B9B2462-66C6-8755-A0CA-C2C30E6AD757}" dt="2023-11-28T03:39:06.591" v="70" actId="20577"/>
          <ac:spMkLst>
            <pc:docMk/>
            <pc:sldMk cId="0" sldId="271"/>
            <ac:spMk id="18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43:42.194" v="85" actId="14100"/>
        <pc:sldMkLst>
          <pc:docMk/>
          <pc:sldMk cId="0" sldId="272"/>
        </pc:sldMkLst>
        <pc:spChg chg="mod">
          <ac:chgData name="Jaom Fisher (PE)" userId="S::jfisher@oucru.org::3557228c-ca93-450d-b19d-6435616b1045" providerId="AD" clId="Web-{8B9B2462-66C6-8755-A0CA-C2C30E6AD757}" dt="2023-11-28T03:43:42.194" v="85" actId="14100"/>
          <ac:spMkLst>
            <pc:docMk/>
            <pc:sldMk cId="0" sldId="272"/>
            <ac:spMk id="16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43:54.804" v="87" actId="14100"/>
        <pc:sldMkLst>
          <pc:docMk/>
          <pc:sldMk cId="0" sldId="273"/>
        </pc:sldMkLst>
        <pc:grpChg chg="mod">
          <ac:chgData name="Jaom Fisher (PE)" userId="S::jfisher@oucru.org::3557228c-ca93-450d-b19d-6435616b1045" providerId="AD" clId="Web-{8B9B2462-66C6-8755-A0CA-C2C30E6AD757}" dt="2023-11-28T03:43:54.804" v="87" actId="14100"/>
          <ac:grpSpMkLst>
            <pc:docMk/>
            <pc:sldMk cId="0" sldId="273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45:24.791" v="96" actId="1076"/>
        <pc:sldMkLst>
          <pc:docMk/>
          <pc:sldMk cId="0" sldId="275"/>
        </pc:sldMkLst>
        <pc:spChg chg="mod">
          <ac:chgData name="Jaom Fisher (PE)" userId="S::jfisher@oucru.org::3557228c-ca93-450d-b19d-6435616b1045" providerId="AD" clId="Web-{8B9B2462-66C6-8755-A0CA-C2C30E6AD757}" dt="2023-11-28T03:45:24.791" v="96" actId="1076"/>
          <ac:spMkLst>
            <pc:docMk/>
            <pc:sldMk cId="0" sldId="275"/>
            <ac:spMk id="9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45:05.915" v="93" actId="20577"/>
          <ac:spMkLst>
            <pc:docMk/>
            <pc:sldMk cId="0" sldId="275"/>
            <ac:spMk id="11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45:34.869" v="98" actId="14100"/>
        <pc:sldMkLst>
          <pc:docMk/>
          <pc:sldMk cId="0" sldId="276"/>
        </pc:sldMkLst>
        <pc:grpChg chg="mod">
          <ac:chgData name="Jaom Fisher (PE)" userId="S::jfisher@oucru.org::3557228c-ca93-450d-b19d-6435616b1045" providerId="AD" clId="Web-{8B9B2462-66C6-8755-A0CA-C2C30E6AD757}" dt="2023-11-28T03:45:34.869" v="98" actId="14100"/>
          <ac:grpSpMkLst>
            <pc:docMk/>
            <pc:sldMk cId="0" sldId="276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46:13.746" v="107" actId="20577"/>
        <pc:sldMkLst>
          <pc:docMk/>
          <pc:sldMk cId="0" sldId="277"/>
        </pc:sldMkLst>
        <pc:spChg chg="mod">
          <ac:chgData name="Jaom Fisher (PE)" userId="S::jfisher@oucru.org::3557228c-ca93-450d-b19d-6435616b1045" providerId="AD" clId="Web-{8B9B2462-66C6-8755-A0CA-C2C30E6AD757}" dt="2023-11-28T03:46:09.308" v="105" actId="20577"/>
          <ac:spMkLst>
            <pc:docMk/>
            <pc:sldMk cId="0" sldId="277"/>
            <ac:spMk id="1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45:47.198" v="100" actId="1076"/>
          <ac:spMkLst>
            <pc:docMk/>
            <pc:sldMk cId="0" sldId="277"/>
            <ac:spMk id="20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46:13.746" v="107" actId="20577"/>
          <ac:spMkLst>
            <pc:docMk/>
            <pc:sldMk cId="0" sldId="277"/>
            <ac:spMk id="22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47:25.295" v="124" actId="1076"/>
        <pc:sldMkLst>
          <pc:docMk/>
          <pc:sldMk cId="0" sldId="278"/>
        </pc:sldMkLst>
        <pc:spChg chg="mod">
          <ac:chgData name="Jaom Fisher (PE)" userId="S::jfisher@oucru.org::3557228c-ca93-450d-b19d-6435616b1045" providerId="AD" clId="Web-{8B9B2462-66C6-8755-A0CA-C2C30E6AD757}" dt="2023-11-28T03:47:25.295" v="124" actId="1076"/>
          <ac:spMkLst>
            <pc:docMk/>
            <pc:sldMk cId="0" sldId="278"/>
            <ac:spMk id="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47:14.576" v="122" actId="20577"/>
          <ac:spMkLst>
            <pc:docMk/>
            <pc:sldMk cId="0" sldId="278"/>
            <ac:spMk id="10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46:28.355" v="109" actId="1076"/>
          <ac:spMkLst>
            <pc:docMk/>
            <pc:sldMk cId="0" sldId="278"/>
            <ac:spMk id="11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46:58.653" v="115" actId="20577"/>
          <ac:spMkLst>
            <pc:docMk/>
            <pc:sldMk cId="0" sldId="278"/>
            <ac:spMk id="13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47:36.123" v="127" actId="14100"/>
        <pc:sldMkLst>
          <pc:docMk/>
          <pc:sldMk cId="0" sldId="279"/>
        </pc:sldMkLst>
        <pc:grpChg chg="mod">
          <ac:chgData name="Jaom Fisher (PE)" userId="S::jfisher@oucru.org::3557228c-ca93-450d-b19d-6435616b1045" providerId="AD" clId="Web-{8B9B2462-66C6-8755-A0CA-C2C30E6AD757}" dt="2023-11-28T03:47:36.123" v="127" actId="14100"/>
          <ac:grpSpMkLst>
            <pc:docMk/>
            <pc:sldMk cId="0" sldId="279"/>
            <ac:grpSpMk id="2" creationId="{00000000-0000-0000-0000-000000000000}"/>
          </ac:grpSpMkLst>
        </pc:grpChg>
      </pc:sldChg>
      <pc:sldChg chg="addSp modSp">
        <pc:chgData name="Jaom Fisher (PE)" userId="S::jfisher@oucru.org::3557228c-ca93-450d-b19d-6435616b1045" providerId="AD" clId="Web-{8B9B2462-66C6-8755-A0CA-C2C30E6AD757}" dt="2023-11-28T03:51:12.271" v="180" actId="14100"/>
        <pc:sldMkLst>
          <pc:docMk/>
          <pc:sldMk cId="0" sldId="280"/>
        </pc:sldMkLst>
        <pc:spChg chg="mod">
          <ac:chgData name="Jaom Fisher (PE)" userId="S::jfisher@oucru.org::3557228c-ca93-450d-b19d-6435616b1045" providerId="AD" clId="Web-{8B9B2462-66C6-8755-A0CA-C2C30E6AD757}" dt="2023-11-28T03:48:07.421" v="131" actId="20577"/>
          <ac:spMkLst>
            <pc:docMk/>
            <pc:sldMk cId="0" sldId="280"/>
            <ac:spMk id="23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0:22.378" v="165" actId="20577"/>
          <ac:spMkLst>
            <pc:docMk/>
            <pc:sldMk cId="0" sldId="280"/>
            <ac:spMk id="24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0:26.379" v="167" actId="20577"/>
          <ac:spMkLst>
            <pc:docMk/>
            <pc:sldMk cId="0" sldId="280"/>
            <ac:spMk id="25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0:38.910" v="170" actId="1076"/>
          <ac:spMkLst>
            <pc:docMk/>
            <pc:sldMk cId="0" sldId="280"/>
            <ac:spMk id="26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0:42.598" v="173" actId="20577"/>
          <ac:spMkLst>
            <pc:docMk/>
            <pc:sldMk cId="0" sldId="280"/>
            <ac:spMk id="27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47:46.811" v="129" actId="1076"/>
          <ac:spMkLst>
            <pc:docMk/>
            <pc:sldMk cId="0" sldId="280"/>
            <ac:spMk id="2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0:47.207" v="175" actId="20577"/>
          <ac:spMkLst>
            <pc:docMk/>
            <pc:sldMk cId="0" sldId="280"/>
            <ac:spMk id="29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0:49.145" v="178" actId="20577"/>
          <ac:spMkLst>
            <pc:docMk/>
            <pc:sldMk cId="0" sldId="280"/>
            <ac:spMk id="30" creationId="{00000000-0000-0000-0000-000000000000}"/>
          </ac:spMkLst>
        </pc:spChg>
        <pc:spChg chg="add mod">
          <ac:chgData name="Jaom Fisher (PE)" userId="S::jfisher@oucru.org::3557228c-ca93-450d-b19d-6435616b1045" providerId="AD" clId="Web-{8B9B2462-66C6-8755-A0CA-C2C30E6AD757}" dt="2023-11-28T03:50:10.362" v="162" actId="1076"/>
          <ac:spMkLst>
            <pc:docMk/>
            <pc:sldMk cId="0" sldId="280"/>
            <ac:spMk id="34" creationId="{239A15DF-A32C-463B-13B9-9C8DAB052C0B}"/>
          </ac:spMkLst>
        </pc:spChg>
        <pc:spChg chg="add mod">
          <ac:chgData name="Jaom Fisher (PE)" userId="S::jfisher@oucru.org::3557228c-ca93-450d-b19d-6435616b1045" providerId="AD" clId="Web-{8B9B2462-66C6-8755-A0CA-C2C30E6AD757}" dt="2023-11-28T03:50:06.628" v="161" actId="1076"/>
          <ac:spMkLst>
            <pc:docMk/>
            <pc:sldMk cId="0" sldId="280"/>
            <ac:spMk id="35" creationId="{4F0B92F6-3615-119A-4779-CB08067FAA04}"/>
          </ac:spMkLst>
        </pc:spChg>
        <pc:picChg chg="mod">
          <ac:chgData name="Jaom Fisher (PE)" userId="S::jfisher@oucru.org::3557228c-ca93-450d-b19d-6435616b1045" providerId="AD" clId="Web-{8B9B2462-66C6-8755-A0CA-C2C30E6AD757}" dt="2023-11-28T03:51:12.271" v="180" actId="14100"/>
          <ac:picMkLst>
            <pc:docMk/>
            <pc:sldMk cId="0" sldId="280"/>
            <ac:picMk id="10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3:51:01.348" v="179" actId="14100"/>
          <ac:picMkLst>
            <pc:docMk/>
            <pc:sldMk cId="0" sldId="280"/>
            <ac:picMk id="13" creationId="{00000000-0000-0000-0000-000000000000}"/>
          </ac:picMkLst>
        </pc:picChg>
      </pc:sldChg>
      <pc:sldChg chg="modSp">
        <pc:chgData name="Jaom Fisher (PE)" userId="S::jfisher@oucru.org::3557228c-ca93-450d-b19d-6435616b1045" providerId="AD" clId="Web-{8B9B2462-66C6-8755-A0CA-C2C30E6AD757}" dt="2023-11-28T03:53:23.103" v="204" actId="14100"/>
        <pc:sldMkLst>
          <pc:docMk/>
          <pc:sldMk cId="0" sldId="281"/>
        </pc:sldMkLst>
        <pc:spChg chg="mod">
          <ac:chgData name="Jaom Fisher (PE)" userId="S::jfisher@oucru.org::3557228c-ca93-450d-b19d-6435616b1045" providerId="AD" clId="Web-{8B9B2462-66C6-8755-A0CA-C2C30E6AD757}" dt="2023-11-28T03:53:23.103" v="204" actId="14100"/>
          <ac:spMkLst>
            <pc:docMk/>
            <pc:sldMk cId="0" sldId="281"/>
            <ac:spMk id="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3:18.853" v="203" actId="20577"/>
          <ac:spMkLst>
            <pc:docMk/>
            <pc:sldMk cId="0" sldId="281"/>
            <ac:spMk id="9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1:24.380" v="182" actId="1076"/>
          <ac:spMkLst>
            <pc:docMk/>
            <pc:sldMk cId="0" sldId="281"/>
            <ac:spMk id="11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2:53.368" v="199" actId="20577"/>
          <ac:spMkLst>
            <pc:docMk/>
            <pc:sldMk cId="0" sldId="281"/>
            <ac:spMk id="13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53:34.916" v="206" actId="14100"/>
        <pc:sldMkLst>
          <pc:docMk/>
          <pc:sldMk cId="0" sldId="282"/>
        </pc:sldMkLst>
        <pc:grpChg chg="mod">
          <ac:chgData name="Jaom Fisher (PE)" userId="S::jfisher@oucru.org::3557228c-ca93-450d-b19d-6435616b1045" providerId="AD" clId="Web-{8B9B2462-66C6-8755-A0CA-C2C30E6AD757}" dt="2023-11-28T03:53:34.916" v="206" actId="14100"/>
          <ac:grpSpMkLst>
            <pc:docMk/>
            <pc:sldMk cId="0" sldId="282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3:57:48.049" v="265" actId="14100"/>
        <pc:sldMkLst>
          <pc:docMk/>
          <pc:sldMk cId="0" sldId="283"/>
        </pc:sldMkLst>
        <pc:spChg chg="mod">
          <ac:chgData name="Jaom Fisher (PE)" userId="S::jfisher@oucru.org::3557228c-ca93-450d-b19d-6435616b1045" providerId="AD" clId="Web-{8B9B2462-66C6-8755-A0CA-C2C30E6AD757}" dt="2023-11-28T03:54:49.496" v="226" actId="20577"/>
          <ac:spMkLst>
            <pc:docMk/>
            <pc:sldMk cId="0" sldId="283"/>
            <ac:spMk id="16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3:46.510" v="208" actId="1076"/>
          <ac:spMkLst>
            <pc:docMk/>
            <pc:sldMk cId="0" sldId="283"/>
            <ac:spMk id="21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7:48.049" v="265" actId="14100"/>
          <ac:spMkLst>
            <pc:docMk/>
            <pc:sldMk cId="0" sldId="283"/>
            <ac:spMk id="23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4:57.872" v="227" actId="20577"/>
          <ac:spMkLst>
            <pc:docMk/>
            <pc:sldMk cId="0" sldId="283"/>
            <ac:spMk id="24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59:00.535" v="284" actId="14100"/>
        <pc:sldMkLst>
          <pc:docMk/>
          <pc:sldMk cId="0" sldId="284"/>
        </pc:sldMkLst>
        <pc:spChg chg="mod">
          <ac:chgData name="Jaom Fisher (PE)" userId="S::jfisher@oucru.org::3557228c-ca93-450d-b19d-6435616b1045" providerId="AD" clId="Web-{8B9B2462-66C6-8755-A0CA-C2C30E6AD757}" dt="2023-11-28T03:59:00.535" v="284" actId="14100"/>
          <ac:spMkLst>
            <pc:docMk/>
            <pc:sldMk cId="0" sldId="284"/>
            <ac:spMk id="9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8:41.785" v="283" actId="14100"/>
          <ac:spMkLst>
            <pc:docMk/>
            <pc:sldMk cId="0" sldId="284"/>
            <ac:spMk id="10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7:54.721" v="266" actId="14100"/>
          <ac:spMkLst>
            <pc:docMk/>
            <pc:sldMk cId="0" sldId="284"/>
            <ac:spMk id="12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3:58:19.737" v="280" actId="20577"/>
          <ac:spMkLst>
            <pc:docMk/>
            <pc:sldMk cId="0" sldId="284"/>
            <ac:spMk id="14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3:59:11.317" v="286" actId="14100"/>
        <pc:sldMkLst>
          <pc:docMk/>
          <pc:sldMk cId="0" sldId="285"/>
        </pc:sldMkLst>
        <pc:grpChg chg="mod">
          <ac:chgData name="Jaom Fisher (PE)" userId="S::jfisher@oucru.org::3557228c-ca93-450d-b19d-6435616b1045" providerId="AD" clId="Web-{8B9B2462-66C6-8755-A0CA-C2C30E6AD757}" dt="2023-11-28T03:59:11.317" v="286" actId="14100"/>
          <ac:grpSpMkLst>
            <pc:docMk/>
            <pc:sldMk cId="0" sldId="285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4:09:42.712" v="457" actId="20577"/>
        <pc:sldMkLst>
          <pc:docMk/>
          <pc:sldMk cId="0" sldId="286"/>
        </pc:sldMkLst>
        <pc:spChg chg="mod">
          <ac:chgData name="Jaom Fisher (PE)" userId="S::jfisher@oucru.org::3557228c-ca93-450d-b19d-6435616b1045" providerId="AD" clId="Web-{8B9B2462-66C6-8755-A0CA-C2C30E6AD757}" dt="2023-11-28T04:08:06.225" v="446" actId="20577"/>
          <ac:spMkLst>
            <pc:docMk/>
            <pc:sldMk cId="0" sldId="286"/>
            <ac:spMk id="13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5:21.954" v="410" actId="1076"/>
          <ac:spMkLst>
            <pc:docMk/>
            <pc:sldMk cId="0" sldId="286"/>
            <ac:spMk id="15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9:42.712" v="457" actId="20577"/>
          <ac:spMkLst>
            <pc:docMk/>
            <pc:sldMk cId="0" sldId="286"/>
            <ac:spMk id="16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8:45.476" v="449" actId="20577"/>
          <ac:spMkLst>
            <pc:docMk/>
            <pc:sldMk cId="0" sldId="286"/>
            <ac:spMk id="17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5:26.157" v="411" actId="1076"/>
          <ac:spMkLst>
            <pc:docMk/>
            <pc:sldMk cId="0" sldId="286"/>
            <ac:spMk id="1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5:39.564" v="415" actId="1076"/>
          <ac:spMkLst>
            <pc:docMk/>
            <pc:sldMk cId="0" sldId="286"/>
            <ac:spMk id="19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8:12.319" v="447" actId="1076"/>
          <ac:spMkLst>
            <pc:docMk/>
            <pc:sldMk cId="0" sldId="286"/>
            <ac:spMk id="21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5:02.375" v="405" actId="1076"/>
          <ac:spMkLst>
            <pc:docMk/>
            <pc:sldMk cId="0" sldId="286"/>
            <ac:spMk id="22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4:55.578" v="403" actId="1076"/>
          <ac:spMkLst>
            <pc:docMk/>
            <pc:sldMk cId="0" sldId="286"/>
            <ac:spMk id="23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08:22.850" v="448" actId="20577"/>
          <ac:spMkLst>
            <pc:docMk/>
            <pc:sldMk cId="0" sldId="286"/>
            <ac:spMk id="24" creationId="{00000000-0000-0000-0000-000000000000}"/>
          </ac:spMkLst>
        </pc:spChg>
        <pc:grpChg chg="mod">
          <ac:chgData name="Jaom Fisher (PE)" userId="S::jfisher@oucru.org::3557228c-ca93-450d-b19d-6435616b1045" providerId="AD" clId="Web-{8B9B2462-66C6-8755-A0CA-C2C30E6AD757}" dt="2023-11-28T04:06:03.049" v="423" actId="1076"/>
          <ac:grpSpMkLst>
            <pc:docMk/>
            <pc:sldMk cId="0" sldId="286"/>
            <ac:grpSpMk id="4" creationId="{00000000-0000-0000-0000-000000000000}"/>
          </ac:grpSpMkLst>
        </pc:grpChg>
        <pc:picChg chg="mod">
          <ac:chgData name="Jaom Fisher (PE)" userId="S::jfisher@oucru.org::3557228c-ca93-450d-b19d-6435616b1045" providerId="AD" clId="Web-{8B9B2462-66C6-8755-A0CA-C2C30E6AD757}" dt="2023-11-28T04:05:33.892" v="413" actId="14100"/>
          <ac:picMkLst>
            <pc:docMk/>
            <pc:sldMk cId="0" sldId="286"/>
            <ac:picMk id="3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04:58.516" v="404" actId="1076"/>
          <ac:picMkLst>
            <pc:docMk/>
            <pc:sldMk cId="0" sldId="286"/>
            <ac:picMk id="8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05:57.705" v="421" actId="1076"/>
          <ac:picMkLst>
            <pc:docMk/>
            <pc:sldMk cId="0" sldId="286"/>
            <ac:picMk id="9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05:50.564" v="419" actId="1076"/>
          <ac:picMkLst>
            <pc:docMk/>
            <pc:sldMk cId="0" sldId="286"/>
            <ac:picMk id="10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05:35.751" v="414" actId="14100"/>
          <ac:picMkLst>
            <pc:docMk/>
            <pc:sldMk cId="0" sldId="286"/>
            <ac:picMk id="11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05:05.625" v="406" actId="1076"/>
          <ac:picMkLst>
            <pc:docMk/>
            <pc:sldMk cId="0" sldId="286"/>
            <ac:picMk id="12" creationId="{00000000-0000-0000-0000-000000000000}"/>
          </ac:picMkLst>
        </pc:picChg>
      </pc:sldChg>
      <pc:sldChg chg="modSp">
        <pc:chgData name="Jaom Fisher (PE)" userId="S::jfisher@oucru.org::3557228c-ca93-450d-b19d-6435616b1045" providerId="AD" clId="Web-{8B9B2462-66C6-8755-A0CA-C2C30E6AD757}" dt="2023-11-28T04:12:10.654" v="525" actId="1076"/>
        <pc:sldMkLst>
          <pc:docMk/>
          <pc:sldMk cId="0" sldId="287"/>
        </pc:sldMkLst>
        <pc:spChg chg="mod">
          <ac:chgData name="Jaom Fisher (PE)" userId="S::jfisher@oucru.org::3557228c-ca93-450d-b19d-6435616b1045" providerId="AD" clId="Web-{8B9B2462-66C6-8755-A0CA-C2C30E6AD757}" dt="2023-11-28T04:11:21.793" v="515" actId="1076"/>
          <ac:spMkLst>
            <pc:docMk/>
            <pc:sldMk cId="0" sldId="287"/>
            <ac:spMk id="3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1:19.262" v="514" actId="14100"/>
          <ac:spMkLst>
            <pc:docMk/>
            <pc:sldMk cId="0" sldId="287"/>
            <ac:spMk id="6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2:10.654" v="525" actId="1076"/>
          <ac:spMkLst>
            <pc:docMk/>
            <pc:sldMk cId="0" sldId="287"/>
            <ac:spMk id="7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1:44.450" v="520" actId="1076"/>
          <ac:spMkLst>
            <pc:docMk/>
            <pc:sldMk cId="0" sldId="287"/>
            <ac:spMk id="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1:48.716" v="521" actId="1076"/>
          <ac:spMkLst>
            <pc:docMk/>
            <pc:sldMk cId="0" sldId="287"/>
            <ac:spMk id="9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1:56.248" v="523" actId="14100"/>
          <ac:spMkLst>
            <pc:docMk/>
            <pc:sldMk cId="0" sldId="287"/>
            <ac:spMk id="10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1:36.731" v="519" actId="1076"/>
          <ac:spMkLst>
            <pc:docMk/>
            <pc:sldMk cId="0" sldId="287"/>
            <ac:spMk id="11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1:02.761" v="511" actId="20577"/>
          <ac:spMkLst>
            <pc:docMk/>
            <pc:sldMk cId="0" sldId="287"/>
            <ac:spMk id="14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4:12:22.092" v="527" actId="14100"/>
        <pc:sldMkLst>
          <pc:docMk/>
          <pc:sldMk cId="0" sldId="288"/>
        </pc:sldMkLst>
        <pc:grpChg chg="mod">
          <ac:chgData name="Jaom Fisher (PE)" userId="S::jfisher@oucru.org::3557228c-ca93-450d-b19d-6435616b1045" providerId="AD" clId="Web-{8B9B2462-66C6-8755-A0CA-C2C30E6AD757}" dt="2023-11-28T04:12:22.092" v="527" actId="14100"/>
          <ac:grpSpMkLst>
            <pc:docMk/>
            <pc:sldMk cId="0" sldId="288"/>
            <ac:grpSpMk id="2" creationId="{00000000-0000-0000-0000-000000000000}"/>
          </ac:grpSpMkLst>
        </pc:grpChg>
      </pc:sldChg>
      <pc:sldChg chg="modSp">
        <pc:chgData name="Jaom Fisher (PE)" userId="S::jfisher@oucru.org::3557228c-ca93-450d-b19d-6435616b1045" providerId="AD" clId="Web-{8B9B2462-66C6-8755-A0CA-C2C30E6AD757}" dt="2023-11-28T04:13:46.017" v="542" actId="1076"/>
        <pc:sldMkLst>
          <pc:docMk/>
          <pc:sldMk cId="0" sldId="289"/>
        </pc:sldMkLst>
        <pc:spChg chg="mod">
          <ac:chgData name="Jaom Fisher (PE)" userId="S::jfisher@oucru.org::3557228c-ca93-450d-b19d-6435616b1045" providerId="AD" clId="Web-{8B9B2462-66C6-8755-A0CA-C2C30E6AD757}" dt="2023-11-28T04:13:26.969" v="538" actId="1076"/>
          <ac:spMkLst>
            <pc:docMk/>
            <pc:sldMk cId="0" sldId="289"/>
            <ac:spMk id="14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2:58.109" v="530" actId="1076"/>
          <ac:spMkLst>
            <pc:docMk/>
            <pc:sldMk cId="0" sldId="289"/>
            <ac:spMk id="19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3:03.781" v="532" actId="1076"/>
          <ac:spMkLst>
            <pc:docMk/>
            <pc:sldMk cId="0" sldId="289"/>
            <ac:spMk id="20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3:09.125" v="534" actId="1076"/>
          <ac:spMkLst>
            <pc:docMk/>
            <pc:sldMk cId="0" sldId="289"/>
            <ac:spMk id="21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3:41.813" v="541" actId="1076"/>
          <ac:spMkLst>
            <pc:docMk/>
            <pc:sldMk cId="0" sldId="289"/>
            <ac:spMk id="23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2:51.312" v="529" actId="1076"/>
          <ac:spMkLst>
            <pc:docMk/>
            <pc:sldMk cId="0" sldId="289"/>
            <ac:spMk id="24" creationId="{00000000-0000-0000-0000-000000000000}"/>
          </ac:spMkLst>
        </pc:spChg>
        <pc:grpChg chg="mod">
          <ac:chgData name="Jaom Fisher (PE)" userId="S::jfisher@oucru.org::3557228c-ca93-450d-b19d-6435616b1045" providerId="AD" clId="Web-{8B9B2462-66C6-8755-A0CA-C2C30E6AD757}" dt="2023-11-28T04:13:46.017" v="542" actId="1076"/>
          <ac:grpSpMkLst>
            <pc:docMk/>
            <pc:sldMk cId="0" sldId="289"/>
            <ac:grpSpMk id="3" creationId="{00000000-0000-0000-0000-000000000000}"/>
          </ac:grpSpMkLst>
        </pc:grpChg>
        <pc:grpChg chg="mod">
          <ac:chgData name="Jaom Fisher (PE)" userId="S::jfisher@oucru.org::3557228c-ca93-450d-b19d-6435616b1045" providerId="AD" clId="Web-{8B9B2462-66C6-8755-A0CA-C2C30E6AD757}" dt="2023-11-28T04:13:14.875" v="536" actId="14100"/>
          <ac:grpSpMkLst>
            <pc:docMk/>
            <pc:sldMk cId="0" sldId="289"/>
            <ac:grpSpMk id="7" creationId="{00000000-0000-0000-0000-000000000000}"/>
          </ac:grpSpMkLst>
        </pc:grpChg>
        <pc:picChg chg="mod">
          <ac:chgData name="Jaom Fisher (PE)" userId="S::jfisher@oucru.org::3557228c-ca93-450d-b19d-6435616b1045" providerId="AD" clId="Web-{8B9B2462-66C6-8755-A0CA-C2C30E6AD757}" dt="2023-11-28T04:13:32.344" v="539" actId="1076"/>
          <ac:picMkLst>
            <pc:docMk/>
            <pc:sldMk cId="0" sldId="289"/>
            <ac:picMk id="11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13:37.641" v="540" actId="1076"/>
          <ac:picMkLst>
            <pc:docMk/>
            <pc:sldMk cId="0" sldId="289"/>
            <ac:picMk id="12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13:21.156" v="537" actId="14100"/>
          <ac:picMkLst>
            <pc:docMk/>
            <pc:sldMk cId="0" sldId="289"/>
            <ac:picMk id="13" creationId="{00000000-0000-0000-0000-000000000000}"/>
          </ac:picMkLst>
        </pc:picChg>
      </pc:sldChg>
      <pc:sldChg chg="modSp">
        <pc:chgData name="Jaom Fisher (PE)" userId="S::jfisher@oucru.org::3557228c-ca93-450d-b19d-6435616b1045" providerId="AD" clId="Web-{8B9B2462-66C6-8755-A0CA-C2C30E6AD757}" dt="2023-11-28T04:14:45.847" v="549" actId="14100"/>
        <pc:sldMkLst>
          <pc:docMk/>
          <pc:sldMk cId="0" sldId="290"/>
        </pc:sldMkLst>
        <pc:spChg chg="mod">
          <ac:chgData name="Jaom Fisher (PE)" userId="S::jfisher@oucru.org::3557228c-ca93-450d-b19d-6435616b1045" providerId="AD" clId="Web-{8B9B2462-66C6-8755-A0CA-C2C30E6AD757}" dt="2023-11-28T04:14:45.847" v="549" actId="14100"/>
          <ac:spMkLst>
            <pc:docMk/>
            <pc:sldMk cId="0" sldId="290"/>
            <ac:spMk id="7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4:07.361" v="543" actId="14100"/>
          <ac:spMkLst>
            <pc:docMk/>
            <pc:sldMk cId="0" sldId="290"/>
            <ac:spMk id="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4:42.222" v="548" actId="20577"/>
          <ac:spMkLst>
            <pc:docMk/>
            <pc:sldMk cId="0" sldId="290"/>
            <ac:spMk id="9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4:16:30.006" v="577" actId="20577"/>
        <pc:sldMkLst>
          <pc:docMk/>
          <pc:sldMk cId="0" sldId="291"/>
        </pc:sldMkLst>
        <pc:spChg chg="mod">
          <ac:chgData name="Jaom Fisher (PE)" userId="S::jfisher@oucru.org::3557228c-ca93-450d-b19d-6435616b1045" providerId="AD" clId="Web-{8B9B2462-66C6-8755-A0CA-C2C30E6AD757}" dt="2023-11-28T04:15:04.378" v="554" actId="14100"/>
          <ac:spMkLst>
            <pc:docMk/>
            <pc:sldMk cId="0" sldId="291"/>
            <ac:spMk id="3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6:30.006" v="577" actId="20577"/>
          <ac:spMkLst>
            <pc:docMk/>
            <pc:sldMk cId="0" sldId="291"/>
            <ac:spMk id="5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4:18:30.229" v="612" actId="20577"/>
        <pc:sldMkLst>
          <pc:docMk/>
          <pc:sldMk cId="0" sldId="292"/>
        </pc:sldMkLst>
        <pc:spChg chg="mod">
          <ac:chgData name="Jaom Fisher (PE)" userId="S::jfisher@oucru.org::3557228c-ca93-450d-b19d-6435616b1045" providerId="AD" clId="Web-{8B9B2462-66C6-8755-A0CA-C2C30E6AD757}" dt="2023-11-28T04:17:45.712" v="598" actId="20577"/>
          <ac:spMkLst>
            <pc:docMk/>
            <pc:sldMk cId="0" sldId="292"/>
            <ac:spMk id="5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6:36.428" v="580" actId="20577"/>
          <ac:spMkLst>
            <pc:docMk/>
            <pc:sldMk cId="0" sldId="292"/>
            <ac:spMk id="7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8:30.229" v="612" actId="20577"/>
          <ac:spMkLst>
            <pc:docMk/>
            <pc:sldMk cId="0" sldId="292"/>
            <ac:spMk id="14" creationId="{00000000-0000-0000-0000-000000000000}"/>
          </ac:spMkLst>
        </pc:spChg>
      </pc:sldChg>
      <pc:sldChg chg="modSp">
        <pc:chgData name="Jaom Fisher (PE)" userId="S::jfisher@oucru.org::3557228c-ca93-450d-b19d-6435616b1045" providerId="AD" clId="Web-{8B9B2462-66C6-8755-A0CA-C2C30E6AD757}" dt="2023-11-28T04:21:28.938" v="646" actId="14100"/>
        <pc:sldMkLst>
          <pc:docMk/>
          <pc:sldMk cId="0" sldId="293"/>
        </pc:sldMkLst>
        <pc:spChg chg="mod">
          <ac:chgData name="Jaom Fisher (PE)" userId="S::jfisher@oucru.org::3557228c-ca93-450d-b19d-6435616b1045" providerId="AD" clId="Web-{8B9B2462-66C6-8755-A0CA-C2C30E6AD757}" dt="2023-11-28T04:21:05.687" v="641" actId="1076"/>
          <ac:spMkLst>
            <pc:docMk/>
            <pc:sldMk cId="0" sldId="293"/>
            <ac:spMk id="6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21:09.281" v="642" actId="1076"/>
          <ac:spMkLst>
            <pc:docMk/>
            <pc:sldMk cId="0" sldId="293"/>
            <ac:spMk id="7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18:44.839" v="619" actId="14100"/>
          <ac:spMkLst>
            <pc:docMk/>
            <pc:sldMk cId="0" sldId="293"/>
            <ac:spMk id="8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21:21.906" v="645" actId="14100"/>
          <ac:spMkLst>
            <pc:docMk/>
            <pc:sldMk cId="0" sldId="293"/>
            <ac:spMk id="10" creationId="{00000000-0000-0000-0000-000000000000}"/>
          </ac:spMkLst>
        </pc:spChg>
        <pc:grpChg chg="mod">
          <ac:chgData name="Jaom Fisher (PE)" userId="S::jfisher@oucru.org::3557228c-ca93-450d-b19d-6435616b1045" providerId="AD" clId="Web-{8B9B2462-66C6-8755-A0CA-C2C30E6AD757}" dt="2023-11-28T04:21:14.750" v="643" actId="1076"/>
          <ac:grpSpMkLst>
            <pc:docMk/>
            <pc:sldMk cId="0" sldId="293"/>
            <ac:grpSpMk id="3" creationId="{00000000-0000-0000-0000-000000000000}"/>
          </ac:grpSpMkLst>
        </pc:grpChg>
        <pc:picChg chg="mod">
          <ac:chgData name="Jaom Fisher (PE)" userId="S::jfisher@oucru.org::3557228c-ca93-450d-b19d-6435616b1045" providerId="AD" clId="Web-{8B9B2462-66C6-8755-A0CA-C2C30E6AD757}" dt="2023-11-28T04:21:16.750" v="644" actId="1076"/>
          <ac:picMkLst>
            <pc:docMk/>
            <pc:sldMk cId="0" sldId="293"/>
            <ac:picMk id="5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21:28.938" v="646" actId="14100"/>
          <ac:picMkLst>
            <pc:docMk/>
            <pc:sldMk cId="0" sldId="293"/>
            <ac:picMk id="11" creationId="{00000000-0000-0000-0000-000000000000}"/>
          </ac:picMkLst>
        </pc:picChg>
      </pc:sldChg>
      <pc:sldChg chg="modSp">
        <pc:chgData name="Jaom Fisher (PE)" userId="S::jfisher@oucru.org::3557228c-ca93-450d-b19d-6435616b1045" providerId="AD" clId="Web-{8B9B2462-66C6-8755-A0CA-C2C30E6AD757}" dt="2023-11-28T04:23:40.239" v="672" actId="14100"/>
        <pc:sldMkLst>
          <pc:docMk/>
          <pc:sldMk cId="0" sldId="294"/>
        </pc:sldMkLst>
        <pc:spChg chg="mod">
          <ac:chgData name="Jaom Fisher (PE)" userId="S::jfisher@oucru.org::3557228c-ca93-450d-b19d-6435616b1045" providerId="AD" clId="Web-{8B9B2462-66C6-8755-A0CA-C2C30E6AD757}" dt="2023-11-28T04:22:01.064" v="651" actId="14100"/>
          <ac:spMkLst>
            <pc:docMk/>
            <pc:sldMk cId="0" sldId="294"/>
            <ac:spMk id="15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23:25.754" v="670" actId="14100"/>
          <ac:spMkLst>
            <pc:docMk/>
            <pc:sldMk cId="0" sldId="294"/>
            <ac:spMk id="16" creationId="{00000000-0000-0000-0000-000000000000}"/>
          </ac:spMkLst>
        </pc:spChg>
        <pc:spChg chg="mod">
          <ac:chgData name="Jaom Fisher (PE)" userId="S::jfisher@oucru.org::3557228c-ca93-450d-b19d-6435616b1045" providerId="AD" clId="Web-{8B9B2462-66C6-8755-A0CA-C2C30E6AD757}" dt="2023-11-28T04:22:12.970" v="653" actId="14100"/>
          <ac:spMkLst>
            <pc:docMk/>
            <pc:sldMk cId="0" sldId="294"/>
            <ac:spMk id="17" creationId="{00000000-0000-0000-0000-000000000000}"/>
          </ac:spMkLst>
        </pc:spChg>
        <pc:grpChg chg="mod">
          <ac:chgData name="Jaom Fisher (PE)" userId="S::jfisher@oucru.org::3557228c-ca93-450d-b19d-6435616b1045" providerId="AD" clId="Web-{8B9B2462-66C6-8755-A0CA-C2C30E6AD757}" dt="2023-11-28T04:23:20.316" v="668" actId="1076"/>
          <ac:grpSpMkLst>
            <pc:docMk/>
            <pc:sldMk cId="0" sldId="294"/>
            <ac:grpSpMk id="7" creationId="{00000000-0000-0000-0000-000000000000}"/>
          </ac:grpSpMkLst>
        </pc:grpChg>
        <pc:grpChg chg="mod">
          <ac:chgData name="Jaom Fisher (PE)" userId="S::jfisher@oucru.org::3557228c-ca93-450d-b19d-6435616b1045" providerId="AD" clId="Web-{8B9B2462-66C6-8755-A0CA-C2C30E6AD757}" dt="2023-11-28T04:23:17.128" v="667" actId="1076"/>
          <ac:grpSpMkLst>
            <pc:docMk/>
            <pc:sldMk cId="0" sldId="294"/>
            <ac:grpSpMk id="9" creationId="{00000000-0000-0000-0000-000000000000}"/>
          </ac:grpSpMkLst>
        </pc:grpChg>
        <pc:picChg chg="mod">
          <ac:chgData name="Jaom Fisher (PE)" userId="S::jfisher@oucru.org::3557228c-ca93-450d-b19d-6435616b1045" providerId="AD" clId="Web-{8B9B2462-66C6-8755-A0CA-C2C30E6AD757}" dt="2023-11-28T04:23:40.239" v="672" actId="14100"/>
          <ac:picMkLst>
            <pc:docMk/>
            <pc:sldMk cId="0" sldId="294"/>
            <ac:picMk id="11" creationId="{00000000-0000-0000-0000-000000000000}"/>
          </ac:picMkLst>
        </pc:picChg>
        <pc:picChg chg="mod">
          <ac:chgData name="Jaom Fisher (PE)" userId="S::jfisher@oucru.org::3557228c-ca93-450d-b19d-6435616b1045" providerId="AD" clId="Web-{8B9B2462-66C6-8755-A0CA-C2C30E6AD757}" dt="2023-11-28T04:23:21.988" v="669" actId="1076"/>
          <ac:picMkLst>
            <pc:docMk/>
            <pc:sldMk cId="0" sldId="294"/>
            <ac:picMk id="1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27.png"/><Relationship Id="rId3" Type="http://schemas.openxmlformats.org/officeDocument/2006/relationships/image" Target="../media/image40.sv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17" Type="http://schemas.openxmlformats.org/officeDocument/2006/relationships/image" Target="../media/image24.png"/><Relationship Id="rId2" Type="http://schemas.openxmlformats.org/officeDocument/2006/relationships/image" Target="../media/image39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4.svg"/><Relationship Id="rId15" Type="http://schemas.openxmlformats.org/officeDocument/2006/relationships/image" Target="../media/image22.png"/><Relationship Id="rId10" Type="http://schemas.openxmlformats.org/officeDocument/2006/relationships/image" Target="../media/image51.svg"/><Relationship Id="rId4" Type="http://schemas.openxmlformats.org/officeDocument/2006/relationships/image" Target="../media/image43.png"/><Relationship Id="rId9" Type="http://schemas.openxmlformats.org/officeDocument/2006/relationships/image" Target="../media/image50.png"/><Relationship Id="rId1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image" Target="../media/image48.sv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60.png"/><Relationship Id="rId5" Type="http://schemas.openxmlformats.org/officeDocument/2006/relationships/image" Target="../media/image29.png"/><Relationship Id="rId10" Type="http://schemas.openxmlformats.org/officeDocument/2006/relationships/image" Target="../media/image59.svg"/><Relationship Id="rId4" Type="http://schemas.openxmlformats.org/officeDocument/2006/relationships/image" Target="../media/image49.gif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0.svg"/><Relationship Id="rId18" Type="http://schemas.openxmlformats.org/officeDocument/2006/relationships/image" Target="../media/image85.svg"/><Relationship Id="rId3" Type="http://schemas.openxmlformats.org/officeDocument/2006/relationships/image" Target="../media/image28.svg"/><Relationship Id="rId7" Type="http://schemas.openxmlformats.org/officeDocument/2006/relationships/image" Target="../media/image77.svg"/><Relationship Id="rId12" Type="http://schemas.openxmlformats.org/officeDocument/2006/relationships/image" Target="../media/image69.png"/><Relationship Id="rId17" Type="http://schemas.openxmlformats.org/officeDocument/2006/relationships/image" Target="../media/image84.png"/><Relationship Id="rId2" Type="http://schemas.openxmlformats.org/officeDocument/2006/relationships/image" Target="../media/image27.png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2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85.svg"/><Relationship Id="rId7" Type="http://schemas.openxmlformats.org/officeDocument/2006/relationships/image" Target="../media/image43.png"/><Relationship Id="rId12" Type="http://schemas.openxmlformats.org/officeDocument/2006/relationships/image" Target="../media/image92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image" Target="../media/image90.svg"/><Relationship Id="rId4" Type="http://schemas.openxmlformats.org/officeDocument/2006/relationships/image" Target="../media/image88.pn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99.png"/><Relationship Id="rId18" Type="http://schemas.openxmlformats.org/officeDocument/2006/relationships/image" Target="../media/image104.svg"/><Relationship Id="rId3" Type="http://schemas.openxmlformats.org/officeDocument/2006/relationships/image" Target="../media/image28.svg"/><Relationship Id="rId7" Type="http://schemas.openxmlformats.org/officeDocument/2006/relationships/image" Target="../media/image94.svg"/><Relationship Id="rId12" Type="http://schemas.openxmlformats.org/officeDocument/2006/relationships/image" Target="../media/image98.svg"/><Relationship Id="rId17" Type="http://schemas.openxmlformats.org/officeDocument/2006/relationships/image" Target="../media/image103.png"/><Relationship Id="rId2" Type="http://schemas.openxmlformats.org/officeDocument/2006/relationships/image" Target="../media/image27.png"/><Relationship Id="rId16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70.svg"/><Relationship Id="rId15" Type="http://schemas.openxmlformats.org/officeDocument/2006/relationships/image" Target="../media/image101.png"/><Relationship Id="rId10" Type="http://schemas.openxmlformats.org/officeDocument/2006/relationships/image" Target="../media/image96.svg"/><Relationship Id="rId4" Type="http://schemas.openxmlformats.org/officeDocument/2006/relationships/image" Target="../media/image69.pn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2.svg"/><Relationship Id="rId3" Type="http://schemas.openxmlformats.org/officeDocument/2006/relationships/image" Target="../media/image28.svg"/><Relationship Id="rId7" Type="http://schemas.openxmlformats.org/officeDocument/2006/relationships/image" Target="../media/image108.svg"/><Relationship Id="rId12" Type="http://schemas.openxmlformats.org/officeDocument/2006/relationships/image" Target="../media/image1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0.svg"/><Relationship Id="rId5" Type="http://schemas.openxmlformats.org/officeDocument/2006/relationships/image" Target="../media/image83.svg"/><Relationship Id="rId10" Type="http://schemas.openxmlformats.org/officeDocument/2006/relationships/image" Target="../media/image109.png"/><Relationship Id="rId4" Type="http://schemas.openxmlformats.org/officeDocument/2006/relationships/image" Target="../media/image82.png"/><Relationship Id="rId9" Type="http://schemas.openxmlformats.org/officeDocument/2006/relationships/image" Target="../media/image102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59.svg"/><Relationship Id="rId7" Type="http://schemas.openxmlformats.org/officeDocument/2006/relationships/image" Target="../media/image116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28.svg"/><Relationship Id="rId3" Type="http://schemas.openxmlformats.org/officeDocument/2006/relationships/image" Target="../media/image70.svg"/><Relationship Id="rId7" Type="http://schemas.openxmlformats.org/officeDocument/2006/relationships/image" Target="../media/image32.svg"/><Relationship Id="rId12" Type="http://schemas.openxmlformats.org/officeDocument/2006/relationships/image" Target="../media/image2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102.svg"/><Relationship Id="rId15" Type="http://schemas.openxmlformats.org/officeDocument/2006/relationships/image" Target="../media/image124.svg"/><Relationship Id="rId10" Type="http://schemas.openxmlformats.org/officeDocument/2006/relationships/image" Target="../media/image58.png"/><Relationship Id="rId4" Type="http://schemas.openxmlformats.org/officeDocument/2006/relationships/image" Target="../media/image101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37.svg"/><Relationship Id="rId3" Type="http://schemas.openxmlformats.org/officeDocument/2006/relationships/image" Target="../media/image102.svg"/><Relationship Id="rId7" Type="http://schemas.openxmlformats.org/officeDocument/2006/relationships/image" Target="../media/image120.svg"/><Relationship Id="rId12" Type="http://schemas.openxmlformats.org/officeDocument/2006/relationships/image" Target="../media/image13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35.svg"/><Relationship Id="rId5" Type="http://schemas.openxmlformats.org/officeDocument/2006/relationships/image" Target="../media/image116.svg"/><Relationship Id="rId10" Type="http://schemas.openxmlformats.org/officeDocument/2006/relationships/image" Target="../media/image134.png"/><Relationship Id="rId4" Type="http://schemas.openxmlformats.org/officeDocument/2006/relationships/image" Target="../media/image115.png"/><Relationship Id="rId9" Type="http://schemas.openxmlformats.org/officeDocument/2006/relationships/image" Target="../media/image8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64.svg"/><Relationship Id="rId7" Type="http://schemas.openxmlformats.org/officeDocument/2006/relationships/image" Target="../media/image139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41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0" y="4984060"/>
            <a:ext cx="10692534" cy="1312782"/>
            <a:chOff x="0" y="0"/>
            <a:chExt cx="5280320" cy="68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682561"/>
            </a:xfrm>
            <a:custGeom>
              <a:avLst/>
              <a:gdLst/>
              <a:ahLst/>
              <a:cxnLst/>
              <a:rect l="l" t="t" r="r" b="b"/>
              <a:pathLst>
                <a:path w="5280320" h="682561">
                  <a:moveTo>
                    <a:pt x="0" y="0"/>
                  </a:moveTo>
                  <a:lnTo>
                    <a:pt x="5280320" y="0"/>
                  </a:lnTo>
                  <a:lnTo>
                    <a:pt x="5280320" y="682561"/>
                  </a:lnTo>
                  <a:lnTo>
                    <a:pt x="0" y="682561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54139" y="1862196"/>
            <a:ext cx="889512" cy="28279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66056" y="1608252"/>
            <a:ext cx="1298976" cy="29522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68520">
            <a:off x="3729979" y="1288049"/>
            <a:ext cx="346922" cy="6694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2584">
            <a:off x="3305784" y="3427278"/>
            <a:ext cx="346922" cy="6694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6348588" y="3468211"/>
            <a:ext cx="346922" cy="6694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652971">
            <a:off x="3421386" y="2004953"/>
            <a:ext cx="346922" cy="6694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62132">
            <a:off x="3360216" y="2857116"/>
            <a:ext cx="346922" cy="6694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00386">
            <a:off x="3374030" y="4005541"/>
            <a:ext cx="346922" cy="6694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38685" flipV="1">
            <a:off x="6279383" y="4036749"/>
            <a:ext cx="346922" cy="6694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455494">
            <a:off x="5870191" y="1273502"/>
            <a:ext cx="346922" cy="6694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82489">
            <a:off x="6240164" y="2013196"/>
            <a:ext cx="346922" cy="6694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021332">
            <a:off x="6348588" y="2884217"/>
            <a:ext cx="346922" cy="6694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3685">
            <a:off x="4871740" y="1037298"/>
            <a:ext cx="346922" cy="66949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3730955" y="6494565"/>
            <a:ext cx="3158471" cy="908625"/>
            <a:chOff x="0" y="0"/>
            <a:chExt cx="4211295" cy="121150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78319" y="0"/>
              <a:ext cx="1211500" cy="121150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0"/>
              <a:ext cx="1376996" cy="12115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999795" y="0"/>
              <a:ext cx="1211500" cy="1211500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3121363" y="972820"/>
            <a:ext cx="1048309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Polio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90552" y="980239"/>
            <a:ext cx="1522595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Hepatitis 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67956" y="427791"/>
            <a:ext cx="1522595" cy="496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Japanese encephalitis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43652" y="1815119"/>
            <a:ext cx="2003217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Whooping cough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52845" y="2753801"/>
            <a:ext cx="2003217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Pneumonia/Meningitis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05877" y="3298152"/>
            <a:ext cx="1817305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Tetanus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452845" y="3298152"/>
            <a:ext cx="1817305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Tuberculosis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086135" y="2724281"/>
            <a:ext cx="1817305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Measles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48752" y="1824096"/>
            <a:ext cx="1817305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Rubella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83845" y="3898399"/>
            <a:ext cx="1048309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Diptheria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440628" y="3904345"/>
            <a:ext cx="2245496" cy="2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446">
                <a:solidFill>
                  <a:srgbClr val="343131"/>
                </a:solidFill>
                <a:latin typeface="Barlow Bold"/>
              </a:rPr>
              <a:t>SAR-COV (COVID-19)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6000" y="4888718"/>
            <a:ext cx="9180000" cy="1225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8"/>
              </a:lnSpc>
            </a:pPr>
            <a:r>
              <a:rPr lang="en-US" sz="4075">
                <a:solidFill>
                  <a:srgbClr val="FFFFFF"/>
                </a:solidFill>
                <a:latin typeface="Barlow Bold"/>
              </a:rPr>
              <a:t>FLIPBOOK </a:t>
            </a:r>
          </a:p>
          <a:p>
            <a:pPr algn="ctr">
              <a:lnSpc>
                <a:spcPts val="4885"/>
              </a:lnSpc>
            </a:pPr>
            <a:r>
              <a:rPr lang="en-US" sz="4175">
                <a:solidFill>
                  <a:srgbClr val="FFFFFF"/>
                </a:solidFill>
                <a:latin typeface="Barlow Bold"/>
              </a:rPr>
              <a:t>VACCINE-PREVENTABLE DISEASES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1893" y="2446676"/>
            <a:ext cx="1120247" cy="14385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03337" y="2446676"/>
            <a:ext cx="1320006" cy="14748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91526" y="2446676"/>
            <a:ext cx="1032407" cy="1474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91570" y="4934632"/>
            <a:ext cx="1030127" cy="144833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30067" y="4934632"/>
            <a:ext cx="1320006" cy="1428288"/>
            <a:chOff x="0" y="0"/>
            <a:chExt cx="897898" cy="9715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78BDB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750523" y="4934632"/>
            <a:ext cx="1320006" cy="1428288"/>
            <a:chOff x="0" y="0"/>
            <a:chExt cx="897898" cy="9715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001" y="5059963"/>
            <a:ext cx="1144138" cy="114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96550" y="5132964"/>
            <a:ext cx="827952" cy="10516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270186" y="5455971"/>
            <a:ext cx="82709" cy="1263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62633" y="1091239"/>
            <a:ext cx="114761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2633" y="1958996"/>
            <a:ext cx="156678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2633" y="1504336"/>
            <a:ext cx="946004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Tetanus is caused by the tetanus bacterium Clostridium tetani.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3281" y="4018897"/>
            <a:ext cx="186063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Jaw cramping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22371" y="4018897"/>
            <a:ext cx="118452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Seizures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90716" y="4075504"/>
            <a:ext cx="3953859" cy="620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>
                <a:solidFill>
                  <a:srgbClr val="000000"/>
                </a:solidFill>
                <a:latin typeface="Open Sans Light"/>
              </a:rPr>
              <a:t>Trouble </a:t>
            </a:r>
            <a:r>
              <a:rPr lang="en-US" sz="1800">
                <a:solidFill>
                  <a:srgbClr val="000000"/>
                </a:solidFill>
                <a:latin typeface="Open Sans Light"/>
              </a:rPr>
              <a:t>opening</a:t>
            </a:r>
            <a:r>
              <a:rPr lang="en-US">
                <a:solidFill>
                  <a:srgbClr val="000000"/>
                </a:solidFill>
                <a:latin typeface="Open Sans Light"/>
              </a:rPr>
              <a:t> </a:t>
            </a:r>
            <a:endParaRPr lang="en-US" sz="180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the mouth and swallowing.</a:t>
            </a:r>
            <a:endParaRPr lang="en-US" sz="180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75965" y="6516881"/>
            <a:ext cx="3953859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Fever and sweating.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39897" y="6457255"/>
            <a:ext cx="334964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The incubation period is between </a:t>
            </a:r>
            <a:r>
              <a:rPr lang="en-US" sz="1800">
                <a:solidFill>
                  <a:srgbClr val="000000"/>
                </a:solidFill>
                <a:latin typeface="Open Sans Light Bold"/>
              </a:rPr>
              <a:t>3 and 10 days</a:t>
            </a:r>
            <a:r>
              <a:rPr lang="en-US" sz="1800">
                <a:solidFill>
                  <a:srgbClr val="000000"/>
                </a:solidFill>
                <a:latin typeface="Open Sans Light"/>
              </a:rPr>
              <a:t>, but it can be up to 3 weeks.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98805" y="6535366"/>
            <a:ext cx="2215658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Infants: lockjaw, trouble sucking.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2223" y="218155"/>
            <a:ext cx="163353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Tetanus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02223" y="2723604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2223" y="4880699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6284" y="6209119"/>
            <a:ext cx="5072284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1481" y="3111589"/>
            <a:ext cx="9614850" cy="16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Spores of tetanus bacteria are everywhere, and they can enter the body through open wounds.</a:t>
            </a:r>
            <a:endParaRPr lang="en-US" sz="1550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Tetanus is not transmitted directly from person to person.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Women are at a high risk of getting infected during giving birth or having abortions with unsterilized equipment.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Infants and children can get tetanus if the equipment used for umbilical cord cutting, umbilical care is not sterilized, or the wound is not properly taken care of.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1481" y="5268684"/>
            <a:ext cx="9614850" cy="82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When the wound is dirty, you need to clean it and inject anti-tetanus serum in time.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Get tetanus vaccination even if you have been infected before.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Clean birth practices.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2223" y="218155"/>
            <a:ext cx="163353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Tetanus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1481" y="1506944"/>
            <a:ext cx="9357031" cy="11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Seizures which can lead to fractured bones.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Arrhythmia, losing consciousness, and pneumonia.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Risks of getting other infectious diseases.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A high mortality rate in infants and the elderly.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602223" y="672723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602223" y="7097650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26" y="-476157"/>
            <a:ext cx="10701490" cy="2427546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6000" y="251883"/>
            <a:ext cx="9180000" cy="121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50">
                <a:solidFill>
                  <a:srgbClr val="FFFFFF"/>
                </a:solidFill>
                <a:latin typeface="Barlow Bold"/>
              </a:rPr>
              <a:t>Measles</a:t>
            </a:r>
            <a:endParaRPr lang="en-US" sz="7575">
              <a:solidFill>
                <a:srgbClr val="FFFFFF"/>
              </a:solidFill>
              <a:latin typeface="Barlow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3713" y="2268000"/>
            <a:ext cx="3464574" cy="48625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38167" y="4641300"/>
            <a:ext cx="920981" cy="12948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657153" y="4659222"/>
            <a:ext cx="1180147" cy="1276955"/>
            <a:chOff x="0" y="0"/>
            <a:chExt cx="897898" cy="9715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484254" y="4659222"/>
            <a:ext cx="1180147" cy="1276955"/>
            <a:chOff x="0" y="0"/>
            <a:chExt cx="897898" cy="971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04213" y="4827578"/>
            <a:ext cx="740227" cy="9402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98013" y="2392295"/>
            <a:ext cx="969840" cy="13611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4808" y="2392295"/>
            <a:ext cx="648250" cy="508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7538" y="4642700"/>
            <a:ext cx="909474" cy="12269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34338" y="2446784"/>
            <a:ext cx="1031278" cy="13591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371201" y="2392295"/>
            <a:ext cx="1356074" cy="13611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800490" y="4737709"/>
            <a:ext cx="893472" cy="1167937"/>
            <a:chOff x="0" y="0"/>
            <a:chExt cx="1191296" cy="15572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191296" cy="15572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109068" y="541154"/>
              <a:ext cx="410570" cy="37464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702128" y="541154"/>
              <a:ext cx="410570" cy="374645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662633" y="1091239"/>
            <a:ext cx="114761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2633" y="1958996"/>
            <a:ext cx="156678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2633" y="1504336"/>
            <a:ext cx="49509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Measles is caused by a virus called morbillivirus.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32865" y="3837485"/>
            <a:ext cx="1663491" cy="26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2"/>
              </a:lnSpc>
            </a:pPr>
            <a:r>
              <a:rPr lang="en-US" sz="1609">
                <a:solidFill>
                  <a:srgbClr val="000000"/>
                </a:solidFill>
                <a:latin typeface="Open Sans Light"/>
              </a:rPr>
              <a:t>Fever and rash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95034" y="3817047"/>
            <a:ext cx="2108408" cy="55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"/>
              </a:lnSpc>
            </a:pPr>
            <a:r>
              <a:rPr lang="en-US" sz="1609">
                <a:solidFill>
                  <a:srgbClr val="000000"/>
                </a:solidFill>
                <a:latin typeface="Open Sans Light"/>
              </a:rPr>
              <a:t>High-grade fever in </a:t>
            </a:r>
            <a:r>
              <a:rPr lang="en-US" sz="1609">
                <a:solidFill>
                  <a:srgbClr val="000000"/>
                </a:solidFill>
                <a:latin typeface="Open Sans Light Bold"/>
              </a:rPr>
              <a:t>1-3 consecutive days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82720" y="3857923"/>
            <a:ext cx="734514" cy="26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"/>
              </a:lnSpc>
            </a:pPr>
            <a:r>
              <a:rPr lang="en-US" sz="1609">
                <a:solidFill>
                  <a:srgbClr val="000000"/>
                </a:solidFill>
                <a:latin typeface="Open Sans Light"/>
              </a:rPr>
              <a:t>Cough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8229" y="6011386"/>
            <a:ext cx="1447727" cy="26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"/>
              </a:lnSpc>
            </a:pPr>
            <a:r>
              <a:rPr lang="en-US" sz="1609">
                <a:solidFill>
                  <a:srgbClr val="000000"/>
                </a:solidFill>
                <a:latin typeface="Open Sans Light"/>
              </a:rPr>
              <a:t>Runny noses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00375" y="6041365"/>
            <a:ext cx="2293701" cy="83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"/>
              </a:lnSpc>
            </a:pPr>
            <a:r>
              <a:rPr lang="en-US" sz="1609">
                <a:solidFill>
                  <a:srgbClr val="000000"/>
                </a:solidFill>
                <a:latin typeface="Open Sans Light"/>
              </a:rPr>
              <a:t>Small white rash inside the mouth on the inner lining of the cheek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90123" y="6041365"/>
            <a:ext cx="2293701" cy="1130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"/>
              </a:lnSpc>
            </a:pPr>
            <a:r>
              <a:rPr lang="en-US" sz="1609">
                <a:solidFill>
                  <a:srgbClr val="000000"/>
                </a:solidFill>
                <a:latin typeface="Open Sans Light"/>
              </a:rPr>
              <a:t>Macular and papular rash on the face, neck and spread to the whole body in </a:t>
            </a:r>
            <a:r>
              <a:rPr lang="en-US" sz="1609">
                <a:solidFill>
                  <a:srgbClr val="000000"/>
                </a:solidFill>
                <a:latin typeface="Open Sans Light Bold"/>
              </a:rPr>
              <a:t>5-6 days.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54790" y="6071260"/>
            <a:ext cx="1687736" cy="54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"/>
              </a:lnSpc>
            </a:pPr>
            <a:r>
              <a:rPr lang="en-US" sz="1609">
                <a:solidFill>
                  <a:srgbClr val="000000"/>
                </a:solidFill>
                <a:latin typeface="Open Sans Light"/>
              </a:rPr>
              <a:t>Red eyes, and watery eyes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0203" y="182357"/>
            <a:ext cx="1757266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Measles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02223" y="2723604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2223" y="4147274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6284" y="5348416"/>
            <a:ext cx="4812562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1481" y="3111589"/>
            <a:ext cx="8713836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Measles is transmitted from person to person via respiratory droplets of saliva when coughing or sneezing.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An infected person can infect others within 1 week before and after the rash appears.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1481" y="4535259"/>
            <a:ext cx="9614850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Isolate infected patients and treat them for at least 5 days.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Wear masks while in contact. Get fully vaccinated.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1004" y="218155"/>
            <a:ext cx="1757266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Measles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1481" y="1506944"/>
            <a:ext cx="9357031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Middle ear infection, pneumonia, and diarrhea.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Encephalitis.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Children with malnutrition have a risk of blindness and death.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Women during pregnancy have a risks of miscarriage, stillbirth, and premature.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602223" y="581283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602223" y="6554725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602223" y="6183250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602223" y="692514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602223" y="7296618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26" y="-476158"/>
            <a:ext cx="10710446" cy="2427547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10182" y="2212230"/>
            <a:ext cx="3271636" cy="45917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74019" y="327479"/>
            <a:ext cx="11432763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Rubella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212" y="2475251"/>
            <a:ext cx="1207266" cy="16944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5086" y="2518364"/>
            <a:ext cx="725074" cy="569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7836" y="2492598"/>
            <a:ext cx="1366227" cy="16919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51565" y="2475251"/>
            <a:ext cx="1493148" cy="16567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20391" y="2492598"/>
            <a:ext cx="1236202" cy="162658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023538" y="5177928"/>
            <a:ext cx="1956388" cy="2116873"/>
            <a:chOff x="0" y="0"/>
            <a:chExt cx="897898" cy="9715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26949" y="5218559"/>
            <a:ext cx="1421566" cy="203808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8151565" y="5218559"/>
            <a:ext cx="1956388" cy="2116873"/>
            <a:chOff x="0" y="0"/>
            <a:chExt cx="897898" cy="9715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31689" y="5413514"/>
            <a:ext cx="1796141" cy="179614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62633" y="1091239"/>
            <a:ext cx="114761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2633" y="1958996"/>
            <a:ext cx="156678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2633" y="1504336"/>
            <a:ext cx="49509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Rubella is caused by a virus called Rubella.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2720" y="4281233"/>
            <a:ext cx="2070731" cy="26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4"/>
              </a:lnSpc>
            </a:pPr>
            <a:r>
              <a:rPr lang="en-US" sz="1603">
                <a:solidFill>
                  <a:srgbClr val="000000"/>
                </a:solidFill>
                <a:latin typeface="Open Sans Light"/>
              </a:rPr>
              <a:t>Fever and rash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03451" y="4256194"/>
            <a:ext cx="2286584" cy="54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600">
                <a:solidFill>
                  <a:srgbClr val="000000"/>
                </a:solidFill>
                <a:latin typeface="Open Sans Light"/>
              </a:rPr>
              <a:t>Respiratory inflammation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54017" y="4256194"/>
            <a:ext cx="2145863" cy="54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603">
                <a:solidFill>
                  <a:srgbClr val="000000"/>
                </a:solidFill>
                <a:latin typeface="Open Sans Light"/>
              </a:rPr>
              <a:t>Swollen lymph nodes in the neck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67275" y="4256193"/>
            <a:ext cx="2240678" cy="26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603">
                <a:solidFill>
                  <a:srgbClr val="000000"/>
                </a:solidFill>
                <a:latin typeface="Open Sans Light"/>
              </a:rPr>
              <a:t>Swollen behind the ears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2223" y="218155"/>
            <a:ext cx="152615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Rubella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2223" y="514935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1481" y="5538785"/>
            <a:ext cx="5162118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It can cause miscarriage, stillbirth, or birth defects if a pregnant woman is infected, especially less than 3 months of pregnancy.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disease is highly contagious and can cause a large epidemic.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2223" y="650834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2223" y="7250236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2223" y="6878761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7434321" y="4038043"/>
            <a:ext cx="2035166" cy="2216347"/>
            <a:chOff x="0" y="0"/>
            <a:chExt cx="2713555" cy="2955130"/>
          </a:xfrm>
        </p:grpSpPr>
        <p:grpSp>
          <p:nvGrpSpPr>
            <p:cNvPr id="7" name="Group 7"/>
            <p:cNvGrpSpPr/>
            <p:nvPr/>
          </p:nvGrpSpPr>
          <p:grpSpPr>
            <a:xfrm>
              <a:off x="18633" y="0"/>
              <a:ext cx="2608517" cy="2822497"/>
              <a:chOff x="0" y="0"/>
              <a:chExt cx="897898" cy="9715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E2DFD8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51250" y="138461"/>
              <a:ext cx="2462305" cy="254501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524"/>
              <a:ext cx="1322892" cy="894605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7448296" y="1540149"/>
            <a:ext cx="1956388" cy="2116873"/>
            <a:chOff x="0" y="0"/>
            <a:chExt cx="897898" cy="9715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8296" y="1711462"/>
            <a:ext cx="1956388" cy="164336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02223" y="1123589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2223" y="4109360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6284" y="5990230"/>
            <a:ext cx="5842496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481" y="1511574"/>
            <a:ext cx="6590822" cy="247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incubation period is from 14 to 21 days, the average is 18 days.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infectious period lasts from 7 days before to 7 days after the rash appears.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disease is spread through the respiratory tract by inhalation or direct contact with the nasopharyngeal secretions of the patient.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People who are not immune can get the disease; people after getting the disease have sustained immunity.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Immunity from the mother to the baby can protect the baby for 6 to 9 months after birth, depending on the mother's antibody level.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1481" y="4497345"/>
            <a:ext cx="6125587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Improve personal hygiene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Disinfect and clean ventilation Isolate the patient for at least 7 days after rash appearance.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Wear a mask when in contact with the patient.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Get enough vaccinations to prevent the disease.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2223" y="218155"/>
            <a:ext cx="152615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Rubella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26" y="-529875"/>
            <a:ext cx="10701489" cy="2481264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6000" y="251883"/>
            <a:ext cx="9180000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Tuberculosis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514929" y="2394607"/>
            <a:ext cx="5662141" cy="4409393"/>
            <a:chOff x="0" y="0"/>
            <a:chExt cx="7549522" cy="58791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549522" cy="587919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096749" y="2939595"/>
              <a:ext cx="1303045" cy="1083156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1009" y="2394607"/>
            <a:ext cx="1634020" cy="17314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4455029" y="2467664"/>
            <a:ext cx="1300408" cy="1407082"/>
            <a:chOff x="0" y="0"/>
            <a:chExt cx="897898" cy="9715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5696" y="2525641"/>
            <a:ext cx="1401805" cy="14070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8349" y="2409687"/>
            <a:ext cx="1365021" cy="15230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73079" y="2691061"/>
            <a:ext cx="1264309" cy="1076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33497" y="2344494"/>
            <a:ext cx="819658" cy="69313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657821" y="2409687"/>
            <a:ext cx="1407572" cy="1523036"/>
            <a:chOff x="0" y="0"/>
            <a:chExt cx="1876762" cy="203071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876762" cy="2030715"/>
              <a:chOff x="0" y="0"/>
              <a:chExt cx="897898" cy="97155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B5D3EF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69645"/>
              <a:ext cx="1876762" cy="1876762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532076" y="5142693"/>
            <a:ext cx="1287909" cy="1002959"/>
            <a:chOff x="0" y="0"/>
            <a:chExt cx="1717212" cy="133727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17212" cy="133727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476926" y="668639"/>
              <a:ext cx="296390" cy="246374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331761" y="5114118"/>
            <a:ext cx="821166" cy="10948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239223" y="2585252"/>
            <a:ext cx="1544100" cy="11947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02223" y="1091239"/>
            <a:ext cx="102021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2223" y="1958996"/>
            <a:ext cx="139280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2223" y="1504336"/>
            <a:ext cx="911715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Tuberculosis (TB) is caused by a type of bacterium called Mycobacterium tuberculosis.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3556" y="3950367"/>
            <a:ext cx="52608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fever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60457" y="3929543"/>
            <a:ext cx="190163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fatigue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128698" y="3929543"/>
            <a:ext cx="1997474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weight loss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52700" y="5276043"/>
            <a:ext cx="3712693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 Bold"/>
              </a:rPr>
              <a:t>Bone tuberculosis: ‌</a:t>
            </a:r>
            <a:r>
              <a:rPr lang="en-US" sz="1599">
                <a:solidFill>
                  <a:srgbClr val="000000"/>
                </a:solidFill>
                <a:latin typeface="Open Sans Light"/>
              </a:rPr>
              <a:t>inflammation in joints. The incubation period is between 4 and 12 weeks or more.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81485" y="3929543"/>
            <a:ext cx="149874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night sweats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2223" y="218155"/>
            <a:ext cx="256393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Tuberculosis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78369" y="3929543"/>
            <a:ext cx="2166475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 Bold"/>
              </a:rPr>
              <a:t>In children:</a:t>
            </a:r>
            <a:r>
              <a:rPr lang="en-US" sz="1599">
                <a:solidFill>
                  <a:srgbClr val="000000"/>
                </a:solidFill>
                <a:latin typeface="Open Sans Light"/>
              </a:rPr>
              <a:t> failure to thrive and gain weight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02223" y="4708053"/>
            <a:ext cx="939949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Other symptoms depend on the part of the body that Mycobacteirum tuberculosis have entered.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02223" y="6367120"/>
            <a:ext cx="9399498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Tuberculosis infection can last a lifetime, in some cases people who have latent TB infection never develop TB disease.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68029" y="5276043"/>
            <a:ext cx="2665125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 Bold"/>
              </a:rPr>
              <a:t>Pulmonary tuberculosis:</a:t>
            </a:r>
            <a:r>
              <a:rPr lang="en-US" sz="1599">
                <a:solidFill>
                  <a:srgbClr val="000000"/>
                </a:solidFill>
                <a:latin typeface="Open Sans Light"/>
              </a:rPr>
              <a:t> cough, coughing up mucus and blood.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08596" flipH="1" flipV="1">
            <a:off x="1110812" y="1582946"/>
            <a:ext cx="8470376" cy="578103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30" y="-494063"/>
            <a:ext cx="10683577" cy="2445452"/>
            <a:chOff x="0" y="0"/>
            <a:chExt cx="5280320" cy="11997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38829" y="2363440"/>
            <a:ext cx="4014342" cy="5196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1492" y="3188942"/>
            <a:ext cx="2175503" cy="22370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56000" y="251883"/>
            <a:ext cx="9180000" cy="264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Immunization Basics</a:t>
            </a:r>
          </a:p>
          <a:p>
            <a:pPr algn="ctr">
              <a:lnSpc>
                <a:spcPts val="10605"/>
              </a:lnSpc>
            </a:pPr>
            <a:endParaRPr lang="en-US" sz="7575">
              <a:solidFill>
                <a:srgbClr val="FFFFFF"/>
              </a:solidFill>
              <a:latin typeface="Barlow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2223" y="581283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2223" y="6554725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2223" y="6183250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02223" y="692514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602223" y="1990179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2223" y="3966299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7332" y="5348415"/>
            <a:ext cx="5555905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1481" y="2378164"/>
            <a:ext cx="9614850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TB is transmitted from person to person via respiratory droplets, or from animals to humans through the use of fresh products from cattle infected with tuberculosis.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People who are infected with TB but do not develop the disease will not spread it to others.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TB patients can infect others even after a few weeks of treatment.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risk of getting TB is high in children under the age of 3, the elderly, and HIV/AIDS patients.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1481" y="4354284"/>
            <a:ext cx="9614850" cy="82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Detect through blood tests, subcutaneous tests, and periodic health check-ups.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Prevent by implementing regular diet and periodic health check-ups.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Prevent by vaccination against tuberculosis, especially in young children.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4484" y="218155"/>
            <a:ext cx="256393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Tuberculosis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484" y="1506944"/>
            <a:ext cx="935703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Fatigue, death, especially in HIV/AIDS patients.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" y="-404584"/>
            <a:ext cx="10701488" cy="2481265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95086" y="2706457"/>
            <a:ext cx="5369580" cy="38862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56000" y="251883"/>
            <a:ext cx="9180000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Hepatitis B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519096" y="4791993"/>
            <a:ext cx="1509443" cy="1633264"/>
            <a:chOff x="0" y="0"/>
            <a:chExt cx="897898" cy="9715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B5D3E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980" y="2604155"/>
            <a:ext cx="1792316" cy="13868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2421" y="5129596"/>
            <a:ext cx="962329" cy="10926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51932" y="4859282"/>
            <a:ext cx="2163695" cy="156597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834902" y="4859282"/>
            <a:ext cx="1447255" cy="1565975"/>
            <a:chOff x="0" y="0"/>
            <a:chExt cx="1929673" cy="208796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929673" cy="2087966"/>
              <a:chOff x="0" y="0"/>
              <a:chExt cx="897898" cy="9715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CCE5D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59659" y="275282"/>
              <a:ext cx="1210355" cy="1537403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54678" y="2467664"/>
            <a:ext cx="1548391" cy="173004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02223" y="1091239"/>
            <a:ext cx="114761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2223" y="1958996"/>
            <a:ext cx="156678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2223" y="1504336"/>
            <a:ext cx="911715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Hepatitis B is caused by the hepatitis B virus.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1006" y="4169135"/>
            <a:ext cx="103826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tiredness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68520" y="4169135"/>
            <a:ext cx="220732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anorexia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39465" y="4169135"/>
            <a:ext cx="231857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>
                <a:solidFill>
                  <a:srgbClr val="000000"/>
                </a:solidFill>
                <a:latin typeface="Open Sans Light"/>
              </a:rPr>
              <a:t> Stomach ache</a:t>
            </a:r>
            <a:endParaRPr lang="en-US" sz="180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03980" y="6463979"/>
            <a:ext cx="173967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dark urine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5275" y="236054"/>
            <a:ext cx="2844179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Hepatitis 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71989" y="6493456"/>
            <a:ext cx="2000383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jaundice, and yellow eyes.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92034" y="6593586"/>
            <a:ext cx="3899966" cy="620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Light"/>
              </a:rPr>
              <a:t>The incubation period is usually 6 weeks</a:t>
            </a:r>
            <a:r>
              <a:rPr lang="en-US">
                <a:solidFill>
                  <a:srgbClr val="000000"/>
                </a:solidFill>
                <a:latin typeface="Open Sans Light"/>
              </a:rPr>
              <a:t>,</a:t>
            </a:r>
            <a:r>
              <a:rPr lang="en-US" sz="1800">
                <a:solidFill>
                  <a:srgbClr val="000000"/>
                </a:solidFill>
                <a:latin typeface="Open Sans Light"/>
              </a:rPr>
              <a:t> but it can be up to 6 months.</a:t>
            </a:r>
            <a:r>
              <a:rPr lang="en-US">
                <a:solidFill>
                  <a:srgbClr val="000000"/>
                </a:solidFill>
                <a:latin typeface="Open Sans Light"/>
              </a:rPr>
              <a:t> </a:t>
            </a:r>
            <a:endParaRPr lang="en-US" sz="1800">
              <a:solidFill>
                <a:srgbClr val="000000"/>
              </a:solidFill>
              <a:latin typeface="Open Sans Light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07885" y="2439691"/>
            <a:ext cx="1101290" cy="170412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2223" y="6477186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2223" y="684760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2223" y="7225607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602223" y="2724473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223" y="4329118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6284" y="5800931"/>
            <a:ext cx="5967879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1481" y="3112458"/>
            <a:ext cx="9614850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Transmission from unsafe injection or needle stick injuries.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Mother-to-child transmission.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Transmission among children through open cuts, scratches, and sores.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Transmission through sexual activity.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1481" y="4717103"/>
            <a:ext cx="9614850" cy="82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Detect from blood tests.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Use precautions while interacting with Hepatitis B patients.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Get vaccinated against Hepatitis B.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4097" y="218155"/>
            <a:ext cx="2772531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Hepatitis 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484" y="1506944"/>
            <a:ext cx="8693670" cy="1109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7820" lvl="1" indent="-168910">
              <a:lnSpc>
                <a:spcPts val="2192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Chronic hepatitis, cirrhosis, liver failure, and liver cancer. </a:t>
            </a:r>
            <a:endParaRPr lang="en-US"/>
          </a:p>
          <a:p>
            <a:pPr marL="337820" lvl="1" indent="-168910">
              <a:lnSpc>
                <a:spcPts val="2192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A low rate of acute infection can be fatal.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37820" lvl="1" indent="-168910">
              <a:lnSpc>
                <a:spcPts val="2192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Infants infected with Hepatitis B from their mothers are at a high risk of chronic Hepatitis B and dying from liver cancer and cirrhosis.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73" y="-386654"/>
            <a:ext cx="10692533" cy="2409639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7554" y="2529174"/>
            <a:ext cx="5587987" cy="43516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4134" y="4800029"/>
            <a:ext cx="813444" cy="9683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74150" y="4800029"/>
            <a:ext cx="964485" cy="80172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56000" y="251883"/>
            <a:ext cx="9180000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Whooping cough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69868" y="3007695"/>
            <a:ext cx="1132639" cy="11369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73852" y="3007695"/>
            <a:ext cx="1050712" cy="1136903"/>
            <a:chOff x="0" y="0"/>
            <a:chExt cx="897898" cy="9715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B5D3E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081833" y="3007695"/>
            <a:ext cx="1050712" cy="1136903"/>
            <a:chOff x="0" y="0"/>
            <a:chExt cx="897898" cy="971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6481A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751669" y="3007695"/>
            <a:ext cx="1050712" cy="1136903"/>
            <a:chOff x="0" y="0"/>
            <a:chExt cx="897898" cy="9715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19456" y="3046004"/>
            <a:ext cx="1404336" cy="10835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7602">
            <a:off x="8930339" y="3528865"/>
            <a:ext cx="259151" cy="3085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93577" y="3538530"/>
            <a:ext cx="222293" cy="1847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9041" y="3057600"/>
            <a:ext cx="1393320" cy="10898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52605" y="3055503"/>
            <a:ext cx="893207" cy="10649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256554" y="3187080"/>
            <a:ext cx="701268" cy="8876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827884" y="3359506"/>
            <a:ext cx="898283" cy="72760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8535787" y="4829492"/>
            <a:ext cx="1058159" cy="1153827"/>
            <a:chOff x="0" y="0"/>
            <a:chExt cx="1410879" cy="153843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410879" cy="1526614"/>
              <a:chOff x="0" y="0"/>
              <a:chExt cx="897898" cy="97155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6481A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27043"/>
            <a:stretch>
              <a:fillRect/>
            </a:stretch>
          </p:blipFill>
          <p:spPr>
            <a:xfrm>
              <a:off x="124676" y="133467"/>
              <a:ext cx="962884" cy="1404969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602223" y="1091239"/>
            <a:ext cx="102021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2223" y="1958996"/>
            <a:ext cx="139280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2223" y="1504336"/>
            <a:ext cx="911715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Whooping cough is caused by a bacterium called Bordetella pertussis. </a:t>
            </a:r>
            <a:endParaRPr lang="en-US" sz="1599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29480" y="4143842"/>
            <a:ext cx="569147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9"/>
              </a:lnSpc>
            </a:pPr>
            <a:r>
              <a:rPr lang="en-US" sz="1250">
                <a:solidFill>
                  <a:srgbClr val="000000"/>
                </a:solidFill>
                <a:latin typeface="Open Sans Light"/>
              </a:rPr>
              <a:t>Cough</a:t>
            </a:r>
            <a:endParaRPr lang="en-US" sz="1292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36960" y="4127017"/>
            <a:ext cx="1536492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9"/>
              </a:lnSpc>
            </a:pPr>
            <a:r>
              <a:rPr lang="en-US" sz="1250">
                <a:solidFill>
                  <a:srgbClr val="000000"/>
                </a:solidFill>
                <a:latin typeface="Open Sans Light"/>
              </a:rPr>
              <a:t>Runny nose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70735" y="4144916"/>
            <a:ext cx="1613932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9"/>
              </a:lnSpc>
            </a:pPr>
            <a:r>
              <a:rPr lang="en-US" sz="1250">
                <a:solidFill>
                  <a:srgbClr val="000000"/>
                </a:solidFill>
                <a:latin typeface="Open Sans Light"/>
              </a:rPr>
              <a:t>Watery eyes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09090" y="4127017"/>
            <a:ext cx="1210969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9"/>
              </a:lnSpc>
            </a:pPr>
            <a:r>
              <a:rPr lang="en-US" sz="1250">
                <a:solidFill>
                  <a:srgbClr val="000000"/>
                </a:solidFill>
                <a:latin typeface="Open Sans Light"/>
              </a:rPr>
              <a:t>Sneezing</a:t>
            </a:r>
            <a:endParaRPr lang="en-US" sz="1292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62040" y="200256"/>
            <a:ext cx="4114300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Whooping cough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60947" y="4127017"/>
            <a:ext cx="1750482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9"/>
              </a:lnSpc>
            </a:pPr>
            <a:r>
              <a:rPr lang="en-US" sz="1250">
                <a:solidFill>
                  <a:srgbClr val="000000"/>
                </a:solidFill>
                <a:latin typeface="Open Sans Light"/>
              </a:rPr>
              <a:t>Fever</a:t>
            </a:r>
            <a:endParaRPr lang="en-US" sz="1292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338187" y="4127017"/>
            <a:ext cx="1750482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9"/>
              </a:lnSpc>
            </a:pPr>
            <a:r>
              <a:rPr lang="en-US" sz="1250">
                <a:solidFill>
                  <a:srgbClr val="000000"/>
                </a:solidFill>
                <a:latin typeface="Open Sans Light"/>
              </a:rPr>
              <a:t>Worsening cough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29781" y="4800917"/>
            <a:ext cx="6161250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 Bold"/>
              </a:rPr>
              <a:t>Final stage:</a:t>
            </a:r>
            <a:r>
              <a:rPr lang="en-US" sz="1599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Stridor, may stop breathing, cyanosis due to the lack of oxygen during coughing. Bloodshot eyes, vomiting, and exhaustion usually after coughing.</a:t>
            </a:r>
          </a:p>
          <a:p>
            <a:pPr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 Bold"/>
              </a:rPr>
              <a:t>Recovery stage:</a:t>
            </a:r>
            <a:r>
              <a:rPr lang="en-US" sz="1599">
                <a:solidFill>
                  <a:srgbClr val="000000"/>
                </a:solidFill>
                <a:latin typeface="Open Sans Light"/>
              </a:rPr>
              <a:t> cough-reducing and fever-reducing.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incubation stage is between 5 and 10 days after exposure.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2223" y="2406671"/>
            <a:ext cx="939949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 Bold"/>
              </a:rPr>
              <a:t>Onset stage (4 to 8 weeks):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191220" y="4833849"/>
            <a:ext cx="1060386" cy="11494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9A15DF-A32C-463B-13B9-9C8DAB052C0B}"/>
              </a:ext>
            </a:extLst>
          </p:cNvPr>
          <p:cNvSpPr txBox="1"/>
          <p:nvPr/>
        </p:nvSpPr>
        <p:spPr>
          <a:xfrm>
            <a:off x="8636171" y="6193010"/>
            <a:ext cx="8591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Open Sans Light"/>
                <a:ea typeface="Calibri"/>
                <a:cs typeface="Calibri"/>
              </a:rPr>
              <a:t>Vomiting </a:t>
            </a:r>
            <a:endParaRPr lang="en-US" sz="1200">
              <a:latin typeface="Open Sans Ligh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0B92F6-3615-119A-4779-CB08067FAA04}"/>
              </a:ext>
            </a:extLst>
          </p:cNvPr>
          <p:cNvSpPr txBox="1"/>
          <p:nvPr/>
        </p:nvSpPr>
        <p:spPr>
          <a:xfrm>
            <a:off x="7195134" y="6103515"/>
            <a:ext cx="10562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Open Sans Light"/>
                <a:ea typeface="Calibri"/>
                <a:cs typeface="Calibri"/>
              </a:rPr>
              <a:t>Bloodshot eyes</a:t>
            </a:r>
            <a:endParaRPr lang="en-US" sz="1200">
              <a:latin typeface="Open Sans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2223" y="6200961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2223" y="6571378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2223" y="6949382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602223" y="2448248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223" y="4052893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6284" y="5657538"/>
            <a:ext cx="5376786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1481" y="2836233"/>
            <a:ext cx="9614850" cy="11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The disease is transmitted directly  and very easily through the respiratory droplets of saliva from an infected person to a healthy person when coughing or sneezing.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Most people exposed to the pathogen become infected, especially children.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In many countries, epidemics have a cycle of 3-5 years.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1481" y="4440878"/>
            <a:ext cx="9614850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Regularly wash hands with soap; cover your mouth when coughing or sneezing; practice daily hygiene with nose and throat; ensure the place is ventilated, clean, and well-lit.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Isolate the patient, wear a mask when in contact with the patient.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Get vaccinated according to schedules.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432" y="173408"/>
            <a:ext cx="3979961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Whooping cough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484" y="1506944"/>
            <a:ext cx="9157049" cy="82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7820" lvl="1" indent="-168910">
              <a:lnSpc>
                <a:spcPts val="2192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Mild complications: loss of appetite, otitis media (middle ear infection) and dehydration. </a:t>
            </a:r>
            <a:endParaRPr lang="en-US"/>
          </a:p>
          <a:p>
            <a:pPr marL="337820" lvl="1" indent="-168910">
              <a:lnSpc>
                <a:spcPts val="2192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More severe complications: seizures caused by fever or the lack of oxygen supply to the brain.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37820" lvl="1" indent="-168910">
              <a:lnSpc>
                <a:spcPts val="2192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Severe complications: pneumonia and death, especially in children under the age of 1.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605" y="-350813"/>
            <a:ext cx="10746269" cy="2302202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55455" y="2254272"/>
            <a:ext cx="3812750" cy="49276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56000" y="251883"/>
            <a:ext cx="9180000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Poliomyelitis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7177" y="3007695"/>
            <a:ext cx="1340138" cy="134518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660250" y="3007695"/>
            <a:ext cx="1243202" cy="1345183"/>
            <a:chOff x="0" y="0"/>
            <a:chExt cx="897898" cy="9715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07187" y="4841360"/>
            <a:ext cx="971603" cy="12954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5905" y="4841360"/>
            <a:ext cx="1203939" cy="134518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20554" y="4841360"/>
            <a:ext cx="1233649" cy="1345183"/>
            <a:chOff x="0" y="0"/>
            <a:chExt cx="1644865" cy="179357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44865" cy="1779795"/>
              <a:chOff x="0" y="0"/>
              <a:chExt cx="897898" cy="9715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6481A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27043"/>
            <a:stretch>
              <a:fillRect/>
            </a:stretch>
          </p:blipFill>
          <p:spPr>
            <a:xfrm>
              <a:off x="145353" y="155601"/>
              <a:ext cx="1122572" cy="163797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9823" y="3188945"/>
            <a:ext cx="1124057" cy="11142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49871" y="3007695"/>
            <a:ext cx="1086235" cy="134518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02223" y="1091239"/>
            <a:ext cx="102021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2223" y="1958996"/>
            <a:ext cx="139280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2223" y="1504336"/>
            <a:ext cx="911715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Poliomyelitis is caused by  the Polio virus. </a:t>
            </a:r>
            <a:endParaRPr lang="en-US" sz="1599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63412" y="4368489"/>
            <a:ext cx="673414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Fever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84001" y="4368489"/>
            <a:ext cx="181797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Diarrhea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73073" y="4348581"/>
            <a:ext cx="190960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Headache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0838" y="6182245"/>
            <a:ext cx="143281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Vomiting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6333" y="200256"/>
            <a:ext cx="3406431" cy="55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Poliomyelitis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43753" y="6182245"/>
            <a:ext cx="2298472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Pain in the limbs that are about to be paralyzed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72172" y="6182245"/>
            <a:ext cx="2165140" cy="1382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Gradual appearance of posterior symmetrical flaccid paralysis ( a weakness or paralysis of the muscles)</a:t>
            </a:r>
            <a:endParaRPr lang="en-US" sz="1599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02223" y="2406671"/>
            <a:ext cx="939949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A small number of people infected with the virus will have mild symptoms such as:</a:t>
            </a:r>
            <a:endParaRPr lang="en-US" sz="1599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2223" y="5800911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2223" y="6171328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2223" y="6549332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26852" y="690299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602223" y="2143448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2223" y="4386268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6284" y="5257488"/>
            <a:ext cx="5233491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1481" y="2531433"/>
            <a:ext cx="9369991" cy="1675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Gastrointestinal transmission (fecal/oral).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Viruses enter the body through food and water carrying pathogens.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This disease is very contagious, most children living under the same roof with the patient is infected with the virus.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Patients are able to fight off the virus 10 days before and 10 days after onset.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Healthy people carrying the virus can also become a source of infection.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1481" y="4774253"/>
            <a:ext cx="961485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Prevent by oral or polio vaccination.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284" y="218155"/>
            <a:ext cx="3110884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Poliomyelitis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484" y="1506944"/>
            <a:ext cx="9157049" cy="546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Can cause paralysis of the respiratory muscles, respiratory failure, and death.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Paralysis cannot be reversed without proper treatment.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756000" y="5283856"/>
            <a:ext cx="155273" cy="15527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800C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56000" y="5582005"/>
            <a:ext cx="155273" cy="15527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800C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56000" y="5892972"/>
            <a:ext cx="155273" cy="15527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800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6000" y="6214301"/>
            <a:ext cx="155273" cy="15527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800C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56000" y="6512449"/>
            <a:ext cx="155273" cy="15527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800C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54175" y="4169400"/>
            <a:ext cx="2564141" cy="33906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02223" y="1072189"/>
            <a:ext cx="3871689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18" lvl="1" indent="-194309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What is the immune system?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6000" y="2449216"/>
            <a:ext cx="9936000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2.The immune system fights bacteria/viruses that enter the body and store information of how to fight them.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6000" y="4767601"/>
            <a:ext cx="478177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50">
                <a:solidFill>
                  <a:srgbClr val="DB800C"/>
                </a:solidFill>
                <a:latin typeface="Open Sans Extra Bold"/>
              </a:rPr>
              <a:t>3. How to have a strong immune system .</a:t>
            </a:r>
            <a:endParaRPr lang="en-US" sz="1799">
              <a:solidFill>
                <a:srgbClr val="DB800C"/>
              </a:solidFill>
              <a:latin typeface="Open Sans Extr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56000" y="1483669"/>
            <a:ext cx="9347287" cy="620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The immune system is a powerful army to protect your body against the invasion of bacteria, viruses, and fungus from the outside.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6000" y="3175021"/>
            <a:ext cx="9615965" cy="1260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50">
                <a:solidFill>
                  <a:srgbClr val="000000"/>
                </a:solidFill>
                <a:latin typeface="Open Sans Light"/>
              </a:rPr>
              <a:t>Everyone is born with innate immunity, but it is not enough to defeat all kinds of bacteria/viruses. Getting vaccinated will expose the body to the bacteria or virus so it will respond to them, hence strengthen the adaptive immune system. The adaptive immune system can provide long-lasting defense, sometimes even for a lifetime. </a:t>
            </a:r>
            <a:endParaRPr lang="en-US" sz="1799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07425" y="5179081"/>
            <a:ext cx="4626271" cy="158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50">
                <a:solidFill>
                  <a:srgbClr val="000000"/>
                </a:solidFill>
                <a:latin typeface="Open Sans Light"/>
              </a:rPr>
              <a:t>Have a healthy diet. </a:t>
            </a:r>
            <a:endParaRPr lang="en-US" sz="1799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519"/>
              </a:lnSpc>
            </a:pPr>
            <a:r>
              <a:rPr lang="en-US" sz="1750">
                <a:solidFill>
                  <a:srgbClr val="000000"/>
                </a:solidFill>
                <a:latin typeface="Open Sans Light"/>
              </a:rPr>
              <a:t>Avoid stress. </a:t>
            </a:r>
            <a:endParaRPr lang="en-US" sz="17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2519"/>
              </a:lnSpc>
            </a:pPr>
            <a:r>
              <a:rPr lang="en-US" sz="1750">
                <a:solidFill>
                  <a:srgbClr val="000000"/>
                </a:solidFill>
                <a:latin typeface="Open Sans Light"/>
              </a:rPr>
              <a:t>Exercise regularly. </a:t>
            </a:r>
            <a:endParaRPr lang="en-US" sz="17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2519"/>
              </a:lnSpc>
            </a:pPr>
            <a:r>
              <a:rPr lang="en-US" sz="1750">
                <a:solidFill>
                  <a:srgbClr val="000000"/>
                </a:solidFill>
                <a:latin typeface="Open Sans Light"/>
              </a:rPr>
              <a:t>Avoid abusing stimulants. </a:t>
            </a:r>
            <a:endParaRPr lang="en-US" sz="17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2519"/>
              </a:lnSpc>
            </a:pPr>
            <a:r>
              <a:rPr lang="en-US" sz="1750">
                <a:solidFill>
                  <a:srgbClr val="000000"/>
                </a:solidFill>
                <a:latin typeface="Open Sans Light"/>
              </a:rPr>
              <a:t>Get fully vaccinated. </a:t>
            </a:r>
            <a:endParaRPr lang="en-US" sz="17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2695" y="128631"/>
            <a:ext cx="4599769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Immunization Basics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26" y="-476157"/>
            <a:ext cx="10701490" cy="2427546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73313" y="2880790"/>
            <a:ext cx="2981640" cy="3923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3722" y="2363839"/>
            <a:ext cx="2084928" cy="16833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13956" y="2962132"/>
            <a:ext cx="3457681" cy="38418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37167" y="2363839"/>
            <a:ext cx="1760527" cy="15460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7977">
            <a:off x="7125268" y="3022773"/>
            <a:ext cx="798816" cy="13369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250762">
            <a:off x="6094015" y="3169084"/>
            <a:ext cx="552036" cy="9239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374019" y="327479"/>
            <a:ext cx="11432763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Pneumonia/Meningitis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2276" y="2878695"/>
            <a:ext cx="1578278" cy="11959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566299" y="2883947"/>
            <a:ext cx="1157674" cy="1262339"/>
            <a:chOff x="0" y="0"/>
            <a:chExt cx="1543565" cy="168311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3565" cy="1670185"/>
              <a:chOff x="0" y="0"/>
              <a:chExt cx="897898" cy="97155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6481AF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27043"/>
            <a:stretch>
              <a:fillRect/>
            </a:stretch>
          </p:blipFill>
          <p:spPr>
            <a:xfrm>
              <a:off x="136401" y="146019"/>
              <a:ext cx="1053438" cy="1537100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4981" y="5477896"/>
            <a:ext cx="1420002" cy="1144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68658" y="2901846"/>
            <a:ext cx="1136105" cy="12623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9261" y="2883942"/>
            <a:ext cx="986246" cy="1280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70468" y="2876092"/>
            <a:ext cx="1292630" cy="12701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89650" y="5223540"/>
            <a:ext cx="1303427" cy="132495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466898" y="4164861"/>
            <a:ext cx="1320740" cy="151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1600">
                <a:solidFill>
                  <a:srgbClr val="000000"/>
                </a:solidFill>
                <a:latin typeface="Open Sans Light"/>
              </a:rPr>
              <a:t>Cyanosis due to edema (inadequate oxygen in the blood) </a:t>
            </a:r>
            <a:endParaRPr lang="en-US" sz="1745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02223" y="1091239"/>
            <a:ext cx="102021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2223" y="2415417"/>
            <a:ext cx="139280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2793" y="1414842"/>
            <a:ext cx="9547034" cy="827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Open Sans Light"/>
              </a:rPr>
              <a:t>Pneumonia can be caused by a bacteria (</a:t>
            </a:r>
            <a:r>
              <a:rPr lang="en-US"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commonly the </a:t>
            </a:r>
            <a:r>
              <a:rPr lang="en-US" sz="1600">
                <a:solidFill>
                  <a:srgbClr val="222222"/>
                </a:solidFill>
                <a:latin typeface="Open Sans Light"/>
                <a:ea typeface="+mn-lt"/>
                <a:cs typeface="+mn-lt"/>
              </a:rPr>
              <a:t>pneumococcus bacteria)</a:t>
            </a:r>
            <a:r>
              <a:rPr lang="en-US" sz="1600">
                <a:solidFill>
                  <a:srgbClr val="000000"/>
                </a:solidFill>
                <a:latin typeface="Open Sans Light"/>
              </a:rPr>
              <a:t>, fungus or by a virus </a:t>
            </a:r>
            <a:r>
              <a:rPr lang="en-US" sz="1600">
                <a:solidFill>
                  <a:srgbClr val="222222"/>
                </a:solidFill>
                <a:latin typeface="Open Sans Light"/>
                <a:ea typeface="+mn-lt"/>
                <a:cs typeface="+mn-lt"/>
              </a:rPr>
              <a:t>(commonly the influenza virus or rhinovirus)</a:t>
            </a:r>
            <a:r>
              <a:rPr lang="en-US"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.</a:t>
            </a:r>
            <a:r>
              <a:rPr lang="en-US" sz="1600">
                <a:solidFill>
                  <a:srgbClr val="000000"/>
                </a:solidFill>
                <a:latin typeface="Open Sans Light"/>
              </a:rPr>
              <a:t> Meningitis can be caused by </a:t>
            </a:r>
            <a:r>
              <a:rPr lang="en-US" sz="1600">
                <a:solidFill>
                  <a:srgbClr val="040C28"/>
                </a:solidFill>
                <a:latin typeface="Open Sans Light"/>
                <a:ea typeface="+mn-lt"/>
                <a:cs typeface="+mn-lt"/>
              </a:rPr>
              <a:t>several species of bacteria, viruses, fungi and parasites</a:t>
            </a:r>
            <a:r>
              <a:rPr lang="en-US" sz="1600">
                <a:solidFill>
                  <a:srgbClr val="000000"/>
                </a:solidFill>
                <a:latin typeface="Open Sans Light"/>
              </a:rPr>
              <a:t>. </a:t>
            </a:r>
            <a:endParaRPr lang="en-US" sz="160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825" y="4160175"/>
            <a:ext cx="719627" cy="28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3"/>
              </a:lnSpc>
            </a:pPr>
            <a:r>
              <a:rPr lang="en-US" sz="1600">
                <a:solidFill>
                  <a:srgbClr val="000000"/>
                </a:solidFill>
                <a:latin typeface="Open Sans Light"/>
              </a:rPr>
              <a:t>Cough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78875" y="4160175"/>
            <a:ext cx="1675771" cy="28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1745">
                <a:solidFill>
                  <a:srgbClr val="000000"/>
                </a:solidFill>
                <a:latin typeface="Open Sans Light"/>
              </a:rPr>
              <a:t>High fever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08276" y="4155912"/>
            <a:ext cx="1760231" cy="58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1745">
                <a:solidFill>
                  <a:srgbClr val="000000"/>
                </a:solidFill>
                <a:latin typeface="Open Sans Light"/>
              </a:rPr>
              <a:t>Trouble </a:t>
            </a:r>
          </a:p>
          <a:p>
            <a:pPr algn="ctr">
              <a:lnSpc>
                <a:spcPts val="2443"/>
              </a:lnSpc>
            </a:pPr>
            <a:r>
              <a:rPr lang="en-US" sz="1745">
                <a:solidFill>
                  <a:srgbClr val="000000"/>
                </a:solidFill>
                <a:latin typeface="Open Sans Light"/>
              </a:rPr>
              <a:t>breathing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30841" y="218155"/>
            <a:ext cx="905991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Pneumonia/Meningitis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10936" y="4245406"/>
            <a:ext cx="1909159" cy="58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1745">
                <a:solidFill>
                  <a:srgbClr val="000000"/>
                </a:solidFill>
                <a:latin typeface="Open Sans Light"/>
              </a:rPr>
              <a:t>Airway blocking or vomiting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30469" y="6619466"/>
            <a:ext cx="2000833" cy="89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1783">
                <a:solidFill>
                  <a:srgbClr val="000000"/>
                </a:solidFill>
                <a:latin typeface="Open Sans Light"/>
              </a:rPr>
              <a:t>Mild to severe mental disorders</a:t>
            </a:r>
          </a:p>
          <a:p>
            <a:pPr algn="ctr">
              <a:lnSpc>
                <a:spcPts val="2497"/>
              </a:lnSpc>
            </a:pPr>
            <a:endParaRPr lang="en-US" sz="1783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93114" y="6682100"/>
            <a:ext cx="2183735" cy="28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1783">
                <a:solidFill>
                  <a:srgbClr val="000000"/>
                </a:solidFill>
                <a:latin typeface="Open Sans Light"/>
              </a:rPr>
              <a:t>Seizures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9080" y="4834487"/>
            <a:ext cx="448017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50">
                <a:solidFill>
                  <a:srgbClr val="000000"/>
                </a:solidFill>
                <a:latin typeface="Open Sans Light Bold"/>
              </a:rPr>
              <a:t>Young </a:t>
            </a:r>
            <a:r>
              <a:rPr lang="en-US" sz="1600">
                <a:solidFill>
                  <a:srgbClr val="000000"/>
                </a:solidFill>
                <a:latin typeface="Open Sans Light Bold"/>
              </a:rPr>
              <a:t>children</a:t>
            </a:r>
            <a:r>
              <a:rPr lang="en-US" sz="1550">
                <a:solidFill>
                  <a:srgbClr val="000000"/>
                </a:solidFill>
                <a:latin typeface="Open Sans Light Bold"/>
              </a:rPr>
              <a:t> can have: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2223" y="5432768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2223" y="5803186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2223" y="6181189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26852" y="6534850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593271" y="2411931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3271" y="3948313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6284" y="4978839"/>
            <a:ext cx="4964813" cy="26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1481" y="2683573"/>
            <a:ext cx="9692763" cy="1110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disease is transmitted directly from one person to another through droplets of saliva when coughing and sneezing.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People infected with HIB without symptoms can still spread the disease to others.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Children from 6 months to 2 years old are at the highest risk.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1481" y="4282601"/>
            <a:ext cx="9614850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Take antibiotics as directed by your doctors.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Prevention is effective by giving Hib vaccine to young children.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4870" y="218155"/>
            <a:ext cx="510540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Pneumonia/Meningitis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484" y="1506944"/>
            <a:ext cx="10241845" cy="82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Hib meningitis can leave permanent neurological sequelae (complications involving the brain which include cognitive, sensory and motor deficits), brain damage, deafness, and mental confusion.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The mortality rate of Hib meningitis ranges from 5% to 10%.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26" y="-350813"/>
            <a:ext cx="10701490" cy="2302202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53958" y="2111960"/>
            <a:ext cx="8795369" cy="5448040"/>
            <a:chOff x="0" y="0"/>
            <a:chExt cx="11727159" cy="72640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2250930">
              <a:off x="3204661" y="1394594"/>
              <a:ext cx="4093401" cy="4032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855630"/>
              <a:ext cx="3887766" cy="40709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80063" y="0"/>
              <a:ext cx="5547096" cy="726405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039492" y="2713380"/>
              <a:ext cx="1965198" cy="199259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004690" y="70286"/>
              <a:ext cx="1462983" cy="198707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-374019" y="327479"/>
            <a:ext cx="11432763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Japanese encephalitis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8689582" y="3598255"/>
            <a:ext cx="1183036" cy="1289995"/>
            <a:chOff x="0" y="0"/>
            <a:chExt cx="1577382" cy="17199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77382" cy="1706776"/>
              <a:chOff x="0" y="0"/>
              <a:chExt cx="897898" cy="9715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6481AF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7043"/>
            <a:stretch>
              <a:fillRect/>
            </a:stretch>
          </p:blipFill>
          <p:spPr>
            <a:xfrm>
              <a:off x="139390" y="149218"/>
              <a:ext cx="1076517" cy="1570775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438791" y="3531977"/>
            <a:ext cx="1154603" cy="1414169"/>
            <a:chOff x="0" y="0"/>
            <a:chExt cx="1396176" cy="155130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96176" cy="155130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17977">
              <a:off x="691010" y="24486"/>
              <a:ext cx="322554" cy="53983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250762">
              <a:off x="274601" y="83565"/>
              <a:ext cx="222907" cy="373065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63098" y="3703328"/>
            <a:ext cx="1647065" cy="12744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76012" y="3609336"/>
            <a:ext cx="1032683" cy="13368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5176" y="3622783"/>
            <a:ext cx="1153498" cy="125180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519518" y="4972262"/>
            <a:ext cx="1291719" cy="27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9"/>
              </a:lnSpc>
            </a:pPr>
            <a:r>
              <a:rPr lang="en-US" sz="1706">
                <a:solidFill>
                  <a:srgbClr val="000000"/>
                </a:solidFill>
                <a:latin typeface="Open Sans Light"/>
              </a:rPr>
              <a:t>Fatigue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2223" y="1091239"/>
            <a:ext cx="102021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2223" y="1958996"/>
            <a:ext cx="139280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2223" y="1504336"/>
            <a:ext cx="99902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Japanese encephalitis is caused by the Japanese encephalitis virus, which is transmitted through mosquitoes.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5131" y="2375556"/>
            <a:ext cx="9990279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Most have mild symptoms or no symptoms.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incubation period is </a:t>
            </a:r>
            <a:r>
              <a:rPr lang="en-US" sz="1599">
                <a:solidFill>
                  <a:srgbClr val="000000"/>
                </a:solidFill>
                <a:latin typeface="Open Sans Light Bold"/>
              </a:rPr>
              <a:t>4-14 days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4438" y="4963313"/>
            <a:ext cx="1321653" cy="27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9"/>
              </a:lnSpc>
            </a:pPr>
            <a:r>
              <a:rPr lang="en-US" sz="1706">
                <a:solidFill>
                  <a:srgbClr val="000000"/>
                </a:solidFill>
                <a:latin typeface="Open Sans Light"/>
              </a:rPr>
              <a:t>Sudden fever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17036" y="4972262"/>
            <a:ext cx="1638948" cy="27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9"/>
              </a:lnSpc>
            </a:pPr>
            <a:r>
              <a:rPr lang="en-US" sz="1706">
                <a:solidFill>
                  <a:srgbClr val="000000"/>
                </a:solidFill>
                <a:latin typeface="Open Sans Light"/>
              </a:rPr>
              <a:t> Chills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03451" y="4972262"/>
            <a:ext cx="1721552" cy="27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9"/>
              </a:lnSpc>
            </a:pPr>
            <a:r>
              <a:rPr lang="en-US" sz="1706">
                <a:solidFill>
                  <a:srgbClr val="000000"/>
                </a:solidFill>
                <a:latin typeface="Open Sans Light"/>
              </a:rPr>
              <a:t>Headache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0841" y="218155"/>
            <a:ext cx="905991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Japanese encephalitis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348257" y="4972262"/>
            <a:ext cx="1867208" cy="57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9"/>
              </a:lnSpc>
            </a:pPr>
            <a:r>
              <a:rPr lang="en-US" sz="1706">
                <a:solidFill>
                  <a:srgbClr val="000000"/>
                </a:solidFill>
                <a:latin typeface="Open Sans Light"/>
              </a:rPr>
              <a:t>Nausea and vomiting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0773" y="5874613"/>
            <a:ext cx="9529878" cy="828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In children, abdominal pain may occur in the early stages of the disease.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After 3-4 days, the patient has an acute brain syndrome: convulsions, lethargy, coma, hyperactivity or abnormal behavior.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2223" y="6823418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2223" y="7193836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602223" y="2143448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2223" y="3751425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6284" y="6279995"/>
            <a:ext cx="5430522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1481" y="2531433"/>
            <a:ext cx="9549468" cy="1110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Birds and domestic animals can be reservoirs of the virus.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Mosquitoes bite infected animals and then transmit the disease to children.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People living in the suburbs, especially in the wet rice cultivation area, are at a high risk of contracting the disease.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1481" y="4139410"/>
            <a:ext cx="6457430" cy="1957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Sanitize the environment of housing and livestock barns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Hang mosquito nets while sleeping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Repel and get rid of mosquitoes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Place the barn far away from home, do not let children play near it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Wash your hands regularly with soap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Ensure food safety, isolate and limit contact with the patient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Get enough shots of vaccination.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6284" y="218155"/>
            <a:ext cx="441387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Japanese encephalitis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0155" y="1506944"/>
            <a:ext cx="10241845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disease leaves brain sequelae such as paralysis, mental disorders, deafness, blindness.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Severe cases can lead to death, especially in children under the age of 5.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784510" y="4262443"/>
            <a:ext cx="1651456" cy="1798477"/>
            <a:chOff x="0" y="0"/>
            <a:chExt cx="2201942" cy="2397970"/>
          </a:xfrm>
        </p:grpSpPr>
        <p:grpSp>
          <p:nvGrpSpPr>
            <p:cNvPr id="14" name="Group 14"/>
            <p:cNvGrpSpPr/>
            <p:nvPr/>
          </p:nvGrpSpPr>
          <p:grpSpPr>
            <a:xfrm>
              <a:off x="15120" y="0"/>
              <a:ext cx="2116708" cy="2290344"/>
              <a:chOff x="0" y="0"/>
              <a:chExt cx="897898" cy="97155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E2DFD8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3880" y="112356"/>
              <a:ext cx="1998062" cy="206518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672033"/>
              <a:ext cx="1073474" cy="72593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6925607" y="4262443"/>
            <a:ext cx="1553616" cy="1681061"/>
            <a:chOff x="0" y="0"/>
            <a:chExt cx="897898" cy="9715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6481A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18736" y="4410624"/>
            <a:ext cx="1367359" cy="133659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19648" y="5235973"/>
            <a:ext cx="682767" cy="70753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0" y="-234421"/>
            <a:ext cx="10683578" cy="2185810"/>
            <a:chOff x="173138" y="193690"/>
            <a:chExt cx="4917555" cy="1006109"/>
          </a:xfrm>
        </p:grpSpPr>
        <p:sp>
          <p:nvSpPr>
            <p:cNvPr id="3" name="Freeform 3"/>
            <p:cNvSpPr/>
            <p:nvPr/>
          </p:nvSpPr>
          <p:spPr>
            <a:xfrm>
              <a:off x="173138" y="193690"/>
              <a:ext cx="4917555" cy="100610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5184" y="2381967"/>
            <a:ext cx="7537064" cy="471066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74019" y="327479"/>
            <a:ext cx="11432763" cy="121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50">
                <a:solidFill>
                  <a:srgbClr val="FFFFFF"/>
                </a:solidFill>
                <a:latin typeface="Barlow Bold"/>
              </a:rPr>
              <a:t>SARS-CoV-2 (COVID-19)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02223" y="1091239"/>
            <a:ext cx="102021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2223" y="1958996"/>
            <a:ext cx="139280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2223" y="1504336"/>
            <a:ext cx="99902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. SARS-CoV-2 stands for </a:t>
            </a:r>
            <a:r>
              <a:rPr lang="en-US" sz="1550">
                <a:solidFill>
                  <a:srgbClr val="040C28"/>
                </a:solidFill>
                <a:latin typeface="Open Sans Light"/>
                <a:ea typeface="+mn-lt"/>
                <a:cs typeface="+mn-lt"/>
              </a:rPr>
              <a:t>Severe Acute Respiratory Syndrome Coronavirus 2 and </a:t>
            </a:r>
            <a:r>
              <a:rPr lang="en-US" sz="1550" err="1">
                <a:solidFill>
                  <a:srgbClr val="040C28"/>
                </a:solidFill>
                <a:latin typeface="Open Sans Light"/>
                <a:ea typeface="+mn-lt"/>
                <a:cs typeface="+mn-lt"/>
              </a:rPr>
              <a:t>i</a:t>
            </a:r>
            <a:r>
              <a:rPr lang="en-US" sz="1550">
                <a:solidFill>
                  <a:srgbClr val="000000"/>
                </a:solidFill>
                <a:latin typeface="Open Sans Light"/>
                <a:ea typeface="+mn-lt"/>
                <a:cs typeface="+mn-lt"/>
              </a:rPr>
              <a:t> is caused by a Coronavirus.</a:t>
            </a:r>
            <a:endParaRPr lang="en-US" sz="155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0841" y="2375556"/>
            <a:ext cx="99902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The disease may have no symptoms or range from mild to severe symptoms.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0841" y="218155"/>
            <a:ext cx="905991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SARS-CoV-2 (COVID-19)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02223" y="2820691"/>
            <a:ext cx="3015916" cy="3751409"/>
            <a:chOff x="0" y="0"/>
            <a:chExt cx="8187605" cy="10184320"/>
          </a:xfrm>
        </p:grpSpPr>
        <p:sp>
          <p:nvSpPr>
            <p:cNvPr id="9" name="Freeform 9"/>
            <p:cNvSpPr/>
            <p:nvPr/>
          </p:nvSpPr>
          <p:spPr>
            <a:xfrm>
              <a:off x="-1" y="0"/>
              <a:ext cx="8195264" cy="10184320"/>
            </a:xfrm>
            <a:custGeom>
              <a:avLst/>
              <a:gdLst/>
              <a:ahLst/>
              <a:cxnLst/>
              <a:rect l="l" t="t" r="r" b="b"/>
              <a:pathLst>
                <a:path w="8195264" h="10184320">
                  <a:moveTo>
                    <a:pt x="7688825" y="10167401"/>
                  </a:moveTo>
                  <a:cubicBezTo>
                    <a:pt x="7688825" y="10167401"/>
                    <a:pt x="7451829" y="10157432"/>
                    <a:pt x="7089690" y="10170876"/>
                  </a:cubicBezTo>
                  <a:cubicBezTo>
                    <a:pt x="6727552" y="10184320"/>
                    <a:pt x="490924" y="10184320"/>
                    <a:pt x="490924" y="10184320"/>
                  </a:cubicBezTo>
                  <a:cubicBezTo>
                    <a:pt x="245502" y="10184320"/>
                    <a:pt x="32509" y="10087052"/>
                    <a:pt x="31032" y="9926938"/>
                  </a:cubicBezTo>
                  <a:cubicBezTo>
                    <a:pt x="31032" y="9926938"/>
                    <a:pt x="0" y="712007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642276" y="0"/>
                    <a:pt x="7642276" y="0"/>
                  </a:cubicBezTo>
                  <a:cubicBezTo>
                    <a:pt x="7954178" y="0"/>
                    <a:pt x="8187606" y="101069"/>
                    <a:pt x="8179748" y="303616"/>
                  </a:cubicBezTo>
                  <a:cubicBezTo>
                    <a:pt x="8179748" y="303616"/>
                    <a:pt x="8177753" y="6540547"/>
                    <a:pt x="8186508" y="9227351"/>
                  </a:cubicBezTo>
                  <a:cubicBezTo>
                    <a:pt x="8195264" y="9520652"/>
                    <a:pt x="8148716" y="9853724"/>
                    <a:pt x="8148716" y="9853724"/>
                  </a:cubicBezTo>
                  <a:cubicBezTo>
                    <a:pt x="8145750" y="10033749"/>
                    <a:pt x="7934247" y="10167401"/>
                    <a:pt x="7688825" y="10167401"/>
                  </a:cubicBezTo>
                  <a:close/>
                </a:path>
              </a:pathLst>
            </a:custGeom>
            <a:solidFill>
              <a:srgbClr val="DAE1E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879322" y="2820691"/>
            <a:ext cx="3015916" cy="3751409"/>
            <a:chOff x="0" y="0"/>
            <a:chExt cx="8187605" cy="10184320"/>
          </a:xfrm>
        </p:grpSpPr>
        <p:sp>
          <p:nvSpPr>
            <p:cNvPr id="11" name="Freeform 11"/>
            <p:cNvSpPr/>
            <p:nvPr/>
          </p:nvSpPr>
          <p:spPr>
            <a:xfrm>
              <a:off x="-1" y="0"/>
              <a:ext cx="8195264" cy="10184320"/>
            </a:xfrm>
            <a:custGeom>
              <a:avLst/>
              <a:gdLst/>
              <a:ahLst/>
              <a:cxnLst/>
              <a:rect l="l" t="t" r="r" b="b"/>
              <a:pathLst>
                <a:path w="8195264" h="10184320">
                  <a:moveTo>
                    <a:pt x="7688825" y="10167401"/>
                  </a:moveTo>
                  <a:cubicBezTo>
                    <a:pt x="7688825" y="10167401"/>
                    <a:pt x="7451829" y="10157432"/>
                    <a:pt x="7089690" y="10170876"/>
                  </a:cubicBezTo>
                  <a:cubicBezTo>
                    <a:pt x="6727552" y="10184320"/>
                    <a:pt x="490924" y="10184320"/>
                    <a:pt x="490924" y="10184320"/>
                  </a:cubicBezTo>
                  <a:cubicBezTo>
                    <a:pt x="245502" y="10184320"/>
                    <a:pt x="32509" y="10087052"/>
                    <a:pt x="31032" y="9926938"/>
                  </a:cubicBezTo>
                  <a:cubicBezTo>
                    <a:pt x="31032" y="9926938"/>
                    <a:pt x="0" y="712007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642276" y="0"/>
                    <a:pt x="7642276" y="0"/>
                  </a:cubicBezTo>
                  <a:cubicBezTo>
                    <a:pt x="7954178" y="0"/>
                    <a:pt x="8187606" y="101069"/>
                    <a:pt x="8179748" y="303616"/>
                  </a:cubicBezTo>
                  <a:cubicBezTo>
                    <a:pt x="8179748" y="303616"/>
                    <a:pt x="8177753" y="6540547"/>
                    <a:pt x="8186508" y="9227351"/>
                  </a:cubicBezTo>
                  <a:cubicBezTo>
                    <a:pt x="8195264" y="9520652"/>
                    <a:pt x="8148716" y="9853724"/>
                    <a:pt x="8148716" y="9853724"/>
                  </a:cubicBezTo>
                  <a:cubicBezTo>
                    <a:pt x="8145750" y="10033749"/>
                    <a:pt x="7934247" y="10167401"/>
                    <a:pt x="7688825" y="10167401"/>
                  </a:cubicBezTo>
                  <a:close/>
                </a:path>
              </a:pathLst>
            </a:custGeom>
            <a:solidFill>
              <a:srgbClr val="DAE1E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152413" y="2820691"/>
            <a:ext cx="3015916" cy="3751409"/>
            <a:chOff x="0" y="0"/>
            <a:chExt cx="8187605" cy="10184320"/>
          </a:xfrm>
        </p:grpSpPr>
        <p:sp>
          <p:nvSpPr>
            <p:cNvPr id="13" name="Freeform 13"/>
            <p:cNvSpPr/>
            <p:nvPr/>
          </p:nvSpPr>
          <p:spPr>
            <a:xfrm>
              <a:off x="-1" y="0"/>
              <a:ext cx="8195264" cy="10184320"/>
            </a:xfrm>
            <a:custGeom>
              <a:avLst/>
              <a:gdLst/>
              <a:ahLst/>
              <a:cxnLst/>
              <a:rect l="l" t="t" r="r" b="b"/>
              <a:pathLst>
                <a:path w="8195264" h="10184320">
                  <a:moveTo>
                    <a:pt x="7688825" y="10167401"/>
                  </a:moveTo>
                  <a:cubicBezTo>
                    <a:pt x="7688825" y="10167401"/>
                    <a:pt x="7451829" y="10157432"/>
                    <a:pt x="7089690" y="10170876"/>
                  </a:cubicBezTo>
                  <a:cubicBezTo>
                    <a:pt x="6727552" y="10184320"/>
                    <a:pt x="490924" y="10184320"/>
                    <a:pt x="490924" y="10184320"/>
                  </a:cubicBezTo>
                  <a:cubicBezTo>
                    <a:pt x="245502" y="10184320"/>
                    <a:pt x="32509" y="10087052"/>
                    <a:pt x="31032" y="9926938"/>
                  </a:cubicBezTo>
                  <a:cubicBezTo>
                    <a:pt x="31032" y="9926938"/>
                    <a:pt x="0" y="712007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642276" y="0"/>
                    <a:pt x="7642276" y="0"/>
                  </a:cubicBezTo>
                  <a:cubicBezTo>
                    <a:pt x="7954178" y="0"/>
                    <a:pt x="8187606" y="101069"/>
                    <a:pt x="8179748" y="303616"/>
                  </a:cubicBezTo>
                  <a:cubicBezTo>
                    <a:pt x="8179748" y="303616"/>
                    <a:pt x="8177753" y="6540547"/>
                    <a:pt x="8186508" y="9227351"/>
                  </a:cubicBezTo>
                  <a:cubicBezTo>
                    <a:pt x="8195264" y="9520652"/>
                    <a:pt x="8148716" y="9853724"/>
                    <a:pt x="8148716" y="9853724"/>
                  </a:cubicBezTo>
                  <a:cubicBezTo>
                    <a:pt x="8145750" y="10033749"/>
                    <a:pt x="7934247" y="10167401"/>
                    <a:pt x="7688825" y="10167401"/>
                  </a:cubicBezTo>
                  <a:close/>
                </a:path>
              </a:pathLst>
            </a:custGeom>
            <a:solidFill>
              <a:srgbClr val="DAE1E1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58520" y="2973091"/>
            <a:ext cx="2540276" cy="308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50">
                <a:solidFill>
                  <a:srgbClr val="03989E"/>
                </a:solidFill>
                <a:latin typeface="Open Sans Bold"/>
              </a:rPr>
              <a:t>Mild symptoms: </a:t>
            </a:r>
            <a:endParaRPr lang="en-US" sz="1599">
              <a:solidFill>
                <a:srgbClr val="03989E"/>
              </a:solidFill>
              <a:latin typeface="Open Sans Bold"/>
            </a:endParaRPr>
          </a:p>
          <a:p>
            <a:pPr marL="344805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Fever, </a:t>
            </a:r>
            <a:endParaRPr lang="en-US" sz="15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344805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dry cough, </a:t>
            </a:r>
            <a:endParaRPr lang="en-US" sz="15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344805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fatigue, </a:t>
            </a:r>
            <a:endParaRPr lang="en-US" sz="15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344805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sore throat, </a:t>
            </a:r>
            <a:endParaRPr lang="en-US" sz="15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344805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stuffy nose, </a:t>
            </a:r>
            <a:endParaRPr lang="en-US" sz="15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344805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headache, </a:t>
            </a:r>
            <a:endParaRPr lang="en-US" sz="15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344805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muscle aches, </a:t>
            </a:r>
            <a:endParaRPr lang="en-US" sz="15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344805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Numbness of</a:t>
            </a:r>
          </a:p>
          <a:p>
            <a:pPr marL="172085" lvl="1" algn="just">
              <a:lnSpc>
                <a:spcPts val="2239"/>
              </a:lnSpc>
            </a:pPr>
            <a:r>
              <a:rPr lang="en-US" sz="1550">
                <a:solidFill>
                  <a:srgbClr val="000000"/>
                </a:solidFill>
                <a:latin typeface="Open Sans"/>
              </a:rPr>
              <a:t>   the tongue.</a:t>
            </a:r>
            <a:endParaRPr lang="en-US" sz="15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46023" y="2973091"/>
            <a:ext cx="2211809" cy="385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Bold"/>
              </a:rPr>
              <a:t>Moderate symptoms: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Fever,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cough,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trouble breathing,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rapid breathing,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sore throat,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headache,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diarrhea,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conjunctivitis,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loss of taste,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smell,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skin rash. </a:t>
            </a:r>
          </a:p>
          <a:p>
            <a:pPr algn="just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319163" y="2973091"/>
            <a:ext cx="2957104" cy="247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>
                <a:solidFill>
                  <a:srgbClr val="AA1C20"/>
                </a:solidFill>
                <a:latin typeface="Open Sans Bold"/>
              </a:rPr>
              <a:t>Severe symptoms: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Cough,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shortness of breath,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pale skin,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severe respiratory failure,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groaning,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chest indrawing,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coma,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seizures.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5801050" y="1289765"/>
            <a:ext cx="1553616" cy="1681061"/>
            <a:chOff x="0" y="0"/>
            <a:chExt cx="897898" cy="9715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78BDB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61088" y="1410736"/>
            <a:ext cx="1415636" cy="15089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0433" y="3618311"/>
            <a:ext cx="9766836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Infected people cough and sneeze without covering their mouths, leading to the release of droplets into the air, spreading the virus to healthy people.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A healthy person touches or shakes hands with someone who has the Corona virus, causing the virus to transmit from one person to another.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A healthy person comes into contact with a surface or object that has the virus on it, and then touches his or her nose, eyes, or mouth.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223" y="3230326"/>
            <a:ext cx="16873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6284" y="218155"/>
            <a:ext cx="4741733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SARS-CoV-2 (COVID-19)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2223" y="1117513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9110" y="1506944"/>
            <a:ext cx="5179077" cy="1400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Acute respiratory failure</a:t>
            </a:r>
            <a:endParaRPr lang="en-US" sz="1550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Sepsis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Septic shock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Pulmonary infarction (caused by lack of blood supply) , stroke, delirium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t="8721" b="5356"/>
          <a:stretch>
            <a:fillRect/>
          </a:stretch>
        </p:blipFill>
        <p:spPr>
          <a:xfrm>
            <a:off x="2683040" y="5394959"/>
            <a:ext cx="5671660" cy="193022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2223" y="540994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2223" y="6151836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2223" y="5780361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02223" y="6522253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7300405" y="1188544"/>
            <a:ext cx="1801156" cy="1948907"/>
            <a:chOff x="0" y="0"/>
            <a:chExt cx="897898" cy="9715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78BDB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498762" y="3246910"/>
            <a:ext cx="1848513" cy="2000148"/>
            <a:chOff x="0" y="0"/>
            <a:chExt cx="897898" cy="9715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E1E6F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61476" y="3643322"/>
            <a:ext cx="1732086" cy="12968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99583" y="1188543"/>
            <a:ext cx="1002801" cy="194890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602223" y="6893728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602223" y="7264145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06284" y="218155"/>
            <a:ext cx="4813381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SARS-CoV-2 (COVID-19)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1481" y="1501757"/>
            <a:ext cx="6738368" cy="308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Do not go to the pandemic area. 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Implement 5K (Face mask, Medical declaration, No gathering, Distance, Disinfect)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Personal hygiene, wash your hands often.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Ensure food safety, only have cooked foods.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Keep the body warm, increase health by having a healthy routine of eating, resting, living, and doing exercises.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Increase air circulation in living areas and workplaces.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Clean and disinfect living and working areas regularly. 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-US" sz="1550">
                <a:solidFill>
                  <a:srgbClr val="000000"/>
                </a:solidFill>
                <a:latin typeface="Open Sans Light"/>
              </a:rPr>
              <a:t>Get vaccinated against COVID-19 according to the indications and instructions.</a:t>
            </a:r>
            <a:endParaRPr lang="en-US" sz="155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06284" y="4866520"/>
            <a:ext cx="4803606" cy="26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2223" y="1113772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77351" flipH="1" flipV="1">
            <a:off x="1213373" y="2073211"/>
            <a:ext cx="8470376" cy="578103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612" y="-601516"/>
            <a:ext cx="10710444" cy="2588703"/>
            <a:chOff x="0" y="0"/>
            <a:chExt cx="5280320" cy="11997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2597" y="2367453"/>
            <a:ext cx="4318468" cy="51925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6000" y="251883"/>
            <a:ext cx="9180000" cy="121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50">
                <a:solidFill>
                  <a:srgbClr val="FFFFFF"/>
                </a:solidFill>
                <a:latin typeface="Barlow Bold"/>
              </a:rPr>
              <a:t>Vaccine Basics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04498" y="4309997"/>
            <a:ext cx="3063069" cy="31496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58270" y="1091239"/>
            <a:ext cx="276366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1. What is vaccination?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4209" y="2306341"/>
            <a:ext cx="321014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2. How vaccines are made?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4209" y="3519826"/>
            <a:ext cx="303944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3. Benefits of vaccination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8270" y="1504336"/>
            <a:ext cx="906069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Vaccination contributes to the adaptive immune system and boosts immunity against certain diseases.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4209" y="2717821"/>
            <a:ext cx="9060697" cy="61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50">
                <a:solidFill>
                  <a:srgbClr val="000000"/>
                </a:solidFill>
                <a:latin typeface="Open Sans Light"/>
              </a:rPr>
              <a:t>Vaccines contain weakened or inactive bacteria or viruses, or a very small part of these germs that cannot develop or cause diseases. </a:t>
            </a:r>
            <a:endParaRPr lang="en-US" sz="1799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2223" y="3912256"/>
            <a:ext cx="906069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18" lvl="1" indent="-194309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Decrease the risk of common serious childhood diseases. </a:t>
            </a:r>
          </a:p>
          <a:p>
            <a:pPr marL="388618" lvl="1" indent="-194309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Reduce risks of complications, sequelae, and deaths when getting infected.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2223" y="218155"/>
            <a:ext cx="291971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Vaccine Basics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782" y="-529876"/>
            <a:ext cx="10710446" cy="2481265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9030" y="2465443"/>
            <a:ext cx="4042801" cy="45170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56000" y="251883"/>
            <a:ext cx="9180000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Diphtheria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300734" y="3230471"/>
            <a:ext cx="2480969" cy="2684485"/>
            <a:chOff x="0" y="0"/>
            <a:chExt cx="3307959" cy="357931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307959" cy="3579314"/>
              <a:chOff x="0" y="0"/>
              <a:chExt cx="897898" cy="9715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CCE5D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1776" y="220000"/>
              <a:ext cx="2504407" cy="327373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99703" y="1223151"/>
              <a:ext cx="694484" cy="63371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877827" y="1223151"/>
              <a:ext cx="694484" cy="6337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8270" y="3281065"/>
            <a:ext cx="658469" cy="7592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3510" y="2407461"/>
            <a:ext cx="727988" cy="7307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6000" y="4093866"/>
            <a:ext cx="644042" cy="7975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8270" y="1091239"/>
            <a:ext cx="114761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1. Causes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8270" y="1958996"/>
            <a:ext cx="156678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2. Symptoms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8270" y="1504336"/>
            <a:ext cx="946004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50">
                <a:solidFill>
                  <a:srgbClr val="000000"/>
                </a:solidFill>
                <a:latin typeface="Open Sans Light"/>
              </a:rPr>
              <a:t>Diphtheria is caused by strains of bacteria called Corynebacterium diphtheriae.</a:t>
            </a:r>
            <a:endParaRPr lang="en-US" sz="1799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87014" y="2589551"/>
            <a:ext cx="528610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Low-grade fever, sore throat, and barking cough.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014" y="3252490"/>
            <a:ext cx="8348986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Thich, easy-to-bleed pseudomembranous in the throat with the color of ivory white, grey, or black.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014" y="4388248"/>
            <a:ext cx="496625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Swollen neck and breathing difficulty.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2223" y="218155"/>
            <a:ext cx="218673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Diphtheria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8270" y="5098581"/>
            <a:ext cx="200211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DB800C"/>
                </a:solidFill>
                <a:latin typeface="Open Sans Extra Bold"/>
              </a:rPr>
              <a:t>3. Complications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2223" y="5515141"/>
            <a:ext cx="9241518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18" lvl="1" indent="-194309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Myocarditis, damage to the nervous system to the heart, and heart failure. </a:t>
            </a:r>
          </a:p>
          <a:p>
            <a:pPr marL="388618" lvl="1" indent="-194309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Kidney failure, acute tubular necrosis, bleeding from the marrow and adrenal cortex. </a:t>
            </a:r>
          </a:p>
          <a:p>
            <a:pPr marL="388618" lvl="1" indent="-194309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Blocking of airway. </a:t>
            </a:r>
          </a:p>
          <a:p>
            <a:pPr marL="388618" lvl="1" indent="-194309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Open Sans Light"/>
              </a:rPr>
              <a:t>Death can occur within 6-10 days.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223" y="878287"/>
            <a:ext cx="9616093" cy="0"/>
          </a:xfrm>
          <a:prstGeom prst="line">
            <a:avLst/>
          </a:prstGeom>
          <a:ln w="19050" cap="flat">
            <a:solidFill>
              <a:srgbClr val="039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02223" y="2550391"/>
            <a:ext cx="144363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5. Prevention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6284" y="3751402"/>
            <a:ext cx="5303872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6. Information about the vaccination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1481" y="2938376"/>
            <a:ext cx="7960028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Decrease the risk of common serious childhood diseases.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Open Sans Light"/>
              </a:rPr>
              <a:t>Reduce risks of complications, sequelae, and deaths when getting infected.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2223" y="218155"/>
            <a:ext cx="218673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3989E"/>
                </a:solidFill>
                <a:latin typeface="Open Sans Bold"/>
              </a:rPr>
              <a:t>Diphtheria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223" y="1258625"/>
            <a:ext cx="1898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DB800C"/>
                </a:solidFill>
                <a:latin typeface="Open Sans Extra Bold"/>
              </a:rPr>
              <a:t>4. Transmission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1481" y="1648056"/>
            <a:ext cx="9357031" cy="54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" sz="1550">
                <a:solidFill>
                  <a:srgbClr val="202124"/>
                </a:solidFill>
                <a:latin typeface="Open Sans Light"/>
                <a:ea typeface="+mn-lt"/>
                <a:cs typeface="+mn-lt"/>
              </a:rPr>
              <a:t>The disease is transmitted from sick person to healthy person through the respiratory tract.​</a:t>
            </a:r>
            <a:endParaRPr lang="en-US"/>
          </a:p>
          <a:p>
            <a:pPr marL="344805" lvl="1" indent="-172720">
              <a:lnSpc>
                <a:spcPts val="2239"/>
              </a:lnSpc>
              <a:buFont typeface="Arial"/>
              <a:buChar char="•"/>
            </a:pPr>
            <a:r>
              <a:rPr lang="en" sz="1550">
                <a:solidFill>
                  <a:srgbClr val="202124"/>
                </a:solidFill>
                <a:latin typeface="Open Sans Light"/>
                <a:ea typeface="+mn-lt"/>
                <a:cs typeface="+mn-lt"/>
              </a:rPr>
              <a:t>Diphtheria bacilli can also enter the human body through open wounds on the skin.</a:t>
            </a:r>
            <a:endParaRPr lang="en"/>
          </a:p>
        </p:txBody>
      </p:sp>
      <p:sp>
        <p:nvSpPr>
          <p:cNvPr id="9" name="AutoShape 9"/>
          <p:cNvSpPr/>
          <p:nvPr/>
        </p:nvSpPr>
        <p:spPr>
          <a:xfrm>
            <a:off x="602223" y="4358825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02223" y="5899760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602223" y="5129292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602223" y="6670227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602223" y="4729242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602223" y="6270177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602223" y="5499710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602223" y="7040645"/>
            <a:ext cx="9464107" cy="0"/>
          </a:xfrm>
          <a:prstGeom prst="line">
            <a:avLst/>
          </a:prstGeom>
          <a:ln w="9525" cap="flat">
            <a:solidFill>
              <a:srgbClr val="03989E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26" y="-404531"/>
            <a:ext cx="10710446" cy="2355920"/>
            <a:chOff x="0" y="0"/>
            <a:chExt cx="5280320" cy="119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0320" cy="1199799"/>
            </a:xfrm>
            <a:custGeom>
              <a:avLst/>
              <a:gdLst/>
              <a:ahLst/>
              <a:cxnLst/>
              <a:rect l="l" t="t" r="r" b="b"/>
              <a:pathLst>
                <a:path w="5280320" h="1199799">
                  <a:moveTo>
                    <a:pt x="0" y="0"/>
                  </a:moveTo>
                  <a:lnTo>
                    <a:pt x="5280320" y="0"/>
                  </a:lnTo>
                  <a:lnTo>
                    <a:pt x="5280320" y="1199799"/>
                  </a:lnTo>
                  <a:lnTo>
                    <a:pt x="0" y="11997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94203" y="2153971"/>
            <a:ext cx="6335255" cy="51077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56000" y="251883"/>
            <a:ext cx="9180000" cy="130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5"/>
              </a:lnSpc>
            </a:pPr>
            <a:r>
              <a:rPr lang="en-US" sz="7575">
                <a:solidFill>
                  <a:srgbClr val="FFFFFF"/>
                </a:solidFill>
                <a:latin typeface="Barlow Bold"/>
              </a:rPr>
              <a:t>Tetanus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44440e-1d01-49c3-9738-8623d48c2929">
      <Terms xmlns="http://schemas.microsoft.com/office/infopath/2007/PartnerControls"/>
    </lcf76f155ced4ddcb4097134ff3c332f>
    <TaxCatchAll xmlns="c0be3429-d824-4d24-93e2-49625c2c5b08" xsi:nil="true"/>
    <MediaLengthInSeconds xmlns="1d44440e-1d01-49c3-9738-8623d48c2929" xsi:nil="true"/>
    <SharedWithUsers xmlns="c0be3429-d824-4d24-93e2-49625c2c5b08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B6C3D73213F42A5417A792D431A08" ma:contentTypeVersion="17" ma:contentTypeDescription="Create a new document." ma:contentTypeScope="" ma:versionID="7d60da5c3b64c599d7bd117f5ab1f3d0">
  <xsd:schema xmlns:xsd="http://www.w3.org/2001/XMLSchema" xmlns:xs="http://www.w3.org/2001/XMLSchema" xmlns:p="http://schemas.microsoft.com/office/2006/metadata/properties" xmlns:ns2="1d44440e-1d01-49c3-9738-8623d48c2929" xmlns:ns3="c0be3429-d824-4d24-93e2-49625c2c5b08" targetNamespace="http://schemas.microsoft.com/office/2006/metadata/properties" ma:root="true" ma:fieldsID="633982f65aa8c9d51d3a822a0b6469fa" ns2:_="" ns3:_="">
    <xsd:import namespace="1d44440e-1d01-49c3-9738-8623d48c2929"/>
    <xsd:import namespace="c0be3429-d824-4d24-93e2-49625c2c5b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4440e-1d01-49c3-9738-8623d48c29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2ba2d05-ca39-4cea-a20a-64772fdb3b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e3429-d824-4d24-93e2-49625c2c5b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48fa6dc-c8e8-453d-9c85-efce4be56212}" ma:internalName="TaxCatchAll" ma:showField="CatchAllData" ma:web="c0be3429-d824-4d24-93e2-49625c2c5b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10C246-F4D5-4643-A7DC-1EC4E008678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050DA62-089E-4ED1-8B40-26D1BEF3627F}"/>
</file>

<file path=customXml/itemProps3.xml><?xml version="1.0" encoding="utf-8"?>
<ds:datastoreItem xmlns:ds="http://schemas.openxmlformats.org/officeDocument/2006/customXml" ds:itemID="{04E03249-28A3-4838-93D3-81F5E3C998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FLIPBOOK  VACCINE-PREVENTABLE DISEASES</dc:title>
  <cp:revision>1</cp:revision>
  <dcterms:created xsi:type="dcterms:W3CDTF">2006-08-16T00:00:00Z</dcterms:created>
  <dcterms:modified xsi:type="dcterms:W3CDTF">2023-11-28T04:24:45Z</dcterms:modified>
  <dc:identifier>DAFFcNV850Y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0x010100A41B6C3D73213F42A5417A792D431A08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