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61" r:id="rId25"/>
  </p:sldIdLst>
  <p:sldSz cx="7556500" cy="5397500"/>
  <p:notesSz cx="6858000" cy="9144000"/>
  <p:embeddedFontLst>
    <p:embeddedFont>
      <p:font typeface="Arial Rounded MT Bold" panose="020F070403050403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re Sugar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FAF"/>
    <a:srgbClr val="563050"/>
    <a:srgbClr val="5C3656"/>
    <a:srgbClr val="CC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600FC-3FAF-B076-CCE1-BC44BA863745}" v="6" dt="2023-05-08T06:32:29.536"/>
    <p1510:client id="{396A43CE-193E-8ABD-16AE-BF050BB81566}" v="45" dt="2023-05-08T06:43:25.831"/>
    <p1510:client id="{4CF72AC3-794D-C683-FCF3-7AFEC53E7455}" v="6" dt="2023-04-17T03:45:15.109"/>
    <p1510:client id="{514F41CD-21A1-282D-C265-AEBC85EA2258}" v="8" dt="2023-05-08T06:36:28.866"/>
    <p1510:client id="{6B65A6CA-E148-A7F7-ECBC-1CE3C447D603}" v="457" dt="2022-10-10T07:07:01.163"/>
    <p1510:client id="{86EBA865-FF38-C580-02F5-718FF0E55618}" v="16" dt="2022-10-11T07:17:47.519"/>
    <p1510:client id="{8EE346C9-4AF6-F13F-55C4-E83138A8B2C3}" v="2" dt="2023-05-08T06:33:17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Nguyen Bich (PE)" userId="S::phuongnb@oucru.org::0ac25f5b-11c8-486c-a187-b61629545102" providerId="AD" clId="Web-{396A43CE-193E-8ABD-16AE-BF050BB81566}"/>
    <pc:docChg chg="modSld">
      <pc:chgData name="Phuong Nguyen Bich (PE)" userId="S::phuongnb@oucru.org::0ac25f5b-11c8-486c-a187-b61629545102" providerId="AD" clId="Web-{396A43CE-193E-8ABD-16AE-BF050BB81566}" dt="2023-05-08T06:43:25.831" v="44" actId="1076"/>
      <pc:docMkLst>
        <pc:docMk/>
      </pc:docMkLst>
      <pc:sldChg chg="addSp delSp modSp">
        <pc:chgData name="Phuong Nguyen Bich (PE)" userId="S::phuongnb@oucru.org::0ac25f5b-11c8-486c-a187-b61629545102" providerId="AD" clId="Web-{396A43CE-193E-8ABD-16AE-BF050BB81566}" dt="2023-05-08T06:43:25.831" v="44" actId="1076"/>
        <pc:sldMkLst>
          <pc:docMk/>
          <pc:sldMk cId="0" sldId="261"/>
        </pc:sldMkLst>
        <pc:spChg chg="del">
          <ac:chgData name="Phuong Nguyen Bich (PE)" userId="S::phuongnb@oucru.org::0ac25f5b-11c8-486c-a187-b61629545102" providerId="AD" clId="Web-{396A43CE-193E-8ABD-16AE-BF050BB81566}" dt="2023-05-08T06:40:08.014" v="1"/>
          <ac:spMkLst>
            <pc:docMk/>
            <pc:sldMk cId="0" sldId="261"/>
            <ac:spMk id="5" creationId="{973196BA-11FD-6444-B49F-37F6F4689A64}"/>
          </ac:spMkLst>
        </pc:spChg>
        <pc:spChg chg="del">
          <ac:chgData name="Phuong Nguyen Bich (PE)" userId="S::phuongnb@oucru.org::0ac25f5b-11c8-486c-a187-b61629545102" providerId="AD" clId="Web-{396A43CE-193E-8ABD-16AE-BF050BB81566}" dt="2023-05-08T06:40:08.014" v="2"/>
          <ac:spMkLst>
            <pc:docMk/>
            <pc:sldMk cId="0" sldId="261"/>
            <ac:spMk id="14" creationId="{FE28379E-B5B0-6F41-222B-1122B25948C1}"/>
          </ac:spMkLst>
        </pc:spChg>
        <pc:spChg chg="mod ord">
          <ac:chgData name="Phuong Nguyen Bich (PE)" userId="S::phuongnb@oucru.org::0ac25f5b-11c8-486c-a187-b61629545102" providerId="AD" clId="Web-{396A43CE-193E-8ABD-16AE-BF050BB81566}" dt="2023-05-08T06:43:25.831" v="44" actId="1076"/>
          <ac:spMkLst>
            <pc:docMk/>
            <pc:sldMk cId="0" sldId="261"/>
            <ac:spMk id="18" creationId="{B2B7DB9A-7C67-E299-D8AD-6C2B429102B7}"/>
          </ac:spMkLst>
        </pc:spChg>
        <pc:spChg chg="ord">
          <ac:chgData name="Phuong Nguyen Bich (PE)" userId="S::phuongnb@oucru.org::0ac25f5b-11c8-486c-a187-b61629545102" providerId="AD" clId="Web-{396A43CE-193E-8ABD-16AE-BF050BB81566}" dt="2023-05-08T06:42:20.298" v="36"/>
          <ac:spMkLst>
            <pc:docMk/>
            <pc:sldMk cId="0" sldId="261"/>
            <ac:spMk id="29" creationId="{5C9C397E-23DB-6213-5D34-D8FBBAE6A7EE}"/>
          </ac:spMkLst>
        </pc:spChg>
        <pc:spChg chg="ord">
          <ac:chgData name="Phuong Nguyen Bich (PE)" userId="S::phuongnb@oucru.org::0ac25f5b-11c8-486c-a187-b61629545102" providerId="AD" clId="Web-{396A43CE-193E-8ABD-16AE-BF050BB81566}" dt="2023-05-08T06:42:27.079" v="37"/>
          <ac:spMkLst>
            <pc:docMk/>
            <pc:sldMk cId="0" sldId="261"/>
            <ac:spMk id="30" creationId="{EDB8A2E6-816B-6686-6D0E-455675C0FDD9}"/>
          </ac:spMkLst>
        </pc:spChg>
        <pc:grpChg chg="mod">
          <ac:chgData name="Phuong Nguyen Bich (PE)" userId="S::phuongnb@oucru.org::0ac25f5b-11c8-486c-a187-b61629545102" providerId="AD" clId="Web-{396A43CE-193E-8ABD-16AE-BF050BB81566}" dt="2023-05-08T06:43:14.237" v="43" actId="1076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Phuong Nguyen Bich (PE)" userId="S::phuongnb@oucru.org::0ac25f5b-11c8-486c-a187-b61629545102" providerId="AD" clId="Web-{396A43CE-193E-8ABD-16AE-BF050BB81566}" dt="2023-05-08T06:40:08.076" v="3"/>
          <ac:grpSpMkLst>
            <pc:docMk/>
            <pc:sldMk cId="0" sldId="261"/>
            <ac:grpSpMk id="13" creationId="{97FB35DE-4B68-D7CF-84D7-88C21431D7FB}"/>
          </ac:grpSpMkLst>
        </pc:grpChg>
        <pc:grpChg chg="add del mod">
          <ac:chgData name="Phuong Nguyen Bich (PE)" userId="S::phuongnb@oucru.org::0ac25f5b-11c8-486c-a187-b61629545102" providerId="AD" clId="Web-{396A43CE-193E-8ABD-16AE-BF050BB81566}" dt="2023-05-08T06:41:30.313" v="25"/>
          <ac:grpSpMkLst>
            <pc:docMk/>
            <pc:sldMk cId="0" sldId="261"/>
            <ac:grpSpMk id="21" creationId="{2A1D4B21-554C-E1C3-B84F-06479AC03653}"/>
          </ac:grpSpMkLst>
        </pc:grpChg>
        <pc:grpChg chg="add del mod">
          <ac:chgData name="Phuong Nguyen Bich (PE)" userId="S::phuongnb@oucru.org::0ac25f5b-11c8-486c-a187-b61629545102" providerId="AD" clId="Web-{396A43CE-193E-8ABD-16AE-BF050BB81566}" dt="2023-05-08T06:41:30.313" v="24"/>
          <ac:grpSpMkLst>
            <pc:docMk/>
            <pc:sldMk cId="0" sldId="261"/>
            <ac:grpSpMk id="25" creationId="{8B0169B4-067C-76E4-9BCC-94494B54517B}"/>
          </ac:grpSpMkLst>
        </pc:grpChg>
        <pc:grpChg chg="add mod">
          <ac:chgData name="Phuong Nguyen Bich (PE)" userId="S::phuongnb@oucru.org::0ac25f5b-11c8-486c-a187-b61629545102" providerId="AD" clId="Web-{396A43CE-193E-8ABD-16AE-BF050BB81566}" dt="2023-05-08T06:42:56.611" v="39" actId="1076"/>
          <ac:grpSpMkLst>
            <pc:docMk/>
            <pc:sldMk cId="0" sldId="261"/>
            <ac:grpSpMk id="31" creationId="{768E4028-45F6-6737-6400-E8F5A4F15AF2}"/>
          </ac:grpSpMkLst>
        </pc:grpChg>
        <pc:grpChg chg="add mod">
          <ac:chgData name="Phuong Nguyen Bich (PE)" userId="S::phuongnb@oucru.org::0ac25f5b-11c8-486c-a187-b61629545102" providerId="AD" clId="Web-{396A43CE-193E-8ABD-16AE-BF050BB81566}" dt="2023-05-08T06:42:08.376" v="34" actId="1076"/>
          <ac:grpSpMkLst>
            <pc:docMk/>
            <pc:sldMk cId="0" sldId="261"/>
            <ac:grpSpMk id="35" creationId="{5D5A2594-B627-AEAF-05AA-BC3AAD4CBEC5}"/>
          </ac:grpSpMkLst>
        </pc:grpChg>
        <pc:picChg chg="del">
          <ac:chgData name="Phuong Nguyen Bich (PE)" userId="S::phuongnb@oucru.org::0ac25f5b-11c8-486c-a187-b61629545102" providerId="AD" clId="Web-{396A43CE-193E-8ABD-16AE-BF050BB81566}" dt="2023-05-08T06:40:08.014" v="0"/>
          <ac:picMkLst>
            <pc:docMk/>
            <pc:sldMk cId="0" sldId="261"/>
            <ac:picMk id="15" creationId="{4FB20FC5-0E91-3359-3BF6-DF32CE8C0F97}"/>
          </ac:picMkLst>
        </pc:picChg>
        <pc:picChg chg="add del mod">
          <ac:chgData name="Phuong Nguyen Bich (PE)" userId="S::phuongnb@oucru.org::0ac25f5b-11c8-486c-a187-b61629545102" providerId="AD" clId="Web-{396A43CE-193E-8ABD-16AE-BF050BB81566}" dt="2023-05-08T06:41:30.313" v="23"/>
          <ac:picMkLst>
            <pc:docMk/>
            <pc:sldMk cId="0" sldId="261"/>
            <ac:picMk id="27" creationId="{38189AA1-6D62-0C4E-AC58-1ADEB4DFD22A}"/>
          </ac:picMkLst>
        </pc:picChg>
        <pc:picChg chg="add mod">
          <ac:chgData name="Phuong Nguyen Bich (PE)" userId="S::phuongnb@oucru.org::0ac25f5b-11c8-486c-a187-b61629545102" providerId="AD" clId="Web-{396A43CE-193E-8ABD-16AE-BF050BB81566}" dt="2023-05-08T06:41:57.454" v="33" actId="1076"/>
          <ac:picMkLst>
            <pc:docMk/>
            <pc:sldMk cId="0" sldId="261"/>
            <ac:picMk id="37" creationId="{93039457-8FA0-DDB1-AF2D-3575A1C1959D}"/>
          </ac:picMkLst>
        </pc:picChg>
      </pc:sldChg>
    </pc:docChg>
  </pc:docChgLst>
  <pc:docChgLst>
    <pc:chgData name="Phuong Nguyen Bich (PE)" userId="S::phuongnb@oucru.org::0ac25f5b-11c8-486c-a187-b61629545102" providerId="AD" clId="Web-{86EBA865-FF38-C580-02F5-718FF0E55618}"/>
    <pc:docChg chg="modSld">
      <pc:chgData name="Phuong Nguyen Bich (PE)" userId="S::phuongnb@oucru.org::0ac25f5b-11c8-486c-a187-b61629545102" providerId="AD" clId="Web-{86EBA865-FF38-C580-02F5-718FF0E55618}" dt="2022-10-11T07:17:47.519" v="7" actId="1076"/>
      <pc:docMkLst>
        <pc:docMk/>
      </pc:docMkLst>
      <pc:sldChg chg="modSp">
        <pc:chgData name="Phuong Nguyen Bich (PE)" userId="S::phuongnb@oucru.org::0ac25f5b-11c8-486c-a187-b61629545102" providerId="AD" clId="Web-{86EBA865-FF38-C580-02F5-718FF0E55618}" dt="2022-10-11T07:17:40.472" v="3" actId="20577"/>
        <pc:sldMkLst>
          <pc:docMk/>
          <pc:sldMk cId="0" sldId="256"/>
        </pc:sldMkLst>
        <pc:spChg chg="mod">
          <ac:chgData name="Phuong Nguyen Bich (PE)" userId="S::phuongnb@oucru.org::0ac25f5b-11c8-486c-a187-b61629545102" providerId="AD" clId="Web-{86EBA865-FF38-C580-02F5-718FF0E55618}" dt="2022-10-11T07:17:08.565" v="2" actId="20577"/>
          <ac:spMkLst>
            <pc:docMk/>
            <pc:sldMk cId="0" sldId="256"/>
            <ac:spMk id="16" creationId="{5B5D07D6-F01A-BA6E-359B-D7B3DDC721B4}"/>
          </ac:spMkLst>
        </pc:spChg>
        <pc:spChg chg="mod">
          <ac:chgData name="Phuong Nguyen Bich (PE)" userId="S::phuongnb@oucru.org::0ac25f5b-11c8-486c-a187-b61629545102" providerId="AD" clId="Web-{86EBA865-FF38-C580-02F5-718FF0E55618}" dt="2022-10-11T07:17:40.472" v="3" actId="20577"/>
          <ac:spMkLst>
            <pc:docMk/>
            <pc:sldMk cId="0" sldId="256"/>
            <ac:spMk id="19" creationId="{363F2E06-AC0B-B0DB-9AD2-17FBD7D189A9}"/>
          </ac:spMkLst>
        </pc:spChg>
      </pc:sldChg>
      <pc:sldChg chg="modSp">
        <pc:chgData name="Phuong Nguyen Bich (PE)" userId="S::phuongnb@oucru.org::0ac25f5b-11c8-486c-a187-b61629545102" providerId="AD" clId="Web-{86EBA865-FF38-C580-02F5-718FF0E55618}" dt="2022-10-11T07:17:47.519" v="7" actId="1076"/>
        <pc:sldMkLst>
          <pc:docMk/>
          <pc:sldMk cId="0" sldId="257"/>
        </pc:sldMkLst>
        <pc:spChg chg="mod">
          <ac:chgData name="Phuong Nguyen Bich (PE)" userId="S::phuongnb@oucru.org::0ac25f5b-11c8-486c-a187-b61629545102" providerId="AD" clId="Web-{86EBA865-FF38-C580-02F5-718FF0E55618}" dt="2022-10-11T07:17:47.519" v="7" actId="1076"/>
          <ac:spMkLst>
            <pc:docMk/>
            <pc:sldMk cId="0" sldId="257"/>
            <ac:spMk id="18" creationId="{00000000-0000-0000-0000-000000000000}"/>
          </ac:spMkLst>
        </pc:spChg>
        <pc:spChg chg="mod">
          <ac:chgData name="Phuong Nguyen Bich (PE)" userId="S::phuongnb@oucru.org::0ac25f5b-11c8-486c-a187-b61629545102" providerId="AD" clId="Web-{86EBA865-FF38-C580-02F5-718FF0E55618}" dt="2022-10-11T07:17:47.347" v="4" actId="20577"/>
          <ac:spMkLst>
            <pc:docMk/>
            <pc:sldMk cId="0" sldId="257"/>
            <ac:spMk id="20" creationId="{70C6DB06-8CB9-AF87-F311-C301AE203E91}"/>
          </ac:spMkLst>
        </pc:spChg>
      </pc:sldChg>
    </pc:docChg>
  </pc:docChgLst>
  <pc:docChgLst>
    <pc:chgData name="Phuong Nguyen Bich (PE)" userId="S::phuongnb@oucru.org::0ac25f5b-11c8-486c-a187-b61629545102" providerId="AD" clId="Web-{8EE346C9-4AF6-F13F-55C4-E83138A8B2C3}"/>
    <pc:docChg chg="modSld">
      <pc:chgData name="Phuong Nguyen Bich (PE)" userId="S::phuongnb@oucru.org::0ac25f5b-11c8-486c-a187-b61629545102" providerId="AD" clId="Web-{8EE346C9-4AF6-F13F-55C4-E83138A8B2C3}" dt="2023-05-08T06:33:17.765" v="1" actId="1076"/>
      <pc:docMkLst>
        <pc:docMk/>
      </pc:docMkLst>
      <pc:sldChg chg="addSp modSp">
        <pc:chgData name="Phuong Nguyen Bich (PE)" userId="S::phuongnb@oucru.org::0ac25f5b-11c8-486c-a187-b61629545102" providerId="AD" clId="Web-{8EE346C9-4AF6-F13F-55C4-E83138A8B2C3}" dt="2023-05-08T06:33:17.765" v="1" actId="1076"/>
        <pc:sldMkLst>
          <pc:docMk/>
          <pc:sldMk cId="0" sldId="261"/>
        </pc:sldMkLst>
        <pc:spChg chg="add mod">
          <ac:chgData name="Phuong Nguyen Bich (PE)" userId="S::phuongnb@oucru.org::0ac25f5b-11c8-486c-a187-b61629545102" providerId="AD" clId="Web-{8EE346C9-4AF6-F13F-55C4-E83138A8B2C3}" dt="2023-05-08T06:33:17.765" v="1" actId="1076"/>
          <ac:spMkLst>
            <pc:docMk/>
            <pc:sldMk cId="0" sldId="261"/>
            <ac:spMk id="14" creationId="{973196BA-11FD-6444-B49F-37F6F4689A64}"/>
          </ac:spMkLst>
        </pc:spChg>
      </pc:sldChg>
    </pc:docChg>
  </pc:docChgLst>
  <pc:docChgLst>
    <pc:chgData name="Phuong Nguyen Bich (PE)" userId="S::phuongnb@oucru.org::0ac25f5b-11c8-486c-a187-b61629545102" providerId="AD" clId="Web-{6B65A6CA-E148-A7F7-ECBC-1CE3C447D603}"/>
    <pc:docChg chg="modSld">
      <pc:chgData name="Phuong Nguyen Bich (PE)" userId="S::phuongnb@oucru.org::0ac25f5b-11c8-486c-a187-b61629545102" providerId="AD" clId="Web-{6B65A6CA-E148-A7F7-ECBC-1CE3C447D603}" dt="2022-10-10T07:07:01.163" v="262" actId="14100"/>
      <pc:docMkLst>
        <pc:docMk/>
      </pc:docMkLst>
      <pc:sldChg chg="addSp delSp modSp">
        <pc:chgData name="Phuong Nguyen Bich (PE)" userId="S::phuongnb@oucru.org::0ac25f5b-11c8-486c-a187-b61629545102" providerId="AD" clId="Web-{6B65A6CA-E148-A7F7-ECBC-1CE3C447D603}" dt="2022-10-10T06:56:13.441" v="137" actId="20577"/>
        <pc:sldMkLst>
          <pc:docMk/>
          <pc:sldMk cId="0" sldId="256"/>
        </pc:sldMkLst>
        <pc:spChg chg="del">
          <ac:chgData name="Phuong Nguyen Bich (PE)" userId="S::phuongnb@oucru.org::0ac25f5b-11c8-486c-a187-b61629545102" providerId="AD" clId="Web-{6B65A6CA-E148-A7F7-ECBC-1CE3C447D603}" dt="2022-10-10T05:14:00.149" v="15"/>
          <ac:spMkLst>
            <pc:docMk/>
            <pc:sldMk cId="0" sldId="256"/>
            <ac:spMk id="15" creationId="{00000000-0000-0000-0000-000000000000}"/>
          </ac:spMkLst>
        </pc:spChg>
        <pc:spChg chg="del mod">
          <ac:chgData name="Phuong Nguyen Bich (PE)" userId="S::phuongnb@oucru.org::0ac25f5b-11c8-486c-a187-b61629545102" providerId="AD" clId="Web-{6B65A6CA-E148-A7F7-ECBC-1CE3C447D603}" dt="2022-10-10T05:13:56.368" v="14"/>
          <ac:spMkLst>
            <pc:docMk/>
            <pc:sldMk cId="0" sldId="256"/>
            <ac:spMk id="16" creationId="{00000000-0000-0000-0000-000000000000}"/>
          </ac:spMkLst>
        </pc:spChg>
        <pc:spChg chg="add mod">
          <ac:chgData name="Phuong Nguyen Bich (PE)" userId="S::phuongnb@oucru.org::0ac25f5b-11c8-486c-a187-b61629545102" providerId="AD" clId="Web-{6B65A6CA-E148-A7F7-ECBC-1CE3C447D603}" dt="2022-10-10T06:55:48.252" v="131" actId="20577"/>
          <ac:spMkLst>
            <pc:docMk/>
            <pc:sldMk cId="0" sldId="256"/>
            <ac:spMk id="16" creationId="{5B5D07D6-F01A-BA6E-359B-D7B3DDC721B4}"/>
          </ac:spMkLst>
        </pc:spChg>
        <pc:spChg chg="add mod">
          <ac:chgData name="Phuong Nguyen Bich (PE)" userId="S::phuongnb@oucru.org::0ac25f5b-11c8-486c-a187-b61629545102" providerId="AD" clId="Web-{6B65A6CA-E148-A7F7-ECBC-1CE3C447D603}" dt="2022-10-10T06:56:13.441" v="137" actId="20577"/>
          <ac:spMkLst>
            <pc:docMk/>
            <pc:sldMk cId="0" sldId="256"/>
            <ac:spMk id="19" creationId="{363F2E06-AC0B-B0DB-9AD2-17FBD7D189A9}"/>
          </ac:spMkLst>
        </pc:spChg>
      </pc:sldChg>
      <pc:sldChg chg="addSp delSp modSp">
        <pc:chgData name="Phuong Nguyen Bich (PE)" userId="S::phuongnb@oucru.org::0ac25f5b-11c8-486c-a187-b61629545102" providerId="AD" clId="Web-{6B65A6CA-E148-A7F7-ECBC-1CE3C447D603}" dt="2022-10-10T06:55:16.470" v="129"/>
        <pc:sldMkLst>
          <pc:docMk/>
          <pc:sldMk cId="0" sldId="257"/>
        </pc:sldMkLst>
        <pc:spChg chg="del">
          <ac:chgData name="Phuong Nguyen Bich (PE)" userId="S::phuongnb@oucru.org::0ac25f5b-11c8-486c-a187-b61629545102" providerId="AD" clId="Web-{6B65A6CA-E148-A7F7-ECBC-1CE3C447D603}" dt="2022-10-10T05:14:05.821" v="1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Phuong Nguyen Bich (PE)" userId="S::phuongnb@oucru.org::0ac25f5b-11c8-486c-a187-b61629545102" providerId="AD" clId="Web-{6B65A6CA-E148-A7F7-ECBC-1CE3C447D603}" dt="2022-10-10T06:55:16.470" v="129"/>
          <ac:spMkLst>
            <pc:docMk/>
            <pc:sldMk cId="0" sldId="257"/>
            <ac:spMk id="18" creationId="{00000000-0000-0000-0000-000000000000}"/>
          </ac:spMkLst>
        </pc:spChg>
        <pc:spChg chg="add mod">
          <ac:chgData name="Phuong Nguyen Bich (PE)" userId="S::phuongnb@oucru.org::0ac25f5b-11c8-486c-a187-b61629545102" providerId="AD" clId="Web-{6B65A6CA-E148-A7F7-ECBC-1CE3C447D603}" dt="2022-10-10T06:54:59.079" v="112" actId="20577"/>
          <ac:spMkLst>
            <pc:docMk/>
            <pc:sldMk cId="0" sldId="257"/>
            <ac:spMk id="20" creationId="{70C6DB06-8CB9-AF87-F311-C301AE203E91}"/>
          </ac:spMkLst>
        </pc:spChg>
      </pc:sldChg>
      <pc:sldChg chg="addSp delSp modSp">
        <pc:chgData name="Phuong Nguyen Bich (PE)" userId="S::phuongnb@oucru.org::0ac25f5b-11c8-486c-a187-b61629545102" providerId="AD" clId="Web-{6B65A6CA-E148-A7F7-ECBC-1CE3C447D603}" dt="2022-10-10T06:54:30.328" v="91" actId="20577"/>
        <pc:sldMkLst>
          <pc:docMk/>
          <pc:sldMk cId="0" sldId="258"/>
        </pc:sldMkLst>
        <pc:spChg chg="mod">
          <ac:chgData name="Phuong Nguyen Bich (PE)" userId="S::phuongnb@oucru.org::0ac25f5b-11c8-486c-a187-b61629545102" providerId="AD" clId="Web-{6B65A6CA-E148-A7F7-ECBC-1CE3C447D603}" dt="2022-10-10T06:53:33.748" v="81"/>
          <ac:spMkLst>
            <pc:docMk/>
            <pc:sldMk cId="0" sldId="258"/>
            <ac:spMk id="18" creationId="{00000000-0000-0000-0000-000000000000}"/>
          </ac:spMkLst>
        </pc:spChg>
        <pc:spChg chg="del mod">
          <ac:chgData name="Phuong Nguyen Bich (PE)" userId="S::phuongnb@oucru.org::0ac25f5b-11c8-486c-a187-b61629545102" providerId="AD" clId="Web-{6B65A6CA-E148-A7F7-ECBC-1CE3C447D603}" dt="2022-10-10T05:15:26.715" v="36"/>
          <ac:spMkLst>
            <pc:docMk/>
            <pc:sldMk cId="0" sldId="258"/>
            <ac:spMk id="19" creationId="{00000000-0000-0000-0000-000000000000}"/>
          </ac:spMkLst>
        </pc:spChg>
        <pc:spChg chg="add del mod">
          <ac:chgData name="Phuong Nguyen Bich (PE)" userId="S::phuongnb@oucru.org::0ac25f5b-11c8-486c-a187-b61629545102" providerId="AD" clId="Web-{6B65A6CA-E148-A7F7-ECBC-1CE3C447D603}" dt="2022-10-10T06:53:23.592" v="80"/>
          <ac:spMkLst>
            <pc:docMk/>
            <pc:sldMk cId="0" sldId="258"/>
            <ac:spMk id="19" creationId="{442C1684-D8F4-D2DF-56A0-CF4A16746B90}"/>
          </ac:spMkLst>
        </pc:spChg>
        <pc:spChg chg="add mod">
          <ac:chgData name="Phuong Nguyen Bich (PE)" userId="S::phuongnb@oucru.org::0ac25f5b-11c8-486c-a187-b61629545102" providerId="AD" clId="Web-{6B65A6CA-E148-A7F7-ECBC-1CE3C447D603}" dt="2022-10-10T06:54:30.328" v="91" actId="20577"/>
          <ac:spMkLst>
            <pc:docMk/>
            <pc:sldMk cId="0" sldId="258"/>
            <ac:spMk id="20" creationId="{7D56653D-6698-760B-076D-80EB05E14E56}"/>
          </ac:spMkLst>
        </pc:spChg>
        <pc:grpChg chg="mod">
          <ac:chgData name="Phuong Nguyen Bich (PE)" userId="S::phuongnb@oucru.org::0ac25f5b-11c8-486c-a187-b61629545102" providerId="AD" clId="Web-{6B65A6CA-E148-A7F7-ECBC-1CE3C447D603}" dt="2022-10-10T05:15:21.636" v="35" actId="1076"/>
          <ac:grpSpMkLst>
            <pc:docMk/>
            <pc:sldMk cId="0" sldId="258"/>
            <ac:grpSpMk id="5" creationId="{00000000-0000-0000-0000-000000000000}"/>
          </ac:grpSpMkLst>
        </pc:grpChg>
      </pc:sldChg>
      <pc:sldChg chg="addSp delSp modSp">
        <pc:chgData name="Phuong Nguyen Bich (PE)" userId="S::phuongnb@oucru.org::0ac25f5b-11c8-486c-a187-b61629545102" providerId="AD" clId="Web-{6B65A6CA-E148-A7F7-ECBC-1CE3C447D603}" dt="2022-10-10T06:52:48.388" v="76" actId="20577"/>
        <pc:sldMkLst>
          <pc:docMk/>
          <pc:sldMk cId="0" sldId="259"/>
        </pc:sldMkLst>
        <pc:spChg chg="mod">
          <ac:chgData name="Phuong Nguyen Bich (PE)" userId="S::phuongnb@oucru.org::0ac25f5b-11c8-486c-a187-b61629545102" providerId="AD" clId="Web-{6B65A6CA-E148-A7F7-ECBC-1CE3C447D603}" dt="2022-10-10T06:51:47.027" v="69" actId="1076"/>
          <ac:spMkLst>
            <pc:docMk/>
            <pc:sldMk cId="0" sldId="259"/>
            <ac:spMk id="3" creationId="{00000000-0000-0000-0000-000000000000}"/>
          </ac:spMkLst>
        </pc:spChg>
        <pc:spChg chg="del">
          <ac:chgData name="Phuong Nguyen Bich (PE)" userId="S::phuongnb@oucru.org::0ac25f5b-11c8-486c-a187-b61629545102" providerId="AD" clId="Web-{6B65A6CA-E148-A7F7-ECBC-1CE3C447D603}" dt="2022-10-10T05:15:28.699" v="37"/>
          <ac:spMkLst>
            <pc:docMk/>
            <pc:sldMk cId="0" sldId="259"/>
            <ac:spMk id="18" creationId="{00000000-0000-0000-0000-000000000000}"/>
          </ac:spMkLst>
        </pc:spChg>
        <pc:spChg chg="del">
          <ac:chgData name="Phuong Nguyen Bich (PE)" userId="S::phuongnb@oucru.org::0ac25f5b-11c8-486c-a187-b61629545102" providerId="AD" clId="Web-{6B65A6CA-E148-A7F7-ECBC-1CE3C447D603}" dt="2022-10-10T05:15:30.559" v="38"/>
          <ac:spMkLst>
            <pc:docMk/>
            <pc:sldMk cId="0" sldId="259"/>
            <ac:spMk id="19" creationId="{00000000-0000-0000-0000-000000000000}"/>
          </ac:spMkLst>
        </pc:spChg>
        <pc:spChg chg="add mod">
          <ac:chgData name="Phuong Nguyen Bich (PE)" userId="S::phuongnb@oucru.org::0ac25f5b-11c8-486c-a187-b61629545102" providerId="AD" clId="Web-{6B65A6CA-E148-A7F7-ECBC-1CE3C447D603}" dt="2022-10-10T06:51:46.245" v="67" actId="20577"/>
          <ac:spMkLst>
            <pc:docMk/>
            <pc:sldMk cId="0" sldId="259"/>
            <ac:spMk id="19" creationId="{58A37FB8-35AB-D75E-B69C-FB9080B3BB94}"/>
          </ac:spMkLst>
        </pc:spChg>
        <pc:spChg chg="add mod">
          <ac:chgData name="Phuong Nguyen Bich (PE)" userId="S::phuongnb@oucru.org::0ac25f5b-11c8-486c-a187-b61629545102" providerId="AD" clId="Web-{6B65A6CA-E148-A7F7-ECBC-1CE3C447D603}" dt="2022-10-10T06:52:48.388" v="76" actId="20577"/>
          <ac:spMkLst>
            <pc:docMk/>
            <pc:sldMk cId="0" sldId="259"/>
            <ac:spMk id="20" creationId="{3E9B1337-0AFA-1B09-2DE4-CE81AA5EFA22}"/>
          </ac:spMkLst>
        </pc:spChg>
        <pc:grpChg chg="mod">
          <ac:chgData name="Phuong Nguyen Bich (PE)" userId="S::phuongnb@oucru.org::0ac25f5b-11c8-486c-a187-b61629545102" providerId="AD" clId="Web-{6B65A6CA-E148-A7F7-ECBC-1CE3C447D603}" dt="2022-10-10T06:52:32.184" v="74" actId="1076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Phuong Nguyen Bich (PE)" userId="S::phuongnb@oucru.org::0ac25f5b-11c8-486c-a187-b61629545102" providerId="AD" clId="Web-{6B65A6CA-E148-A7F7-ECBC-1CE3C447D603}" dt="2022-10-10T06:51:58.168" v="72" actId="1076"/>
          <ac:grpSpMkLst>
            <pc:docMk/>
            <pc:sldMk cId="0" sldId="259"/>
            <ac:grpSpMk id="5" creationId="{00000000-0000-0000-0000-000000000000}"/>
          </ac:grpSpMkLst>
        </pc:grpChg>
      </pc:sldChg>
      <pc:sldChg chg="addSp modSp">
        <pc:chgData name="Phuong Nguyen Bich (PE)" userId="S::phuongnb@oucru.org::0ac25f5b-11c8-486c-a187-b61629545102" providerId="AD" clId="Web-{6B65A6CA-E148-A7F7-ECBC-1CE3C447D603}" dt="2022-10-10T06:51:18.260" v="61"/>
        <pc:sldMkLst>
          <pc:docMk/>
          <pc:sldMk cId="0" sldId="260"/>
        </pc:sldMkLst>
        <pc:spChg chg="mod">
          <ac:chgData name="Phuong Nguyen Bich (PE)" userId="S::phuongnb@oucru.org::0ac25f5b-11c8-486c-a187-b61629545102" providerId="AD" clId="Web-{6B65A6CA-E148-A7F7-ECBC-1CE3C447D603}" dt="2022-10-10T06:51:06.729" v="60" actId="20577"/>
          <ac:spMkLst>
            <pc:docMk/>
            <pc:sldMk cId="0" sldId="260"/>
            <ac:spMk id="16" creationId="{00000000-0000-0000-0000-000000000000}"/>
          </ac:spMkLst>
        </pc:spChg>
        <pc:spChg chg="mod">
          <ac:chgData name="Phuong Nguyen Bich (PE)" userId="S::phuongnb@oucru.org::0ac25f5b-11c8-486c-a187-b61629545102" providerId="AD" clId="Web-{6B65A6CA-E148-A7F7-ECBC-1CE3C447D603}" dt="2022-10-10T06:51:18.260" v="61"/>
          <ac:spMkLst>
            <pc:docMk/>
            <pc:sldMk cId="0" sldId="260"/>
            <ac:spMk id="17" creationId="{00000000-0000-0000-0000-000000000000}"/>
          </ac:spMkLst>
        </pc:spChg>
        <pc:spChg chg="add mod">
          <ac:chgData name="Phuong Nguyen Bich (PE)" userId="S::phuongnb@oucru.org::0ac25f5b-11c8-486c-a187-b61629545102" providerId="AD" clId="Web-{6B65A6CA-E148-A7F7-ECBC-1CE3C447D603}" dt="2022-10-10T06:50:25.821" v="55" actId="14100"/>
          <ac:spMkLst>
            <pc:docMk/>
            <pc:sldMk cId="0" sldId="260"/>
            <ac:spMk id="18" creationId="{A9D83D13-D1FB-93E4-64DE-CC9440D8603A}"/>
          </ac:spMkLst>
        </pc:spChg>
      </pc:sldChg>
      <pc:sldChg chg="delSp modSp">
        <pc:chgData name="Phuong Nguyen Bich (PE)" userId="S::phuongnb@oucru.org::0ac25f5b-11c8-486c-a187-b61629545102" providerId="AD" clId="Web-{6B65A6CA-E148-A7F7-ECBC-1CE3C447D603}" dt="2022-10-10T06:57:18.505" v="166"/>
        <pc:sldMkLst>
          <pc:docMk/>
          <pc:sldMk cId="0" sldId="261"/>
        </pc:sldMkLst>
        <pc:spChg chg="mod">
          <ac:chgData name="Phuong Nguyen Bich (PE)" userId="S::phuongnb@oucru.org::0ac25f5b-11c8-486c-a187-b61629545102" providerId="AD" clId="Web-{6B65A6CA-E148-A7F7-ECBC-1CE3C447D603}" dt="2022-10-10T06:57:12.786" v="165" actId="1076"/>
          <ac:spMkLst>
            <pc:docMk/>
            <pc:sldMk cId="0" sldId="261"/>
            <ac:spMk id="17" creationId="{00000000-0000-0000-0000-000000000000}"/>
          </ac:spMkLst>
        </pc:spChg>
        <pc:spChg chg="del">
          <ac:chgData name="Phuong Nguyen Bich (PE)" userId="S::phuongnb@oucru.org::0ac25f5b-11c8-486c-a187-b61629545102" providerId="AD" clId="Web-{6B65A6CA-E148-A7F7-ECBC-1CE3C447D603}" dt="2022-10-10T06:57:18.505" v="166"/>
          <ac:spMkLst>
            <pc:docMk/>
            <pc:sldMk cId="0" sldId="261"/>
            <ac:spMk id="18" creationId="{00000000-0000-0000-0000-000000000000}"/>
          </ac:spMkLst>
        </pc:spChg>
      </pc:sldChg>
      <pc:sldChg chg="modSp">
        <pc:chgData name="Phuong Nguyen Bich (PE)" userId="S::phuongnb@oucru.org::0ac25f5b-11c8-486c-a187-b61629545102" providerId="AD" clId="Web-{6B65A6CA-E148-A7F7-ECBC-1CE3C447D603}" dt="2022-10-10T06:59:27.446" v="200" actId="20577"/>
        <pc:sldMkLst>
          <pc:docMk/>
          <pc:sldMk cId="0" sldId="262"/>
        </pc:sldMkLst>
        <pc:spChg chg="mod">
          <ac:chgData name="Phuong Nguyen Bich (PE)" userId="S::phuongnb@oucru.org::0ac25f5b-11c8-486c-a187-b61629545102" providerId="AD" clId="Web-{6B65A6CA-E148-A7F7-ECBC-1CE3C447D603}" dt="2022-10-10T06:59:27.446" v="200" actId="20577"/>
          <ac:spMkLst>
            <pc:docMk/>
            <pc:sldMk cId="0" sldId="262"/>
            <ac:spMk id="18" creationId="{00000000-0000-0000-0000-000000000000}"/>
          </ac:spMkLst>
        </pc:spChg>
        <pc:spChg chg="mod">
          <ac:chgData name="Phuong Nguyen Bich (PE)" userId="S::phuongnb@oucru.org::0ac25f5b-11c8-486c-a187-b61629545102" providerId="AD" clId="Web-{6B65A6CA-E148-A7F7-ECBC-1CE3C447D603}" dt="2022-10-10T06:59:23.790" v="194" actId="20577"/>
          <ac:spMkLst>
            <pc:docMk/>
            <pc:sldMk cId="0" sldId="262"/>
            <ac:spMk id="19" creationId="{00000000-0000-0000-0000-000000000000}"/>
          </ac:spMkLst>
        </pc:spChg>
        <pc:grpChg chg="mod">
          <ac:chgData name="Phuong Nguyen Bich (PE)" userId="S::phuongnb@oucru.org::0ac25f5b-11c8-486c-a187-b61629545102" providerId="AD" clId="Web-{6B65A6CA-E148-A7F7-ECBC-1CE3C447D603}" dt="2022-10-10T06:57:39.537" v="171" actId="1076"/>
          <ac:grpSpMkLst>
            <pc:docMk/>
            <pc:sldMk cId="0" sldId="262"/>
            <ac:grpSpMk id="2" creationId="{00000000-0000-0000-0000-000000000000}"/>
          </ac:grpSpMkLst>
        </pc:grpChg>
      </pc:sldChg>
      <pc:sldChg chg="modSp">
        <pc:chgData name="Phuong Nguyen Bich (PE)" userId="S::phuongnb@oucru.org::0ac25f5b-11c8-486c-a187-b61629545102" providerId="AD" clId="Web-{6B65A6CA-E148-A7F7-ECBC-1CE3C447D603}" dt="2022-10-10T07:00:16.979" v="215" actId="1076"/>
        <pc:sldMkLst>
          <pc:docMk/>
          <pc:sldMk cId="0" sldId="263"/>
        </pc:sldMkLst>
        <pc:spChg chg="mod">
          <ac:chgData name="Phuong Nguyen Bich (PE)" userId="S::phuongnb@oucru.org::0ac25f5b-11c8-486c-a187-b61629545102" providerId="AD" clId="Web-{6B65A6CA-E148-A7F7-ECBC-1CE3C447D603}" dt="2022-10-10T07:00:16.979" v="215" actId="1076"/>
          <ac:spMkLst>
            <pc:docMk/>
            <pc:sldMk cId="0" sldId="263"/>
            <ac:spMk id="15" creationId="{00000000-0000-0000-0000-000000000000}"/>
          </ac:spMkLst>
        </pc:spChg>
        <pc:spChg chg="mod">
          <ac:chgData name="Phuong Nguyen Bich (PE)" userId="S::phuongnb@oucru.org::0ac25f5b-11c8-486c-a187-b61629545102" providerId="AD" clId="Web-{6B65A6CA-E148-A7F7-ECBC-1CE3C447D603}" dt="2022-10-10T07:00:04.275" v="212" actId="20577"/>
          <ac:spMkLst>
            <pc:docMk/>
            <pc:sldMk cId="0" sldId="263"/>
            <ac:spMk id="16" creationId="{00000000-0000-0000-0000-000000000000}"/>
          </ac:spMkLst>
        </pc:spChg>
      </pc:sldChg>
      <pc:sldChg chg="modSp">
        <pc:chgData name="Phuong Nguyen Bich (PE)" userId="S::phuongnb@oucru.org::0ac25f5b-11c8-486c-a187-b61629545102" providerId="AD" clId="Web-{6B65A6CA-E148-A7F7-ECBC-1CE3C447D603}" dt="2022-10-10T07:02:33.358" v="234" actId="20577"/>
        <pc:sldMkLst>
          <pc:docMk/>
          <pc:sldMk cId="0" sldId="264"/>
        </pc:sldMkLst>
        <pc:spChg chg="mod">
          <ac:chgData name="Phuong Nguyen Bich (PE)" userId="S::phuongnb@oucru.org::0ac25f5b-11c8-486c-a187-b61629545102" providerId="AD" clId="Web-{6B65A6CA-E148-A7F7-ECBC-1CE3C447D603}" dt="2022-10-10T07:00:35.542" v="222" actId="20577"/>
          <ac:spMkLst>
            <pc:docMk/>
            <pc:sldMk cId="0" sldId="264"/>
            <ac:spMk id="14" creationId="{00000000-0000-0000-0000-000000000000}"/>
          </ac:spMkLst>
        </pc:spChg>
        <pc:spChg chg="mod">
          <ac:chgData name="Phuong Nguyen Bich (PE)" userId="S::phuongnb@oucru.org::0ac25f5b-11c8-486c-a187-b61629545102" providerId="AD" clId="Web-{6B65A6CA-E148-A7F7-ECBC-1CE3C447D603}" dt="2022-10-10T07:02:33.358" v="234" actId="20577"/>
          <ac:spMkLst>
            <pc:docMk/>
            <pc:sldMk cId="0" sldId="264"/>
            <ac:spMk id="15" creationId="{00000000-0000-0000-0000-000000000000}"/>
          </ac:spMkLst>
        </pc:spChg>
      </pc:sldChg>
      <pc:sldChg chg="modSp">
        <pc:chgData name="Phuong Nguyen Bich (PE)" userId="S::phuongnb@oucru.org::0ac25f5b-11c8-486c-a187-b61629545102" providerId="AD" clId="Web-{6B65A6CA-E148-A7F7-ECBC-1CE3C447D603}" dt="2022-10-10T07:07:01.163" v="262" actId="14100"/>
        <pc:sldMkLst>
          <pc:docMk/>
          <pc:sldMk cId="0" sldId="265"/>
        </pc:sldMkLst>
        <pc:spChg chg="mod">
          <ac:chgData name="Phuong Nguyen Bich (PE)" userId="S::phuongnb@oucru.org::0ac25f5b-11c8-486c-a187-b61629545102" providerId="AD" clId="Web-{6B65A6CA-E148-A7F7-ECBC-1CE3C447D603}" dt="2022-10-10T07:03:16.469" v="241" actId="20577"/>
          <ac:spMkLst>
            <pc:docMk/>
            <pc:sldMk cId="0" sldId="265"/>
            <ac:spMk id="16" creationId="{00000000-0000-0000-0000-000000000000}"/>
          </ac:spMkLst>
        </pc:spChg>
        <pc:spChg chg="mod">
          <ac:chgData name="Phuong Nguyen Bich (PE)" userId="S::phuongnb@oucru.org::0ac25f5b-11c8-486c-a187-b61629545102" providerId="AD" clId="Web-{6B65A6CA-E148-A7F7-ECBC-1CE3C447D603}" dt="2022-10-10T07:07:01.163" v="262" actId="14100"/>
          <ac:spMkLst>
            <pc:docMk/>
            <pc:sldMk cId="0" sldId="265"/>
            <ac:spMk id="17" creationId="{00000000-0000-0000-0000-000000000000}"/>
          </ac:spMkLst>
        </pc:spChg>
      </pc:sldChg>
    </pc:docChg>
  </pc:docChgLst>
  <pc:docChgLst>
    <pc:chgData name="Phuong Nguyen Bich (PE)" userId="S::phuongnb@oucru.org::0ac25f5b-11c8-486c-a187-b61629545102" providerId="AD" clId="Web-{05D600FC-3FAF-B076-CCE1-BC44BA863745}"/>
    <pc:docChg chg="modSld">
      <pc:chgData name="Phuong Nguyen Bich (PE)" userId="S::phuongnb@oucru.org::0ac25f5b-11c8-486c-a187-b61629545102" providerId="AD" clId="Web-{05D600FC-3FAF-B076-CCE1-BC44BA863745}" dt="2023-05-08T06:32:29.536" v="5" actId="1076"/>
      <pc:docMkLst>
        <pc:docMk/>
      </pc:docMkLst>
      <pc:sldChg chg="addSp modSp">
        <pc:chgData name="Phuong Nguyen Bich (PE)" userId="S::phuongnb@oucru.org::0ac25f5b-11c8-486c-a187-b61629545102" providerId="AD" clId="Web-{05D600FC-3FAF-B076-CCE1-BC44BA863745}" dt="2023-05-08T06:32:29.536" v="5" actId="1076"/>
        <pc:sldMkLst>
          <pc:docMk/>
          <pc:sldMk cId="0" sldId="261"/>
        </pc:sldMkLst>
        <pc:spChg chg="add mod">
          <ac:chgData name="Phuong Nguyen Bich (PE)" userId="S::phuongnb@oucru.org::0ac25f5b-11c8-486c-a187-b61629545102" providerId="AD" clId="Web-{05D600FC-3FAF-B076-CCE1-BC44BA863745}" dt="2023-05-08T06:32:29.536" v="5" actId="1076"/>
          <ac:spMkLst>
            <pc:docMk/>
            <pc:sldMk cId="0" sldId="261"/>
            <ac:spMk id="14" creationId="{FE28379E-B5B0-6F41-222B-1122B25948C1}"/>
          </ac:spMkLst>
        </pc:spChg>
        <pc:picChg chg="mod">
          <ac:chgData name="Phuong Nguyen Bich (PE)" userId="S::phuongnb@oucru.org::0ac25f5b-11c8-486c-a187-b61629545102" providerId="AD" clId="Web-{05D600FC-3FAF-B076-CCE1-BC44BA863745}" dt="2023-05-08T06:32:23.317" v="3" actId="1076"/>
          <ac:picMkLst>
            <pc:docMk/>
            <pc:sldMk cId="0" sldId="261"/>
            <ac:picMk id="15" creationId="{4FB20FC5-0E91-3359-3BF6-DF32CE8C0F97}"/>
          </ac:picMkLst>
        </pc:picChg>
      </pc:sldChg>
    </pc:docChg>
  </pc:docChgLst>
  <pc:docChgLst>
    <pc:chgData name="Phuong Nguyen Bich (PE)" userId="S::phuongnb@oucru.org::0ac25f5b-11c8-486c-a187-b61629545102" providerId="AD" clId="Web-{514F41CD-21A1-282D-C265-AEBC85EA2258}"/>
    <pc:docChg chg="modSld">
      <pc:chgData name="Phuong Nguyen Bich (PE)" userId="S::phuongnb@oucru.org::0ac25f5b-11c8-486c-a187-b61629545102" providerId="AD" clId="Web-{514F41CD-21A1-282D-C265-AEBC85EA2258}" dt="2023-05-08T06:36:28.866" v="6" actId="1076"/>
      <pc:docMkLst>
        <pc:docMk/>
      </pc:docMkLst>
      <pc:sldChg chg="modSp">
        <pc:chgData name="Phuong Nguyen Bich (PE)" userId="S::phuongnb@oucru.org::0ac25f5b-11c8-486c-a187-b61629545102" providerId="AD" clId="Web-{514F41CD-21A1-282D-C265-AEBC85EA2258}" dt="2023-05-08T06:36:28.866" v="6" actId="1076"/>
        <pc:sldMkLst>
          <pc:docMk/>
          <pc:sldMk cId="0" sldId="261"/>
        </pc:sldMkLst>
        <pc:spChg chg="mod ord">
          <ac:chgData name="Phuong Nguyen Bich (PE)" userId="S::phuongnb@oucru.org::0ac25f5b-11c8-486c-a187-b61629545102" providerId="AD" clId="Web-{514F41CD-21A1-282D-C265-AEBC85EA2258}" dt="2023-05-08T06:36:28.866" v="6" actId="1076"/>
          <ac:spMkLst>
            <pc:docMk/>
            <pc:sldMk cId="0" sldId="261"/>
            <ac:spMk id="5" creationId="{973196BA-11FD-6444-B49F-37F6F4689A64}"/>
          </ac:spMkLst>
        </pc:spChg>
        <pc:spChg chg="mod">
          <ac:chgData name="Phuong Nguyen Bich (PE)" userId="S::phuongnb@oucru.org::0ac25f5b-11c8-486c-a187-b61629545102" providerId="AD" clId="Web-{514F41CD-21A1-282D-C265-AEBC85EA2258}" dt="2023-05-08T06:35:54.506" v="3" actId="1076"/>
          <ac:spMkLst>
            <pc:docMk/>
            <pc:sldMk cId="0" sldId="261"/>
            <ac:spMk id="6" creationId="{9AD32B0C-17BC-BA04-ED68-3F56B576FB21}"/>
          </ac:spMkLst>
        </pc:spChg>
        <pc:spChg chg="ord">
          <ac:chgData name="Phuong Nguyen Bich (PE)" userId="S::phuongnb@oucru.org::0ac25f5b-11c8-486c-a187-b61629545102" providerId="AD" clId="Web-{514F41CD-21A1-282D-C265-AEBC85EA2258}" dt="2023-05-08T06:35:42.708" v="2"/>
          <ac:spMkLst>
            <pc:docMk/>
            <pc:sldMk cId="0" sldId="261"/>
            <ac:spMk id="14" creationId="{FE28379E-B5B0-6F41-222B-1122B25948C1}"/>
          </ac:spMkLst>
        </pc:spChg>
      </pc:sldChg>
    </pc:docChg>
  </pc:docChgLst>
  <pc:docChgLst>
    <pc:chgData name="Phuong Nguyen Bich (PE)" userId="S::phuongnb@oucru.org::0ac25f5b-11c8-486c-a187-b61629545102" providerId="AD" clId="Web-{4CF72AC3-794D-C683-FCF3-7AFEC53E7455}"/>
    <pc:docChg chg="modSld">
      <pc:chgData name="Phuong Nguyen Bich (PE)" userId="S::phuongnb@oucru.org::0ac25f5b-11c8-486c-a187-b61629545102" providerId="AD" clId="Web-{4CF72AC3-794D-C683-FCF3-7AFEC53E7455}" dt="2023-04-17T03:45:15.109" v="5" actId="1076"/>
      <pc:docMkLst>
        <pc:docMk/>
      </pc:docMkLst>
      <pc:sldChg chg="addSp modSp">
        <pc:chgData name="Phuong Nguyen Bich (PE)" userId="S::phuongnb@oucru.org::0ac25f5b-11c8-486c-a187-b61629545102" providerId="AD" clId="Web-{4CF72AC3-794D-C683-FCF3-7AFEC53E7455}" dt="2023-04-17T03:45:15.109" v="5" actId="1076"/>
        <pc:sldMkLst>
          <pc:docMk/>
          <pc:sldMk cId="0" sldId="261"/>
        </pc:sldMkLst>
        <pc:spChg chg="add mod">
          <ac:chgData name="Phuong Nguyen Bich (PE)" userId="S::phuongnb@oucru.org::0ac25f5b-11c8-486c-a187-b61629545102" providerId="AD" clId="Web-{4CF72AC3-794D-C683-FCF3-7AFEC53E7455}" dt="2023-04-17T03:45:15.109" v="5" actId="1076"/>
          <ac:spMkLst>
            <pc:docMk/>
            <pc:sldMk cId="0" sldId="261"/>
            <ac:spMk id="18" creationId="{B2B7DB9A-7C67-E299-D8AD-6C2B429102B7}"/>
          </ac:spMkLst>
        </pc:spChg>
        <pc:grpChg chg="add mod">
          <ac:chgData name="Phuong Nguyen Bich (PE)" userId="S::phuongnb@oucru.org::0ac25f5b-11c8-486c-a187-b61629545102" providerId="AD" clId="Web-{4CF72AC3-794D-C683-FCF3-7AFEC53E7455}" dt="2023-04-17T03:45:15.093" v="3" actId="1076"/>
          <ac:grpSpMkLst>
            <pc:docMk/>
            <pc:sldMk cId="0" sldId="261"/>
            <ac:grpSpMk id="13" creationId="{97FB35DE-4B68-D7CF-84D7-88C21431D7FB}"/>
          </ac:grpSpMkLst>
        </pc:grpChg>
        <pc:picChg chg="add mod">
          <ac:chgData name="Phuong Nguyen Bich (PE)" userId="S::phuongnb@oucru.org::0ac25f5b-11c8-486c-a187-b61629545102" providerId="AD" clId="Web-{4CF72AC3-794D-C683-FCF3-7AFEC53E7455}" dt="2023-04-17T03:45:15.109" v="4" actId="1076"/>
          <ac:picMkLst>
            <pc:docMk/>
            <pc:sldMk cId="0" sldId="261"/>
            <ac:picMk id="15" creationId="{4FB20FC5-0E91-3359-3BF6-DF32CE8C0F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EBED5-C0FD-435C-BBC5-45DB5A7428E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40B5D-C10F-4065-BC2F-6E7D8D0C3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3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40B5D-C10F-4065-BC2F-6E7D8D0C3C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8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3ADA3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9179" y="565965"/>
            <a:ext cx="2956194" cy="33030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78602" y="623216"/>
            <a:ext cx="2941398" cy="3188507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5B5D07D6-F01A-BA6E-359B-D7B3DDC721B4}"/>
              </a:ext>
            </a:extLst>
          </p:cNvPr>
          <p:cNvSpPr txBox="1"/>
          <p:nvPr/>
        </p:nvSpPr>
        <p:spPr>
          <a:xfrm>
            <a:off x="550994" y="4291583"/>
            <a:ext cx="295437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800" b="1">
                <a:solidFill>
                  <a:srgbClr val="FAFCFC"/>
                </a:solidFill>
                <a:latin typeface="Calibri"/>
                <a:cs typeface="Calibri"/>
              </a:rPr>
              <a:t>KHÓ THỞ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3F2E06-AC0B-B0DB-9AD2-17FBD7D189A9}"/>
              </a:ext>
            </a:extLst>
          </p:cNvPr>
          <p:cNvSpPr txBox="1"/>
          <p:nvPr/>
        </p:nvSpPr>
        <p:spPr>
          <a:xfrm>
            <a:off x="4145429" y="4291583"/>
            <a:ext cx="295437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800" b="1">
                <a:solidFill>
                  <a:srgbClr val="FAFCFC"/>
                </a:solidFill>
                <a:latin typeface="Calibri"/>
                <a:cs typeface="Calibri"/>
              </a:rPr>
              <a:t>MẮT ĐỎ NGẦU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5C3E7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994" y="612890"/>
            <a:ext cx="3004829" cy="33526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4616">
            <a:off x="2281397" y="457716"/>
            <a:ext cx="1280525" cy="10828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3019" y="1419099"/>
            <a:ext cx="2954379" cy="19277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13680" y="4194544"/>
            <a:ext cx="3229006" cy="3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AFCFC"/>
                </a:solidFill>
              </a:rPr>
              <a:t>ĐỔ MỒ HÔI VỀ ĐÊM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5705" y="4194544"/>
            <a:ext cx="322900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400" b="1">
                <a:solidFill>
                  <a:srgbClr val="FAFCFC"/>
                </a:solidFill>
              </a:rPr>
              <a:t>TÊ BÌ LƯỠI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F6B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73019" y="540000"/>
            <a:ext cx="2954379" cy="328720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13680" y="4081284"/>
            <a:ext cx="3229006" cy="57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84"/>
              </a:lnSpc>
              <a:spcBef>
                <a:spcPct val="0"/>
              </a:spcBef>
            </a:pPr>
            <a:r>
              <a:rPr lang="en-US" sz="2275" b="1">
                <a:solidFill>
                  <a:srgbClr val="FAFCFC"/>
                </a:solidFill>
              </a:rPr>
              <a:t>ĐAU Ở MỘT CHI (TAY/CHÂN)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35705" y="4194544"/>
            <a:ext cx="3229006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400" b="1">
                <a:solidFill>
                  <a:srgbClr val="FAFCFC"/>
                </a:solidFill>
              </a:rPr>
              <a:t>DA XANH XAO, NHỢT NHẠT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1590" y="540000"/>
            <a:ext cx="2533186" cy="33775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98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2772" y="4286065"/>
            <a:ext cx="3229006" cy="31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88"/>
              </a:lnSpc>
              <a:spcBef>
                <a:spcPct val="0"/>
              </a:spcBef>
            </a:pPr>
            <a:r>
              <a:rPr lang="en-US" sz="3200" b="1">
                <a:solidFill>
                  <a:srgbClr val="FAFCFC"/>
                </a:solidFill>
              </a:rPr>
              <a:t>LIỆT MỀM</a:t>
            </a:r>
            <a:endParaRPr lang="en-US" sz="2175" b="1">
              <a:solidFill>
                <a:srgbClr val="FAFCFC"/>
              </a:solidFill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0468" y="601072"/>
            <a:ext cx="2913616" cy="3255437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3887858" y="323265"/>
            <a:ext cx="3390623" cy="4753469"/>
            <a:chOff x="0" y="0"/>
            <a:chExt cx="1780623" cy="2496338"/>
          </a:xfrm>
        </p:grpSpPr>
        <p:sp>
          <p:nvSpPr>
            <p:cNvPr id="19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20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21" name="Group 8"/>
          <p:cNvGrpSpPr/>
          <p:nvPr/>
        </p:nvGrpSpPr>
        <p:grpSpPr>
          <a:xfrm>
            <a:off x="4106888" y="517358"/>
            <a:ext cx="2954379" cy="3400223"/>
            <a:chOff x="0" y="0"/>
            <a:chExt cx="1551525" cy="1785665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DAE1E1"/>
            </a:solidFill>
            <a:ln>
              <a:noFill/>
            </a:ln>
          </p:spPr>
        </p:sp>
        <p:sp>
          <p:nvSpPr>
            <p:cNvPr id="23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2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6888" y="1005126"/>
            <a:ext cx="2907786" cy="2787839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84077" y="1474615"/>
            <a:ext cx="340372" cy="253635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27154" y="1474615"/>
            <a:ext cx="340372" cy="253635"/>
          </a:xfrm>
          <a:prstGeom prst="rect">
            <a:avLst/>
          </a:prstGeom>
        </p:spPr>
      </p:pic>
      <p:sp>
        <p:nvSpPr>
          <p:cNvPr id="27" name="TextBox 18"/>
          <p:cNvSpPr txBox="1"/>
          <p:nvPr/>
        </p:nvSpPr>
        <p:spPr>
          <a:xfrm>
            <a:off x="4106888" y="4291583"/>
            <a:ext cx="2954379" cy="41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>
                <a:solidFill>
                  <a:srgbClr val="FAFCFC"/>
                </a:solidFill>
              </a:rPr>
              <a:t>HÔN MÊ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CE6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3680" y="4194544"/>
            <a:ext cx="3229006" cy="36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AFCFC"/>
                </a:solidFill>
              </a:rPr>
              <a:t>VIÊM HÔ HẤP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4322" y="582004"/>
            <a:ext cx="2485908" cy="327093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CDBF0"/>
            </a:solidFill>
            <a:ln>
              <a:noFill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35705" y="4194544"/>
            <a:ext cx="3229006" cy="3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AFCFC"/>
                </a:solidFill>
              </a:rPr>
              <a:t>SỔ MŨI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8177" y="585146"/>
            <a:ext cx="2470167" cy="33324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5E9C4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3680" y="4194544"/>
            <a:ext cx="3229006" cy="3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FFFFF"/>
                </a:solidFill>
              </a:rPr>
              <a:t>CO GIẬT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7719" y="1137469"/>
            <a:ext cx="2860927" cy="2160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939003" y="323265"/>
            <a:ext cx="3390623" cy="4753469"/>
            <a:chOff x="0" y="0"/>
            <a:chExt cx="1780623" cy="2496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158032" y="517358"/>
            <a:ext cx="2954379" cy="3400223"/>
            <a:chOff x="0" y="0"/>
            <a:chExt cx="1551525" cy="17856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CE5DF"/>
            </a:solidFill>
            <a:ln>
              <a:noFill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020718" y="4194544"/>
            <a:ext cx="3229006" cy="3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FFFFF"/>
                </a:solidFill>
              </a:rPr>
              <a:t>SỤT CÂN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158032" y="619105"/>
            <a:ext cx="2954379" cy="3196730"/>
            <a:chOff x="0" y="0"/>
            <a:chExt cx="3939172" cy="426230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939172" cy="4262306"/>
              <a:chOff x="0" y="0"/>
              <a:chExt cx="897898" cy="97155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CCE5D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676" y="676709"/>
              <a:ext cx="3829820" cy="32601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CDBF0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F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3680" y="4122353"/>
            <a:ext cx="3229006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76"/>
              </a:lnSpc>
              <a:spcBef>
                <a:spcPct val="0"/>
              </a:spcBef>
            </a:pPr>
            <a:r>
              <a:rPr lang="en-US" sz="2800" b="1">
                <a:solidFill>
                  <a:srgbClr val="FAFCFC"/>
                </a:solidFill>
              </a:rPr>
              <a:t>SUY HÔ HẤP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35705" y="4194544"/>
            <a:ext cx="3229006" cy="3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AFCFC"/>
                </a:solidFill>
              </a:rPr>
              <a:t>NỔI MẨN, MỀ ĐAY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73019" y="540000"/>
            <a:ext cx="2954379" cy="33055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8814" y="553349"/>
            <a:ext cx="2458738" cy="33282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5E9C4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55177" y="719506"/>
            <a:ext cx="2022782" cy="31980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2673" y="1137469"/>
            <a:ext cx="2351020" cy="2160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25594" y="2587848"/>
            <a:ext cx="295137" cy="2243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660871">
            <a:off x="2290114" y="1804910"/>
            <a:ext cx="497209" cy="37787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3680" y="4165969"/>
            <a:ext cx="3229006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04"/>
              </a:lnSpc>
              <a:spcBef>
                <a:spcPct val="0"/>
              </a:spcBef>
            </a:pPr>
            <a:r>
              <a:rPr lang="en-US" sz="2400" b="1">
                <a:solidFill>
                  <a:srgbClr val="FAFCFC"/>
                </a:solidFill>
              </a:rPr>
              <a:t>NỐT TRẮNG NHỎ BÊN TRONG MÁ.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35705" y="4194544"/>
            <a:ext cx="3229006" cy="3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AFCFC"/>
                </a:solidFill>
              </a:rPr>
              <a:t>HẮT HƠI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B5D3EF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994" y="540000"/>
            <a:ext cx="2954379" cy="33009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85213" y="853874"/>
            <a:ext cx="2475242" cy="29511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3680" y="4194544"/>
            <a:ext cx="3229006" cy="35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AFCFC"/>
                </a:solidFill>
              </a:rPr>
              <a:t>ĐAU HỌNG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35705" y="4194544"/>
            <a:ext cx="3229006" cy="35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FFFFF"/>
                </a:solidFill>
              </a:rPr>
              <a:t>NGẠT MŨI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9416" y="540000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F6B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F6BD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85603" y="540000"/>
            <a:ext cx="2727397" cy="337758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12772" y="4280095"/>
            <a:ext cx="3229006" cy="53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92"/>
              </a:lnSpc>
              <a:spcBef>
                <a:spcPct val="0"/>
              </a:spcBef>
            </a:pPr>
            <a:r>
              <a:rPr lang="en-US" sz="2400" b="1">
                <a:solidFill>
                  <a:srgbClr val="FAFCFC"/>
                </a:solidFill>
              </a:rPr>
              <a:t>HẠCH SƯNG Ở CỔ VÀ SAU TAI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34798" y="4280095"/>
            <a:ext cx="3229006" cy="35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AFCFC"/>
                </a:solidFill>
              </a:rPr>
              <a:t>SƯNG CỔ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093" t="307" r="7958" b="422"/>
          <a:stretch>
            <a:fillRect/>
          </a:stretch>
        </p:blipFill>
        <p:spPr>
          <a:xfrm>
            <a:off x="1174595" y="817084"/>
            <a:ext cx="1692240" cy="29218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0000" y="517358"/>
            <a:ext cx="2965372" cy="3400223"/>
            <a:chOff x="0" y="0"/>
            <a:chExt cx="3953830" cy="427816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953830" cy="4278167"/>
              <a:chOff x="0" y="0"/>
              <a:chExt cx="897898" cy="9715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CCE5DF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80222" y="262955"/>
              <a:ext cx="2993387" cy="391292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55843" y="1461968"/>
              <a:ext cx="830081" cy="75744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244469" y="1461968"/>
              <a:ext cx="830081" cy="75744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CDBF0"/>
            </a:solidFill>
            <a:ln>
              <a:noFill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77849" y="4106931"/>
            <a:ext cx="2819401" cy="667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704"/>
              </a:lnSpc>
              <a:spcBef>
                <a:spcPct val="0"/>
              </a:spcBef>
            </a:pPr>
            <a:r>
              <a:rPr lang="en-US" sz="2000" b="1">
                <a:solidFill>
                  <a:srgbClr val="FAFCFC"/>
                </a:solidFill>
              </a:rPr>
              <a:t>GIẢ MẠC TRẮNG NGÀ/XÁM/ĐEN Ở THÀNH HỌNG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34798" y="4087698"/>
            <a:ext cx="322900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88"/>
              </a:lnSpc>
              <a:spcBef>
                <a:spcPct val="0"/>
              </a:spcBef>
            </a:pPr>
            <a:r>
              <a:rPr lang="en-US" sz="2175" b="1">
                <a:solidFill>
                  <a:srgbClr val="FAFCFC"/>
                </a:solidFill>
              </a:rPr>
              <a:t>KHÓ MỞ MIỆNG &amp; KHÓ NUỐT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3019" y="517358"/>
            <a:ext cx="2954379" cy="3300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41617" y="323264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CE6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76296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0D5D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0152" y="526915"/>
            <a:ext cx="2584170" cy="340022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59738" y="4072579"/>
            <a:ext cx="295437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400" b="1">
                <a:solidFill>
                  <a:srgbClr val="FAFCFC"/>
                </a:solidFill>
                <a:latin typeface="Calibri"/>
                <a:cs typeface="Calibri"/>
              </a:rPr>
              <a:t>CƠN ĐAU THẮT Ở LỒNG NGỰC 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70C6DB06-8CB9-AF87-F311-C301AE203E91}"/>
              </a:ext>
            </a:extLst>
          </p:cNvPr>
          <p:cNvSpPr txBox="1"/>
          <p:nvPr/>
        </p:nvSpPr>
        <p:spPr>
          <a:xfrm>
            <a:off x="550994" y="4291583"/>
            <a:ext cx="295437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2800" b="1">
                <a:solidFill>
                  <a:srgbClr val="FAFCFC"/>
                </a:solidFill>
                <a:latin typeface="Calibri"/>
                <a:cs typeface="Calibri"/>
              </a:rPr>
              <a:t>THỞ NẶNG NHỌC</a:t>
            </a:r>
            <a:r>
              <a:rPr lang="en-US" sz="2800" b="1">
                <a:solidFill>
                  <a:srgbClr val="FAFCFC"/>
                </a:solidFill>
                <a:latin typeface="Arial Rounded MT Bold"/>
              </a:rPr>
              <a:t>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04" b="92963" l="34219" r="69740">
                        <a14:foregroundMark x1="50469" y1="13704" x2="50469" y2="13704"/>
                        <a14:foregroundMark x1="50469" y1="88519" x2="50469" y2="88519"/>
                        <a14:foregroundMark x1="48802" y1="92963" x2="48802" y2="92963"/>
                        <a14:foregroundMark x1="48073" y1="47315" x2="48073" y2="4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8767" r="25798" b="5182"/>
          <a:stretch/>
        </p:blipFill>
        <p:spPr>
          <a:xfrm>
            <a:off x="4380760" y="832555"/>
            <a:ext cx="2686501" cy="29307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5E9C4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CE5DF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3680" y="4194544"/>
            <a:ext cx="3229006" cy="35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err="1">
                <a:solidFill>
                  <a:srgbClr val="FFFFFF"/>
                </a:solidFill>
              </a:rPr>
              <a:t>Nôn</a:t>
            </a:r>
            <a:r>
              <a:rPr lang="en-US" sz="2775" b="1">
                <a:solidFill>
                  <a:srgbClr val="FFFFFF"/>
                </a:solidFill>
              </a:rPr>
              <a:t> </a:t>
            </a:r>
            <a:r>
              <a:rPr lang="en-US" sz="2775" b="1" err="1">
                <a:solidFill>
                  <a:srgbClr val="FFFFFF"/>
                </a:solidFill>
              </a:rPr>
              <a:t>ói</a:t>
            </a:r>
            <a:endParaRPr lang="en-US" sz="2775" b="1">
              <a:solidFill>
                <a:srgbClr val="FFFFFF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935705" y="4194544"/>
            <a:ext cx="3229006" cy="3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 err="1">
                <a:solidFill>
                  <a:srgbClr val="FFFFFF"/>
                </a:solidFill>
              </a:rPr>
              <a:t>Chảy</a:t>
            </a:r>
            <a:r>
              <a:rPr lang="en-US" sz="2775" b="1">
                <a:solidFill>
                  <a:srgbClr val="FFFFFF"/>
                </a:solidFill>
              </a:rPr>
              <a:t> nước mắt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073019" y="619105"/>
            <a:ext cx="2954379" cy="3196730"/>
            <a:chOff x="0" y="0"/>
            <a:chExt cx="897898" cy="9715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97898" cy="971553"/>
            </a:xfrm>
            <a:custGeom>
              <a:avLst/>
              <a:gdLst/>
              <a:ahLst/>
              <a:cxnLst/>
              <a:rect l="l" t="t" r="r" b="b"/>
              <a:pathLst>
                <a:path w="897898" h="971553">
                  <a:moveTo>
                    <a:pt x="773438" y="971553"/>
                  </a:moveTo>
                  <a:lnTo>
                    <a:pt x="124460" y="971553"/>
                  </a:lnTo>
                  <a:cubicBezTo>
                    <a:pt x="55880" y="971553"/>
                    <a:pt x="0" y="915673"/>
                    <a:pt x="0" y="847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3438" y="0"/>
                  </a:lnTo>
                  <a:cubicBezTo>
                    <a:pt x="842018" y="0"/>
                    <a:pt x="897898" y="55880"/>
                    <a:pt x="897898" y="124460"/>
                  </a:cubicBezTo>
                  <a:lnTo>
                    <a:pt x="897898" y="847093"/>
                  </a:lnTo>
                  <a:cubicBezTo>
                    <a:pt x="897898" y="915673"/>
                    <a:pt x="842018" y="971553"/>
                    <a:pt x="773438" y="971553"/>
                  </a:cubicBezTo>
                  <a:close/>
                </a:path>
              </a:pathLst>
            </a:custGeom>
            <a:solidFill>
              <a:srgbClr val="CCE5D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592292" y="652749"/>
            <a:ext cx="2869967" cy="3129441"/>
            <a:chOff x="0" y="0"/>
            <a:chExt cx="3826623" cy="417258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826623" cy="4140525"/>
              <a:chOff x="0" y="0"/>
              <a:chExt cx="897898" cy="97155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97898" cy="971553"/>
              </a:xfrm>
              <a:custGeom>
                <a:avLst/>
                <a:gdLst/>
                <a:ahLst/>
                <a:cxnLst/>
                <a:rect l="l" t="t" r="r" b="b"/>
                <a:pathLst>
                  <a:path w="897898" h="971553">
                    <a:moveTo>
                      <a:pt x="773438" y="971553"/>
                    </a:moveTo>
                    <a:lnTo>
                      <a:pt x="124460" y="971553"/>
                    </a:lnTo>
                    <a:cubicBezTo>
                      <a:pt x="55880" y="971553"/>
                      <a:pt x="0" y="915673"/>
                      <a:pt x="0" y="8470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73438" y="0"/>
                    </a:lnTo>
                    <a:cubicBezTo>
                      <a:pt x="842018" y="0"/>
                      <a:pt x="897898" y="55880"/>
                      <a:pt x="897898" y="124460"/>
                    </a:cubicBezTo>
                    <a:lnTo>
                      <a:pt x="897898" y="847093"/>
                    </a:lnTo>
                    <a:cubicBezTo>
                      <a:pt x="897898" y="915673"/>
                      <a:pt x="842018" y="971553"/>
                      <a:pt x="773438" y="971553"/>
                    </a:cubicBezTo>
                    <a:close/>
                  </a:path>
                </a:pathLst>
              </a:custGeom>
              <a:solidFill>
                <a:srgbClr val="C5E9C4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7043"/>
            <a:stretch>
              <a:fillRect/>
            </a:stretch>
          </p:blipFill>
          <p:spPr>
            <a:xfrm>
              <a:off x="338150" y="361992"/>
              <a:ext cx="2611559" cy="3810596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0208" y="1137469"/>
            <a:ext cx="2160000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0000" y="517358"/>
            <a:ext cx="2954379" cy="3400223"/>
            <a:chOff x="0" y="0"/>
            <a:chExt cx="3939172" cy="453363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939172" cy="4533631"/>
              <a:chOff x="0" y="0"/>
              <a:chExt cx="1551525" cy="178566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51525" cy="1785665"/>
              </a:xfrm>
              <a:custGeom>
                <a:avLst/>
                <a:gdLst/>
                <a:ahLst/>
                <a:cxnLst/>
                <a:rect l="l" t="t" r="r" b="b"/>
                <a:pathLst>
                  <a:path w="1551525" h="1785665">
                    <a:moveTo>
                      <a:pt x="86476" y="0"/>
                    </a:moveTo>
                    <a:lnTo>
                      <a:pt x="1465049" y="0"/>
                    </a:lnTo>
                    <a:cubicBezTo>
                      <a:pt x="1487984" y="0"/>
                      <a:pt x="1509979" y="9111"/>
                      <a:pt x="1526197" y="25328"/>
                    </a:cubicBezTo>
                    <a:cubicBezTo>
                      <a:pt x="1542414" y="41546"/>
                      <a:pt x="1551525" y="63541"/>
                      <a:pt x="1551525" y="86476"/>
                    </a:cubicBezTo>
                    <a:lnTo>
                      <a:pt x="1551525" y="1699189"/>
                    </a:lnTo>
                    <a:cubicBezTo>
                      <a:pt x="1551525" y="1722124"/>
                      <a:pt x="1542414" y="1744120"/>
                      <a:pt x="1526197" y="1760337"/>
                    </a:cubicBezTo>
                    <a:cubicBezTo>
                      <a:pt x="1509979" y="1776554"/>
                      <a:pt x="1487984" y="1785665"/>
                      <a:pt x="1465049" y="1785665"/>
                    </a:cubicBezTo>
                    <a:lnTo>
                      <a:pt x="86476" y="1785665"/>
                    </a:lnTo>
                    <a:cubicBezTo>
                      <a:pt x="63541" y="1785665"/>
                      <a:pt x="41546" y="1776554"/>
                      <a:pt x="25328" y="1760337"/>
                    </a:cubicBezTo>
                    <a:cubicBezTo>
                      <a:pt x="9111" y="1744120"/>
                      <a:pt x="0" y="1722124"/>
                      <a:pt x="0" y="1699189"/>
                    </a:cubicBezTo>
                    <a:lnTo>
                      <a:pt x="0" y="86476"/>
                    </a:lnTo>
                    <a:cubicBezTo>
                      <a:pt x="0" y="63541"/>
                      <a:pt x="9111" y="41546"/>
                      <a:pt x="25328" y="25328"/>
                    </a:cubicBezTo>
                    <a:cubicBezTo>
                      <a:pt x="41546" y="9111"/>
                      <a:pt x="63541" y="0"/>
                      <a:pt x="86476" y="0"/>
                    </a:cubicBezTo>
                    <a:close/>
                  </a:path>
                </a:pathLst>
              </a:custGeom>
              <a:solidFill>
                <a:srgbClr val="F5C98E"/>
              </a:solidFill>
              <a:ln>
                <a:noFill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35919" tIns="35919" rIns="35919" bIns="35919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43908"/>
              <a:ext cx="3929308" cy="3040302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413680" y="4218587"/>
            <a:ext cx="3229006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  <a:spcBef>
                <a:spcPct val="0"/>
              </a:spcBef>
            </a:pPr>
            <a:r>
              <a:rPr lang="en-US" sz="2800" b="1" err="1">
                <a:solidFill>
                  <a:srgbClr val="FAFCFC"/>
                </a:solidFill>
              </a:rPr>
              <a:t>Mệt</a:t>
            </a:r>
            <a:r>
              <a:rPr lang="en-US" sz="2800" b="1">
                <a:solidFill>
                  <a:srgbClr val="FAFCFC"/>
                </a:solidFill>
              </a:rPr>
              <a:t> </a:t>
            </a:r>
            <a:r>
              <a:rPr lang="en-US" sz="2800" b="1" err="1">
                <a:solidFill>
                  <a:srgbClr val="FAFCFC"/>
                </a:solidFill>
              </a:rPr>
              <a:t>mỏi</a:t>
            </a:r>
            <a:r>
              <a:rPr lang="en-US" sz="2800" b="1">
                <a:solidFill>
                  <a:srgbClr val="FAFCFC"/>
                </a:solidFill>
              </a:rPr>
              <a:t>, Ủ </a:t>
            </a:r>
            <a:r>
              <a:rPr lang="en-US" sz="2800" b="1" err="1">
                <a:solidFill>
                  <a:srgbClr val="FAFCFC"/>
                </a:solidFill>
              </a:rPr>
              <a:t>rũ</a:t>
            </a:r>
            <a:endParaRPr lang="en-US" sz="2800" b="1">
              <a:solidFill>
                <a:srgbClr val="FAFCFC"/>
              </a:solidFill>
            </a:endParaRP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768E4028-45F6-6737-6400-E8F5A4F15AF2}"/>
              </a:ext>
            </a:extLst>
          </p:cNvPr>
          <p:cNvGrpSpPr/>
          <p:nvPr/>
        </p:nvGrpSpPr>
        <p:grpSpPr>
          <a:xfrm>
            <a:off x="3916046" y="293119"/>
            <a:ext cx="3390623" cy="4789744"/>
            <a:chOff x="0" y="-19050"/>
            <a:chExt cx="1780623" cy="2515388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5C9C397E-23DB-6213-5D34-D8FBBAE6A7EE}"/>
                </a:ext>
              </a:extLst>
            </p:cNvPr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EDB8A2E6-816B-6686-6D0E-455675C0FDD9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35" name="Group 8">
            <a:extLst>
              <a:ext uri="{FF2B5EF4-FFF2-40B4-BE49-F238E27FC236}">
                <a16:creationId xmlns:a16="http://schemas.microsoft.com/office/drawing/2014/main" id="{5D5A2594-B627-AEAF-05AA-BC3AAD4CBEC5}"/>
              </a:ext>
            </a:extLst>
          </p:cNvPr>
          <p:cNvGrpSpPr/>
          <p:nvPr/>
        </p:nvGrpSpPr>
        <p:grpSpPr>
          <a:xfrm>
            <a:off x="4134150" y="496754"/>
            <a:ext cx="2954379" cy="3436498"/>
            <a:chOff x="0" y="-19050"/>
            <a:chExt cx="1551525" cy="1804715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ADA54FE-971E-5D94-981D-31CDDDF1DCCF}"/>
                </a:ext>
              </a:extLst>
            </p:cNvPr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5D550799-3D24-9C10-447E-80FC2302A576}"/>
                </a:ext>
              </a:extLst>
            </p:cNvPr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37" name="Picture 14">
            <a:extLst>
              <a:ext uri="{FF2B5EF4-FFF2-40B4-BE49-F238E27FC236}">
                <a16:creationId xmlns:a16="http://schemas.microsoft.com/office/drawing/2014/main" id="{93039457-8FA0-DDB1-AF2D-3575A1C19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34150" y="831575"/>
            <a:ext cx="2954379" cy="2965499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B2B7DB9A-7C67-E299-D8AD-6C2B429102B7}"/>
              </a:ext>
            </a:extLst>
          </p:cNvPr>
          <p:cNvSpPr txBox="1"/>
          <p:nvPr/>
        </p:nvSpPr>
        <p:spPr>
          <a:xfrm>
            <a:off x="4075010" y="4198284"/>
            <a:ext cx="322900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>
                <a:solidFill>
                  <a:srgbClr val="FAFCFC"/>
                </a:solidFill>
              </a:rPr>
              <a:t>SỐT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3521" y="323265"/>
            <a:ext cx="5339073" cy="4753469"/>
            <a:chOff x="0" y="-99795"/>
            <a:chExt cx="2803873" cy="2496338"/>
          </a:xfrm>
        </p:grpSpPr>
        <p:sp>
          <p:nvSpPr>
            <p:cNvPr id="3" name="Freeform 3"/>
            <p:cNvSpPr/>
            <p:nvPr/>
          </p:nvSpPr>
          <p:spPr>
            <a:xfrm>
              <a:off x="1023250" y="-99795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0C1D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0C1DD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1500" y="708335"/>
            <a:ext cx="2891551" cy="3018269"/>
            <a:chOff x="0" y="0"/>
            <a:chExt cx="3855401" cy="402435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370" t="3190" r="13404"/>
            <a:stretch>
              <a:fillRect/>
            </a:stretch>
          </p:blipFill>
          <p:spPr>
            <a:xfrm>
              <a:off x="0" y="0"/>
              <a:ext cx="3855401" cy="402435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15464" y="1945857"/>
              <a:ext cx="921345" cy="765868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70" t="3857" r="14915"/>
          <a:stretch>
            <a:fillRect/>
          </a:stretch>
        </p:blipFill>
        <p:spPr>
          <a:xfrm>
            <a:off x="4133759" y="778846"/>
            <a:ext cx="2831084" cy="2997500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58A37FB8-35AB-D75E-B69C-FB9080B3BB94}"/>
              </a:ext>
            </a:extLst>
          </p:cNvPr>
          <p:cNvSpPr txBox="1"/>
          <p:nvPr/>
        </p:nvSpPr>
        <p:spPr>
          <a:xfrm>
            <a:off x="413680" y="4213594"/>
            <a:ext cx="3229006" cy="40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>
                <a:solidFill>
                  <a:srgbClr val="FAFCFC"/>
                </a:solidFill>
              </a:rPr>
              <a:t>HO RA MÁU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3E9B1337-0AFA-1B09-2DE4-CE81AA5EFA22}"/>
              </a:ext>
            </a:extLst>
          </p:cNvPr>
          <p:cNvSpPr txBox="1"/>
          <p:nvPr/>
        </p:nvSpPr>
        <p:spPr>
          <a:xfrm>
            <a:off x="3853674" y="4213594"/>
            <a:ext cx="3229006" cy="40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>
                <a:solidFill>
                  <a:srgbClr val="FAFCFC"/>
                </a:solidFill>
              </a:rPr>
              <a:t>HO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98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CE6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4485" y="540000"/>
            <a:ext cx="2727397" cy="33775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77949" y="580622"/>
            <a:ext cx="2344519" cy="329633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3680" y="4213594"/>
            <a:ext cx="3229006" cy="41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>
                <a:solidFill>
                  <a:srgbClr val="FAFCFC"/>
                </a:solidFill>
              </a:rPr>
              <a:t>TIÊU CHẢY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73019" y="4245315"/>
            <a:ext cx="2954379" cy="40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  <a:spcBef>
                <a:spcPct val="0"/>
              </a:spcBef>
            </a:pPr>
            <a:r>
              <a:rPr lang="en-US" sz="3250" b="1">
                <a:solidFill>
                  <a:srgbClr val="FAFCFC"/>
                </a:solidFill>
              </a:rPr>
              <a:t>DA TÍM TÁI</a:t>
            </a:r>
            <a:r>
              <a:rPr lang="en-US" sz="3250" b="1">
                <a:solidFill>
                  <a:srgbClr val="FAFCFC"/>
                </a:solidFill>
                <a:latin typeface="Arial Rounded MT Bold"/>
              </a:rPr>
              <a:t>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D83D13-D1FB-93E4-64DE-CC9440D8603A}"/>
              </a:ext>
            </a:extLst>
          </p:cNvPr>
          <p:cNvSpPr/>
          <p:nvPr/>
        </p:nvSpPr>
        <p:spPr>
          <a:xfrm>
            <a:off x="4721253" y="819862"/>
            <a:ext cx="1724823" cy="2338310"/>
          </a:xfrm>
          <a:prstGeom prst="roundRect">
            <a:avLst/>
          </a:prstGeom>
          <a:solidFill>
            <a:srgbClr val="CCC1DA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EE1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F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994" y="721871"/>
            <a:ext cx="2954379" cy="29654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9348" y="721871"/>
            <a:ext cx="2881721" cy="31238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85236" y="2102531"/>
            <a:ext cx="350925" cy="530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18313" y="2075670"/>
            <a:ext cx="275462" cy="41622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13680" y="4194544"/>
            <a:ext cx="322900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>
                <a:solidFill>
                  <a:srgbClr val="FAFCFC"/>
                </a:solidFill>
              </a:rPr>
              <a:t>SỐT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73019" y="4112079"/>
            <a:ext cx="2954379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</a:pPr>
            <a:r>
              <a:rPr lang="en-US" sz="2400" b="1">
                <a:solidFill>
                  <a:srgbClr val="FAFCFC"/>
                </a:solidFill>
              </a:rPr>
              <a:t>SỐT CAO &amp; ĐỔ MỒ HÔI</a:t>
            </a:r>
            <a:endParaRPr lang="en-US" sz="28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CCBEB9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01" y="540000"/>
            <a:ext cx="2892054" cy="337758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2BAD9"/>
            </a:solidFill>
            <a:ln>
              <a:noFill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3680" y="4340375"/>
            <a:ext cx="3229006" cy="324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  <a:spcBef>
                <a:spcPct val="0"/>
              </a:spcBef>
            </a:pPr>
            <a:r>
              <a:rPr lang="en-US" sz="2800" b="1">
                <a:solidFill>
                  <a:srgbClr val="FAFCFC"/>
                </a:solidFill>
              </a:rPr>
              <a:t>TIM ĐẬP NHANH</a:t>
            </a:r>
            <a:r>
              <a:rPr lang="en-US" sz="3200" b="1">
                <a:solidFill>
                  <a:srgbClr val="FAFCFC"/>
                </a:solidFill>
                <a:latin typeface="Arial Rounded MT Bold"/>
              </a:rPr>
              <a:t> 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65621" y="4291531"/>
            <a:ext cx="2954379" cy="41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sz="3250" b="1">
                <a:solidFill>
                  <a:srgbClr val="FAFCFC"/>
                </a:solidFill>
              </a:rPr>
              <a:t>ĐAU ĐẦU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073019" y="700090"/>
            <a:ext cx="2895742" cy="3217491"/>
            <a:chOff x="0" y="0"/>
            <a:chExt cx="3860990" cy="4289988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0990" cy="428998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17977">
              <a:off x="1910922" y="67714"/>
              <a:ext cx="891991" cy="149287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250762">
              <a:off x="759383" y="231092"/>
              <a:ext cx="616427" cy="10316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EFB1A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3DFE1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3680" y="4194544"/>
            <a:ext cx="3229006" cy="35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>
                <a:solidFill>
                  <a:srgbClr val="FAFCFC"/>
                </a:solidFill>
              </a:rPr>
              <a:t>SƯNG TẤY KHỚP</a:t>
            </a:r>
            <a:r>
              <a:rPr lang="en-US" sz="2750">
                <a:solidFill>
                  <a:srgbClr val="FAFCFC"/>
                </a:solidFill>
                <a:latin typeface="More Sugar"/>
              </a:rPr>
              <a:t> 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73019" y="4191160"/>
            <a:ext cx="295437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sz="2800" b="1">
                <a:solidFill>
                  <a:srgbClr val="FAFCFC"/>
                </a:solidFill>
              </a:rPr>
              <a:t>CO CỨNG HÀM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2295" y="517358"/>
            <a:ext cx="2647924" cy="34002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9458" y="517358"/>
            <a:ext cx="2584170" cy="34002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0994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98E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C98E"/>
            </a:solidFill>
            <a:ln>
              <a:noFill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38879" y="594116"/>
            <a:ext cx="2367969" cy="33234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9125" y="665449"/>
            <a:ext cx="2778117" cy="310404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3680" y="4194544"/>
            <a:ext cx="3229006" cy="36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  <a:spcBef>
                <a:spcPct val="0"/>
              </a:spcBef>
            </a:pPr>
            <a:r>
              <a:rPr lang="en-US" sz="2750" b="1">
                <a:solidFill>
                  <a:srgbClr val="FAFCFC"/>
                </a:solidFill>
              </a:rPr>
              <a:t>MẤT MÙI, VỊ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73019" y="3994339"/>
            <a:ext cx="295437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FAFCFC"/>
                </a:solidFill>
              </a:rPr>
              <a:t>NỔI BAN SẦN, MỊN TRÊN MẶT VÀ CỔ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964" y="323265"/>
            <a:ext cx="3390623" cy="4753469"/>
            <a:chOff x="0" y="0"/>
            <a:chExt cx="1780623" cy="2496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3990" y="323265"/>
            <a:ext cx="3390623" cy="4753469"/>
            <a:chOff x="0" y="0"/>
            <a:chExt cx="1780623" cy="2496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623" cy="2496338"/>
            </a:xfrm>
            <a:custGeom>
              <a:avLst/>
              <a:gdLst/>
              <a:ahLst/>
              <a:cxnLst/>
              <a:rect l="l" t="t" r="r" b="b"/>
              <a:pathLst>
                <a:path w="1780623" h="2496338">
                  <a:moveTo>
                    <a:pt x="75350" y="0"/>
                  </a:moveTo>
                  <a:lnTo>
                    <a:pt x="1705273" y="0"/>
                  </a:lnTo>
                  <a:cubicBezTo>
                    <a:pt x="1725257" y="0"/>
                    <a:pt x="1744423" y="7939"/>
                    <a:pt x="1758554" y="22069"/>
                  </a:cubicBezTo>
                  <a:cubicBezTo>
                    <a:pt x="1772685" y="36200"/>
                    <a:pt x="1780623" y="55366"/>
                    <a:pt x="1780623" y="75350"/>
                  </a:cubicBezTo>
                  <a:lnTo>
                    <a:pt x="1780623" y="2420987"/>
                  </a:lnTo>
                  <a:cubicBezTo>
                    <a:pt x="1780623" y="2462602"/>
                    <a:pt x="1746888" y="2496338"/>
                    <a:pt x="1705273" y="2496338"/>
                  </a:cubicBezTo>
                  <a:lnTo>
                    <a:pt x="75350" y="2496338"/>
                  </a:lnTo>
                  <a:cubicBezTo>
                    <a:pt x="33735" y="2496338"/>
                    <a:pt x="0" y="2462602"/>
                    <a:pt x="0" y="2420987"/>
                  </a:cubicBezTo>
                  <a:lnTo>
                    <a:pt x="0" y="75350"/>
                  </a:lnTo>
                  <a:cubicBezTo>
                    <a:pt x="0" y="33735"/>
                    <a:pt x="33735" y="0"/>
                    <a:pt x="75350" y="0"/>
                  </a:cubicBezTo>
                  <a:close/>
                </a:path>
              </a:pathLst>
            </a:custGeom>
            <a:solidFill>
              <a:srgbClr val="03989E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73019" y="517358"/>
            <a:ext cx="2954379" cy="3400223"/>
            <a:chOff x="0" y="0"/>
            <a:chExt cx="1551525" cy="178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F5F6BD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73019" y="715879"/>
            <a:ext cx="2954379" cy="30031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13680" y="4194544"/>
            <a:ext cx="3229006" cy="3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4"/>
              </a:lnSpc>
              <a:spcBef>
                <a:spcPct val="0"/>
              </a:spcBef>
            </a:pPr>
            <a:r>
              <a:rPr lang="en-US" sz="2775" b="1">
                <a:solidFill>
                  <a:srgbClr val="FAFCFC"/>
                </a:solidFill>
              </a:rPr>
              <a:t>ĐAU NHỨC CƠ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73019" y="4185019"/>
            <a:ext cx="2954379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2400" b="1">
                <a:solidFill>
                  <a:srgbClr val="FAFCFC"/>
                </a:solidFill>
              </a:rPr>
              <a:t>RỐI LOẠN TÂM THẦN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50086" y="540000"/>
            <a:ext cx="2954379" cy="3400223"/>
            <a:chOff x="0" y="0"/>
            <a:chExt cx="1551525" cy="17856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51525" cy="1785665"/>
            </a:xfrm>
            <a:custGeom>
              <a:avLst/>
              <a:gdLst/>
              <a:ahLst/>
              <a:cxnLst/>
              <a:rect l="l" t="t" r="r" b="b"/>
              <a:pathLst>
                <a:path w="1551525" h="1785665">
                  <a:moveTo>
                    <a:pt x="86476" y="0"/>
                  </a:moveTo>
                  <a:lnTo>
                    <a:pt x="1465049" y="0"/>
                  </a:lnTo>
                  <a:cubicBezTo>
                    <a:pt x="1487984" y="0"/>
                    <a:pt x="1509979" y="9111"/>
                    <a:pt x="1526197" y="25328"/>
                  </a:cubicBezTo>
                  <a:cubicBezTo>
                    <a:pt x="1542414" y="41546"/>
                    <a:pt x="1551525" y="63541"/>
                    <a:pt x="1551525" y="86476"/>
                  </a:cubicBezTo>
                  <a:lnTo>
                    <a:pt x="1551525" y="1699189"/>
                  </a:lnTo>
                  <a:cubicBezTo>
                    <a:pt x="1551525" y="1722124"/>
                    <a:pt x="1542414" y="1744120"/>
                    <a:pt x="1526197" y="1760337"/>
                  </a:cubicBezTo>
                  <a:cubicBezTo>
                    <a:pt x="1509979" y="1776554"/>
                    <a:pt x="1487984" y="1785665"/>
                    <a:pt x="1465049" y="1785665"/>
                  </a:cubicBezTo>
                  <a:lnTo>
                    <a:pt x="86476" y="1785665"/>
                  </a:lnTo>
                  <a:cubicBezTo>
                    <a:pt x="63541" y="1785665"/>
                    <a:pt x="41546" y="1776554"/>
                    <a:pt x="25328" y="1760337"/>
                  </a:cubicBezTo>
                  <a:cubicBezTo>
                    <a:pt x="9111" y="1744120"/>
                    <a:pt x="0" y="1722124"/>
                    <a:pt x="0" y="1699189"/>
                  </a:cubicBezTo>
                  <a:lnTo>
                    <a:pt x="0" y="86476"/>
                  </a:lnTo>
                  <a:cubicBezTo>
                    <a:pt x="0" y="63541"/>
                    <a:pt x="9111" y="41546"/>
                    <a:pt x="25328" y="25328"/>
                  </a:cubicBezTo>
                  <a:cubicBezTo>
                    <a:pt x="41546" y="9111"/>
                    <a:pt x="63541" y="0"/>
                    <a:pt x="86476" y="0"/>
                  </a:cubicBezTo>
                  <a:close/>
                </a:path>
              </a:pathLst>
            </a:custGeom>
            <a:solidFill>
              <a:srgbClr val="ADDEA6"/>
            </a:solidFill>
            <a:ln>
              <a:noFill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0000" y="609108"/>
            <a:ext cx="2965372" cy="32541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44440e-1d01-49c3-9738-8623d48c2929">
      <Terms xmlns="http://schemas.microsoft.com/office/infopath/2007/PartnerControls"/>
    </lcf76f155ced4ddcb4097134ff3c332f>
    <TaxCatchAll xmlns="c0be3429-d824-4d24-93e2-49625c2c5b08" xsi:nil="true"/>
    <MediaLengthInSeconds xmlns="1d44440e-1d01-49c3-9738-8623d48c2929" xsi:nil="true"/>
    <SharedWithUsers xmlns="c0be3429-d824-4d24-93e2-49625c2c5b08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B6C3D73213F42A5417A792D431A08" ma:contentTypeVersion="17" ma:contentTypeDescription="Create a new document." ma:contentTypeScope="" ma:versionID="7d60da5c3b64c599d7bd117f5ab1f3d0">
  <xsd:schema xmlns:xsd="http://www.w3.org/2001/XMLSchema" xmlns:xs="http://www.w3.org/2001/XMLSchema" xmlns:p="http://schemas.microsoft.com/office/2006/metadata/properties" xmlns:ns2="1d44440e-1d01-49c3-9738-8623d48c2929" xmlns:ns3="c0be3429-d824-4d24-93e2-49625c2c5b08" targetNamespace="http://schemas.microsoft.com/office/2006/metadata/properties" ma:root="true" ma:fieldsID="633982f65aa8c9d51d3a822a0b6469fa" ns2:_="" ns3:_="">
    <xsd:import namespace="1d44440e-1d01-49c3-9738-8623d48c2929"/>
    <xsd:import namespace="c0be3429-d824-4d24-93e2-49625c2c5b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4440e-1d01-49c3-9738-8623d48c29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2ba2d05-ca39-4cea-a20a-64772fdb3b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e3429-d824-4d24-93e2-49625c2c5b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48fa6dc-c8e8-453d-9c85-efce4be56212}" ma:internalName="TaxCatchAll" ma:showField="CatchAllData" ma:web="c0be3429-d824-4d24-93e2-49625c2c5b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796F65-2361-444D-8367-E17ECF993BF6}">
  <ds:schemaRefs>
    <ds:schemaRef ds:uri="ff6ce56f-129d-472e-b7d6-7cf2311728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634422-47B7-4CEF-8075-33725AC89FF7}"/>
</file>

<file path=customXml/itemProps3.xml><?xml version="1.0" encoding="utf-8"?>
<ds:datastoreItem xmlns:ds="http://schemas.openxmlformats.org/officeDocument/2006/customXml" ds:itemID="{FDD70C7C-5D7F-4038-9E62-82D468D83F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CARDS VACCINE-PREVENTABLE DISEASES (21 × 15cm)</dc:title>
  <cp:revision>32</cp:revision>
  <dcterms:created xsi:type="dcterms:W3CDTF">2006-08-16T00:00:00Z</dcterms:created>
  <dcterms:modified xsi:type="dcterms:W3CDTF">2023-05-08T07:00:01Z</dcterms:modified>
  <dc:identifier>DAFFv9GZtE4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0x010100A41B6C3D73213F42A5417A792D431A08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